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3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4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A1FE-1D43-F649-AE77-1CFC53AC4281}" type="datetimeFigureOut">
              <a:rPr lang="en-US" smtClean="0"/>
              <a:t>08/01/2015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23E6-F36B-4940-8CD0-0CDB0671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ot_kins_quartiles_quadratic_20010423_08160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22" y="0"/>
            <a:ext cx="4566621" cy="6858000"/>
          </a:xfrm>
          <a:prstGeom prst="rect">
            <a:avLst/>
          </a:prstGeom>
        </p:spPr>
      </p:pic>
      <p:pic>
        <p:nvPicPr>
          <p:cNvPr id="3" name="Picture 2" descr="plot_kins_quartiles_savgol_20010423_081609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6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4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qzs00392</dc:creator>
  <cp:lastModifiedBy>qzs00392</cp:lastModifiedBy>
  <cp:revision>6</cp:revision>
  <cp:lastPrinted>2015-01-08T14:21:32Z</cp:lastPrinted>
  <dcterms:created xsi:type="dcterms:W3CDTF">2014-12-15T15:18:39Z</dcterms:created>
  <dcterms:modified xsi:type="dcterms:W3CDTF">2015-01-08T14:23:31Z</dcterms:modified>
</cp:coreProperties>
</file>