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52" autoAdjust="0"/>
  </p:normalViewPr>
  <p:slideViewPr>
    <p:cSldViewPr snapToGrid="0" snapToObjects="1">
      <p:cViewPr>
        <p:scale>
          <a:sx n="81" d="100"/>
          <a:sy n="81" d="100"/>
        </p:scale>
        <p:origin x="-1560" y="864"/>
      </p:cViewPr>
      <p:guideLst>
        <p:guide orient="horz" pos="396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914164"/>
            <a:ext cx="7772400" cy="2700831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139993"/>
            <a:ext cx="6400800" cy="32199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0FF7-2EBF-B54E-9970-E4C4DD76218A}" type="datetimeFigureOut">
              <a:rPr lang="en-US" smtClean="0"/>
              <a:t>14/01/2015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7449-0688-004D-8F22-FA3F1417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0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0FF7-2EBF-B54E-9970-E4C4DD76218A}" type="datetimeFigureOut">
              <a:rPr lang="en-US" smtClean="0"/>
              <a:t>14/01/2015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7449-0688-004D-8F22-FA3F1417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27499"/>
            <a:ext cx="2057400" cy="1975164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27499"/>
            <a:ext cx="6019800" cy="1975164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0FF7-2EBF-B54E-9970-E4C4DD76218A}" type="datetimeFigureOut">
              <a:rPr lang="en-US" smtClean="0"/>
              <a:t>14/01/2015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7449-0688-004D-8F22-FA3F1417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7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0FF7-2EBF-B54E-9970-E4C4DD76218A}" type="datetimeFigureOut">
              <a:rPr lang="en-US" smtClean="0"/>
              <a:t>14/01/2015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7449-0688-004D-8F22-FA3F1417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3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096660"/>
            <a:ext cx="7772400" cy="250249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5340414"/>
            <a:ext cx="7772400" cy="27562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0FF7-2EBF-B54E-9970-E4C4DD76218A}" type="datetimeFigureOut">
              <a:rPr lang="en-US" smtClean="0"/>
              <a:t>14/01/2015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7449-0688-004D-8F22-FA3F1417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5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5401663"/>
            <a:ext cx="4038600" cy="152774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401663"/>
            <a:ext cx="4038600" cy="152774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0FF7-2EBF-B54E-9970-E4C4DD76218A}" type="datetimeFigureOut">
              <a:rPr lang="en-US" smtClean="0"/>
              <a:t>14/01/2015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7449-0688-004D-8F22-FA3F1417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5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4584"/>
            <a:ext cx="8229600" cy="2099998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20415"/>
            <a:ext cx="4040188" cy="11754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95830"/>
            <a:ext cx="4040188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820415"/>
            <a:ext cx="4041775" cy="11754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3995830"/>
            <a:ext cx="4041775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0FF7-2EBF-B54E-9970-E4C4DD76218A}" type="datetimeFigureOut">
              <a:rPr lang="en-US" smtClean="0"/>
              <a:t>14/01/2015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7449-0688-004D-8F22-FA3F1417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2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0FF7-2EBF-B54E-9970-E4C4DD76218A}" type="datetimeFigureOut">
              <a:rPr lang="en-US" smtClean="0"/>
              <a:t>14/01/2015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7449-0688-004D-8F22-FA3F1417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4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0FF7-2EBF-B54E-9970-E4C4DD76218A}" type="datetimeFigureOut">
              <a:rPr lang="en-US" smtClean="0"/>
              <a:t>14/01/2015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7449-0688-004D-8F22-FA3F1417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7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01666"/>
            <a:ext cx="3008313" cy="21349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1667"/>
            <a:ext cx="5111750" cy="107537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636665"/>
            <a:ext cx="3008313" cy="861874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0FF7-2EBF-B54E-9970-E4C4DD76218A}" type="datetimeFigureOut">
              <a:rPr lang="en-US" smtClean="0"/>
              <a:t>14/01/2015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7449-0688-004D-8F22-FA3F1417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8819992"/>
            <a:ext cx="5486400" cy="1041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25832"/>
            <a:ext cx="5486400" cy="75599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9861241"/>
            <a:ext cx="5486400" cy="14787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0FF7-2EBF-B54E-9970-E4C4DD76218A}" type="datetimeFigureOut">
              <a:rPr lang="en-US" smtClean="0"/>
              <a:t>14/01/2015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7449-0688-004D-8F22-FA3F1417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4584"/>
            <a:ext cx="8229600" cy="2099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39998"/>
            <a:ext cx="8229600" cy="8315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1678323"/>
            <a:ext cx="21336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40FF7-2EBF-B54E-9970-E4C4DD76218A}" type="datetimeFigureOut">
              <a:rPr lang="en-US" smtClean="0"/>
              <a:t>14/01/2015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1678323"/>
            <a:ext cx="28956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1678323"/>
            <a:ext cx="21336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A7449-0688-004D-8F22-FA3F1417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0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111" y="8152173"/>
            <a:ext cx="7871787" cy="2777049"/>
          </a:xfrm>
          <a:prstGeom prst="rect">
            <a:avLst/>
          </a:prstGeom>
        </p:spPr>
      </p:pic>
      <p:pic>
        <p:nvPicPr>
          <p:cNvPr id="17" name="Picture 16" descr="2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45" y="5436714"/>
            <a:ext cx="7842755" cy="2771107"/>
          </a:xfrm>
          <a:prstGeom prst="rect">
            <a:avLst/>
          </a:prstGeom>
        </p:spPr>
      </p:pic>
      <p:pic>
        <p:nvPicPr>
          <p:cNvPr id="18" name="Picture 17" descr="3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924" y="2743840"/>
            <a:ext cx="7842754" cy="27606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87188" y="11172121"/>
            <a:ext cx="2714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Position Angle (degrees)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1213128" y="1080278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29605" y="108027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93118" y="1080278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25280" y="10810752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464827" y="9347255"/>
            <a:ext cx="126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2000-01-01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473074" y="6642835"/>
            <a:ext cx="126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2000-01-02</a:t>
            </a:r>
          </a:p>
        </p:txBody>
      </p:sp>
      <p:sp>
        <p:nvSpPr>
          <p:cNvPr id="31" name="TextBox 30"/>
          <p:cNvSpPr txBox="1"/>
          <p:nvPr/>
        </p:nvSpPr>
        <p:spPr>
          <a:xfrm rot="16200000">
            <a:off x="464826" y="3944920"/>
            <a:ext cx="126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2000-01-03</a:t>
            </a:r>
          </a:p>
        </p:txBody>
      </p:sp>
      <p:sp>
        <p:nvSpPr>
          <p:cNvPr id="32" name="TextBox 31"/>
          <p:cNvSpPr txBox="1"/>
          <p:nvPr/>
        </p:nvSpPr>
        <p:spPr>
          <a:xfrm rot="16200000">
            <a:off x="212160" y="6872345"/>
            <a:ext cx="701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Time</a:t>
            </a:r>
            <a:endParaRPr lang="en-US" sz="20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09699" y="6334293"/>
            <a:ext cx="0" cy="3830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753704" y="5095655"/>
            <a:ext cx="1881320" cy="4296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colorbar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779" y="2101404"/>
            <a:ext cx="3922024" cy="31629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554690" y="1721203"/>
            <a:ext cx="125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 (R</a:t>
            </a:r>
            <a:r>
              <a:rPr lang="en-US" baseline="-25000" dirty="0" smtClean="0">
                <a:latin typeface="Wingdings"/>
                <a:ea typeface="Wingdings"/>
                <a:cs typeface="Wingdings"/>
                <a:sym typeface="Wingdings"/>
              </a:rPr>
              <a:t>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43087" y="230655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804156" y="230655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433221" y="230873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74464" y="2308737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603565" y="2308737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266459" y="2308737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76978" y="230655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46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37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qzs00392</dc:creator>
  <cp:lastModifiedBy>qzs00392</cp:lastModifiedBy>
  <cp:revision>9</cp:revision>
  <dcterms:created xsi:type="dcterms:W3CDTF">2015-01-14T11:04:15Z</dcterms:created>
  <dcterms:modified xsi:type="dcterms:W3CDTF">2015-01-14T12:09:49Z</dcterms:modified>
</cp:coreProperties>
</file>