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4"/>
  </p:notesMasterIdLst>
  <p:sldIdLst>
    <p:sldId id="321" r:id="rId2"/>
    <p:sldId id="393" r:id="rId3"/>
    <p:sldId id="439" r:id="rId4"/>
    <p:sldId id="404" r:id="rId5"/>
    <p:sldId id="405" r:id="rId6"/>
    <p:sldId id="403" r:id="rId7"/>
    <p:sldId id="407" r:id="rId8"/>
    <p:sldId id="410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1" r:id="rId17"/>
    <p:sldId id="408" r:id="rId18"/>
    <p:sldId id="419" r:id="rId19"/>
    <p:sldId id="420" r:id="rId20"/>
    <p:sldId id="409" r:id="rId21"/>
    <p:sldId id="423" r:id="rId22"/>
    <p:sldId id="424" r:id="rId23"/>
    <p:sldId id="422" r:id="rId24"/>
    <p:sldId id="425" r:id="rId25"/>
    <p:sldId id="426" r:id="rId26"/>
    <p:sldId id="427" r:id="rId27"/>
    <p:sldId id="428" r:id="rId28"/>
    <p:sldId id="429" r:id="rId29"/>
    <p:sldId id="430" r:id="rId30"/>
    <p:sldId id="431" r:id="rId31"/>
    <p:sldId id="433" r:id="rId32"/>
    <p:sldId id="435" r:id="rId33"/>
    <p:sldId id="436" r:id="rId34"/>
    <p:sldId id="437" r:id="rId35"/>
    <p:sldId id="438" r:id="rId36"/>
    <p:sldId id="440" r:id="rId37"/>
    <p:sldId id="442" r:id="rId38"/>
    <p:sldId id="443" r:id="rId39"/>
    <p:sldId id="444" r:id="rId40"/>
    <p:sldId id="445" r:id="rId41"/>
    <p:sldId id="446" r:id="rId42"/>
    <p:sldId id="329" r:id="rId4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6755866-BE26-46C3-A4DD-070B7FF41DE1}">
          <p14:sldIdLst>
            <p14:sldId id="321"/>
            <p14:sldId id="393"/>
            <p14:sldId id="439"/>
          </p14:sldIdLst>
        </p14:section>
        <p14:section name="壳体选型（悬停）" id="{39F373FA-2AE3-4639-A936-6BEF6A6C2926}">
          <p14:sldIdLst>
            <p14:sldId id="404"/>
            <p14:sldId id="405"/>
            <p14:sldId id="403"/>
          </p14:sldIdLst>
        </p14:section>
        <p14:section name="中壳体选型" id="{EB50E5C2-2E8D-4866-9AD6-002CAF52DF61}">
          <p14:sldIdLst>
            <p14:sldId id="407"/>
            <p14:sldId id="410"/>
          </p14:sldIdLst>
        </p14:section>
        <p14:section name="中壳体配件选择悬停" id="{2B6427DE-F4C3-4583-9DE8-189DC9A4EE09}">
          <p14:sldIdLst>
            <p14:sldId id="412"/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无标题节" id="{CC63B15C-68C2-483F-ADE9-1C8548891233}">
          <p14:sldIdLst>
            <p14:sldId id="411"/>
            <p14:sldId id="408"/>
            <p14:sldId id="419"/>
            <p14:sldId id="420"/>
            <p14:sldId id="409"/>
            <p14:sldId id="423"/>
            <p14:sldId id="424"/>
            <p14:sldId id="422"/>
            <p14:sldId id="425"/>
            <p14:sldId id="426"/>
            <p14:sldId id="427"/>
            <p14:sldId id="428"/>
            <p14:sldId id="429"/>
            <p14:sldId id="430"/>
            <p14:sldId id="431"/>
            <p14:sldId id="433"/>
            <p14:sldId id="435"/>
            <p14:sldId id="436"/>
            <p14:sldId id="437"/>
            <p14:sldId id="438"/>
            <p14:sldId id="440"/>
            <p14:sldId id="442"/>
            <p14:sldId id="443"/>
            <p14:sldId id="444"/>
            <p14:sldId id="445"/>
            <p14:sldId id="446"/>
            <p14:sldId id="32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孙宁(商技二部)" initials="孙宁(商技二部)" lastIdx="4" clrIdx="0">
    <p:extLst>
      <p:ext uri="{19B8F6BF-5375-455C-9EA6-DF929625EA0E}">
        <p15:presenceInfo xmlns:p15="http://schemas.microsoft.com/office/powerpoint/2012/main" xmlns="" userId="S-1-5-21-1768903457-1221170844-1853540310-62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B5F52"/>
    <a:srgbClr val="FFCC66"/>
    <a:srgbClr val="EA8C00"/>
    <a:srgbClr val="F2F2F2"/>
    <a:srgbClr val="FDFDFD"/>
    <a:srgbClr val="F5BA2D"/>
    <a:srgbClr val="F6B838"/>
    <a:srgbClr val="F5BD2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4" autoAdjust="0"/>
    <p:restoredTop sz="94458" autoAdjust="0"/>
  </p:normalViewPr>
  <p:slideViewPr>
    <p:cSldViewPr snapToGrid="0">
      <p:cViewPr varScale="1">
        <p:scale>
          <a:sx n="67" d="100"/>
          <a:sy n="67" d="100"/>
        </p:scale>
        <p:origin x="-8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51B8F13-15C1-4B6D-AF6A-35B03A01A1BF}" type="datetimeFigureOut">
              <a:rPr lang="zh-CN" altLang="en-US"/>
              <a:pPr>
                <a:defRPr/>
              </a:pPr>
              <a:t>2016/6/29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B1A120E-F02B-46E0-83D8-83172FC29B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42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010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437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277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969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376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995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337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29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831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755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744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035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912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320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658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4983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3646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60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22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138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305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663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35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9541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0704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6182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6490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9740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7338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7044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676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3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943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80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94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571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A120E-F02B-46E0-83D8-83172FC29B27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026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D549B-1A85-4AFE-9815-8183B7DEEC10}" type="datetimeFigureOut">
              <a:rPr lang="en-US" altLang="zh-CN"/>
              <a:pPr>
                <a:defRPr/>
              </a:pPr>
              <a:t>6/29/2016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89D23-5B20-4788-BCA6-4E112817CE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049354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39758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59A29-8C75-4DFC-B109-D41CB7FC8C0D}" type="datetimeFigureOut">
              <a:rPr lang="en-US" altLang="zh-CN"/>
              <a:pPr>
                <a:defRPr/>
              </a:pPr>
              <a:t>6/29/2016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01170-EAFD-4633-AEE0-6A7F7F7AF6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61971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9F737-FDF4-49C0-9149-3D7DB86A5607}" type="datetimeFigureOut">
              <a:rPr lang="en-US" altLang="zh-CN"/>
              <a:pPr>
                <a:defRPr/>
              </a:pPr>
              <a:t>6/29/2016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84D15-BA74-4019-A5BB-F2D24E8B7A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85574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4FFA2-778F-46A2-A382-BB22BAF473D1}" type="datetimeFigureOut">
              <a:rPr lang="en-US" altLang="zh-CN"/>
              <a:pPr>
                <a:defRPr/>
              </a:pPr>
              <a:t>6/29/2016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AFC55-AF6F-4DA1-8B28-E92D49166F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234191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17E9A-A9F9-404F-8D39-937692ECC480}" type="datetimeFigureOut">
              <a:rPr lang="en-US" altLang="zh-CN"/>
              <a:pPr>
                <a:defRPr/>
              </a:pPr>
              <a:t>6/29/2016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14C76-B78B-4334-8FE4-713FEBE58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171220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79CD0-DEC6-4670-B185-C980A076FB52}" type="datetimeFigureOut">
              <a:rPr lang="en-US" altLang="zh-CN"/>
              <a:pPr>
                <a:defRPr/>
              </a:pPr>
              <a:t>6/29/2016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C9ED7-4C8E-4CF2-B0DA-E586275935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69031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300404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052657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357286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76653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F93AF-5203-4148-A232-7569845CE0AB}" type="datetimeFigureOut">
              <a:rPr lang="en-US" altLang="zh-CN"/>
              <a:pPr>
                <a:defRPr/>
              </a:pPr>
              <a:t>6/29/2016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F3CC8-40CC-40E8-A001-6A78FB1191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967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66651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60938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EDFC0-BADF-4671-B824-CE0E2FAE2872}" type="datetimeFigureOut">
              <a:rPr lang="en-US" altLang="zh-CN"/>
              <a:pPr>
                <a:defRPr/>
              </a:pPr>
              <a:t>6/29/2016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ECDDE-3236-494A-AA0F-357494EC0F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27817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F8A09-6E35-4860-A779-459F658E6827}" type="datetimeFigureOut">
              <a:rPr lang="en-US" altLang="zh-CN"/>
              <a:pPr>
                <a:defRPr/>
              </a:pPr>
              <a:t>6/29/2016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630B7-9DEB-47C5-AA25-2E42B235A7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52549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A6AC8-BAA7-40AA-B00F-D613F03B1FEF}" type="datetimeFigureOut">
              <a:rPr lang="en-US" altLang="zh-CN"/>
              <a:pPr>
                <a:defRPr/>
              </a:pPr>
              <a:t>6/29/2016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D4C69-9456-4814-9482-1D69F7F6A4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910842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2D79B-D7B0-4DFB-82EA-2077FFEC62BF}" type="datetimeFigureOut">
              <a:rPr lang="en-US" altLang="zh-CN"/>
              <a:pPr>
                <a:defRPr/>
              </a:pPr>
              <a:t>6/29/2016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AB23C-FEBF-4C52-B231-005AE89C30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28756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BFF2F-E922-4AC4-A949-81B4D4C7A4AB}" type="datetimeFigureOut">
              <a:rPr lang="en-US" altLang="zh-CN"/>
              <a:pPr>
                <a:defRPr/>
              </a:pPr>
              <a:t>6/29/2016</a:t>
            </a:fld>
            <a:endParaRPr lang="en-US" altLang="zh-CN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161D6D-160D-4ABD-967B-69534C6D1E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55941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1B02F-6ADB-4F2D-A07D-B9940502F0D3}" type="datetimeFigureOut">
              <a:rPr lang="en-US" altLang="zh-CN"/>
              <a:pPr>
                <a:defRPr/>
              </a:pPr>
              <a:t>6/29/2016</a:t>
            </a:fld>
            <a:endParaRPr lang="en-US" altLang="zh-CN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6D21DD-5862-471F-B721-7018679820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66848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9595E-3142-492A-8A96-E70E3CB95AA8}" type="datetimeFigureOut">
              <a:rPr lang="en-US" altLang="zh-CN"/>
              <a:pPr>
                <a:defRPr/>
              </a:pPr>
              <a:t>6/29/2016</a:t>
            </a:fld>
            <a:endParaRPr lang="en-US" altLang="zh-CN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405E3A-5AED-4244-A332-B7FE3394A2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97360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3C1D0B-DFA1-44B9-AD85-1A4B3C0F8489}" type="datetimeFigureOut">
              <a:rPr lang="en-US" altLang="zh-CN"/>
              <a:pPr>
                <a:defRPr/>
              </a:pPr>
              <a:t>6/29/2016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6C0145E-3F41-4ECB-B06D-9FF000AC09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2" r:id="rId1"/>
    <p:sldLayoutId id="2147484493" r:id="rId2"/>
    <p:sldLayoutId id="2147484494" r:id="rId3"/>
    <p:sldLayoutId id="2147484495" r:id="rId4"/>
    <p:sldLayoutId id="2147484496" r:id="rId5"/>
    <p:sldLayoutId id="2147484497" r:id="rId6"/>
    <p:sldLayoutId id="2147484503" r:id="rId7"/>
    <p:sldLayoutId id="2147484504" r:id="rId8"/>
    <p:sldLayoutId id="2147484505" r:id="rId9"/>
    <p:sldLayoutId id="2147484506" r:id="rId10"/>
    <p:sldLayoutId id="2147484498" r:id="rId11"/>
    <p:sldLayoutId id="2147484499" r:id="rId12"/>
    <p:sldLayoutId id="2147484500" r:id="rId13"/>
    <p:sldLayoutId id="2147484501" r:id="rId14"/>
    <p:sldLayoutId id="2147484502" r:id="rId15"/>
    <p:sldLayoutId id="2147484507" r:id="rId16"/>
    <p:sldLayoutId id="2147484508" r:id="rId17"/>
    <p:sldLayoutId id="2147484509" r:id="rId18"/>
    <p:sldLayoutId id="2147484510" r:id="rId19"/>
    <p:sldLayoutId id="2147484511" r:id="rId20"/>
    <p:sldLayoutId id="2147484512" r:id="rId2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9.xml"/><Relationship Id="rId7" Type="http://schemas.openxmlformats.org/officeDocument/2006/relationships/slide" Target="slide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10" Type="http://schemas.openxmlformats.org/officeDocument/2006/relationships/slide" Target="slide4.xml"/><Relationship Id="rId4" Type="http://schemas.openxmlformats.org/officeDocument/2006/relationships/slide" Target="slide11.xml"/><Relationship Id="rId9" Type="http://schemas.openxmlformats.org/officeDocument/2006/relationships/slide" Target="slide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9.xml"/><Relationship Id="rId7" Type="http://schemas.openxmlformats.org/officeDocument/2006/relationships/slide" Target="slide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10" Type="http://schemas.openxmlformats.org/officeDocument/2006/relationships/slide" Target="slide4.xml"/><Relationship Id="rId4" Type="http://schemas.openxmlformats.org/officeDocument/2006/relationships/slide" Target="slide10.xml"/><Relationship Id="rId9" Type="http://schemas.openxmlformats.org/officeDocument/2006/relationships/slide" Target="slide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9.xml"/><Relationship Id="rId7" Type="http://schemas.openxmlformats.org/officeDocument/2006/relationships/slide" Target="slide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5" Type="http://schemas.openxmlformats.org/officeDocument/2006/relationships/slide" Target="slide10.xml"/><Relationship Id="rId10" Type="http://schemas.openxmlformats.org/officeDocument/2006/relationships/slide" Target="slide4.xml"/><Relationship Id="rId4" Type="http://schemas.openxmlformats.org/officeDocument/2006/relationships/slide" Target="slide11.xml"/><Relationship Id="rId9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9.xml"/><Relationship Id="rId7" Type="http://schemas.openxmlformats.org/officeDocument/2006/relationships/slide" Target="slide1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5" Type="http://schemas.openxmlformats.org/officeDocument/2006/relationships/slide" Target="slide10.xml"/><Relationship Id="rId10" Type="http://schemas.openxmlformats.org/officeDocument/2006/relationships/slide" Target="slide4.xml"/><Relationship Id="rId4" Type="http://schemas.openxmlformats.org/officeDocument/2006/relationships/slide" Target="slide11.xml"/><Relationship Id="rId9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9.xml"/><Relationship Id="rId7" Type="http://schemas.openxmlformats.org/officeDocument/2006/relationships/slide" Target="slide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5.xml"/><Relationship Id="rId5" Type="http://schemas.openxmlformats.org/officeDocument/2006/relationships/slide" Target="slide10.xml"/><Relationship Id="rId10" Type="http://schemas.openxmlformats.org/officeDocument/2006/relationships/slide" Target="slide4.xml"/><Relationship Id="rId4" Type="http://schemas.openxmlformats.org/officeDocument/2006/relationships/slide" Target="slide11.xml"/><Relationship Id="rId9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9.xml"/><Relationship Id="rId7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5" Type="http://schemas.openxmlformats.org/officeDocument/2006/relationships/slide" Target="slide10.xml"/><Relationship Id="rId10" Type="http://schemas.openxmlformats.org/officeDocument/2006/relationships/slide" Target="slide4.xml"/><Relationship Id="rId4" Type="http://schemas.openxmlformats.org/officeDocument/2006/relationships/slide" Target="slide11.xml"/><Relationship Id="rId9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8.png"/><Relationship Id="rId7" Type="http://schemas.openxmlformats.org/officeDocument/2006/relationships/slide" Target="slide1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10" Type="http://schemas.openxmlformats.org/officeDocument/2006/relationships/slide" Target="slide4.xml"/><Relationship Id="rId4" Type="http://schemas.microsoft.com/office/2007/relationships/hdphoto" Target="../media/hdphoto1.wdp"/><Relationship Id="rId9" Type="http://schemas.openxmlformats.org/officeDocument/2006/relationships/slide" Target="slide3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20.xml"/><Relationship Id="rId7" Type="http://schemas.microsoft.com/office/2007/relationships/hdphoto" Target="../media/hdphoto2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slide" Target="slide4.xml"/><Relationship Id="rId4" Type="http://schemas.openxmlformats.org/officeDocument/2006/relationships/image" Target="../media/image8.png"/><Relationship Id="rId9" Type="http://schemas.openxmlformats.org/officeDocument/2006/relationships/slide" Target="slide3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8.png"/><Relationship Id="rId7" Type="http://schemas.microsoft.com/office/2007/relationships/hdphoto" Target="../media/hdphoto2.wd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slide" Target="slide23.xml"/><Relationship Id="rId10" Type="http://schemas.openxmlformats.org/officeDocument/2006/relationships/slide" Target="slide4.xml"/><Relationship Id="rId4" Type="http://schemas.microsoft.com/office/2007/relationships/hdphoto" Target="../media/hdphoto1.wdp"/><Relationship Id="rId9" Type="http://schemas.openxmlformats.org/officeDocument/2006/relationships/slide" Target="slide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25.xml"/><Relationship Id="rId7" Type="http://schemas.openxmlformats.org/officeDocument/2006/relationships/slide" Target="slide1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9.xml"/><Relationship Id="rId5" Type="http://schemas.openxmlformats.org/officeDocument/2006/relationships/slide" Target="slide28.xml"/><Relationship Id="rId4" Type="http://schemas.openxmlformats.org/officeDocument/2006/relationships/slide" Target="slide1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24.xml"/><Relationship Id="rId7" Type="http://schemas.openxmlformats.org/officeDocument/2006/relationships/slide" Target="slide1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26.xml"/><Relationship Id="rId4" Type="http://schemas.openxmlformats.org/officeDocument/2006/relationships/slide" Target="slide2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25.xml"/><Relationship Id="rId7" Type="http://schemas.openxmlformats.org/officeDocument/2006/relationships/slide" Target="slide1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25.xml"/><Relationship Id="rId7" Type="http://schemas.openxmlformats.org/officeDocument/2006/relationships/slide" Target="slide1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5" Type="http://schemas.openxmlformats.org/officeDocument/2006/relationships/slide" Target="slide28.xml"/><Relationship Id="rId4" Type="http://schemas.openxmlformats.org/officeDocument/2006/relationships/slide" Target="slide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7" Type="http://schemas.openxmlformats.org/officeDocument/2006/relationships/slide" Target="slide2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8.xml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5" Type="http://schemas.openxmlformats.org/officeDocument/2006/relationships/slide" Target="slide28.xml"/><Relationship Id="rId4" Type="http://schemas.openxmlformats.org/officeDocument/2006/relationships/slide" Target="slide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5" Type="http://schemas.openxmlformats.org/officeDocument/2006/relationships/slide" Target="slide32.xml"/><Relationship Id="rId4" Type="http://schemas.openxmlformats.org/officeDocument/2006/relationships/slide" Target="slide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5" Type="http://schemas.openxmlformats.org/officeDocument/2006/relationships/slide" Target="slide34.xml"/><Relationship Id="rId4" Type="http://schemas.openxmlformats.org/officeDocument/2006/relationships/slide" Target="slide3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slide" Target="slide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7" Type="http://schemas.openxmlformats.org/officeDocument/2006/relationships/slide" Target="slide36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6" Type="http://schemas.openxmlformats.org/officeDocument/2006/relationships/slide" Target="slide40.xml"/><Relationship Id="rId5" Type="http://schemas.openxmlformats.org/officeDocument/2006/relationships/slide" Target="slide41.xml"/><Relationship Id="rId4" Type="http://schemas.openxmlformats.org/officeDocument/2006/relationships/slide" Target="slide3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3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40.xml"/><Relationship Id="rId5" Type="http://schemas.openxmlformats.org/officeDocument/2006/relationships/slide" Target="slide41.xml"/><Relationship Id="rId4" Type="http://schemas.openxmlformats.org/officeDocument/2006/relationships/slide" Target="slide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36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40.xml"/><Relationship Id="rId5" Type="http://schemas.openxmlformats.org/officeDocument/2006/relationships/slide" Target="slide41.xml"/><Relationship Id="rId4" Type="http://schemas.openxmlformats.org/officeDocument/2006/relationships/slide" Target="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7" Type="http://schemas.openxmlformats.org/officeDocument/2006/relationships/slide" Target="slide36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41.xml"/><Relationship Id="rId5" Type="http://schemas.openxmlformats.org/officeDocument/2006/relationships/slide" Target="slide39.xml"/><Relationship Id="rId4" Type="http://schemas.openxmlformats.org/officeDocument/2006/relationships/slide" Target="slid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7" Type="http://schemas.openxmlformats.org/officeDocument/2006/relationships/slide" Target="slide36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40.xml"/><Relationship Id="rId5" Type="http://schemas.openxmlformats.org/officeDocument/2006/relationships/slide" Target="slide39.xml"/><Relationship Id="rId4" Type="http://schemas.openxmlformats.org/officeDocument/2006/relationships/slide" Target="slide3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9.xml"/><Relationship Id="rId7" Type="http://schemas.openxmlformats.org/officeDocument/2006/relationships/slide" Target="slide1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4.xml"/><Relationship Id="rId11" Type="http://schemas.openxmlformats.org/officeDocument/2006/relationships/slide" Target="slide4.xml"/><Relationship Id="rId5" Type="http://schemas.openxmlformats.org/officeDocument/2006/relationships/slide" Target="slide10.xml"/><Relationship Id="rId10" Type="http://schemas.openxmlformats.org/officeDocument/2006/relationships/slide" Target="slide16.xml"/><Relationship Id="rId4" Type="http://schemas.openxmlformats.org/officeDocument/2006/relationships/slide" Target="slide11.xml"/><Relationship Id="rId9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11.xml"/><Relationship Id="rId7" Type="http://schemas.openxmlformats.org/officeDocument/2006/relationships/slide" Target="slide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10" Type="http://schemas.openxmlformats.org/officeDocument/2006/relationships/slide" Target="slide4.xml"/><Relationship Id="rId4" Type="http://schemas.openxmlformats.org/officeDocument/2006/relationships/slide" Target="slide10.xml"/><Relationship Id="rId9" Type="http://schemas.openxmlformats.org/officeDocument/2006/relationships/slide" Target="slid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16338" y="2378075"/>
            <a:ext cx="4478337" cy="763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600"/>
              </a:spcAft>
              <a:defRPr/>
            </a:pPr>
            <a:endParaRPr lang="en-US" altLang="zh-CN" sz="3200" b="1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矩形 10"/>
          <p:cNvSpPr>
            <a:spLocks noChangeArrowheads="1"/>
          </p:cNvSpPr>
          <p:nvPr/>
        </p:nvSpPr>
        <p:spPr bwMode="auto">
          <a:xfrm>
            <a:off x="3505200" y="4011613"/>
            <a:ext cx="49974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2016-3-4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654425" y="4070350"/>
            <a:ext cx="4586288" cy="3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7" name="图片 9" descr="出口室字样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5929313"/>
            <a:ext cx="20351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3621974" y="2797513"/>
            <a:ext cx="4678878" cy="83099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设计选型</a:t>
            </a:r>
            <a:r>
              <a:rPr lang="en-US" altLang="zh-CN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Demo</a:t>
            </a:r>
            <a:endParaRPr lang="zh-CN" altLang="en-US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872560" y="2000317"/>
            <a:ext cx="6446880" cy="3745858"/>
          </a:xfrm>
          <a:prstGeom prst="roundRect">
            <a:avLst>
              <a:gd name="adj" fmla="val 830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93402" y="2312487"/>
            <a:ext cx="26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请选择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壳体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配件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143995" y="2850076"/>
            <a:ext cx="1902691" cy="836553"/>
          </a:xfrm>
          <a:prstGeom prst="roundRect">
            <a:avLst>
              <a:gd name="adj" fmla="val 2609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后侧板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hlinkHover r:id="rId3" action="ppaction://hlinksldjump"/>
          </p:cNvPr>
          <p:cNvSpPr/>
          <p:nvPr/>
        </p:nvSpPr>
        <p:spPr>
          <a:xfrm>
            <a:off x="3162793" y="2850077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导风板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>
            <a:hlinkHover r:id="rId4" action="ppaction://hlinksldjump"/>
          </p:cNvPr>
          <p:cNvSpPr/>
          <p:nvPr/>
        </p:nvSpPr>
        <p:spPr>
          <a:xfrm>
            <a:off x="7125197" y="2850076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扫风叶片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>
            <a:hlinkHover r:id="rId5" action="ppaction://hlinksldjump"/>
          </p:cNvPr>
          <p:cNvSpPr/>
          <p:nvPr/>
        </p:nvSpPr>
        <p:spPr>
          <a:xfrm>
            <a:off x="3162793" y="4707905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灯板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>
            <a:hlinkHover r:id="rId6" action="ppaction://hlinksldjump"/>
          </p:cNvPr>
          <p:cNvSpPr/>
          <p:nvPr/>
        </p:nvSpPr>
        <p:spPr>
          <a:xfrm>
            <a:off x="5143995" y="4707904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右支架盖板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>
            <a:hlinkHover r:id="rId7" action="ppaction://hlinksldjump"/>
          </p:cNvPr>
          <p:cNvSpPr/>
          <p:nvPr/>
        </p:nvSpPr>
        <p:spPr>
          <a:xfrm>
            <a:off x="3162793" y="3778990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左右盖板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>
            <a:hlinkHover r:id="rId8" action="ppaction://hlinksldjump"/>
          </p:cNvPr>
          <p:cNvSpPr/>
          <p:nvPr/>
        </p:nvSpPr>
        <p:spPr>
          <a:xfrm>
            <a:off x="7125197" y="3778989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格栅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>
            <a:hlinkClick r:id="rId9" action="ppaction://hlinksldjump"/>
          </p:cNvPr>
          <p:cNvSpPr/>
          <p:nvPr/>
        </p:nvSpPr>
        <p:spPr>
          <a:xfrm>
            <a:off x="5143995" y="3778989"/>
            <a:ext cx="1902691" cy="836553"/>
          </a:xfrm>
          <a:prstGeom prst="roundRect">
            <a:avLst>
              <a:gd name="adj" fmla="val 2609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默认配置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>
            <a:hlinkClick r:id="rId10" action="ppaction://hlinksldjump"/>
          </p:cNvPr>
          <p:cNvSpPr/>
          <p:nvPr/>
        </p:nvSpPr>
        <p:spPr>
          <a:xfrm>
            <a:off x="7125196" y="4707903"/>
            <a:ext cx="1902691" cy="836553"/>
          </a:xfrm>
          <a:prstGeom prst="roundRect">
            <a:avLst>
              <a:gd name="adj" fmla="val 26097"/>
            </a:avLst>
          </a:prstGeom>
          <a:solidFill>
            <a:srgbClr val="EB5F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30133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872560" y="2000317"/>
            <a:ext cx="6446880" cy="3745858"/>
          </a:xfrm>
          <a:prstGeom prst="roundRect">
            <a:avLst>
              <a:gd name="adj" fmla="val 830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93402" y="2312487"/>
            <a:ext cx="26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请选择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壳体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配件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125197" y="2850076"/>
            <a:ext cx="1902691" cy="836553"/>
          </a:xfrm>
          <a:prstGeom prst="roundRect">
            <a:avLst>
              <a:gd name="adj" fmla="val 2609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扫风叶片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hlinkHover r:id="rId3" action="ppaction://hlinksldjump"/>
          </p:cNvPr>
          <p:cNvSpPr/>
          <p:nvPr/>
        </p:nvSpPr>
        <p:spPr>
          <a:xfrm>
            <a:off x="3162793" y="2850077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导风板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>
            <a:hlinkHover r:id="rId4" action="ppaction://hlinksldjump"/>
          </p:cNvPr>
          <p:cNvSpPr/>
          <p:nvPr/>
        </p:nvSpPr>
        <p:spPr>
          <a:xfrm>
            <a:off x="5143995" y="2850076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后侧板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>
            <a:hlinkHover r:id="rId5" action="ppaction://hlinksldjump"/>
          </p:cNvPr>
          <p:cNvSpPr/>
          <p:nvPr/>
        </p:nvSpPr>
        <p:spPr>
          <a:xfrm>
            <a:off x="3162793" y="4707905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灯板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>
            <a:hlinkHover r:id="rId6" action="ppaction://hlinksldjump"/>
          </p:cNvPr>
          <p:cNvSpPr/>
          <p:nvPr/>
        </p:nvSpPr>
        <p:spPr>
          <a:xfrm>
            <a:off x="5143995" y="4707904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右支架盖板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>
            <a:hlinkHover r:id="rId7" action="ppaction://hlinksldjump"/>
          </p:cNvPr>
          <p:cNvSpPr/>
          <p:nvPr/>
        </p:nvSpPr>
        <p:spPr>
          <a:xfrm>
            <a:off x="3162793" y="3778990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左右盖板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>
            <a:hlinkHover r:id="rId8" action="ppaction://hlinksldjump"/>
          </p:cNvPr>
          <p:cNvSpPr/>
          <p:nvPr/>
        </p:nvSpPr>
        <p:spPr>
          <a:xfrm>
            <a:off x="7125197" y="3778989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格栅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>
            <a:hlinkClick r:id="rId9" action="ppaction://hlinksldjump"/>
          </p:cNvPr>
          <p:cNvSpPr/>
          <p:nvPr/>
        </p:nvSpPr>
        <p:spPr>
          <a:xfrm>
            <a:off x="5143995" y="3778989"/>
            <a:ext cx="1902691" cy="836553"/>
          </a:xfrm>
          <a:prstGeom prst="roundRect">
            <a:avLst>
              <a:gd name="adj" fmla="val 2609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默认配置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>
            <a:hlinkClick r:id="rId10" action="ppaction://hlinksldjump"/>
          </p:cNvPr>
          <p:cNvSpPr/>
          <p:nvPr/>
        </p:nvSpPr>
        <p:spPr>
          <a:xfrm>
            <a:off x="7125196" y="4707903"/>
            <a:ext cx="1902691" cy="836553"/>
          </a:xfrm>
          <a:prstGeom prst="roundRect">
            <a:avLst>
              <a:gd name="adj" fmla="val 26097"/>
            </a:avLst>
          </a:prstGeom>
          <a:solidFill>
            <a:srgbClr val="EB5F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26562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872560" y="2000317"/>
            <a:ext cx="6446880" cy="3745858"/>
          </a:xfrm>
          <a:prstGeom prst="roundRect">
            <a:avLst>
              <a:gd name="adj" fmla="val 830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93402" y="2312487"/>
            <a:ext cx="26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请选择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壳体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配件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162793" y="3778990"/>
            <a:ext cx="1902691" cy="836553"/>
          </a:xfrm>
          <a:prstGeom prst="roundRect">
            <a:avLst>
              <a:gd name="adj" fmla="val 2609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左右盖板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hlinkHover r:id="rId3" action="ppaction://hlinksldjump"/>
          </p:cNvPr>
          <p:cNvSpPr/>
          <p:nvPr/>
        </p:nvSpPr>
        <p:spPr>
          <a:xfrm>
            <a:off x="3162793" y="2850077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导风板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>
            <a:hlinkHover r:id="rId4" action="ppaction://hlinksldjump"/>
          </p:cNvPr>
          <p:cNvSpPr/>
          <p:nvPr/>
        </p:nvSpPr>
        <p:spPr>
          <a:xfrm>
            <a:off x="7125197" y="2850076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扫风叶片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>
            <a:hlinkHover r:id="rId5" action="ppaction://hlinksldjump"/>
          </p:cNvPr>
          <p:cNvSpPr/>
          <p:nvPr/>
        </p:nvSpPr>
        <p:spPr>
          <a:xfrm>
            <a:off x="5143995" y="2850076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后侧板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>
            <a:hlinkHover r:id="rId6" action="ppaction://hlinksldjump"/>
          </p:cNvPr>
          <p:cNvSpPr/>
          <p:nvPr/>
        </p:nvSpPr>
        <p:spPr>
          <a:xfrm>
            <a:off x="3162793" y="4707905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灯板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>
            <a:hlinkHover r:id="rId7" action="ppaction://hlinksldjump"/>
          </p:cNvPr>
          <p:cNvSpPr/>
          <p:nvPr/>
        </p:nvSpPr>
        <p:spPr>
          <a:xfrm>
            <a:off x="5143995" y="4707904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右支架盖板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>
            <a:hlinkHover r:id="rId8" action="ppaction://hlinksldjump"/>
          </p:cNvPr>
          <p:cNvSpPr/>
          <p:nvPr/>
        </p:nvSpPr>
        <p:spPr>
          <a:xfrm>
            <a:off x="7125197" y="3778989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格栅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>
            <a:hlinkClick r:id="rId9" action="ppaction://hlinksldjump"/>
          </p:cNvPr>
          <p:cNvSpPr/>
          <p:nvPr/>
        </p:nvSpPr>
        <p:spPr>
          <a:xfrm>
            <a:off x="5143995" y="3778989"/>
            <a:ext cx="1902691" cy="836553"/>
          </a:xfrm>
          <a:prstGeom prst="roundRect">
            <a:avLst>
              <a:gd name="adj" fmla="val 2609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默认配置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>
            <a:hlinkClick r:id="rId10" action="ppaction://hlinksldjump"/>
          </p:cNvPr>
          <p:cNvSpPr/>
          <p:nvPr/>
        </p:nvSpPr>
        <p:spPr>
          <a:xfrm>
            <a:off x="7125196" y="4707903"/>
            <a:ext cx="1902691" cy="836553"/>
          </a:xfrm>
          <a:prstGeom prst="roundRect">
            <a:avLst>
              <a:gd name="adj" fmla="val 26097"/>
            </a:avLst>
          </a:prstGeom>
          <a:solidFill>
            <a:srgbClr val="EB5F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9884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872560" y="2000317"/>
            <a:ext cx="6446880" cy="3745858"/>
          </a:xfrm>
          <a:prstGeom prst="roundRect">
            <a:avLst>
              <a:gd name="adj" fmla="val 830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93402" y="2312487"/>
            <a:ext cx="26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请选择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壳体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配件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7125197" y="3778989"/>
            <a:ext cx="1902691" cy="836553"/>
          </a:xfrm>
          <a:prstGeom prst="roundRect">
            <a:avLst>
              <a:gd name="adj" fmla="val 2609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格栅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hlinkHover r:id="rId3" action="ppaction://hlinksldjump"/>
          </p:cNvPr>
          <p:cNvSpPr/>
          <p:nvPr/>
        </p:nvSpPr>
        <p:spPr>
          <a:xfrm>
            <a:off x="3162793" y="2850077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导风板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>
            <a:hlinkHover r:id="rId4" action="ppaction://hlinksldjump"/>
          </p:cNvPr>
          <p:cNvSpPr/>
          <p:nvPr/>
        </p:nvSpPr>
        <p:spPr>
          <a:xfrm>
            <a:off x="7125197" y="2850076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扫风叶片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>
            <a:hlinkHover r:id="rId5" action="ppaction://hlinksldjump"/>
          </p:cNvPr>
          <p:cNvSpPr/>
          <p:nvPr/>
        </p:nvSpPr>
        <p:spPr>
          <a:xfrm>
            <a:off x="5143995" y="2850076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后侧板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>
            <a:hlinkHover r:id="rId6" action="ppaction://hlinksldjump"/>
          </p:cNvPr>
          <p:cNvSpPr/>
          <p:nvPr/>
        </p:nvSpPr>
        <p:spPr>
          <a:xfrm>
            <a:off x="3162793" y="4707905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灯板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>
            <a:hlinkHover r:id="rId7" action="ppaction://hlinksldjump"/>
          </p:cNvPr>
          <p:cNvSpPr/>
          <p:nvPr/>
        </p:nvSpPr>
        <p:spPr>
          <a:xfrm>
            <a:off x="5143995" y="4707904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右支架盖板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>
            <a:hlinkHover r:id="rId8" action="ppaction://hlinksldjump"/>
          </p:cNvPr>
          <p:cNvSpPr/>
          <p:nvPr/>
        </p:nvSpPr>
        <p:spPr>
          <a:xfrm>
            <a:off x="3162793" y="3778990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左右盖板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>
            <a:hlinkClick r:id="rId9" action="ppaction://hlinksldjump"/>
          </p:cNvPr>
          <p:cNvSpPr/>
          <p:nvPr/>
        </p:nvSpPr>
        <p:spPr>
          <a:xfrm>
            <a:off x="5143995" y="3778989"/>
            <a:ext cx="1902691" cy="836553"/>
          </a:xfrm>
          <a:prstGeom prst="roundRect">
            <a:avLst>
              <a:gd name="adj" fmla="val 2609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默认配置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>
            <a:hlinkClick r:id="rId10" action="ppaction://hlinksldjump"/>
          </p:cNvPr>
          <p:cNvSpPr/>
          <p:nvPr/>
        </p:nvSpPr>
        <p:spPr>
          <a:xfrm>
            <a:off x="7125196" y="4707903"/>
            <a:ext cx="1902691" cy="836553"/>
          </a:xfrm>
          <a:prstGeom prst="roundRect">
            <a:avLst>
              <a:gd name="adj" fmla="val 26097"/>
            </a:avLst>
          </a:prstGeom>
          <a:solidFill>
            <a:srgbClr val="EB5F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13754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872560" y="2000317"/>
            <a:ext cx="6446880" cy="3745858"/>
          </a:xfrm>
          <a:prstGeom prst="roundRect">
            <a:avLst>
              <a:gd name="adj" fmla="val 830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93402" y="2312487"/>
            <a:ext cx="26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请选择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壳体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配件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162793" y="4707905"/>
            <a:ext cx="1902691" cy="836553"/>
          </a:xfrm>
          <a:prstGeom prst="roundRect">
            <a:avLst>
              <a:gd name="adj" fmla="val 2609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灯板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hlinkHover r:id="rId3" action="ppaction://hlinksldjump"/>
          </p:cNvPr>
          <p:cNvSpPr/>
          <p:nvPr/>
        </p:nvSpPr>
        <p:spPr>
          <a:xfrm>
            <a:off x="3162793" y="2850077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导风板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>
            <a:hlinkHover r:id="rId4" action="ppaction://hlinksldjump"/>
          </p:cNvPr>
          <p:cNvSpPr/>
          <p:nvPr/>
        </p:nvSpPr>
        <p:spPr>
          <a:xfrm>
            <a:off x="7125197" y="2850076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扫风叶片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>
            <a:hlinkHover r:id="rId5" action="ppaction://hlinksldjump"/>
          </p:cNvPr>
          <p:cNvSpPr/>
          <p:nvPr/>
        </p:nvSpPr>
        <p:spPr>
          <a:xfrm>
            <a:off x="5143995" y="2850076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后侧板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>
            <a:hlinkHover r:id="rId6" action="ppaction://hlinksldjump"/>
          </p:cNvPr>
          <p:cNvSpPr/>
          <p:nvPr/>
        </p:nvSpPr>
        <p:spPr>
          <a:xfrm>
            <a:off x="5143995" y="4707904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右支架盖板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>
            <a:hlinkHover r:id="rId7" action="ppaction://hlinksldjump"/>
          </p:cNvPr>
          <p:cNvSpPr/>
          <p:nvPr/>
        </p:nvSpPr>
        <p:spPr>
          <a:xfrm>
            <a:off x="3162793" y="3778990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左右盖板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>
            <a:hlinkHover r:id="rId8" action="ppaction://hlinksldjump"/>
          </p:cNvPr>
          <p:cNvSpPr/>
          <p:nvPr/>
        </p:nvSpPr>
        <p:spPr>
          <a:xfrm>
            <a:off x="7125197" y="3778989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格栅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>
            <a:hlinkClick r:id="rId9" action="ppaction://hlinksldjump"/>
          </p:cNvPr>
          <p:cNvSpPr/>
          <p:nvPr/>
        </p:nvSpPr>
        <p:spPr>
          <a:xfrm>
            <a:off x="5143995" y="3778989"/>
            <a:ext cx="1902691" cy="836553"/>
          </a:xfrm>
          <a:prstGeom prst="roundRect">
            <a:avLst>
              <a:gd name="adj" fmla="val 2609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默认配置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>
            <a:hlinkClick r:id="rId10" action="ppaction://hlinksldjump"/>
          </p:cNvPr>
          <p:cNvSpPr/>
          <p:nvPr/>
        </p:nvSpPr>
        <p:spPr>
          <a:xfrm>
            <a:off x="7125196" y="4707903"/>
            <a:ext cx="1902691" cy="836553"/>
          </a:xfrm>
          <a:prstGeom prst="roundRect">
            <a:avLst>
              <a:gd name="adj" fmla="val 26097"/>
            </a:avLst>
          </a:prstGeom>
          <a:solidFill>
            <a:srgbClr val="EB5F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1560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872560" y="2000317"/>
            <a:ext cx="6446880" cy="3745858"/>
          </a:xfrm>
          <a:prstGeom prst="roundRect">
            <a:avLst>
              <a:gd name="adj" fmla="val 830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93402" y="2312487"/>
            <a:ext cx="26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请选择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壳体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配件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143995" y="4707904"/>
            <a:ext cx="1902691" cy="836553"/>
          </a:xfrm>
          <a:prstGeom prst="roundRect">
            <a:avLst>
              <a:gd name="adj" fmla="val 2609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右支架盖板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hlinkHover r:id="rId3" action="ppaction://hlinksldjump"/>
          </p:cNvPr>
          <p:cNvSpPr/>
          <p:nvPr/>
        </p:nvSpPr>
        <p:spPr>
          <a:xfrm>
            <a:off x="3162793" y="2850077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导风板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>
            <a:hlinkHover r:id="rId4" action="ppaction://hlinksldjump"/>
          </p:cNvPr>
          <p:cNvSpPr/>
          <p:nvPr/>
        </p:nvSpPr>
        <p:spPr>
          <a:xfrm>
            <a:off x="7125197" y="2850076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扫风叶片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>
            <a:hlinkHover r:id="rId5" action="ppaction://hlinksldjump"/>
          </p:cNvPr>
          <p:cNvSpPr/>
          <p:nvPr/>
        </p:nvSpPr>
        <p:spPr>
          <a:xfrm>
            <a:off x="5143995" y="2850076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后侧板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>
            <a:hlinkHover r:id="rId6" action="ppaction://hlinksldjump"/>
          </p:cNvPr>
          <p:cNvSpPr/>
          <p:nvPr/>
        </p:nvSpPr>
        <p:spPr>
          <a:xfrm>
            <a:off x="3162793" y="4707905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灯板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>
            <a:hlinkHover r:id="rId7" action="ppaction://hlinksldjump"/>
          </p:cNvPr>
          <p:cNvSpPr/>
          <p:nvPr/>
        </p:nvSpPr>
        <p:spPr>
          <a:xfrm>
            <a:off x="3162793" y="3778990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左右盖板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>
            <a:hlinkHover r:id="rId8" action="ppaction://hlinksldjump"/>
          </p:cNvPr>
          <p:cNvSpPr/>
          <p:nvPr/>
        </p:nvSpPr>
        <p:spPr>
          <a:xfrm>
            <a:off x="7125197" y="3778989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格栅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>
            <a:hlinkClick r:id="rId9" action="ppaction://hlinksldjump"/>
          </p:cNvPr>
          <p:cNvSpPr/>
          <p:nvPr/>
        </p:nvSpPr>
        <p:spPr>
          <a:xfrm>
            <a:off x="5143995" y="3778989"/>
            <a:ext cx="1902691" cy="836553"/>
          </a:xfrm>
          <a:prstGeom prst="roundRect">
            <a:avLst>
              <a:gd name="adj" fmla="val 2609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默认配置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>
            <a:hlinkClick r:id="rId10" action="ppaction://hlinksldjump"/>
          </p:cNvPr>
          <p:cNvSpPr/>
          <p:nvPr/>
        </p:nvSpPr>
        <p:spPr>
          <a:xfrm>
            <a:off x="7125196" y="4707903"/>
            <a:ext cx="1902691" cy="836553"/>
          </a:xfrm>
          <a:prstGeom prst="roundRect">
            <a:avLst>
              <a:gd name="adj" fmla="val 26097"/>
            </a:avLst>
          </a:prstGeom>
          <a:solidFill>
            <a:srgbClr val="EB5F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932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872560" y="2000317"/>
            <a:ext cx="6446880" cy="3745858"/>
            <a:chOff x="2872560" y="2000317"/>
            <a:chExt cx="6446880" cy="3745858"/>
          </a:xfrm>
        </p:grpSpPr>
        <p:sp>
          <p:nvSpPr>
            <p:cNvPr id="16" name="圆角矩形 15"/>
            <p:cNvSpPr/>
            <p:nvPr/>
          </p:nvSpPr>
          <p:spPr>
            <a:xfrm>
              <a:off x="2872560" y="2000317"/>
              <a:ext cx="6446880" cy="3745858"/>
            </a:xfrm>
            <a:prstGeom prst="roundRect">
              <a:avLst>
                <a:gd name="adj" fmla="val 830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793402" y="2312487"/>
              <a:ext cx="2605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请选择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壳体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配件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162793" y="2850077"/>
              <a:ext cx="1902691" cy="836553"/>
            </a:xfrm>
            <a:prstGeom prst="roundRect">
              <a:avLst>
                <a:gd name="adj" fmla="val 2609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导风板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7125197" y="2850076"/>
              <a:ext cx="1902691" cy="836553"/>
            </a:xfrm>
            <a:prstGeom prst="roundRect">
              <a:avLst>
                <a:gd name="adj" fmla="val 2609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扫风叶片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143995" y="2850076"/>
              <a:ext cx="1902691" cy="836553"/>
            </a:xfrm>
            <a:prstGeom prst="roundRect">
              <a:avLst>
                <a:gd name="adj" fmla="val 2609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后侧板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162793" y="4707905"/>
              <a:ext cx="1902691" cy="836553"/>
            </a:xfrm>
            <a:prstGeom prst="roundRect">
              <a:avLst>
                <a:gd name="adj" fmla="val 2609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灯板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143995" y="4707904"/>
              <a:ext cx="1902691" cy="836553"/>
            </a:xfrm>
            <a:prstGeom prst="roundRect">
              <a:avLst>
                <a:gd name="adj" fmla="val 2609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右支架盖板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3162793" y="3778990"/>
              <a:ext cx="1902691" cy="836553"/>
            </a:xfrm>
            <a:prstGeom prst="roundRect">
              <a:avLst>
                <a:gd name="adj" fmla="val 2609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左右盖板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7125197" y="3778989"/>
              <a:ext cx="1902691" cy="836553"/>
            </a:xfrm>
            <a:prstGeom prst="roundRect">
              <a:avLst>
                <a:gd name="adj" fmla="val 2609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格栅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5143995" y="3778989"/>
              <a:ext cx="1902691" cy="836553"/>
            </a:xfrm>
            <a:prstGeom prst="roundRect">
              <a:avLst>
                <a:gd name="adj" fmla="val 2609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默认配置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7125196" y="4707903"/>
              <a:ext cx="1902691" cy="836553"/>
            </a:xfrm>
            <a:prstGeom prst="roundRect">
              <a:avLst>
                <a:gd name="adj" fmla="val 26097"/>
              </a:avLst>
            </a:prstGeom>
            <a:solidFill>
              <a:srgbClr val="EB5F5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7321548"/>
      </p:ext>
    </p:extLst>
  </p:cSld>
  <p:clrMapOvr>
    <a:masterClrMapping/>
  </p:clrMapOvr>
  <p:transition spd="med" advClick="0" advTm="3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162629" y="2000317"/>
            <a:ext cx="7866742" cy="3745858"/>
          </a:xfrm>
          <a:prstGeom prst="roundRect">
            <a:avLst>
              <a:gd name="adj" fmla="val 1295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094514" y="2245577"/>
            <a:ext cx="267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请配置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风机部件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449756" y="2934489"/>
            <a:ext cx="3533286" cy="2522881"/>
          </a:xfrm>
          <a:prstGeom prst="roundRect">
            <a:avLst>
              <a:gd name="adj" fmla="val 12345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246820" y="2919975"/>
            <a:ext cx="3533286" cy="2522881"/>
          </a:xfrm>
          <a:prstGeom prst="roundRect">
            <a:avLst>
              <a:gd name="adj" fmla="val 12345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719" b="74148" l="19764" r="74649"/>
                    </a14:imgEffect>
                  </a14:imgLayer>
                </a14:imgProps>
              </a:ext>
            </a:extLst>
          </a:blip>
          <a:srcRect l="12903" t="23041" r="18490" b="20173"/>
          <a:stretch>
            <a:fillRect/>
          </a:stretch>
        </p:blipFill>
        <p:spPr>
          <a:xfrm>
            <a:off x="2449756" y="2934489"/>
            <a:ext cx="3533286" cy="2522881"/>
          </a:xfrm>
          <a:custGeom>
            <a:avLst/>
            <a:gdLst>
              <a:gd name="connsiteX0" fmla="*/ 311450 w 3533286"/>
              <a:gd name="connsiteY0" fmla="*/ 0 h 2522881"/>
              <a:gd name="connsiteX1" fmla="*/ 3221836 w 3533286"/>
              <a:gd name="connsiteY1" fmla="*/ 0 h 2522881"/>
              <a:gd name="connsiteX2" fmla="*/ 3533286 w 3533286"/>
              <a:gd name="connsiteY2" fmla="*/ 311450 h 2522881"/>
              <a:gd name="connsiteX3" fmla="*/ 3533286 w 3533286"/>
              <a:gd name="connsiteY3" fmla="*/ 2211431 h 2522881"/>
              <a:gd name="connsiteX4" fmla="*/ 3221836 w 3533286"/>
              <a:gd name="connsiteY4" fmla="*/ 2522881 h 2522881"/>
              <a:gd name="connsiteX5" fmla="*/ 311450 w 3533286"/>
              <a:gd name="connsiteY5" fmla="*/ 2522881 h 2522881"/>
              <a:gd name="connsiteX6" fmla="*/ 0 w 3533286"/>
              <a:gd name="connsiteY6" fmla="*/ 2211431 h 2522881"/>
              <a:gd name="connsiteX7" fmla="*/ 0 w 3533286"/>
              <a:gd name="connsiteY7" fmla="*/ 311450 h 2522881"/>
              <a:gd name="connsiteX8" fmla="*/ 311450 w 3533286"/>
              <a:gd name="connsiteY8" fmla="*/ 0 h 252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3286" h="2522881">
                <a:moveTo>
                  <a:pt x="311450" y="0"/>
                </a:moveTo>
                <a:lnTo>
                  <a:pt x="3221836" y="0"/>
                </a:lnTo>
                <a:cubicBezTo>
                  <a:pt x="3393845" y="0"/>
                  <a:pt x="3533286" y="139441"/>
                  <a:pt x="3533286" y="311450"/>
                </a:cubicBezTo>
                <a:lnTo>
                  <a:pt x="3533286" y="2211431"/>
                </a:lnTo>
                <a:cubicBezTo>
                  <a:pt x="3533286" y="2383440"/>
                  <a:pt x="3393845" y="2522881"/>
                  <a:pt x="3221836" y="2522881"/>
                </a:cubicBezTo>
                <a:lnTo>
                  <a:pt x="311450" y="2522881"/>
                </a:lnTo>
                <a:cubicBezTo>
                  <a:pt x="139441" y="2522881"/>
                  <a:pt x="0" y="2383440"/>
                  <a:pt x="0" y="2211431"/>
                </a:cubicBezTo>
                <a:lnTo>
                  <a:pt x="0" y="311450"/>
                </a:lnTo>
                <a:cubicBezTo>
                  <a:pt x="0" y="139441"/>
                  <a:pt x="139441" y="0"/>
                  <a:pt x="311450" y="0"/>
                </a:cubicBezTo>
                <a:close/>
              </a:path>
            </a:pathLst>
          </a:cu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89" b="84029" l="30451" r="69428"/>
                    </a14:imgEffect>
                  </a14:imgLayer>
                </a14:imgProps>
              </a:ext>
            </a:extLst>
          </a:blip>
          <a:srcRect l="25582" t="7239" r="25582" b="11967"/>
          <a:stretch>
            <a:fillRect/>
          </a:stretch>
        </p:blipFill>
        <p:spPr>
          <a:xfrm rot="5400000">
            <a:off x="6744765" y="2429287"/>
            <a:ext cx="2522881" cy="3533286"/>
          </a:xfrm>
          <a:custGeom>
            <a:avLst/>
            <a:gdLst>
              <a:gd name="connsiteX0" fmla="*/ 0 w 2522881"/>
              <a:gd name="connsiteY0" fmla="*/ 3221836 h 3533286"/>
              <a:gd name="connsiteX1" fmla="*/ 0 w 2522881"/>
              <a:gd name="connsiteY1" fmla="*/ 311450 h 3533286"/>
              <a:gd name="connsiteX2" fmla="*/ 311450 w 2522881"/>
              <a:gd name="connsiteY2" fmla="*/ 0 h 3533286"/>
              <a:gd name="connsiteX3" fmla="*/ 2211431 w 2522881"/>
              <a:gd name="connsiteY3" fmla="*/ 0 h 3533286"/>
              <a:gd name="connsiteX4" fmla="*/ 2522881 w 2522881"/>
              <a:gd name="connsiteY4" fmla="*/ 311450 h 3533286"/>
              <a:gd name="connsiteX5" fmla="*/ 2522881 w 2522881"/>
              <a:gd name="connsiteY5" fmla="*/ 3221836 h 3533286"/>
              <a:gd name="connsiteX6" fmla="*/ 2211431 w 2522881"/>
              <a:gd name="connsiteY6" fmla="*/ 3533286 h 3533286"/>
              <a:gd name="connsiteX7" fmla="*/ 311450 w 2522881"/>
              <a:gd name="connsiteY7" fmla="*/ 3533286 h 3533286"/>
              <a:gd name="connsiteX8" fmla="*/ 0 w 2522881"/>
              <a:gd name="connsiteY8" fmla="*/ 3221836 h 353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2881" h="3533286">
                <a:moveTo>
                  <a:pt x="0" y="3221836"/>
                </a:moveTo>
                <a:lnTo>
                  <a:pt x="0" y="311450"/>
                </a:lnTo>
                <a:cubicBezTo>
                  <a:pt x="0" y="139441"/>
                  <a:pt x="139441" y="0"/>
                  <a:pt x="311450" y="0"/>
                </a:cubicBezTo>
                <a:lnTo>
                  <a:pt x="2211431" y="0"/>
                </a:lnTo>
                <a:cubicBezTo>
                  <a:pt x="2383440" y="0"/>
                  <a:pt x="2522881" y="139441"/>
                  <a:pt x="2522881" y="311450"/>
                </a:cubicBezTo>
                <a:lnTo>
                  <a:pt x="2522881" y="3221836"/>
                </a:lnTo>
                <a:cubicBezTo>
                  <a:pt x="2522881" y="3393845"/>
                  <a:pt x="2383440" y="3533286"/>
                  <a:pt x="2211431" y="3533286"/>
                </a:cubicBezTo>
                <a:lnTo>
                  <a:pt x="311450" y="3533286"/>
                </a:lnTo>
                <a:cubicBezTo>
                  <a:pt x="139441" y="3533286"/>
                  <a:pt x="0" y="3393845"/>
                  <a:pt x="0" y="3221836"/>
                </a:cubicBezTo>
                <a:close/>
              </a:path>
            </a:pathLst>
          </a:custGeom>
        </p:spPr>
      </p:pic>
      <p:sp>
        <p:nvSpPr>
          <p:cNvPr id="40" name="圆角矩形 39">
            <a:hlinkHover r:id="rId7" action="ppaction://hlinksldjump"/>
          </p:cNvPr>
          <p:cNvSpPr/>
          <p:nvPr/>
        </p:nvSpPr>
        <p:spPr>
          <a:xfrm>
            <a:off x="2451569" y="2934488"/>
            <a:ext cx="3533286" cy="2522881"/>
          </a:xfrm>
          <a:prstGeom prst="roundRect">
            <a:avLst>
              <a:gd name="adj" fmla="val 12345"/>
            </a:avLst>
          </a:prstGeom>
          <a:solidFill>
            <a:schemeClr val="tx1">
              <a:lumMod val="95000"/>
              <a:lumOff val="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圆角矩形 40">
            <a:hlinkHover r:id="rId8" action="ppaction://hlinksldjump"/>
          </p:cNvPr>
          <p:cNvSpPr/>
          <p:nvPr/>
        </p:nvSpPr>
        <p:spPr>
          <a:xfrm>
            <a:off x="6249087" y="2919522"/>
            <a:ext cx="3533286" cy="2522881"/>
          </a:xfrm>
          <a:prstGeom prst="roundRect">
            <a:avLst>
              <a:gd name="adj" fmla="val 12345"/>
            </a:avLst>
          </a:prstGeom>
          <a:solidFill>
            <a:schemeClr val="tx1">
              <a:lumMod val="95000"/>
              <a:lumOff val="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右中括号 10">
            <a:hlinkClick r:id="rId9" action="ppaction://hlinksldjump"/>
          </p:cNvPr>
          <p:cNvSpPr/>
          <p:nvPr/>
        </p:nvSpPr>
        <p:spPr>
          <a:xfrm>
            <a:off x="10697029" y="2000317"/>
            <a:ext cx="567402" cy="3745858"/>
          </a:xfrm>
          <a:prstGeom prst="rightBracket">
            <a:avLst>
              <a:gd name="adj" fmla="val 5981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中括号 43">
            <a:hlinkClick r:id="rId10" action="ppaction://hlinksldjump"/>
          </p:cNvPr>
          <p:cNvSpPr/>
          <p:nvPr/>
        </p:nvSpPr>
        <p:spPr>
          <a:xfrm flipH="1">
            <a:off x="927569" y="2000317"/>
            <a:ext cx="567402" cy="3745858"/>
          </a:xfrm>
          <a:prstGeom prst="rightBracket">
            <a:avLst>
              <a:gd name="adj" fmla="val 5981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95297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162629" y="2000317"/>
            <a:ext cx="7866742" cy="3745858"/>
          </a:xfrm>
          <a:prstGeom prst="roundRect">
            <a:avLst>
              <a:gd name="adj" fmla="val 1295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094514" y="2245577"/>
            <a:ext cx="267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请配置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风机部件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449756" y="2934489"/>
            <a:ext cx="3533286" cy="2522881"/>
          </a:xfrm>
          <a:prstGeom prst="roundRect">
            <a:avLst>
              <a:gd name="adj" fmla="val 12345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246820" y="2919975"/>
            <a:ext cx="3533286" cy="2522881"/>
          </a:xfrm>
          <a:prstGeom prst="roundRect">
            <a:avLst>
              <a:gd name="adj" fmla="val 12345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6" name="图片 3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8719" b="74148" l="19764" r="74649"/>
                    </a14:imgEffect>
                  </a14:imgLayer>
                </a14:imgProps>
              </a:ext>
            </a:extLst>
          </a:blip>
          <a:srcRect l="12903" t="23041" r="18490" b="20173"/>
          <a:stretch>
            <a:fillRect/>
          </a:stretch>
        </p:blipFill>
        <p:spPr>
          <a:xfrm>
            <a:off x="2449756" y="2934489"/>
            <a:ext cx="3533286" cy="2522881"/>
          </a:xfrm>
          <a:custGeom>
            <a:avLst/>
            <a:gdLst>
              <a:gd name="connsiteX0" fmla="*/ 311450 w 3533286"/>
              <a:gd name="connsiteY0" fmla="*/ 0 h 2522881"/>
              <a:gd name="connsiteX1" fmla="*/ 3221836 w 3533286"/>
              <a:gd name="connsiteY1" fmla="*/ 0 h 2522881"/>
              <a:gd name="connsiteX2" fmla="*/ 3533286 w 3533286"/>
              <a:gd name="connsiteY2" fmla="*/ 311450 h 2522881"/>
              <a:gd name="connsiteX3" fmla="*/ 3533286 w 3533286"/>
              <a:gd name="connsiteY3" fmla="*/ 2211431 h 2522881"/>
              <a:gd name="connsiteX4" fmla="*/ 3221836 w 3533286"/>
              <a:gd name="connsiteY4" fmla="*/ 2522881 h 2522881"/>
              <a:gd name="connsiteX5" fmla="*/ 311450 w 3533286"/>
              <a:gd name="connsiteY5" fmla="*/ 2522881 h 2522881"/>
              <a:gd name="connsiteX6" fmla="*/ 0 w 3533286"/>
              <a:gd name="connsiteY6" fmla="*/ 2211431 h 2522881"/>
              <a:gd name="connsiteX7" fmla="*/ 0 w 3533286"/>
              <a:gd name="connsiteY7" fmla="*/ 311450 h 2522881"/>
              <a:gd name="connsiteX8" fmla="*/ 311450 w 3533286"/>
              <a:gd name="connsiteY8" fmla="*/ 0 h 252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3286" h="2522881">
                <a:moveTo>
                  <a:pt x="311450" y="0"/>
                </a:moveTo>
                <a:lnTo>
                  <a:pt x="3221836" y="0"/>
                </a:lnTo>
                <a:cubicBezTo>
                  <a:pt x="3393845" y="0"/>
                  <a:pt x="3533286" y="139441"/>
                  <a:pt x="3533286" y="311450"/>
                </a:cubicBezTo>
                <a:lnTo>
                  <a:pt x="3533286" y="2211431"/>
                </a:lnTo>
                <a:cubicBezTo>
                  <a:pt x="3533286" y="2383440"/>
                  <a:pt x="3393845" y="2522881"/>
                  <a:pt x="3221836" y="2522881"/>
                </a:cubicBezTo>
                <a:lnTo>
                  <a:pt x="311450" y="2522881"/>
                </a:lnTo>
                <a:cubicBezTo>
                  <a:pt x="139441" y="2522881"/>
                  <a:pt x="0" y="2383440"/>
                  <a:pt x="0" y="2211431"/>
                </a:cubicBezTo>
                <a:lnTo>
                  <a:pt x="0" y="311450"/>
                </a:lnTo>
                <a:cubicBezTo>
                  <a:pt x="0" y="139441"/>
                  <a:pt x="139441" y="0"/>
                  <a:pt x="311450" y="0"/>
                </a:cubicBezTo>
                <a:close/>
              </a:path>
            </a:pathLst>
          </a:cu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489" b="84029" l="30451" r="69428"/>
                    </a14:imgEffect>
                  </a14:imgLayer>
                </a14:imgProps>
              </a:ext>
            </a:extLst>
          </a:blip>
          <a:srcRect l="25582" t="7239" r="25582" b="11967"/>
          <a:stretch>
            <a:fillRect/>
          </a:stretch>
        </p:blipFill>
        <p:spPr>
          <a:xfrm rot="5400000">
            <a:off x="6744765" y="2429287"/>
            <a:ext cx="2522881" cy="3533286"/>
          </a:xfrm>
          <a:custGeom>
            <a:avLst/>
            <a:gdLst>
              <a:gd name="connsiteX0" fmla="*/ 0 w 2522881"/>
              <a:gd name="connsiteY0" fmla="*/ 3221836 h 3533286"/>
              <a:gd name="connsiteX1" fmla="*/ 0 w 2522881"/>
              <a:gd name="connsiteY1" fmla="*/ 311450 h 3533286"/>
              <a:gd name="connsiteX2" fmla="*/ 311450 w 2522881"/>
              <a:gd name="connsiteY2" fmla="*/ 0 h 3533286"/>
              <a:gd name="connsiteX3" fmla="*/ 2211431 w 2522881"/>
              <a:gd name="connsiteY3" fmla="*/ 0 h 3533286"/>
              <a:gd name="connsiteX4" fmla="*/ 2522881 w 2522881"/>
              <a:gd name="connsiteY4" fmla="*/ 311450 h 3533286"/>
              <a:gd name="connsiteX5" fmla="*/ 2522881 w 2522881"/>
              <a:gd name="connsiteY5" fmla="*/ 3221836 h 3533286"/>
              <a:gd name="connsiteX6" fmla="*/ 2211431 w 2522881"/>
              <a:gd name="connsiteY6" fmla="*/ 3533286 h 3533286"/>
              <a:gd name="connsiteX7" fmla="*/ 311450 w 2522881"/>
              <a:gd name="connsiteY7" fmla="*/ 3533286 h 3533286"/>
              <a:gd name="connsiteX8" fmla="*/ 0 w 2522881"/>
              <a:gd name="connsiteY8" fmla="*/ 3221836 h 353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2881" h="3533286">
                <a:moveTo>
                  <a:pt x="0" y="3221836"/>
                </a:moveTo>
                <a:lnTo>
                  <a:pt x="0" y="311450"/>
                </a:lnTo>
                <a:cubicBezTo>
                  <a:pt x="0" y="139441"/>
                  <a:pt x="139441" y="0"/>
                  <a:pt x="311450" y="0"/>
                </a:cubicBezTo>
                <a:lnTo>
                  <a:pt x="2211431" y="0"/>
                </a:lnTo>
                <a:cubicBezTo>
                  <a:pt x="2383440" y="0"/>
                  <a:pt x="2522881" y="139441"/>
                  <a:pt x="2522881" y="311450"/>
                </a:cubicBezTo>
                <a:lnTo>
                  <a:pt x="2522881" y="3221836"/>
                </a:lnTo>
                <a:cubicBezTo>
                  <a:pt x="2522881" y="3393845"/>
                  <a:pt x="2383440" y="3533286"/>
                  <a:pt x="2211431" y="3533286"/>
                </a:cubicBezTo>
                <a:lnTo>
                  <a:pt x="311450" y="3533286"/>
                </a:lnTo>
                <a:cubicBezTo>
                  <a:pt x="139441" y="3533286"/>
                  <a:pt x="0" y="3393845"/>
                  <a:pt x="0" y="3221836"/>
                </a:cubicBezTo>
                <a:close/>
              </a:path>
            </a:pathLst>
          </a:custGeom>
        </p:spPr>
      </p:pic>
      <p:sp>
        <p:nvSpPr>
          <p:cNvPr id="11" name="圆角矩形 10">
            <a:hlinkHover r:id="rId8" action="ppaction://hlinksldjump"/>
          </p:cNvPr>
          <p:cNvSpPr/>
          <p:nvPr/>
        </p:nvSpPr>
        <p:spPr>
          <a:xfrm>
            <a:off x="6249087" y="2919522"/>
            <a:ext cx="3533286" cy="2522881"/>
          </a:xfrm>
          <a:prstGeom prst="roundRect">
            <a:avLst>
              <a:gd name="adj" fmla="val 12345"/>
            </a:avLst>
          </a:prstGeom>
          <a:solidFill>
            <a:schemeClr val="tx1">
              <a:lumMod val="95000"/>
              <a:lumOff val="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右中括号 13">
            <a:hlinkClick r:id="rId9" action="ppaction://hlinksldjump"/>
          </p:cNvPr>
          <p:cNvSpPr/>
          <p:nvPr/>
        </p:nvSpPr>
        <p:spPr>
          <a:xfrm>
            <a:off x="10697029" y="2000317"/>
            <a:ext cx="567402" cy="3745858"/>
          </a:xfrm>
          <a:prstGeom prst="rightBracket">
            <a:avLst>
              <a:gd name="adj" fmla="val 5981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中括号 16">
            <a:hlinkClick r:id="rId10" action="ppaction://hlinksldjump"/>
          </p:cNvPr>
          <p:cNvSpPr/>
          <p:nvPr/>
        </p:nvSpPr>
        <p:spPr>
          <a:xfrm flipH="1">
            <a:off x="927569" y="2000317"/>
            <a:ext cx="567402" cy="3745858"/>
          </a:xfrm>
          <a:prstGeom prst="rightBracket">
            <a:avLst>
              <a:gd name="adj" fmla="val 5981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508535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162629" y="2000317"/>
            <a:ext cx="7866742" cy="3745858"/>
          </a:xfrm>
          <a:prstGeom prst="roundRect">
            <a:avLst>
              <a:gd name="adj" fmla="val 1295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094514" y="2245577"/>
            <a:ext cx="267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请配置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风机部件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449756" y="2934489"/>
            <a:ext cx="3533286" cy="2522881"/>
          </a:xfrm>
          <a:prstGeom prst="roundRect">
            <a:avLst>
              <a:gd name="adj" fmla="val 12345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246820" y="2919975"/>
            <a:ext cx="3533286" cy="2522881"/>
          </a:xfrm>
          <a:prstGeom prst="roundRect">
            <a:avLst>
              <a:gd name="adj" fmla="val 12345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719" b="74148" l="19764" r="74649"/>
                    </a14:imgEffect>
                  </a14:imgLayer>
                </a14:imgProps>
              </a:ext>
            </a:extLst>
          </a:blip>
          <a:srcRect l="12903" t="23041" r="18490" b="20173"/>
          <a:stretch>
            <a:fillRect/>
          </a:stretch>
        </p:blipFill>
        <p:spPr>
          <a:xfrm>
            <a:off x="2449756" y="2934489"/>
            <a:ext cx="3533286" cy="2522881"/>
          </a:xfrm>
          <a:custGeom>
            <a:avLst/>
            <a:gdLst>
              <a:gd name="connsiteX0" fmla="*/ 311450 w 3533286"/>
              <a:gd name="connsiteY0" fmla="*/ 0 h 2522881"/>
              <a:gd name="connsiteX1" fmla="*/ 3221836 w 3533286"/>
              <a:gd name="connsiteY1" fmla="*/ 0 h 2522881"/>
              <a:gd name="connsiteX2" fmla="*/ 3533286 w 3533286"/>
              <a:gd name="connsiteY2" fmla="*/ 311450 h 2522881"/>
              <a:gd name="connsiteX3" fmla="*/ 3533286 w 3533286"/>
              <a:gd name="connsiteY3" fmla="*/ 2211431 h 2522881"/>
              <a:gd name="connsiteX4" fmla="*/ 3221836 w 3533286"/>
              <a:gd name="connsiteY4" fmla="*/ 2522881 h 2522881"/>
              <a:gd name="connsiteX5" fmla="*/ 311450 w 3533286"/>
              <a:gd name="connsiteY5" fmla="*/ 2522881 h 2522881"/>
              <a:gd name="connsiteX6" fmla="*/ 0 w 3533286"/>
              <a:gd name="connsiteY6" fmla="*/ 2211431 h 2522881"/>
              <a:gd name="connsiteX7" fmla="*/ 0 w 3533286"/>
              <a:gd name="connsiteY7" fmla="*/ 311450 h 2522881"/>
              <a:gd name="connsiteX8" fmla="*/ 311450 w 3533286"/>
              <a:gd name="connsiteY8" fmla="*/ 0 h 252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3286" h="2522881">
                <a:moveTo>
                  <a:pt x="311450" y="0"/>
                </a:moveTo>
                <a:lnTo>
                  <a:pt x="3221836" y="0"/>
                </a:lnTo>
                <a:cubicBezTo>
                  <a:pt x="3393845" y="0"/>
                  <a:pt x="3533286" y="139441"/>
                  <a:pt x="3533286" y="311450"/>
                </a:cubicBezTo>
                <a:lnTo>
                  <a:pt x="3533286" y="2211431"/>
                </a:lnTo>
                <a:cubicBezTo>
                  <a:pt x="3533286" y="2383440"/>
                  <a:pt x="3393845" y="2522881"/>
                  <a:pt x="3221836" y="2522881"/>
                </a:cubicBezTo>
                <a:lnTo>
                  <a:pt x="311450" y="2522881"/>
                </a:lnTo>
                <a:cubicBezTo>
                  <a:pt x="139441" y="2522881"/>
                  <a:pt x="0" y="2383440"/>
                  <a:pt x="0" y="2211431"/>
                </a:cubicBezTo>
                <a:lnTo>
                  <a:pt x="0" y="311450"/>
                </a:lnTo>
                <a:cubicBezTo>
                  <a:pt x="0" y="139441"/>
                  <a:pt x="139441" y="0"/>
                  <a:pt x="311450" y="0"/>
                </a:cubicBezTo>
                <a:close/>
              </a:path>
            </a:pathLst>
          </a:custGeom>
        </p:spPr>
      </p:pic>
      <p:pic>
        <p:nvPicPr>
          <p:cNvPr id="39" name="图片 38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489" b="84029" l="30451" r="69428"/>
                    </a14:imgEffect>
                  </a14:imgLayer>
                </a14:imgProps>
              </a:ext>
            </a:extLst>
          </a:blip>
          <a:srcRect l="25582" t="7239" r="25582" b="11967"/>
          <a:stretch>
            <a:fillRect/>
          </a:stretch>
        </p:blipFill>
        <p:spPr>
          <a:xfrm rot="5400000">
            <a:off x="6744765" y="2429287"/>
            <a:ext cx="2522881" cy="3533286"/>
          </a:xfrm>
          <a:custGeom>
            <a:avLst/>
            <a:gdLst>
              <a:gd name="connsiteX0" fmla="*/ 0 w 2522881"/>
              <a:gd name="connsiteY0" fmla="*/ 3221836 h 3533286"/>
              <a:gd name="connsiteX1" fmla="*/ 0 w 2522881"/>
              <a:gd name="connsiteY1" fmla="*/ 311450 h 3533286"/>
              <a:gd name="connsiteX2" fmla="*/ 311450 w 2522881"/>
              <a:gd name="connsiteY2" fmla="*/ 0 h 3533286"/>
              <a:gd name="connsiteX3" fmla="*/ 2211431 w 2522881"/>
              <a:gd name="connsiteY3" fmla="*/ 0 h 3533286"/>
              <a:gd name="connsiteX4" fmla="*/ 2522881 w 2522881"/>
              <a:gd name="connsiteY4" fmla="*/ 311450 h 3533286"/>
              <a:gd name="connsiteX5" fmla="*/ 2522881 w 2522881"/>
              <a:gd name="connsiteY5" fmla="*/ 3221836 h 3533286"/>
              <a:gd name="connsiteX6" fmla="*/ 2211431 w 2522881"/>
              <a:gd name="connsiteY6" fmla="*/ 3533286 h 3533286"/>
              <a:gd name="connsiteX7" fmla="*/ 311450 w 2522881"/>
              <a:gd name="connsiteY7" fmla="*/ 3533286 h 3533286"/>
              <a:gd name="connsiteX8" fmla="*/ 0 w 2522881"/>
              <a:gd name="connsiteY8" fmla="*/ 3221836 h 353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2881" h="3533286">
                <a:moveTo>
                  <a:pt x="0" y="3221836"/>
                </a:moveTo>
                <a:lnTo>
                  <a:pt x="0" y="311450"/>
                </a:lnTo>
                <a:cubicBezTo>
                  <a:pt x="0" y="139441"/>
                  <a:pt x="139441" y="0"/>
                  <a:pt x="311450" y="0"/>
                </a:cubicBezTo>
                <a:lnTo>
                  <a:pt x="2211431" y="0"/>
                </a:lnTo>
                <a:cubicBezTo>
                  <a:pt x="2383440" y="0"/>
                  <a:pt x="2522881" y="139441"/>
                  <a:pt x="2522881" y="311450"/>
                </a:cubicBezTo>
                <a:lnTo>
                  <a:pt x="2522881" y="3221836"/>
                </a:lnTo>
                <a:cubicBezTo>
                  <a:pt x="2522881" y="3393845"/>
                  <a:pt x="2383440" y="3533286"/>
                  <a:pt x="2211431" y="3533286"/>
                </a:cubicBezTo>
                <a:lnTo>
                  <a:pt x="311450" y="3533286"/>
                </a:lnTo>
                <a:cubicBezTo>
                  <a:pt x="139441" y="3533286"/>
                  <a:pt x="0" y="3393845"/>
                  <a:pt x="0" y="3221836"/>
                </a:cubicBezTo>
                <a:close/>
              </a:path>
            </a:pathLst>
          </a:custGeom>
        </p:spPr>
      </p:pic>
      <p:sp>
        <p:nvSpPr>
          <p:cNvPr id="11" name="圆角矩形 10">
            <a:hlinkHover r:id="rId8" action="ppaction://hlinksldjump"/>
          </p:cNvPr>
          <p:cNvSpPr/>
          <p:nvPr/>
        </p:nvSpPr>
        <p:spPr>
          <a:xfrm>
            <a:off x="2451569" y="2934488"/>
            <a:ext cx="3533286" cy="2522881"/>
          </a:xfrm>
          <a:prstGeom prst="roundRect">
            <a:avLst>
              <a:gd name="adj" fmla="val 12345"/>
            </a:avLst>
          </a:prstGeom>
          <a:solidFill>
            <a:schemeClr val="tx1">
              <a:lumMod val="95000"/>
              <a:lumOff val="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右中括号 13">
            <a:hlinkClick r:id="rId9" action="ppaction://hlinksldjump"/>
          </p:cNvPr>
          <p:cNvSpPr/>
          <p:nvPr/>
        </p:nvSpPr>
        <p:spPr>
          <a:xfrm>
            <a:off x="10697029" y="2000317"/>
            <a:ext cx="567402" cy="3745858"/>
          </a:xfrm>
          <a:prstGeom prst="rightBracket">
            <a:avLst>
              <a:gd name="adj" fmla="val 5981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中括号 16">
            <a:hlinkClick r:id="rId10" action="ppaction://hlinksldjump"/>
          </p:cNvPr>
          <p:cNvSpPr/>
          <p:nvPr/>
        </p:nvSpPr>
        <p:spPr>
          <a:xfrm flipH="1">
            <a:off x="927569" y="2000317"/>
            <a:ext cx="567402" cy="3745858"/>
          </a:xfrm>
          <a:prstGeom prst="rightBracket">
            <a:avLst>
              <a:gd name="adj" fmla="val 5981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48633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757130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设计  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	</a:t>
            </a:r>
            <a:endParaRPr lang="zh-CN" altLang="en-US" sz="2800" dirty="0" smtClean="0"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2872560" y="2000317"/>
            <a:ext cx="6446880" cy="4223565"/>
            <a:chOff x="2872560" y="2000317"/>
            <a:chExt cx="6446880" cy="4223565"/>
          </a:xfrm>
        </p:grpSpPr>
        <p:sp>
          <p:nvSpPr>
            <p:cNvPr id="16" name="圆角矩形 15"/>
            <p:cNvSpPr/>
            <p:nvPr/>
          </p:nvSpPr>
          <p:spPr>
            <a:xfrm>
              <a:off x="2872560" y="2000317"/>
              <a:ext cx="6446880" cy="3745858"/>
            </a:xfrm>
            <a:prstGeom prst="roundRect">
              <a:avLst>
                <a:gd name="adj" fmla="val 830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105986" y="2312487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请输入设计信息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299003" y="2971534"/>
              <a:ext cx="5656924" cy="381964"/>
              <a:chOff x="3299003" y="3054659"/>
              <a:chExt cx="5656924" cy="381964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3299003" y="3054659"/>
                <a:ext cx="5656924" cy="381964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机型号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4389120" y="3100388"/>
                <a:ext cx="4511040" cy="29050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GTH36K3HI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99003" y="3563596"/>
              <a:ext cx="5656924" cy="381964"/>
              <a:chOff x="3299003" y="3054659"/>
              <a:chExt cx="5656924" cy="381964"/>
            </a:xfrm>
          </p:grpSpPr>
          <p:sp>
            <p:nvSpPr>
              <p:cNvPr id="24" name="圆角矩形 23"/>
              <p:cNvSpPr/>
              <p:nvPr/>
            </p:nvSpPr>
            <p:spPr>
              <a:xfrm>
                <a:off x="3299003" y="3054659"/>
                <a:ext cx="5656924" cy="381964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成品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</a:t>
                </a: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4389120" y="3100388"/>
                <a:ext cx="4511040" cy="29050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ED020N1420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299003" y="4155658"/>
              <a:ext cx="5656924" cy="381964"/>
              <a:chOff x="3299003" y="3054659"/>
              <a:chExt cx="5656924" cy="381964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3299003" y="3054659"/>
                <a:ext cx="5656924" cy="381964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需求能力</a:t>
                </a: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4389120" y="3100388"/>
                <a:ext cx="4511040" cy="29050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299003" y="4747719"/>
              <a:ext cx="5656924" cy="381964"/>
              <a:chOff x="3299003" y="3054659"/>
              <a:chExt cx="5656924" cy="381964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3299003" y="3054659"/>
                <a:ext cx="5656924" cy="381964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需求能效</a:t>
                </a: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389120" y="3100388"/>
                <a:ext cx="4511040" cy="29050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9" name="直接连接符 58"/>
            <p:cNvCxnSpPr/>
            <p:nvPr/>
          </p:nvCxnSpPr>
          <p:spPr>
            <a:xfrm>
              <a:off x="4533900" y="4938701"/>
              <a:ext cx="420624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圆角矩形 56"/>
            <p:cNvSpPr/>
            <p:nvPr/>
          </p:nvSpPr>
          <p:spPr>
            <a:xfrm>
              <a:off x="7221496" y="4817488"/>
              <a:ext cx="679583" cy="242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3.0</a:t>
              </a:r>
              <a:endParaRPr lang="zh-CN" altLang="en-US" dirty="0"/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4533900" y="4346896"/>
              <a:ext cx="420624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圆角矩形 60"/>
            <p:cNvSpPr/>
            <p:nvPr/>
          </p:nvSpPr>
          <p:spPr>
            <a:xfrm>
              <a:off x="6589036" y="4225427"/>
              <a:ext cx="679583" cy="242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36K</a:t>
              </a:r>
              <a:endParaRPr lang="zh-CN" altLang="en-US" dirty="0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5673797" y="5316547"/>
              <a:ext cx="907335" cy="907335"/>
              <a:chOff x="5673797" y="5316547"/>
              <a:chExt cx="907335" cy="907335"/>
            </a:xfrm>
          </p:grpSpPr>
          <p:sp>
            <p:nvSpPr>
              <p:cNvPr id="62" name="椭圆 61">
                <a:hlinkClick r:id="rId2" action="ppaction://hlinksldjump"/>
              </p:cNvPr>
              <p:cNvSpPr/>
              <p:nvPr/>
            </p:nvSpPr>
            <p:spPr>
              <a:xfrm>
                <a:off x="5673797" y="5316547"/>
                <a:ext cx="907335" cy="90733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等腰三角形 62"/>
              <p:cNvSpPr/>
              <p:nvPr/>
            </p:nvSpPr>
            <p:spPr>
              <a:xfrm rot="5400000">
                <a:off x="5975462" y="5598690"/>
                <a:ext cx="422762" cy="36445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92300" y="2000317"/>
            <a:ext cx="8407400" cy="3745858"/>
            <a:chOff x="1892300" y="2000317"/>
            <a:chExt cx="8407400" cy="3745858"/>
          </a:xfrm>
        </p:grpSpPr>
        <p:sp>
          <p:nvSpPr>
            <p:cNvPr id="16" name="圆角矩形 15"/>
            <p:cNvSpPr/>
            <p:nvPr/>
          </p:nvSpPr>
          <p:spPr>
            <a:xfrm>
              <a:off x="1892300" y="2000317"/>
              <a:ext cx="8407400" cy="3745858"/>
            </a:xfrm>
            <a:prstGeom prst="roundRect">
              <a:avLst>
                <a:gd name="adj" fmla="val 1295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2162096" y="2890947"/>
              <a:ext cx="7835622" cy="2522881"/>
            </a:xfrm>
            <a:prstGeom prst="roundRect">
              <a:avLst>
                <a:gd name="adj" fmla="val 429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851400" y="2245577"/>
            <a:ext cx="3156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请选择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风叶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蜗壳组合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777496"/>
              </p:ext>
            </p:extLst>
          </p:nvPr>
        </p:nvGraphicFramePr>
        <p:xfrm>
          <a:off x="2362200" y="3089074"/>
          <a:ext cx="7454900" cy="190746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769127"/>
                <a:gridCol w="2815856"/>
                <a:gridCol w="1513585"/>
                <a:gridCol w="1356332"/>
              </a:tblGrid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风叶编码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蜗壳编码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最大风量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噪音数据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103003000001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200230000002</a:t>
                      </a:r>
                    </a:p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/200230000001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2750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5314514" y="5545863"/>
            <a:ext cx="1530786" cy="732972"/>
            <a:chOff x="5314514" y="5545863"/>
            <a:chExt cx="1530786" cy="732972"/>
          </a:xfrm>
        </p:grpSpPr>
        <p:sp>
          <p:nvSpPr>
            <p:cNvPr id="7" name="圆角矩形 6">
              <a:hlinkClick r:id="rId3" action="ppaction://hlinksldjump"/>
            </p:cNvPr>
            <p:cNvSpPr/>
            <p:nvPr/>
          </p:nvSpPr>
          <p:spPr>
            <a:xfrm>
              <a:off x="5314514" y="5545863"/>
              <a:ext cx="1530786" cy="732972"/>
            </a:xfrm>
            <a:prstGeom prst="roundRect">
              <a:avLst/>
            </a:prstGeom>
            <a:solidFill>
              <a:srgbClr val="EA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右箭头 7"/>
            <p:cNvSpPr/>
            <p:nvPr/>
          </p:nvSpPr>
          <p:spPr>
            <a:xfrm>
              <a:off x="5769429" y="5712036"/>
              <a:ext cx="660400" cy="400625"/>
            </a:xfrm>
            <a:prstGeom prst="rightArrow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hlinkHover r:id="rId4" action="ppaction://hlinksldjump"/>
          </p:cNvPr>
          <p:cNvSpPr/>
          <p:nvPr/>
        </p:nvSpPr>
        <p:spPr>
          <a:xfrm>
            <a:off x="2349500" y="3536316"/>
            <a:ext cx="7442200" cy="514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792645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92300" y="2000317"/>
            <a:ext cx="8407400" cy="3745858"/>
            <a:chOff x="1892300" y="2000317"/>
            <a:chExt cx="8407400" cy="3745858"/>
          </a:xfrm>
        </p:grpSpPr>
        <p:sp>
          <p:nvSpPr>
            <p:cNvPr id="16" name="圆角矩形 15"/>
            <p:cNvSpPr/>
            <p:nvPr/>
          </p:nvSpPr>
          <p:spPr>
            <a:xfrm>
              <a:off x="1892300" y="2000317"/>
              <a:ext cx="8407400" cy="3745858"/>
            </a:xfrm>
            <a:prstGeom prst="roundRect">
              <a:avLst>
                <a:gd name="adj" fmla="val 1295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2162096" y="2890947"/>
              <a:ext cx="7835622" cy="2522881"/>
            </a:xfrm>
            <a:prstGeom prst="roundRect">
              <a:avLst>
                <a:gd name="adj" fmla="val 429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851400" y="2245577"/>
            <a:ext cx="3156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请选择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风叶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蜗壳组合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362200" y="3089074"/>
          <a:ext cx="7454900" cy="190746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769127"/>
                <a:gridCol w="2815856"/>
                <a:gridCol w="1513585"/>
                <a:gridCol w="1356332"/>
              </a:tblGrid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风叶编码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蜗壳编码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最大风量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噪音数据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103003000001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200230000002</a:t>
                      </a:r>
                    </a:p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/200230000001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2750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0" name="矩形 9">
            <a:hlinkClick r:id="" action="ppaction://hlinkshowjump?jump=nextslide"/>
          </p:cNvPr>
          <p:cNvSpPr/>
          <p:nvPr/>
        </p:nvSpPr>
        <p:spPr>
          <a:xfrm>
            <a:off x="2369344" y="3574256"/>
            <a:ext cx="7441406" cy="461963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314514" y="5545863"/>
            <a:ext cx="1530786" cy="732972"/>
            <a:chOff x="5314514" y="5545863"/>
            <a:chExt cx="1530786" cy="732972"/>
          </a:xfrm>
        </p:grpSpPr>
        <p:sp>
          <p:nvSpPr>
            <p:cNvPr id="13" name="圆角矩形 12">
              <a:hlinkClick r:id="rId3" action="ppaction://hlinksldjump"/>
            </p:cNvPr>
            <p:cNvSpPr/>
            <p:nvPr/>
          </p:nvSpPr>
          <p:spPr>
            <a:xfrm>
              <a:off x="5314514" y="5545863"/>
              <a:ext cx="1530786" cy="732972"/>
            </a:xfrm>
            <a:prstGeom prst="roundRect">
              <a:avLst/>
            </a:prstGeom>
            <a:solidFill>
              <a:srgbClr val="EA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5769429" y="5712036"/>
              <a:ext cx="660400" cy="400625"/>
            </a:xfrm>
            <a:prstGeom prst="rightArrow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>
            <a:hlinkHover r:id="rId4" action="ppaction://hlinksldjump"/>
          </p:cNvPr>
          <p:cNvSpPr/>
          <p:nvPr/>
        </p:nvSpPr>
        <p:spPr>
          <a:xfrm>
            <a:off x="2358807" y="4045057"/>
            <a:ext cx="7442200" cy="968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1326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92300" y="2000317"/>
            <a:ext cx="8407400" cy="3745858"/>
            <a:chOff x="1892300" y="2000317"/>
            <a:chExt cx="8407400" cy="3745858"/>
          </a:xfrm>
        </p:grpSpPr>
        <p:sp>
          <p:nvSpPr>
            <p:cNvPr id="16" name="圆角矩形 15"/>
            <p:cNvSpPr/>
            <p:nvPr/>
          </p:nvSpPr>
          <p:spPr>
            <a:xfrm>
              <a:off x="1892300" y="2000317"/>
              <a:ext cx="8407400" cy="3745858"/>
            </a:xfrm>
            <a:prstGeom prst="roundRect">
              <a:avLst>
                <a:gd name="adj" fmla="val 1295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2162096" y="2890947"/>
              <a:ext cx="7835622" cy="2522881"/>
            </a:xfrm>
            <a:prstGeom prst="roundRect">
              <a:avLst>
                <a:gd name="adj" fmla="val 429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851400" y="2245577"/>
            <a:ext cx="3156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请选择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风叶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蜗壳组合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362200" y="3089074"/>
          <a:ext cx="7454900" cy="190746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769127"/>
                <a:gridCol w="2815856"/>
                <a:gridCol w="1513585"/>
                <a:gridCol w="1356332"/>
              </a:tblGrid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风叶编码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蜗壳编码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最大风量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噪音数据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103003000001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200230000002</a:t>
                      </a:r>
                    </a:p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/200230000001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2750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2369344" y="3574256"/>
            <a:ext cx="7441406" cy="461963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314514" y="5545863"/>
            <a:ext cx="1530786" cy="732972"/>
            <a:chOff x="5314514" y="5545863"/>
            <a:chExt cx="1530786" cy="732972"/>
          </a:xfrm>
        </p:grpSpPr>
        <p:sp>
          <p:nvSpPr>
            <p:cNvPr id="13" name="圆角矩形 12">
              <a:hlinkClick r:id="rId3" action="ppaction://hlinksldjump"/>
            </p:cNvPr>
            <p:cNvSpPr/>
            <p:nvPr/>
          </p:nvSpPr>
          <p:spPr>
            <a:xfrm>
              <a:off x="5314514" y="5545863"/>
              <a:ext cx="1530786" cy="732972"/>
            </a:xfrm>
            <a:prstGeom prst="roundRect">
              <a:avLst/>
            </a:prstGeom>
            <a:solidFill>
              <a:srgbClr val="EA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5769429" y="5712036"/>
              <a:ext cx="660400" cy="400625"/>
            </a:xfrm>
            <a:prstGeom prst="rightArrow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2340628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83771" y="2000317"/>
            <a:ext cx="10624458" cy="3745858"/>
          </a:xfrm>
          <a:prstGeom prst="roundRect">
            <a:avLst>
              <a:gd name="adj" fmla="val 1295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094514" y="2245577"/>
            <a:ext cx="267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请选择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电机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128957" y="2890947"/>
            <a:ext cx="9901900" cy="2522881"/>
          </a:xfrm>
          <a:prstGeom prst="roundRect">
            <a:avLst>
              <a:gd name="adj" fmla="val 429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66933"/>
              </p:ext>
            </p:extLst>
          </p:nvPr>
        </p:nvGraphicFramePr>
        <p:xfrm>
          <a:off x="1248231" y="3012874"/>
          <a:ext cx="9663351" cy="1907468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422825"/>
                <a:gridCol w="995977"/>
                <a:gridCol w="569130"/>
                <a:gridCol w="2264662"/>
                <a:gridCol w="1217306"/>
                <a:gridCol w="1090833"/>
                <a:gridCol w="1327970"/>
                <a:gridCol w="774648"/>
              </a:tblGrid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电机编码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电源电压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电源频率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Hz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输入功率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高档转速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RPM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成本￥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15709408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FN75A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220-240/50 208-230/60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50/60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15709407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FN150B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交流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220-240/50 208-230/60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50/60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150101000056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FN100G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交流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220-240/50 208-230/60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50/60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3" name="矩形 12">
            <a:hlinkHover r:id="rId3" action="ppaction://hlinksldjump"/>
          </p:cNvPr>
          <p:cNvSpPr/>
          <p:nvPr/>
        </p:nvSpPr>
        <p:spPr>
          <a:xfrm>
            <a:off x="1254125" y="3498217"/>
            <a:ext cx="9648826" cy="46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hlinkHover r:id="rId4" action="ppaction://hlinksldjump"/>
          </p:cNvPr>
          <p:cNvSpPr/>
          <p:nvPr/>
        </p:nvSpPr>
        <p:spPr>
          <a:xfrm>
            <a:off x="1253210" y="3974458"/>
            <a:ext cx="9648826" cy="46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hlinkHover r:id="rId5" action="ppaction://hlinksldjump"/>
          </p:cNvPr>
          <p:cNvSpPr/>
          <p:nvPr/>
        </p:nvSpPr>
        <p:spPr>
          <a:xfrm>
            <a:off x="1253210" y="4450699"/>
            <a:ext cx="9648826" cy="46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8484510" y="2292751"/>
            <a:ext cx="2436576" cy="381964"/>
            <a:chOff x="8484510" y="2292751"/>
            <a:chExt cx="2436576" cy="381964"/>
          </a:xfrm>
        </p:grpSpPr>
        <p:grpSp>
          <p:nvGrpSpPr>
            <p:cNvPr id="19" name="组合 18"/>
            <p:cNvGrpSpPr/>
            <p:nvPr/>
          </p:nvGrpSpPr>
          <p:grpSpPr>
            <a:xfrm>
              <a:off x="8484510" y="2292751"/>
              <a:ext cx="2436576" cy="381964"/>
              <a:chOff x="5610378" y="2880215"/>
              <a:chExt cx="5656924" cy="381964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5610378" y="2880215"/>
                <a:ext cx="5656924" cy="381964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电源类型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8099751" y="2929904"/>
                <a:ext cx="3044389" cy="28654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圆角矩形 19">
              <a:hlinkClick r:id="rId6" action="ppaction://hlinksldjump"/>
            </p:cNvPr>
            <p:cNvSpPr/>
            <p:nvPr/>
          </p:nvSpPr>
          <p:spPr>
            <a:xfrm>
              <a:off x="9556744" y="2342440"/>
              <a:ext cx="835485" cy="286546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交流</a:t>
              </a:r>
              <a:endParaRPr lang="zh-CN" altLang="en-US" sz="16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314514" y="5545863"/>
            <a:ext cx="1530786" cy="732972"/>
            <a:chOff x="5314514" y="5545863"/>
            <a:chExt cx="1530786" cy="732972"/>
          </a:xfrm>
        </p:grpSpPr>
        <p:sp>
          <p:nvSpPr>
            <p:cNvPr id="30" name="圆角矩形 29">
              <a:hlinkClick r:id="rId7" action="ppaction://hlinksldjump"/>
            </p:cNvPr>
            <p:cNvSpPr/>
            <p:nvPr/>
          </p:nvSpPr>
          <p:spPr>
            <a:xfrm>
              <a:off x="5314514" y="5545863"/>
              <a:ext cx="1530786" cy="732972"/>
            </a:xfrm>
            <a:prstGeom prst="roundRect">
              <a:avLst/>
            </a:prstGeom>
            <a:solidFill>
              <a:srgbClr val="EA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右箭头 30"/>
            <p:cNvSpPr/>
            <p:nvPr/>
          </p:nvSpPr>
          <p:spPr>
            <a:xfrm>
              <a:off x="5769429" y="5712036"/>
              <a:ext cx="660400" cy="400625"/>
            </a:xfrm>
            <a:prstGeom prst="rightArrow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圆角矩形 31">
            <a:hlinkClick r:id="rId8" action="ppaction://hlinksldjump"/>
          </p:cNvPr>
          <p:cNvSpPr/>
          <p:nvPr/>
        </p:nvSpPr>
        <p:spPr>
          <a:xfrm>
            <a:off x="1128957" y="2342440"/>
            <a:ext cx="1198607" cy="28654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为我推荐</a:t>
            </a:r>
            <a:endParaRPr lang="zh-CN" altLang="en-US" sz="1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4065366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83771" y="2000317"/>
            <a:ext cx="10624458" cy="3745858"/>
          </a:xfrm>
          <a:prstGeom prst="roundRect">
            <a:avLst>
              <a:gd name="adj" fmla="val 1295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094514" y="2245577"/>
            <a:ext cx="267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请选择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电机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484510" y="2292751"/>
            <a:ext cx="2436576" cy="381964"/>
            <a:chOff x="8484510" y="2292751"/>
            <a:chExt cx="2436576" cy="381964"/>
          </a:xfrm>
        </p:grpSpPr>
        <p:grpSp>
          <p:nvGrpSpPr>
            <p:cNvPr id="22" name="组合 21"/>
            <p:cNvGrpSpPr/>
            <p:nvPr/>
          </p:nvGrpSpPr>
          <p:grpSpPr>
            <a:xfrm>
              <a:off x="8484510" y="2292751"/>
              <a:ext cx="2436576" cy="381964"/>
              <a:chOff x="5610378" y="2880215"/>
              <a:chExt cx="5656924" cy="381964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5610378" y="2880215"/>
                <a:ext cx="5656924" cy="381964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电源类型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8099751" y="2929904"/>
                <a:ext cx="3044389" cy="28654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圆角矩形 24">
              <a:hlinkClick r:id="rId3" action="ppaction://hlinksldjump"/>
            </p:cNvPr>
            <p:cNvSpPr/>
            <p:nvPr/>
          </p:nvSpPr>
          <p:spPr>
            <a:xfrm>
              <a:off x="10039344" y="2342440"/>
              <a:ext cx="835485" cy="286546"/>
            </a:xfrm>
            <a:prstGeom prst="roundRect">
              <a:avLst>
                <a:gd name="adj" fmla="val 50000"/>
              </a:avLst>
            </a:prstGeom>
            <a:solidFill>
              <a:srgbClr val="EB5F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直流</a:t>
              </a:r>
              <a:endParaRPr lang="zh-CN" altLang="en-US" sz="16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圆角矩形 26"/>
          <p:cNvSpPr/>
          <p:nvPr/>
        </p:nvSpPr>
        <p:spPr>
          <a:xfrm>
            <a:off x="1128957" y="2890947"/>
            <a:ext cx="9901900" cy="2522881"/>
          </a:xfrm>
          <a:prstGeom prst="roundRect">
            <a:avLst>
              <a:gd name="adj" fmla="val 429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775199"/>
              </p:ext>
            </p:extLst>
          </p:nvPr>
        </p:nvGraphicFramePr>
        <p:xfrm>
          <a:off x="1248231" y="3012874"/>
          <a:ext cx="9663351" cy="1907468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422825"/>
                <a:gridCol w="995977"/>
                <a:gridCol w="569130"/>
                <a:gridCol w="2264662"/>
                <a:gridCol w="1217306"/>
                <a:gridCol w="1090833"/>
                <a:gridCol w="1327970"/>
                <a:gridCol w="774648"/>
              </a:tblGrid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电机编码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电源电压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电源频率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Hz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输入功率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高档转速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RPM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成本￥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15705200005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FG150A-ZL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176-373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50/60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5314514" y="5545863"/>
            <a:ext cx="1530786" cy="732972"/>
            <a:chOff x="5314514" y="5545863"/>
            <a:chExt cx="1530786" cy="732972"/>
          </a:xfrm>
        </p:grpSpPr>
        <p:sp>
          <p:nvSpPr>
            <p:cNvPr id="17" name="圆角矩形 16">
              <a:hlinkClick r:id="rId4" action="ppaction://hlinksldjump"/>
            </p:cNvPr>
            <p:cNvSpPr/>
            <p:nvPr/>
          </p:nvSpPr>
          <p:spPr>
            <a:xfrm>
              <a:off x="5314514" y="5545863"/>
              <a:ext cx="1530786" cy="732972"/>
            </a:xfrm>
            <a:prstGeom prst="roundRect">
              <a:avLst/>
            </a:prstGeom>
            <a:solidFill>
              <a:srgbClr val="EA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5769429" y="5712036"/>
              <a:ext cx="660400" cy="400625"/>
            </a:xfrm>
            <a:prstGeom prst="rightArrow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圆角矩形 18">
            <a:hlinkClick r:id="rId5" action="ppaction://hlinksldjump"/>
          </p:cNvPr>
          <p:cNvSpPr/>
          <p:nvPr/>
        </p:nvSpPr>
        <p:spPr>
          <a:xfrm>
            <a:off x="1128957" y="2342440"/>
            <a:ext cx="1198607" cy="28654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为我推荐</a:t>
            </a:r>
            <a:endParaRPr lang="zh-CN" altLang="en-US" sz="1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hlinkHover r:id="rId6" action="ppaction://hlinksldjump"/>
          </p:cNvPr>
          <p:cNvSpPr/>
          <p:nvPr/>
        </p:nvSpPr>
        <p:spPr>
          <a:xfrm>
            <a:off x="1254125" y="3498217"/>
            <a:ext cx="9648826" cy="46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438132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83771" y="2000317"/>
            <a:ext cx="10624458" cy="3745858"/>
          </a:xfrm>
          <a:prstGeom prst="roundRect">
            <a:avLst>
              <a:gd name="adj" fmla="val 1295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094514" y="2245577"/>
            <a:ext cx="267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请选择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电机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484510" y="2292751"/>
            <a:ext cx="2436576" cy="381964"/>
            <a:chOff x="8484510" y="2292751"/>
            <a:chExt cx="2436576" cy="381964"/>
          </a:xfrm>
        </p:grpSpPr>
        <p:grpSp>
          <p:nvGrpSpPr>
            <p:cNvPr id="22" name="组合 21"/>
            <p:cNvGrpSpPr/>
            <p:nvPr/>
          </p:nvGrpSpPr>
          <p:grpSpPr>
            <a:xfrm>
              <a:off x="8484510" y="2292751"/>
              <a:ext cx="2436576" cy="381964"/>
              <a:chOff x="5610378" y="2880215"/>
              <a:chExt cx="5656924" cy="381964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5610378" y="2880215"/>
                <a:ext cx="5656924" cy="381964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电源类型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8099751" y="2929904"/>
                <a:ext cx="3044389" cy="28654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圆角矩形 24">
              <a:hlinkClick r:id="rId3" action="ppaction://hlinksldjump"/>
            </p:cNvPr>
            <p:cNvSpPr/>
            <p:nvPr/>
          </p:nvSpPr>
          <p:spPr>
            <a:xfrm>
              <a:off x="9556744" y="2342440"/>
              <a:ext cx="835485" cy="286546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交流</a:t>
              </a:r>
              <a:endParaRPr lang="zh-CN" altLang="en-US" sz="16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圆角矩形 26"/>
          <p:cNvSpPr/>
          <p:nvPr/>
        </p:nvSpPr>
        <p:spPr>
          <a:xfrm>
            <a:off x="1128957" y="2890947"/>
            <a:ext cx="9901900" cy="2522881"/>
          </a:xfrm>
          <a:prstGeom prst="roundRect">
            <a:avLst>
              <a:gd name="adj" fmla="val 429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248231" y="3012874"/>
          <a:ext cx="9663351" cy="1907468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422825"/>
                <a:gridCol w="995977"/>
                <a:gridCol w="569130"/>
                <a:gridCol w="2264662"/>
                <a:gridCol w="1217306"/>
                <a:gridCol w="1090833"/>
                <a:gridCol w="1327970"/>
                <a:gridCol w="774648"/>
              </a:tblGrid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电机编码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电源电压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电源频率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Hz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输入功率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高档转速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RPM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成本￥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15709408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FN75A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220-240/50 208-230/60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50/60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15709407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FN150B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交流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220-240/50 208-230/60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50/60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150101000056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FN100G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交流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220-240/50 208-230/60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50/60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3" name="矩形 12">
            <a:hlinkHover r:id="rId4" action="ppaction://hlinksldjump"/>
          </p:cNvPr>
          <p:cNvSpPr/>
          <p:nvPr/>
        </p:nvSpPr>
        <p:spPr>
          <a:xfrm>
            <a:off x="1254125" y="3498217"/>
            <a:ext cx="9648826" cy="461963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hlinkHover r:id="rId5" action="ppaction://hlinksldjump"/>
          </p:cNvPr>
          <p:cNvSpPr/>
          <p:nvPr/>
        </p:nvSpPr>
        <p:spPr>
          <a:xfrm>
            <a:off x="1253210" y="3974458"/>
            <a:ext cx="9648826" cy="46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hlinkHover r:id="rId6" action="ppaction://hlinksldjump"/>
          </p:cNvPr>
          <p:cNvSpPr/>
          <p:nvPr/>
        </p:nvSpPr>
        <p:spPr>
          <a:xfrm>
            <a:off x="1253210" y="4450699"/>
            <a:ext cx="9648826" cy="46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314514" y="5545863"/>
            <a:ext cx="1530786" cy="732972"/>
            <a:chOff x="5314514" y="5545863"/>
            <a:chExt cx="1530786" cy="732972"/>
          </a:xfrm>
        </p:grpSpPr>
        <p:sp>
          <p:nvSpPr>
            <p:cNvPr id="19" name="圆角矩形 18">
              <a:hlinkClick r:id="rId7" action="ppaction://hlinksldjump"/>
            </p:cNvPr>
            <p:cNvSpPr/>
            <p:nvPr/>
          </p:nvSpPr>
          <p:spPr>
            <a:xfrm>
              <a:off x="5314514" y="5545863"/>
              <a:ext cx="1530786" cy="732972"/>
            </a:xfrm>
            <a:prstGeom prst="roundRect">
              <a:avLst/>
            </a:prstGeom>
            <a:solidFill>
              <a:srgbClr val="EA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5769429" y="5712036"/>
              <a:ext cx="660400" cy="400625"/>
            </a:xfrm>
            <a:prstGeom prst="rightArrow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圆角矩形 20">
            <a:hlinkClick r:id="rId8" action="ppaction://hlinksldjump"/>
          </p:cNvPr>
          <p:cNvSpPr/>
          <p:nvPr/>
        </p:nvSpPr>
        <p:spPr>
          <a:xfrm>
            <a:off x="1128957" y="2342440"/>
            <a:ext cx="1198607" cy="28654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为我推荐</a:t>
            </a:r>
            <a:endParaRPr lang="zh-CN" altLang="en-US" sz="1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415566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83771" y="2000317"/>
            <a:ext cx="10624458" cy="3745858"/>
          </a:xfrm>
          <a:prstGeom prst="roundRect">
            <a:avLst>
              <a:gd name="adj" fmla="val 1295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094514" y="2245577"/>
            <a:ext cx="267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请选择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电机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128957" y="2890947"/>
            <a:ext cx="9901900" cy="2522881"/>
          </a:xfrm>
          <a:prstGeom prst="roundRect">
            <a:avLst>
              <a:gd name="adj" fmla="val 429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248231" y="3012874"/>
          <a:ext cx="9663351" cy="1907468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422825"/>
                <a:gridCol w="995977"/>
                <a:gridCol w="569130"/>
                <a:gridCol w="2264662"/>
                <a:gridCol w="1217306"/>
                <a:gridCol w="1090833"/>
                <a:gridCol w="1327970"/>
                <a:gridCol w="774648"/>
              </a:tblGrid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电机编码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电源电压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电源频率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Hz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输入功率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高档转速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RPM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成本￥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15709408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FN75A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220-240/50 208-230/60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50/60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15709407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FN150B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交流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220-240/50 208-230/60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50/60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150101000056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FN100G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交流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220-240/50 208-230/60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50/60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3" name="矩形 12">
            <a:hlinkHover r:id="rId3" action="ppaction://hlinksldjump"/>
          </p:cNvPr>
          <p:cNvSpPr/>
          <p:nvPr/>
        </p:nvSpPr>
        <p:spPr>
          <a:xfrm>
            <a:off x="1254125" y="3498217"/>
            <a:ext cx="9648826" cy="46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hlinkHover r:id="rId4" action="ppaction://hlinksldjump"/>
          </p:cNvPr>
          <p:cNvSpPr/>
          <p:nvPr/>
        </p:nvSpPr>
        <p:spPr>
          <a:xfrm>
            <a:off x="1253210" y="3974458"/>
            <a:ext cx="9648826" cy="461963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hlinkHover r:id="rId5" action="ppaction://hlinksldjump"/>
          </p:cNvPr>
          <p:cNvSpPr/>
          <p:nvPr/>
        </p:nvSpPr>
        <p:spPr>
          <a:xfrm>
            <a:off x="1253210" y="4450699"/>
            <a:ext cx="9648826" cy="46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8484510" y="2292751"/>
            <a:ext cx="2436576" cy="381964"/>
            <a:chOff x="8484510" y="2292751"/>
            <a:chExt cx="2436576" cy="381964"/>
          </a:xfrm>
        </p:grpSpPr>
        <p:grpSp>
          <p:nvGrpSpPr>
            <p:cNvPr id="19" name="组合 18"/>
            <p:cNvGrpSpPr/>
            <p:nvPr/>
          </p:nvGrpSpPr>
          <p:grpSpPr>
            <a:xfrm>
              <a:off x="8484510" y="2292751"/>
              <a:ext cx="2436576" cy="381964"/>
              <a:chOff x="5610378" y="2880215"/>
              <a:chExt cx="5656924" cy="381964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5610378" y="2880215"/>
                <a:ext cx="5656924" cy="381964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电源类型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8099751" y="2929904"/>
                <a:ext cx="3044389" cy="28654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圆角矩形 19">
              <a:hlinkClick r:id="rId6" action="ppaction://hlinksldjump"/>
            </p:cNvPr>
            <p:cNvSpPr/>
            <p:nvPr/>
          </p:nvSpPr>
          <p:spPr>
            <a:xfrm>
              <a:off x="9556744" y="2342440"/>
              <a:ext cx="835485" cy="286546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交流</a:t>
              </a:r>
              <a:endParaRPr lang="zh-CN" altLang="en-US" sz="16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314514" y="5545863"/>
            <a:ext cx="1530786" cy="732972"/>
            <a:chOff x="5314514" y="5545863"/>
            <a:chExt cx="1530786" cy="732972"/>
          </a:xfrm>
        </p:grpSpPr>
        <p:sp>
          <p:nvSpPr>
            <p:cNvPr id="29" name="圆角矩形 28">
              <a:hlinkClick r:id="rId7" action="ppaction://hlinksldjump"/>
            </p:cNvPr>
            <p:cNvSpPr/>
            <p:nvPr/>
          </p:nvSpPr>
          <p:spPr>
            <a:xfrm>
              <a:off x="5314514" y="5545863"/>
              <a:ext cx="1530786" cy="732972"/>
            </a:xfrm>
            <a:prstGeom prst="roundRect">
              <a:avLst/>
            </a:prstGeom>
            <a:solidFill>
              <a:srgbClr val="EA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右箭头 29"/>
            <p:cNvSpPr/>
            <p:nvPr/>
          </p:nvSpPr>
          <p:spPr>
            <a:xfrm>
              <a:off x="5769429" y="5712036"/>
              <a:ext cx="660400" cy="400625"/>
            </a:xfrm>
            <a:prstGeom prst="rightArrow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圆角矩形 30">
            <a:hlinkClick r:id="rId8" action="ppaction://hlinksldjump"/>
          </p:cNvPr>
          <p:cNvSpPr/>
          <p:nvPr/>
        </p:nvSpPr>
        <p:spPr>
          <a:xfrm>
            <a:off x="1128957" y="2342440"/>
            <a:ext cx="1198607" cy="28654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为我推荐</a:t>
            </a:r>
            <a:endParaRPr lang="zh-CN" altLang="en-US" sz="1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7070271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83771" y="2000317"/>
            <a:ext cx="10624458" cy="3745858"/>
          </a:xfrm>
          <a:prstGeom prst="roundRect">
            <a:avLst>
              <a:gd name="adj" fmla="val 1295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094514" y="2245577"/>
            <a:ext cx="267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请选择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电机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128957" y="2890947"/>
            <a:ext cx="9901900" cy="2522881"/>
          </a:xfrm>
          <a:prstGeom prst="roundRect">
            <a:avLst>
              <a:gd name="adj" fmla="val 429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248231" y="3012874"/>
          <a:ext cx="9663351" cy="1907468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422825"/>
                <a:gridCol w="995977"/>
                <a:gridCol w="569130"/>
                <a:gridCol w="2264662"/>
                <a:gridCol w="1217306"/>
                <a:gridCol w="1090833"/>
                <a:gridCol w="1327970"/>
                <a:gridCol w="774648"/>
              </a:tblGrid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电机编码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电源电压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电源频率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Hz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输入功率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高档转速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RPM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成本￥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15709408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FN75A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220-240/50 208-230/60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50/60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15709407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FN150B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交流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220-240/50 208-230/60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50/60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150101000056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FN100G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交流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220-240/50 208-230/60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50/60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3" name="矩形 12">
            <a:hlinkHover r:id="rId3" action="ppaction://hlinksldjump"/>
          </p:cNvPr>
          <p:cNvSpPr/>
          <p:nvPr/>
        </p:nvSpPr>
        <p:spPr>
          <a:xfrm>
            <a:off x="1254125" y="3498217"/>
            <a:ext cx="9648826" cy="46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hlinkHover r:id="rId4" action="ppaction://hlinksldjump"/>
          </p:cNvPr>
          <p:cNvSpPr/>
          <p:nvPr/>
        </p:nvSpPr>
        <p:spPr>
          <a:xfrm>
            <a:off x="1253210" y="3974458"/>
            <a:ext cx="9648826" cy="46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hlinkHover r:id="rId5" action="ppaction://hlinksldjump"/>
          </p:cNvPr>
          <p:cNvSpPr/>
          <p:nvPr/>
        </p:nvSpPr>
        <p:spPr>
          <a:xfrm>
            <a:off x="1253210" y="4450699"/>
            <a:ext cx="9648826" cy="461963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8484510" y="2292751"/>
            <a:ext cx="2436576" cy="381964"/>
            <a:chOff x="8484510" y="2292751"/>
            <a:chExt cx="2436576" cy="381964"/>
          </a:xfrm>
        </p:grpSpPr>
        <p:grpSp>
          <p:nvGrpSpPr>
            <p:cNvPr id="19" name="组合 18"/>
            <p:cNvGrpSpPr/>
            <p:nvPr/>
          </p:nvGrpSpPr>
          <p:grpSpPr>
            <a:xfrm>
              <a:off x="8484510" y="2292751"/>
              <a:ext cx="2436576" cy="381964"/>
              <a:chOff x="5610378" y="2880215"/>
              <a:chExt cx="5656924" cy="381964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5610378" y="2880215"/>
                <a:ext cx="5656924" cy="381964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电源类型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8099751" y="2929904"/>
                <a:ext cx="3044389" cy="28654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圆角矩形 19">
              <a:hlinkClick r:id="rId6" action="ppaction://hlinksldjump"/>
            </p:cNvPr>
            <p:cNvSpPr/>
            <p:nvPr/>
          </p:nvSpPr>
          <p:spPr>
            <a:xfrm>
              <a:off x="9556744" y="2342440"/>
              <a:ext cx="835485" cy="286546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交流</a:t>
              </a:r>
              <a:endParaRPr lang="zh-CN" altLang="en-US" sz="16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314514" y="5545863"/>
            <a:ext cx="1530786" cy="732972"/>
            <a:chOff x="5314514" y="5545863"/>
            <a:chExt cx="1530786" cy="732972"/>
          </a:xfrm>
        </p:grpSpPr>
        <p:sp>
          <p:nvSpPr>
            <p:cNvPr id="29" name="圆角矩形 28">
              <a:hlinkClick r:id="rId7" action="ppaction://hlinksldjump"/>
            </p:cNvPr>
            <p:cNvSpPr/>
            <p:nvPr/>
          </p:nvSpPr>
          <p:spPr>
            <a:xfrm>
              <a:off x="5314514" y="5545863"/>
              <a:ext cx="1530786" cy="732972"/>
            </a:xfrm>
            <a:prstGeom prst="roundRect">
              <a:avLst/>
            </a:prstGeom>
            <a:solidFill>
              <a:srgbClr val="EA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右箭头 29"/>
            <p:cNvSpPr/>
            <p:nvPr/>
          </p:nvSpPr>
          <p:spPr>
            <a:xfrm>
              <a:off x="5769429" y="5712036"/>
              <a:ext cx="660400" cy="400625"/>
            </a:xfrm>
            <a:prstGeom prst="rightArrow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圆角矩形 30">
            <a:hlinkClick r:id="rId8" action="ppaction://hlinksldjump"/>
          </p:cNvPr>
          <p:cNvSpPr/>
          <p:nvPr/>
        </p:nvSpPr>
        <p:spPr>
          <a:xfrm>
            <a:off x="1128957" y="2342440"/>
            <a:ext cx="1198607" cy="28654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为我推荐</a:t>
            </a:r>
            <a:endParaRPr lang="zh-CN" altLang="en-US" sz="1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4893115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83771" y="2000317"/>
            <a:ext cx="10624458" cy="3745858"/>
          </a:xfrm>
          <a:prstGeom prst="roundRect">
            <a:avLst>
              <a:gd name="adj" fmla="val 1295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094514" y="2245577"/>
            <a:ext cx="267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请选择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电机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128957" y="2890947"/>
            <a:ext cx="9901900" cy="2522881"/>
          </a:xfrm>
          <a:prstGeom prst="roundRect">
            <a:avLst>
              <a:gd name="adj" fmla="val 429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248231" y="3012874"/>
          <a:ext cx="9663351" cy="1907468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422825"/>
                <a:gridCol w="995977"/>
                <a:gridCol w="569130"/>
                <a:gridCol w="2264662"/>
                <a:gridCol w="1217306"/>
                <a:gridCol w="1090833"/>
                <a:gridCol w="1327970"/>
                <a:gridCol w="774648"/>
              </a:tblGrid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电机编码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电源电压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电源频率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Hz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输入功率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高档转速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RPM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成本￥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15709408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FN75A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220-240/50 208-230/60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50/60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15709407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FN150B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交流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220-240/50 208-230/60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50/60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150101000056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FN100G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交流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220-240/50 208-230/60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50/60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253210" y="3974458"/>
            <a:ext cx="9648826" cy="461963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8484510" y="2292751"/>
            <a:ext cx="2436576" cy="381964"/>
            <a:chOff x="8484510" y="2292751"/>
            <a:chExt cx="2436576" cy="381964"/>
          </a:xfrm>
        </p:grpSpPr>
        <p:grpSp>
          <p:nvGrpSpPr>
            <p:cNvPr id="19" name="组合 18"/>
            <p:cNvGrpSpPr/>
            <p:nvPr/>
          </p:nvGrpSpPr>
          <p:grpSpPr>
            <a:xfrm>
              <a:off x="8484510" y="2292751"/>
              <a:ext cx="2436576" cy="381964"/>
              <a:chOff x="5610378" y="2880215"/>
              <a:chExt cx="5656924" cy="381964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5610378" y="2880215"/>
                <a:ext cx="5656924" cy="381964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电源类型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8099751" y="2929904"/>
                <a:ext cx="3044389" cy="28654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圆角矩形 19">
              <a:hlinkClick r:id="rId3" action="ppaction://hlinksldjump"/>
            </p:cNvPr>
            <p:cNvSpPr/>
            <p:nvPr/>
          </p:nvSpPr>
          <p:spPr>
            <a:xfrm>
              <a:off x="9556744" y="2342440"/>
              <a:ext cx="835485" cy="286546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交流</a:t>
              </a:r>
              <a:endParaRPr lang="zh-CN" altLang="en-US" sz="16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314514" y="5545863"/>
            <a:ext cx="1530786" cy="732972"/>
            <a:chOff x="5314514" y="5545863"/>
            <a:chExt cx="1530786" cy="732972"/>
          </a:xfrm>
        </p:grpSpPr>
        <p:sp>
          <p:nvSpPr>
            <p:cNvPr id="29" name="圆角矩形 28">
              <a:hlinkClick r:id="rId4" action="ppaction://hlinksldjump"/>
            </p:cNvPr>
            <p:cNvSpPr/>
            <p:nvPr/>
          </p:nvSpPr>
          <p:spPr>
            <a:xfrm>
              <a:off x="5314514" y="5545863"/>
              <a:ext cx="1530786" cy="732972"/>
            </a:xfrm>
            <a:prstGeom prst="roundRect">
              <a:avLst/>
            </a:prstGeom>
            <a:solidFill>
              <a:srgbClr val="EA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右箭头 29"/>
            <p:cNvSpPr/>
            <p:nvPr/>
          </p:nvSpPr>
          <p:spPr>
            <a:xfrm>
              <a:off x="5769429" y="5712036"/>
              <a:ext cx="660400" cy="400625"/>
            </a:xfrm>
            <a:prstGeom prst="rightArrow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圆角矩形 21">
            <a:hlinkClick r:id="rId5" action="ppaction://hlinksldjump"/>
          </p:cNvPr>
          <p:cNvSpPr/>
          <p:nvPr/>
        </p:nvSpPr>
        <p:spPr>
          <a:xfrm>
            <a:off x="1128957" y="2342440"/>
            <a:ext cx="1198607" cy="28654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为我推荐</a:t>
            </a:r>
            <a:endParaRPr lang="zh-CN" altLang="en-US" sz="1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5412495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83771" y="2000317"/>
            <a:ext cx="10624458" cy="3745858"/>
          </a:xfrm>
          <a:prstGeom prst="roundRect">
            <a:avLst>
              <a:gd name="adj" fmla="val 1295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094514" y="2245577"/>
            <a:ext cx="267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请选择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电机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484510" y="2292751"/>
            <a:ext cx="2436576" cy="381964"/>
            <a:chOff x="8484510" y="2292751"/>
            <a:chExt cx="2436576" cy="381964"/>
          </a:xfrm>
        </p:grpSpPr>
        <p:grpSp>
          <p:nvGrpSpPr>
            <p:cNvPr id="22" name="组合 21"/>
            <p:cNvGrpSpPr/>
            <p:nvPr/>
          </p:nvGrpSpPr>
          <p:grpSpPr>
            <a:xfrm>
              <a:off x="8484510" y="2292751"/>
              <a:ext cx="2436576" cy="381964"/>
              <a:chOff x="5610378" y="2880215"/>
              <a:chExt cx="5656924" cy="381964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5610378" y="2880215"/>
                <a:ext cx="5656924" cy="381964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电源类型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8099751" y="2929904"/>
                <a:ext cx="3044389" cy="28654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圆角矩形 24">
              <a:hlinkClick r:id="rId3" action="ppaction://hlinksldjump"/>
            </p:cNvPr>
            <p:cNvSpPr/>
            <p:nvPr/>
          </p:nvSpPr>
          <p:spPr>
            <a:xfrm>
              <a:off x="10039344" y="2342440"/>
              <a:ext cx="835485" cy="286546"/>
            </a:xfrm>
            <a:prstGeom prst="roundRect">
              <a:avLst>
                <a:gd name="adj" fmla="val 50000"/>
              </a:avLst>
            </a:prstGeom>
            <a:solidFill>
              <a:srgbClr val="EB5F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直流</a:t>
              </a:r>
              <a:endParaRPr lang="zh-CN" altLang="en-US" sz="16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圆角矩形 26"/>
          <p:cNvSpPr/>
          <p:nvPr/>
        </p:nvSpPr>
        <p:spPr>
          <a:xfrm>
            <a:off x="1128957" y="2890947"/>
            <a:ext cx="9901900" cy="2522881"/>
          </a:xfrm>
          <a:prstGeom prst="roundRect">
            <a:avLst>
              <a:gd name="adj" fmla="val 429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248231" y="3012874"/>
          <a:ext cx="9663351" cy="1907468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422825"/>
                <a:gridCol w="995977"/>
                <a:gridCol w="569130"/>
                <a:gridCol w="2264662"/>
                <a:gridCol w="1217306"/>
                <a:gridCol w="1090833"/>
                <a:gridCol w="1327970"/>
                <a:gridCol w="774648"/>
              </a:tblGrid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电机编码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电源电压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电源频率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Hz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输入功率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高档转速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RPM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成本￥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15705200005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FG150A-ZL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176-373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50/60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5314514" y="5545863"/>
            <a:ext cx="1530786" cy="732972"/>
            <a:chOff x="5314514" y="5545863"/>
            <a:chExt cx="1530786" cy="732972"/>
          </a:xfrm>
        </p:grpSpPr>
        <p:sp>
          <p:nvSpPr>
            <p:cNvPr id="17" name="圆角矩形 16">
              <a:hlinkClick r:id="rId4" action="ppaction://hlinksldjump"/>
            </p:cNvPr>
            <p:cNvSpPr/>
            <p:nvPr/>
          </p:nvSpPr>
          <p:spPr>
            <a:xfrm>
              <a:off x="5314514" y="5545863"/>
              <a:ext cx="1530786" cy="732972"/>
            </a:xfrm>
            <a:prstGeom prst="roundRect">
              <a:avLst/>
            </a:prstGeom>
            <a:solidFill>
              <a:srgbClr val="EA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5769429" y="5712036"/>
              <a:ext cx="660400" cy="400625"/>
            </a:xfrm>
            <a:prstGeom prst="rightArrow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圆角矩形 18">
            <a:hlinkClick r:id="rId5" action="ppaction://hlinksldjump"/>
          </p:cNvPr>
          <p:cNvSpPr/>
          <p:nvPr/>
        </p:nvSpPr>
        <p:spPr>
          <a:xfrm>
            <a:off x="1128957" y="2342440"/>
            <a:ext cx="1198607" cy="28654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为我推荐</a:t>
            </a:r>
            <a:endParaRPr lang="zh-CN" altLang="en-US" sz="1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hlinkClick r:id="rId6" action="ppaction://hlinksldjump"/>
          </p:cNvPr>
          <p:cNvSpPr/>
          <p:nvPr/>
        </p:nvSpPr>
        <p:spPr>
          <a:xfrm>
            <a:off x="1254125" y="3498217"/>
            <a:ext cx="9648826" cy="461963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hlinkHover r:id="rId7" action="ppaction://hlinksldjump"/>
          </p:cNvPr>
          <p:cNvSpPr/>
          <p:nvPr/>
        </p:nvSpPr>
        <p:spPr>
          <a:xfrm>
            <a:off x="1254125" y="3981450"/>
            <a:ext cx="9648826" cy="931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967413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2872559" y="2000317"/>
            <a:ext cx="6446880" cy="3745858"/>
            <a:chOff x="2872560" y="2000317"/>
            <a:chExt cx="6446880" cy="3745858"/>
          </a:xfrm>
        </p:grpSpPr>
        <p:sp>
          <p:nvSpPr>
            <p:cNvPr id="74" name="圆角矩形 73"/>
            <p:cNvSpPr/>
            <p:nvPr/>
          </p:nvSpPr>
          <p:spPr>
            <a:xfrm>
              <a:off x="2872560" y="2000317"/>
              <a:ext cx="6446880" cy="3745858"/>
            </a:xfrm>
            <a:prstGeom prst="roundRect">
              <a:avLst>
                <a:gd name="adj" fmla="val 830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5105987" y="2312487"/>
              <a:ext cx="1980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请选择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壳体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4846399" y="2850077"/>
              <a:ext cx="4309476" cy="2695699"/>
            </a:xfrm>
            <a:prstGeom prst="roundRect">
              <a:avLst>
                <a:gd name="adj" fmla="val 92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圆角矩形 76">
              <a:hlinkHover r:id="rId2" action="ppaction://hlinksldjump"/>
            </p:cNvPr>
            <p:cNvSpPr/>
            <p:nvPr/>
          </p:nvSpPr>
          <p:spPr>
            <a:xfrm>
              <a:off x="3075709" y="2850078"/>
              <a:ext cx="1567543" cy="777424"/>
            </a:xfrm>
            <a:prstGeom prst="roundRect">
              <a:avLst>
                <a:gd name="adj" fmla="val 2609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小壳体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圆角矩形 77">
              <a:hlinkHover r:id="rId3" action="ppaction://hlinksldjump"/>
            </p:cNvPr>
            <p:cNvSpPr/>
            <p:nvPr/>
          </p:nvSpPr>
          <p:spPr>
            <a:xfrm>
              <a:off x="3075709" y="4765178"/>
              <a:ext cx="1567543" cy="777424"/>
            </a:xfrm>
            <a:prstGeom prst="roundRect">
              <a:avLst>
                <a:gd name="adj" fmla="val 2609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大壳体</a:t>
              </a:r>
            </a:p>
          </p:txBody>
        </p:sp>
        <p:sp>
          <p:nvSpPr>
            <p:cNvPr id="79" name="圆角矩形 78">
              <a:hlinkClick r:id="rId4" action="ppaction://hlinksldjump"/>
              <a:hlinkHover r:id="rId5" action="ppaction://hlinksldjump"/>
            </p:cNvPr>
            <p:cNvSpPr/>
            <p:nvPr/>
          </p:nvSpPr>
          <p:spPr>
            <a:xfrm>
              <a:off x="3074363" y="3807628"/>
              <a:ext cx="1567543" cy="777424"/>
            </a:xfrm>
            <a:prstGeom prst="roundRect">
              <a:avLst>
                <a:gd name="adj" fmla="val 2609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中壳体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241196"/>
      </p:ext>
    </p:extLst>
  </p:cSld>
  <p:clrMapOvr>
    <a:masterClrMapping/>
  </p:clrMapOvr>
  <p:transition spd="med" advClick="0"/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333">
                                          <p:cBhvr additive="base">
                                            <p:cTn id="7" dur="3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333">
                                          <p:cBhvr additive="base">
                                            <p:cTn id="8" dur="3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83771" y="2000317"/>
            <a:ext cx="10624458" cy="3745858"/>
          </a:xfrm>
          <a:prstGeom prst="roundRect">
            <a:avLst>
              <a:gd name="adj" fmla="val 1295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094514" y="2245577"/>
            <a:ext cx="267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请选择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电机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484510" y="2292751"/>
            <a:ext cx="2436576" cy="381964"/>
            <a:chOff x="8484510" y="2292751"/>
            <a:chExt cx="2436576" cy="381964"/>
          </a:xfrm>
        </p:grpSpPr>
        <p:grpSp>
          <p:nvGrpSpPr>
            <p:cNvPr id="22" name="组合 21"/>
            <p:cNvGrpSpPr/>
            <p:nvPr/>
          </p:nvGrpSpPr>
          <p:grpSpPr>
            <a:xfrm>
              <a:off x="8484510" y="2292751"/>
              <a:ext cx="2436576" cy="381964"/>
              <a:chOff x="5610378" y="2880215"/>
              <a:chExt cx="5656924" cy="381964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5610378" y="2880215"/>
                <a:ext cx="5656924" cy="381964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电源类型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8099751" y="2929904"/>
                <a:ext cx="3044389" cy="28654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圆角矩形 24">
              <a:hlinkClick r:id="rId3" action="ppaction://hlinksldjump"/>
            </p:cNvPr>
            <p:cNvSpPr/>
            <p:nvPr/>
          </p:nvSpPr>
          <p:spPr>
            <a:xfrm>
              <a:off x="10039344" y="2342440"/>
              <a:ext cx="835485" cy="286546"/>
            </a:xfrm>
            <a:prstGeom prst="roundRect">
              <a:avLst>
                <a:gd name="adj" fmla="val 50000"/>
              </a:avLst>
            </a:prstGeom>
            <a:solidFill>
              <a:srgbClr val="EB5F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直流</a:t>
              </a:r>
              <a:endParaRPr lang="zh-CN" altLang="en-US" sz="16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圆角矩形 26"/>
          <p:cNvSpPr/>
          <p:nvPr/>
        </p:nvSpPr>
        <p:spPr>
          <a:xfrm>
            <a:off x="1128957" y="2890947"/>
            <a:ext cx="9901900" cy="2522881"/>
          </a:xfrm>
          <a:prstGeom prst="roundRect">
            <a:avLst>
              <a:gd name="adj" fmla="val 429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248231" y="3012874"/>
          <a:ext cx="9663351" cy="1907468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422825"/>
                <a:gridCol w="995977"/>
                <a:gridCol w="569130"/>
                <a:gridCol w="2264662"/>
                <a:gridCol w="1217306"/>
                <a:gridCol w="1090833"/>
                <a:gridCol w="1327970"/>
                <a:gridCol w="774648"/>
              </a:tblGrid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电机编码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电源电压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电源频率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Hz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输入功率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高档转速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RPM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成本￥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15705200005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FG150A-ZL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176-373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50/60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5314514" y="5545863"/>
            <a:ext cx="1530786" cy="732972"/>
            <a:chOff x="5314514" y="5545863"/>
            <a:chExt cx="1530786" cy="732972"/>
          </a:xfrm>
        </p:grpSpPr>
        <p:sp>
          <p:nvSpPr>
            <p:cNvPr id="17" name="圆角矩形 16">
              <a:hlinkClick r:id="rId4" action="ppaction://hlinksldjump"/>
            </p:cNvPr>
            <p:cNvSpPr/>
            <p:nvPr/>
          </p:nvSpPr>
          <p:spPr>
            <a:xfrm>
              <a:off x="5314514" y="5545863"/>
              <a:ext cx="1530786" cy="732972"/>
            </a:xfrm>
            <a:prstGeom prst="roundRect">
              <a:avLst/>
            </a:prstGeom>
            <a:solidFill>
              <a:srgbClr val="EA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5769429" y="5712036"/>
              <a:ext cx="660400" cy="400625"/>
            </a:xfrm>
            <a:prstGeom prst="rightArrow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圆角矩形 18">
            <a:hlinkClick r:id="rId5" action="ppaction://hlinksldjump"/>
          </p:cNvPr>
          <p:cNvSpPr/>
          <p:nvPr/>
        </p:nvSpPr>
        <p:spPr>
          <a:xfrm>
            <a:off x="1128957" y="2342440"/>
            <a:ext cx="1198607" cy="28654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为我推荐</a:t>
            </a:r>
            <a:endParaRPr lang="zh-CN" altLang="en-US" sz="1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54125" y="3498217"/>
            <a:ext cx="9648826" cy="461963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768940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162629" y="2000317"/>
            <a:ext cx="7866742" cy="3745858"/>
          </a:xfrm>
          <a:prstGeom prst="roundRect">
            <a:avLst>
              <a:gd name="adj" fmla="val 1295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479470" y="2245572"/>
            <a:ext cx="3233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请选择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电器盒部件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右中括号 10">
            <a:hlinkClick r:id="rId3" action="ppaction://hlinksldjump"/>
          </p:cNvPr>
          <p:cNvSpPr/>
          <p:nvPr/>
        </p:nvSpPr>
        <p:spPr>
          <a:xfrm>
            <a:off x="10697029" y="2000317"/>
            <a:ext cx="567402" cy="3745858"/>
          </a:xfrm>
          <a:prstGeom prst="rightBracket">
            <a:avLst>
              <a:gd name="adj" fmla="val 5981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中括号 43">
            <a:hlinkClick r:id="rId4" action="ppaction://hlinksldjump"/>
          </p:cNvPr>
          <p:cNvSpPr/>
          <p:nvPr/>
        </p:nvSpPr>
        <p:spPr>
          <a:xfrm flipH="1">
            <a:off x="927569" y="2000317"/>
            <a:ext cx="567402" cy="3745858"/>
          </a:xfrm>
          <a:prstGeom prst="rightBracket">
            <a:avLst>
              <a:gd name="adj" fmla="val 5981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708694" y="2971534"/>
            <a:ext cx="6837542" cy="38196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按项目选择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019986" y="3017263"/>
            <a:ext cx="5452508" cy="29050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第三代通用定频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出口东欧座吊机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707522" y="3616899"/>
            <a:ext cx="6837542" cy="38196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按机型选择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018814" y="3662628"/>
            <a:ext cx="5452508" cy="29050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GTH36K3HI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707522" y="4284152"/>
            <a:ext cx="6837542" cy="38196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按编码选择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018814" y="4329881"/>
            <a:ext cx="5452508" cy="29050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01399400149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9204484" y="3108541"/>
            <a:ext cx="146206" cy="1079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>
            <a:hlinkClick r:id="rId5" action="ppaction://hlinksldjump"/>
          </p:cNvPr>
          <p:cNvSpPr/>
          <p:nvPr/>
        </p:nvSpPr>
        <p:spPr>
          <a:xfrm>
            <a:off x="5376992" y="4989763"/>
            <a:ext cx="1438014" cy="38196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  索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001242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2162629" y="2000317"/>
            <a:ext cx="7866742" cy="3745858"/>
          </a:xfrm>
          <a:prstGeom prst="roundRect">
            <a:avLst>
              <a:gd name="adj" fmla="val 1295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2400300" y="2890948"/>
            <a:ext cx="7391400" cy="2488741"/>
          </a:xfrm>
          <a:prstGeom prst="roundRect">
            <a:avLst>
              <a:gd name="adj" fmla="val 100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800600" y="2245577"/>
            <a:ext cx="3258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请确定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电器盒部件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016259"/>
              </p:ext>
            </p:extLst>
          </p:nvPr>
        </p:nvGraphicFramePr>
        <p:xfrm>
          <a:off x="2835605" y="3139874"/>
          <a:ext cx="6469900" cy="1907468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422825"/>
                <a:gridCol w="995977"/>
                <a:gridCol w="904967"/>
                <a:gridCol w="1928825"/>
                <a:gridCol w="1217306"/>
              </a:tblGrid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电器盒编码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机型号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5314514" y="5545863"/>
            <a:ext cx="1530786" cy="732972"/>
            <a:chOff x="5314514" y="5545863"/>
            <a:chExt cx="1530786" cy="732972"/>
          </a:xfrm>
        </p:grpSpPr>
        <p:sp>
          <p:nvSpPr>
            <p:cNvPr id="17" name="圆角矩形 16">
              <a:hlinkClick r:id="rId3" action="ppaction://hlinksldjump"/>
            </p:cNvPr>
            <p:cNvSpPr/>
            <p:nvPr/>
          </p:nvSpPr>
          <p:spPr>
            <a:xfrm>
              <a:off x="5314514" y="5545863"/>
              <a:ext cx="1530786" cy="732972"/>
            </a:xfrm>
            <a:prstGeom prst="roundRect">
              <a:avLst/>
            </a:prstGeom>
            <a:solidFill>
              <a:srgbClr val="EA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5769429" y="5712036"/>
              <a:ext cx="660400" cy="400625"/>
            </a:xfrm>
            <a:prstGeom prst="rightArrow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8275529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3059875" y="2000317"/>
            <a:ext cx="6072250" cy="3745858"/>
          </a:xfrm>
          <a:prstGeom prst="roundRect">
            <a:avLst>
              <a:gd name="adj" fmla="val 1295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479470" y="2245572"/>
            <a:ext cx="3233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请配置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蒸发器部件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右中括号 10"/>
          <p:cNvSpPr/>
          <p:nvPr/>
        </p:nvSpPr>
        <p:spPr>
          <a:xfrm>
            <a:off x="10697029" y="2000317"/>
            <a:ext cx="567402" cy="3745858"/>
          </a:xfrm>
          <a:prstGeom prst="rightBracket">
            <a:avLst>
              <a:gd name="adj" fmla="val 5981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中括号 43">
            <a:hlinkClick r:id="rId3" action="ppaction://hlinksldjump"/>
          </p:cNvPr>
          <p:cNvSpPr/>
          <p:nvPr/>
        </p:nvSpPr>
        <p:spPr>
          <a:xfrm flipH="1">
            <a:off x="927569" y="2000317"/>
            <a:ext cx="567402" cy="3745858"/>
          </a:xfrm>
          <a:prstGeom prst="rightBracket">
            <a:avLst>
              <a:gd name="adj" fmla="val 5981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555247" y="2822129"/>
            <a:ext cx="2485008" cy="381964"/>
            <a:chOff x="4711130" y="2971534"/>
            <a:chExt cx="2485008" cy="381964"/>
          </a:xfrm>
        </p:grpSpPr>
        <p:sp>
          <p:nvSpPr>
            <p:cNvPr id="13" name="圆角矩形 12"/>
            <p:cNvSpPr/>
            <p:nvPr/>
          </p:nvSpPr>
          <p:spPr>
            <a:xfrm>
              <a:off x="4711130" y="2971534"/>
              <a:ext cx="2485008" cy="381964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翅片类型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765799" y="3022025"/>
              <a:ext cx="1373189" cy="27091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开窗片</a:t>
              </a:r>
            </a:p>
          </p:txBody>
        </p:sp>
      </p:grpSp>
      <p:sp>
        <p:nvSpPr>
          <p:cNvPr id="21" name="圆角矩形 20">
            <a:hlinkClick r:id="rId4" action="ppaction://hlinksldjump"/>
          </p:cNvPr>
          <p:cNvSpPr/>
          <p:nvPr/>
        </p:nvSpPr>
        <p:spPr>
          <a:xfrm>
            <a:off x="5376992" y="4989763"/>
            <a:ext cx="1438014" cy="38196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  索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231381" y="2822129"/>
            <a:ext cx="2485008" cy="381964"/>
            <a:chOff x="4711130" y="2971534"/>
            <a:chExt cx="2485008" cy="381964"/>
          </a:xfrm>
        </p:grpSpPr>
        <p:sp>
          <p:nvSpPr>
            <p:cNvPr id="23" name="圆角矩形 22"/>
            <p:cNvSpPr/>
            <p:nvPr/>
          </p:nvSpPr>
          <p:spPr>
            <a:xfrm>
              <a:off x="4711130" y="2971534"/>
              <a:ext cx="2485008" cy="381964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穿管直径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765799" y="3022025"/>
              <a:ext cx="1373189" cy="27091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555247" y="3346229"/>
            <a:ext cx="2485008" cy="381964"/>
            <a:chOff x="4711130" y="2971534"/>
            <a:chExt cx="2485008" cy="381964"/>
          </a:xfrm>
        </p:grpSpPr>
        <p:sp>
          <p:nvSpPr>
            <p:cNvPr id="26" name="圆角矩形 25"/>
            <p:cNvSpPr/>
            <p:nvPr/>
          </p:nvSpPr>
          <p:spPr>
            <a:xfrm>
              <a:off x="4711130" y="2971534"/>
              <a:ext cx="2485008" cy="381964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片  距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765799" y="3022025"/>
              <a:ext cx="1373189" cy="27091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1.5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555247" y="3873246"/>
            <a:ext cx="2485008" cy="381964"/>
            <a:chOff x="4711130" y="2971534"/>
            <a:chExt cx="2485008" cy="381964"/>
          </a:xfrm>
        </p:grpSpPr>
        <p:sp>
          <p:nvSpPr>
            <p:cNvPr id="29" name="圆角矩形 28"/>
            <p:cNvSpPr/>
            <p:nvPr/>
          </p:nvSpPr>
          <p:spPr>
            <a:xfrm>
              <a:off x="4711130" y="2971534"/>
              <a:ext cx="2485008" cy="381964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翅片形态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765799" y="3022025"/>
              <a:ext cx="1373189" cy="27091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直排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231381" y="3346229"/>
            <a:ext cx="2485008" cy="381964"/>
            <a:chOff x="4711130" y="2971534"/>
            <a:chExt cx="2485008" cy="381964"/>
          </a:xfrm>
        </p:grpSpPr>
        <p:sp>
          <p:nvSpPr>
            <p:cNvPr id="32" name="圆角矩形 31"/>
            <p:cNvSpPr/>
            <p:nvPr/>
          </p:nvSpPr>
          <p:spPr>
            <a:xfrm>
              <a:off x="4711130" y="2971534"/>
              <a:ext cx="2485008" cy="381964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排  数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765799" y="3022025"/>
              <a:ext cx="1373189" cy="27091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圆角矩形 33">
            <a:hlinkClick r:id="rId5" action="ppaction://hlinksldjump"/>
          </p:cNvPr>
          <p:cNvSpPr/>
          <p:nvPr/>
        </p:nvSpPr>
        <p:spPr>
          <a:xfrm>
            <a:off x="3555247" y="5037472"/>
            <a:ext cx="1198607" cy="28654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为我推荐</a:t>
            </a:r>
            <a:endParaRPr lang="zh-CN" altLang="en-US" sz="1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555247" y="4423609"/>
            <a:ext cx="5161142" cy="381964"/>
            <a:chOff x="4711130" y="2971534"/>
            <a:chExt cx="2485008" cy="381964"/>
          </a:xfrm>
        </p:grpSpPr>
        <p:sp>
          <p:nvSpPr>
            <p:cNvPr id="36" name="圆角矩形 35"/>
            <p:cNvSpPr/>
            <p:nvPr/>
          </p:nvSpPr>
          <p:spPr>
            <a:xfrm>
              <a:off x="4711130" y="2971534"/>
              <a:ext cx="2485008" cy="381964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理论冷量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5218936" y="3022025"/>
              <a:ext cx="1949685" cy="27091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7500-13000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等腰三角形 1"/>
          <p:cNvSpPr/>
          <p:nvPr/>
        </p:nvSpPr>
        <p:spPr>
          <a:xfrm flipV="1">
            <a:off x="5742542" y="2954103"/>
            <a:ext cx="146206" cy="10795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flipV="1">
            <a:off x="5742542" y="3478379"/>
            <a:ext cx="146206" cy="10795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flipV="1">
            <a:off x="5742542" y="4005220"/>
            <a:ext cx="146206" cy="10795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flipV="1">
            <a:off x="8423829" y="2954103"/>
            <a:ext cx="146206" cy="10795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flipV="1">
            <a:off x="8423829" y="3478379"/>
            <a:ext cx="146206" cy="10795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24781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3059875" y="2000317"/>
            <a:ext cx="6072250" cy="3745858"/>
          </a:xfrm>
          <a:prstGeom prst="roundRect">
            <a:avLst>
              <a:gd name="adj" fmla="val 1295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479470" y="2245572"/>
            <a:ext cx="3233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请配置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蒸发器部件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右中括号 10"/>
          <p:cNvSpPr/>
          <p:nvPr/>
        </p:nvSpPr>
        <p:spPr>
          <a:xfrm>
            <a:off x="10697029" y="2000317"/>
            <a:ext cx="567402" cy="3745858"/>
          </a:xfrm>
          <a:prstGeom prst="rightBracket">
            <a:avLst>
              <a:gd name="adj" fmla="val 5981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中括号 43">
            <a:hlinkClick r:id="rId3" action="ppaction://hlinksldjump"/>
          </p:cNvPr>
          <p:cNvSpPr/>
          <p:nvPr/>
        </p:nvSpPr>
        <p:spPr>
          <a:xfrm flipH="1">
            <a:off x="927569" y="2000317"/>
            <a:ext cx="567402" cy="3745858"/>
          </a:xfrm>
          <a:prstGeom prst="rightBracket">
            <a:avLst>
              <a:gd name="adj" fmla="val 5981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555247" y="2822129"/>
            <a:ext cx="2485008" cy="381964"/>
            <a:chOff x="4711130" y="2971534"/>
            <a:chExt cx="2485008" cy="381964"/>
          </a:xfrm>
        </p:grpSpPr>
        <p:sp>
          <p:nvSpPr>
            <p:cNvPr id="13" name="圆角矩形 12"/>
            <p:cNvSpPr/>
            <p:nvPr/>
          </p:nvSpPr>
          <p:spPr>
            <a:xfrm>
              <a:off x="4711130" y="2971534"/>
              <a:ext cx="2485008" cy="381964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翅片类型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765799" y="3022025"/>
              <a:ext cx="1373189" cy="27091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开窗片</a:t>
              </a:r>
            </a:p>
          </p:txBody>
        </p:sp>
      </p:grpSp>
      <p:sp>
        <p:nvSpPr>
          <p:cNvPr id="21" name="圆角矩形 20">
            <a:hlinkClick r:id="rId4" action="ppaction://hlinksldjump"/>
          </p:cNvPr>
          <p:cNvSpPr/>
          <p:nvPr/>
        </p:nvSpPr>
        <p:spPr>
          <a:xfrm>
            <a:off x="5376992" y="4989763"/>
            <a:ext cx="1438014" cy="38196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  索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231381" y="2822129"/>
            <a:ext cx="2485008" cy="381964"/>
            <a:chOff x="4711130" y="2971534"/>
            <a:chExt cx="2485008" cy="381964"/>
          </a:xfrm>
        </p:grpSpPr>
        <p:sp>
          <p:nvSpPr>
            <p:cNvPr id="23" name="圆角矩形 22"/>
            <p:cNvSpPr/>
            <p:nvPr/>
          </p:nvSpPr>
          <p:spPr>
            <a:xfrm>
              <a:off x="4711130" y="2971534"/>
              <a:ext cx="2485008" cy="381964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穿管直径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765799" y="3022025"/>
              <a:ext cx="1373189" cy="27091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555247" y="3346229"/>
            <a:ext cx="2485008" cy="381964"/>
            <a:chOff x="4711130" y="2971534"/>
            <a:chExt cx="2485008" cy="381964"/>
          </a:xfrm>
        </p:grpSpPr>
        <p:sp>
          <p:nvSpPr>
            <p:cNvPr id="26" name="圆角矩形 25"/>
            <p:cNvSpPr/>
            <p:nvPr/>
          </p:nvSpPr>
          <p:spPr>
            <a:xfrm>
              <a:off x="4711130" y="2971534"/>
              <a:ext cx="2485008" cy="381964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片  距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765799" y="3022025"/>
              <a:ext cx="1373189" cy="27091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1.4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555247" y="3873246"/>
            <a:ext cx="2485008" cy="381964"/>
            <a:chOff x="4711130" y="2971534"/>
            <a:chExt cx="2485008" cy="381964"/>
          </a:xfrm>
        </p:grpSpPr>
        <p:sp>
          <p:nvSpPr>
            <p:cNvPr id="29" name="圆角矩形 28"/>
            <p:cNvSpPr/>
            <p:nvPr/>
          </p:nvSpPr>
          <p:spPr>
            <a:xfrm>
              <a:off x="4711130" y="2971534"/>
              <a:ext cx="2485008" cy="381964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翅片形态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765799" y="3022025"/>
              <a:ext cx="1373189" cy="27091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斜切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231381" y="3346229"/>
            <a:ext cx="2485008" cy="381964"/>
            <a:chOff x="4711130" y="2971534"/>
            <a:chExt cx="2485008" cy="381964"/>
          </a:xfrm>
        </p:grpSpPr>
        <p:sp>
          <p:nvSpPr>
            <p:cNvPr id="32" name="圆角矩形 31"/>
            <p:cNvSpPr/>
            <p:nvPr/>
          </p:nvSpPr>
          <p:spPr>
            <a:xfrm>
              <a:off x="4711130" y="2971534"/>
              <a:ext cx="2485008" cy="381964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排  数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765799" y="3022025"/>
              <a:ext cx="1373189" cy="27091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圆角矩形 33"/>
          <p:cNvSpPr/>
          <p:nvPr/>
        </p:nvSpPr>
        <p:spPr>
          <a:xfrm>
            <a:off x="3555247" y="5037472"/>
            <a:ext cx="1198607" cy="28654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为我推荐</a:t>
            </a:r>
            <a:endParaRPr lang="zh-CN" altLang="en-US" sz="1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555247" y="4423609"/>
            <a:ext cx="5161142" cy="381964"/>
            <a:chOff x="4711130" y="2971534"/>
            <a:chExt cx="2485008" cy="381964"/>
          </a:xfrm>
        </p:grpSpPr>
        <p:sp>
          <p:nvSpPr>
            <p:cNvPr id="36" name="圆角矩形 35"/>
            <p:cNvSpPr/>
            <p:nvPr/>
          </p:nvSpPr>
          <p:spPr>
            <a:xfrm>
              <a:off x="4711130" y="2971534"/>
              <a:ext cx="2485008" cy="381964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理论冷量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5218936" y="3022025"/>
              <a:ext cx="1949685" cy="27091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7500-12000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等腰三角形 37"/>
          <p:cNvSpPr/>
          <p:nvPr/>
        </p:nvSpPr>
        <p:spPr>
          <a:xfrm flipV="1">
            <a:off x="5742542" y="2954103"/>
            <a:ext cx="146206" cy="10795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flipV="1">
            <a:off x="5742542" y="3478379"/>
            <a:ext cx="146206" cy="10795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flipV="1">
            <a:off x="5742542" y="4005220"/>
            <a:ext cx="146206" cy="10795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flipV="1">
            <a:off x="8423829" y="2954103"/>
            <a:ext cx="146206" cy="10795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flipV="1">
            <a:off x="8423829" y="3478379"/>
            <a:ext cx="146206" cy="10795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435025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2162629" y="2000317"/>
            <a:ext cx="7866742" cy="3745858"/>
          </a:xfrm>
          <a:prstGeom prst="roundRect">
            <a:avLst>
              <a:gd name="adj" fmla="val 1295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2400300" y="2890948"/>
            <a:ext cx="7391400" cy="2488741"/>
          </a:xfrm>
          <a:prstGeom prst="roundRect">
            <a:avLst>
              <a:gd name="adj" fmla="val 100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800600" y="2245577"/>
            <a:ext cx="3258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请确定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蒸发器部件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931462"/>
              </p:ext>
            </p:extLst>
          </p:nvPr>
        </p:nvGraphicFramePr>
        <p:xfrm>
          <a:off x="2835605" y="3139874"/>
          <a:ext cx="6469900" cy="1907468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422825"/>
                <a:gridCol w="995977"/>
                <a:gridCol w="1089243"/>
                <a:gridCol w="1744549"/>
                <a:gridCol w="1217306"/>
              </a:tblGrid>
              <a:tr h="4768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蒸发器部件编码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片型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片距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尺寸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排数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集气管部件编码</a:t>
                      </a:r>
                      <a:endParaRPr lang="en-US" altLang="zh-CN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分路数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分液头编码</a:t>
                      </a:r>
                      <a:endParaRPr lang="zh-CN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冷量范围</a:t>
                      </a:r>
                      <a:endParaRPr lang="en-US" altLang="zh-CN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476867"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5314514" y="5545863"/>
            <a:ext cx="1530786" cy="732972"/>
            <a:chOff x="5314514" y="5545863"/>
            <a:chExt cx="1530786" cy="732972"/>
          </a:xfrm>
        </p:grpSpPr>
        <p:sp>
          <p:nvSpPr>
            <p:cNvPr id="17" name="圆角矩形 16">
              <a:hlinkClick r:id="rId3" action="ppaction://hlinksldjump"/>
            </p:cNvPr>
            <p:cNvSpPr/>
            <p:nvPr/>
          </p:nvSpPr>
          <p:spPr>
            <a:xfrm>
              <a:off x="5314514" y="5545863"/>
              <a:ext cx="1530786" cy="732972"/>
            </a:xfrm>
            <a:prstGeom prst="roundRect">
              <a:avLst/>
            </a:prstGeom>
            <a:solidFill>
              <a:srgbClr val="EA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5769429" y="5712036"/>
              <a:ext cx="660400" cy="400625"/>
            </a:xfrm>
            <a:prstGeom prst="rightArrow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4111096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190171" y="2000317"/>
            <a:ext cx="9811658" cy="3745858"/>
          </a:xfrm>
          <a:prstGeom prst="roundRect">
            <a:avLst>
              <a:gd name="adj" fmla="val 830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198930" y="2312487"/>
            <a:ext cx="3794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请确认已选机组信息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344042" y="5132198"/>
            <a:ext cx="1495724" cy="38196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导出明细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540324" y="5132198"/>
            <a:ext cx="1495724" cy="38196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导出至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CREO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138465" y="5132198"/>
            <a:ext cx="1495724" cy="38196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ANSYS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736606" y="5132198"/>
            <a:ext cx="1495724" cy="38196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保存结果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9334746" y="5132198"/>
            <a:ext cx="1495724" cy="38196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邮件发送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1344042" y="2788600"/>
            <a:ext cx="9527157" cy="2131744"/>
          </a:xfrm>
          <a:prstGeom prst="roundRect">
            <a:avLst>
              <a:gd name="adj" fmla="val 100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>
            <a:hlinkClick r:id="rId2" action="ppaction://hlinksldjump"/>
          </p:cNvPr>
          <p:cNvSpPr/>
          <p:nvPr/>
        </p:nvSpPr>
        <p:spPr>
          <a:xfrm>
            <a:off x="9631863" y="2312487"/>
            <a:ext cx="1198607" cy="28654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重新设计</a:t>
            </a:r>
            <a:endParaRPr lang="zh-CN" altLang="en-US" sz="1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2942183" y="5132198"/>
            <a:ext cx="1495724" cy="38196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成本对比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任意多边形 45">
            <a:hlinkClick r:id="rId3" action="ppaction://hlinksldjump"/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684149 w 12192000"/>
              <a:gd name="connsiteY5" fmla="*/ 1383825 h 6858000"/>
              <a:gd name="connsiteX6" fmla="*/ 1684149 w 12192000"/>
              <a:gd name="connsiteY6" fmla="*/ 5617029 h 6858000"/>
              <a:gd name="connsiteX7" fmla="*/ 10743876 w 12192000"/>
              <a:gd name="connsiteY7" fmla="*/ 5617029 h 6858000"/>
              <a:gd name="connsiteX8" fmla="*/ 10743876 w 12192000"/>
              <a:gd name="connsiteY8" fmla="*/ 1383825 h 6858000"/>
              <a:gd name="connsiteX9" fmla="*/ 1684149 w 12192000"/>
              <a:gd name="connsiteY9" fmla="*/ 1383825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248720 w 12192000"/>
              <a:gd name="connsiteY5" fmla="*/ 1978911 h 6858000"/>
              <a:gd name="connsiteX6" fmla="*/ 1684149 w 12192000"/>
              <a:gd name="connsiteY6" fmla="*/ 5617029 h 6858000"/>
              <a:gd name="connsiteX7" fmla="*/ 10743876 w 12192000"/>
              <a:gd name="connsiteY7" fmla="*/ 5617029 h 6858000"/>
              <a:gd name="connsiteX8" fmla="*/ 10743876 w 12192000"/>
              <a:gd name="connsiteY8" fmla="*/ 1383825 h 6858000"/>
              <a:gd name="connsiteX9" fmla="*/ 1248720 w 12192000"/>
              <a:gd name="connsiteY9" fmla="*/ 1978911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248720 w 12192000"/>
              <a:gd name="connsiteY5" fmla="*/ 1978911 h 6858000"/>
              <a:gd name="connsiteX6" fmla="*/ 1684149 w 12192000"/>
              <a:gd name="connsiteY6" fmla="*/ 5617029 h 6858000"/>
              <a:gd name="connsiteX7" fmla="*/ 10743876 w 12192000"/>
              <a:gd name="connsiteY7" fmla="*/ 5617029 h 6858000"/>
              <a:gd name="connsiteX8" fmla="*/ 11092219 w 12192000"/>
              <a:gd name="connsiteY8" fmla="*/ 1978911 h 6858000"/>
              <a:gd name="connsiteX9" fmla="*/ 1248720 w 12192000"/>
              <a:gd name="connsiteY9" fmla="*/ 1978911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248720 w 12192000"/>
              <a:gd name="connsiteY5" fmla="*/ 1978911 h 6858000"/>
              <a:gd name="connsiteX6" fmla="*/ 1684149 w 12192000"/>
              <a:gd name="connsiteY6" fmla="*/ 5617029 h 6858000"/>
              <a:gd name="connsiteX7" fmla="*/ 11106733 w 12192000"/>
              <a:gd name="connsiteY7" fmla="*/ 5660572 h 6858000"/>
              <a:gd name="connsiteX8" fmla="*/ 11092219 w 12192000"/>
              <a:gd name="connsiteY8" fmla="*/ 1978911 h 6858000"/>
              <a:gd name="connsiteX9" fmla="*/ 1248720 w 12192000"/>
              <a:gd name="connsiteY9" fmla="*/ 1978911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248720 w 12192000"/>
              <a:gd name="connsiteY5" fmla="*/ 1978911 h 6858000"/>
              <a:gd name="connsiteX6" fmla="*/ 1684149 w 12192000"/>
              <a:gd name="connsiteY6" fmla="*/ 5617029 h 6858000"/>
              <a:gd name="connsiteX7" fmla="*/ 10990619 w 12192000"/>
              <a:gd name="connsiteY7" fmla="*/ 5675086 h 6858000"/>
              <a:gd name="connsiteX8" fmla="*/ 11092219 w 12192000"/>
              <a:gd name="connsiteY8" fmla="*/ 1978911 h 6858000"/>
              <a:gd name="connsiteX9" fmla="*/ 1248720 w 12192000"/>
              <a:gd name="connsiteY9" fmla="*/ 1978911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248720 w 12192000"/>
              <a:gd name="connsiteY5" fmla="*/ 1978911 h 6858000"/>
              <a:gd name="connsiteX6" fmla="*/ 1684149 w 12192000"/>
              <a:gd name="connsiteY6" fmla="*/ 5617029 h 6858000"/>
              <a:gd name="connsiteX7" fmla="*/ 10990619 w 12192000"/>
              <a:gd name="connsiteY7" fmla="*/ 5675086 h 6858000"/>
              <a:gd name="connsiteX8" fmla="*/ 11019648 w 12192000"/>
              <a:gd name="connsiteY8" fmla="*/ 1978911 h 6858000"/>
              <a:gd name="connsiteX9" fmla="*/ 1248720 w 12192000"/>
              <a:gd name="connsiteY9" fmla="*/ 1978911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248720 w 12192000"/>
              <a:gd name="connsiteY5" fmla="*/ 1978911 h 6858000"/>
              <a:gd name="connsiteX6" fmla="*/ 1234206 w 12192000"/>
              <a:gd name="connsiteY6" fmla="*/ 5602514 h 6858000"/>
              <a:gd name="connsiteX7" fmla="*/ 10990619 w 12192000"/>
              <a:gd name="connsiteY7" fmla="*/ 5675086 h 6858000"/>
              <a:gd name="connsiteX8" fmla="*/ 11019648 w 12192000"/>
              <a:gd name="connsiteY8" fmla="*/ 1978911 h 6858000"/>
              <a:gd name="connsiteX9" fmla="*/ 1248720 w 12192000"/>
              <a:gd name="connsiteY9" fmla="*/ 1978911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248720 w 12192000"/>
              <a:gd name="connsiteY5" fmla="*/ 1978911 h 6858000"/>
              <a:gd name="connsiteX6" fmla="*/ 1132606 w 12192000"/>
              <a:gd name="connsiteY6" fmla="*/ 5631542 h 6858000"/>
              <a:gd name="connsiteX7" fmla="*/ 10990619 w 12192000"/>
              <a:gd name="connsiteY7" fmla="*/ 5675086 h 6858000"/>
              <a:gd name="connsiteX8" fmla="*/ 11019648 w 12192000"/>
              <a:gd name="connsiteY8" fmla="*/ 1978911 h 6858000"/>
              <a:gd name="connsiteX9" fmla="*/ 1248720 w 12192000"/>
              <a:gd name="connsiteY9" fmla="*/ 1978911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248720 w 12192000"/>
              <a:gd name="connsiteY5" fmla="*/ 1978911 h 6858000"/>
              <a:gd name="connsiteX6" fmla="*/ 1176149 w 12192000"/>
              <a:gd name="connsiteY6" fmla="*/ 5631542 h 6858000"/>
              <a:gd name="connsiteX7" fmla="*/ 10990619 w 12192000"/>
              <a:gd name="connsiteY7" fmla="*/ 5675086 h 6858000"/>
              <a:gd name="connsiteX8" fmla="*/ 11019648 w 12192000"/>
              <a:gd name="connsiteY8" fmla="*/ 1978911 h 6858000"/>
              <a:gd name="connsiteX9" fmla="*/ 1248720 w 12192000"/>
              <a:gd name="connsiteY9" fmla="*/ 1978911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248720 w 12192000"/>
              <a:gd name="connsiteY5" fmla="*/ 1978911 h 6858000"/>
              <a:gd name="connsiteX6" fmla="*/ 1176149 w 12192000"/>
              <a:gd name="connsiteY6" fmla="*/ 5631542 h 6858000"/>
              <a:gd name="connsiteX7" fmla="*/ 10990619 w 12192000"/>
              <a:gd name="connsiteY7" fmla="*/ 5675086 h 6858000"/>
              <a:gd name="connsiteX8" fmla="*/ 11019648 w 12192000"/>
              <a:gd name="connsiteY8" fmla="*/ 1978911 h 6858000"/>
              <a:gd name="connsiteX9" fmla="*/ 1248720 w 12192000"/>
              <a:gd name="connsiteY9" fmla="*/ 19789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248720" y="1978911"/>
                </a:moveTo>
                <a:lnTo>
                  <a:pt x="1176149" y="5631542"/>
                </a:lnTo>
                <a:lnTo>
                  <a:pt x="10990619" y="5675086"/>
                </a:lnTo>
                <a:lnTo>
                  <a:pt x="11019648" y="1978911"/>
                </a:lnTo>
                <a:lnTo>
                  <a:pt x="1248720" y="197891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65605"/>
              </p:ext>
            </p:extLst>
          </p:nvPr>
        </p:nvGraphicFramePr>
        <p:xfrm>
          <a:off x="1503863" y="2911203"/>
          <a:ext cx="9222192" cy="1823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774"/>
                <a:gridCol w="1152774"/>
                <a:gridCol w="1152774"/>
                <a:gridCol w="1152774"/>
                <a:gridCol w="1152774"/>
                <a:gridCol w="1152774"/>
                <a:gridCol w="1152774"/>
                <a:gridCol w="1152774"/>
              </a:tblGrid>
              <a:tr h="4558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机型号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成品码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设计能力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仿真能力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EER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材料成本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558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4558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高档转速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最大风量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</a:tr>
              <a:tr h="4558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972577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872560" y="2000317"/>
            <a:ext cx="6446880" cy="3745858"/>
          </a:xfrm>
          <a:prstGeom prst="roundRect">
            <a:avLst>
              <a:gd name="adj" fmla="val 830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464785" y="2312487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请选择需要重新设计的部分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>
            <a:hlinkHover r:id="rId3" action="ppaction://hlinksldjump"/>
          </p:cNvPr>
          <p:cNvSpPr/>
          <p:nvPr/>
        </p:nvSpPr>
        <p:spPr>
          <a:xfrm>
            <a:off x="3249877" y="2850077"/>
            <a:ext cx="2686464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壳体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>
            <a:hlinkHover r:id="rId4" action="ppaction://hlinksldjump"/>
          </p:cNvPr>
          <p:cNvSpPr/>
          <p:nvPr/>
        </p:nvSpPr>
        <p:spPr>
          <a:xfrm>
            <a:off x="6183061" y="2882196"/>
            <a:ext cx="2686464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风机部件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>
            <a:hlinkHover r:id="rId5" action="ppaction://hlinksldjump"/>
          </p:cNvPr>
          <p:cNvSpPr/>
          <p:nvPr/>
        </p:nvSpPr>
        <p:spPr>
          <a:xfrm>
            <a:off x="6183060" y="3811110"/>
            <a:ext cx="2686464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蒸发器部件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>
            <a:hlinkHover r:id="rId6" action="ppaction://hlinksldjump"/>
          </p:cNvPr>
          <p:cNvSpPr/>
          <p:nvPr/>
        </p:nvSpPr>
        <p:spPr>
          <a:xfrm>
            <a:off x="3249877" y="3778990"/>
            <a:ext cx="2686464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电器盒部件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>
            <a:hlinkClick r:id="rId7" action="ppaction://hlinksldjump"/>
          </p:cNvPr>
          <p:cNvSpPr/>
          <p:nvPr/>
        </p:nvSpPr>
        <p:spPr>
          <a:xfrm>
            <a:off x="3249877" y="4707903"/>
            <a:ext cx="2686464" cy="836553"/>
          </a:xfrm>
          <a:prstGeom prst="roundRect">
            <a:avLst>
              <a:gd name="adj" fmla="val 2609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确认配置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>
            <a:hlinkClick r:id="rId7" action="ppaction://hlinksldjump"/>
          </p:cNvPr>
          <p:cNvSpPr/>
          <p:nvPr/>
        </p:nvSpPr>
        <p:spPr>
          <a:xfrm>
            <a:off x="6183060" y="4740023"/>
            <a:ext cx="2686464" cy="836553"/>
          </a:xfrm>
          <a:prstGeom prst="roundRect">
            <a:avLst>
              <a:gd name="adj" fmla="val 26097"/>
            </a:avLst>
          </a:prstGeom>
          <a:solidFill>
            <a:srgbClr val="EB5F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1022172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872560" y="2000317"/>
            <a:ext cx="6446880" cy="3745858"/>
          </a:xfrm>
          <a:prstGeom prst="roundRect">
            <a:avLst>
              <a:gd name="adj" fmla="val 830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464785" y="2312487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请选择需要重新设计的部分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>
            <a:hlinkClick r:id="rId3" action="ppaction://hlinksldjump"/>
          </p:cNvPr>
          <p:cNvSpPr/>
          <p:nvPr/>
        </p:nvSpPr>
        <p:spPr>
          <a:xfrm>
            <a:off x="3249877" y="2850077"/>
            <a:ext cx="2686464" cy="836553"/>
          </a:xfrm>
          <a:prstGeom prst="roundRect">
            <a:avLst>
              <a:gd name="adj" fmla="val 2609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壳体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hlinkHover r:id="rId4" action="ppaction://hlinksldjump"/>
          </p:cNvPr>
          <p:cNvSpPr/>
          <p:nvPr/>
        </p:nvSpPr>
        <p:spPr>
          <a:xfrm>
            <a:off x="6183061" y="2882196"/>
            <a:ext cx="2686464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风机部件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>
            <a:hlinkHover r:id="rId5" action="ppaction://hlinksldjump"/>
          </p:cNvPr>
          <p:cNvSpPr/>
          <p:nvPr/>
        </p:nvSpPr>
        <p:spPr>
          <a:xfrm>
            <a:off x="6183060" y="3811110"/>
            <a:ext cx="2686464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蒸发器部件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>
            <a:hlinkHover r:id="rId6" action="ppaction://hlinksldjump"/>
          </p:cNvPr>
          <p:cNvSpPr/>
          <p:nvPr/>
        </p:nvSpPr>
        <p:spPr>
          <a:xfrm>
            <a:off x="3249877" y="3778990"/>
            <a:ext cx="2686464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电器盒部件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>
            <a:hlinkClick r:id="rId7" action="ppaction://hlinksldjump"/>
          </p:cNvPr>
          <p:cNvSpPr/>
          <p:nvPr/>
        </p:nvSpPr>
        <p:spPr>
          <a:xfrm>
            <a:off x="3249877" y="4707903"/>
            <a:ext cx="2686464" cy="836553"/>
          </a:xfrm>
          <a:prstGeom prst="roundRect">
            <a:avLst>
              <a:gd name="adj" fmla="val 2609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确认配置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>
            <a:hlinkClick r:id="rId7" action="ppaction://hlinksldjump"/>
          </p:cNvPr>
          <p:cNvSpPr/>
          <p:nvPr/>
        </p:nvSpPr>
        <p:spPr>
          <a:xfrm>
            <a:off x="6183060" y="4740023"/>
            <a:ext cx="2686464" cy="836553"/>
          </a:xfrm>
          <a:prstGeom prst="roundRect">
            <a:avLst>
              <a:gd name="adj" fmla="val 26097"/>
            </a:avLst>
          </a:prstGeom>
          <a:solidFill>
            <a:srgbClr val="EB5F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790768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872560" y="2000317"/>
            <a:ext cx="6446880" cy="3745858"/>
          </a:xfrm>
          <a:prstGeom prst="roundRect">
            <a:avLst>
              <a:gd name="adj" fmla="val 830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464785" y="2312487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请选择需要重新设计的部分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>
            <a:hlinkClick r:id="rId3" action="ppaction://hlinksldjump"/>
          </p:cNvPr>
          <p:cNvSpPr/>
          <p:nvPr/>
        </p:nvSpPr>
        <p:spPr>
          <a:xfrm>
            <a:off x="6183061" y="2882196"/>
            <a:ext cx="2686464" cy="836553"/>
          </a:xfrm>
          <a:prstGeom prst="roundRect">
            <a:avLst>
              <a:gd name="adj" fmla="val 2609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风机部件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hlinkHover r:id="rId4" action="ppaction://hlinksldjump"/>
          </p:cNvPr>
          <p:cNvSpPr/>
          <p:nvPr/>
        </p:nvSpPr>
        <p:spPr>
          <a:xfrm>
            <a:off x="3249877" y="2850077"/>
            <a:ext cx="2686464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壳体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>
            <a:hlinkHover r:id="rId5" action="ppaction://hlinksldjump"/>
          </p:cNvPr>
          <p:cNvSpPr/>
          <p:nvPr/>
        </p:nvSpPr>
        <p:spPr>
          <a:xfrm>
            <a:off x="6183060" y="3811110"/>
            <a:ext cx="2686464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蒸发器部件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>
            <a:hlinkHover r:id="rId6" action="ppaction://hlinksldjump"/>
          </p:cNvPr>
          <p:cNvSpPr/>
          <p:nvPr/>
        </p:nvSpPr>
        <p:spPr>
          <a:xfrm>
            <a:off x="3249877" y="3778990"/>
            <a:ext cx="2686464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电器盒部件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>
            <a:hlinkClick r:id="rId7" action="ppaction://hlinksldjump"/>
          </p:cNvPr>
          <p:cNvSpPr/>
          <p:nvPr/>
        </p:nvSpPr>
        <p:spPr>
          <a:xfrm>
            <a:off x="3249877" y="4707903"/>
            <a:ext cx="2686464" cy="836553"/>
          </a:xfrm>
          <a:prstGeom prst="roundRect">
            <a:avLst>
              <a:gd name="adj" fmla="val 2609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确认配置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>
            <a:hlinkClick r:id="rId7" action="ppaction://hlinksldjump"/>
          </p:cNvPr>
          <p:cNvSpPr/>
          <p:nvPr/>
        </p:nvSpPr>
        <p:spPr>
          <a:xfrm>
            <a:off x="6183060" y="4740023"/>
            <a:ext cx="2686464" cy="836553"/>
          </a:xfrm>
          <a:prstGeom prst="roundRect">
            <a:avLst>
              <a:gd name="adj" fmla="val 26097"/>
            </a:avLst>
          </a:prstGeom>
          <a:solidFill>
            <a:srgbClr val="EB5F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04283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872560" y="2000317"/>
            <a:ext cx="6446880" cy="3745858"/>
          </a:xfrm>
          <a:prstGeom prst="roundRect">
            <a:avLst>
              <a:gd name="adj" fmla="val 830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05987" y="2312487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请选择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壳体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846399" y="2850077"/>
            <a:ext cx="4309476" cy="2695699"/>
          </a:xfrm>
          <a:prstGeom prst="roundRect">
            <a:avLst>
              <a:gd name="adj" fmla="val 9294"/>
            </a:avLst>
          </a:prstGeom>
          <a:solidFill>
            <a:srgbClr val="FDFD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075709" y="2850078"/>
            <a:ext cx="1567543" cy="777424"/>
          </a:xfrm>
          <a:prstGeom prst="roundRect">
            <a:avLst>
              <a:gd name="adj" fmla="val 2609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小壳体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121" y="3024767"/>
            <a:ext cx="3494118" cy="2410259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843626" y="4724737"/>
            <a:ext cx="4309476" cy="822364"/>
            <a:chOff x="4843626" y="4724737"/>
            <a:chExt cx="4309476" cy="822364"/>
          </a:xfrm>
        </p:grpSpPr>
        <p:sp>
          <p:nvSpPr>
            <p:cNvPr id="10" name="任意多边形 9"/>
            <p:cNvSpPr/>
            <p:nvPr/>
          </p:nvSpPr>
          <p:spPr>
            <a:xfrm>
              <a:off x="4843626" y="4724737"/>
              <a:ext cx="4309476" cy="822364"/>
            </a:xfrm>
            <a:custGeom>
              <a:avLst/>
              <a:gdLst>
                <a:gd name="connsiteX0" fmla="*/ 0 w 4309476"/>
                <a:gd name="connsiteY0" fmla="*/ 0 h 822364"/>
                <a:gd name="connsiteX1" fmla="*/ 4309476 w 4309476"/>
                <a:gd name="connsiteY1" fmla="*/ 0 h 822364"/>
                <a:gd name="connsiteX2" fmla="*/ 4309476 w 4309476"/>
                <a:gd name="connsiteY2" fmla="*/ 571826 h 822364"/>
                <a:gd name="connsiteX3" fmla="*/ 4058938 w 4309476"/>
                <a:gd name="connsiteY3" fmla="*/ 822364 h 822364"/>
                <a:gd name="connsiteX4" fmla="*/ 250538 w 4309476"/>
                <a:gd name="connsiteY4" fmla="*/ 822364 h 822364"/>
                <a:gd name="connsiteX5" fmla="*/ 0 w 4309476"/>
                <a:gd name="connsiteY5" fmla="*/ 571826 h 822364"/>
                <a:gd name="connsiteX6" fmla="*/ 0 w 4309476"/>
                <a:gd name="connsiteY6" fmla="*/ 0 h 82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09476" h="822364">
                  <a:moveTo>
                    <a:pt x="0" y="0"/>
                  </a:moveTo>
                  <a:lnTo>
                    <a:pt x="4309476" y="0"/>
                  </a:lnTo>
                  <a:lnTo>
                    <a:pt x="4309476" y="571826"/>
                  </a:lnTo>
                  <a:cubicBezTo>
                    <a:pt x="4309476" y="710194"/>
                    <a:pt x="4197306" y="822364"/>
                    <a:pt x="4058938" y="822364"/>
                  </a:cubicBezTo>
                  <a:lnTo>
                    <a:pt x="250538" y="822364"/>
                  </a:lnTo>
                  <a:cubicBezTo>
                    <a:pt x="112170" y="822364"/>
                    <a:pt x="0" y="710194"/>
                    <a:pt x="0" y="5718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965303" y="4784558"/>
              <a:ext cx="3311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适合冷量：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09K-30K</a:t>
              </a:r>
            </a:p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有交流、直流电机可选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圆角矩形 13">
            <a:hlinkHover r:id="rId4" action="ppaction://hlinksldjump"/>
          </p:cNvPr>
          <p:cNvSpPr/>
          <p:nvPr/>
        </p:nvSpPr>
        <p:spPr>
          <a:xfrm>
            <a:off x="3074363" y="3807628"/>
            <a:ext cx="1567543" cy="777424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中壳体</a:t>
            </a:r>
          </a:p>
        </p:txBody>
      </p:sp>
      <p:sp>
        <p:nvSpPr>
          <p:cNvPr id="17" name="圆角矩形 16">
            <a:hlinkHover r:id="rId5" action="ppaction://hlinksldjump"/>
          </p:cNvPr>
          <p:cNvSpPr/>
          <p:nvPr/>
        </p:nvSpPr>
        <p:spPr>
          <a:xfrm>
            <a:off x="3075709" y="4765178"/>
            <a:ext cx="1567543" cy="777424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大壳体</a:t>
            </a:r>
          </a:p>
        </p:txBody>
      </p:sp>
    </p:spTree>
    <p:extLst>
      <p:ext uri="{BB962C8B-B14F-4D97-AF65-F5344CB8AC3E}">
        <p14:creationId xmlns:p14="http://schemas.microsoft.com/office/powerpoint/2010/main" val="1061203677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872560" y="2000317"/>
            <a:ext cx="6446880" cy="3745858"/>
          </a:xfrm>
          <a:prstGeom prst="roundRect">
            <a:avLst>
              <a:gd name="adj" fmla="val 830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464785" y="2312487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请选择需要重新设计的部分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>
            <a:hlinkClick r:id="rId3" action="ppaction://hlinksldjump"/>
          </p:cNvPr>
          <p:cNvSpPr/>
          <p:nvPr/>
        </p:nvSpPr>
        <p:spPr>
          <a:xfrm>
            <a:off x="3249877" y="3778990"/>
            <a:ext cx="2686464" cy="836553"/>
          </a:xfrm>
          <a:prstGeom prst="roundRect">
            <a:avLst>
              <a:gd name="adj" fmla="val 2609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电器盒部件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hlinkHover r:id="rId4" action="ppaction://hlinksldjump"/>
          </p:cNvPr>
          <p:cNvSpPr/>
          <p:nvPr/>
        </p:nvSpPr>
        <p:spPr>
          <a:xfrm>
            <a:off x="3249877" y="2850077"/>
            <a:ext cx="2686464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壳体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>
            <a:hlinkHover r:id="rId5" action="ppaction://hlinksldjump"/>
          </p:cNvPr>
          <p:cNvSpPr/>
          <p:nvPr/>
        </p:nvSpPr>
        <p:spPr>
          <a:xfrm>
            <a:off x="6183061" y="2882196"/>
            <a:ext cx="2686464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风机部件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>
            <a:hlinkHover r:id="rId6" action="ppaction://hlinksldjump"/>
          </p:cNvPr>
          <p:cNvSpPr/>
          <p:nvPr/>
        </p:nvSpPr>
        <p:spPr>
          <a:xfrm>
            <a:off x="6183060" y="3811110"/>
            <a:ext cx="2686464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蒸发器部件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>
            <a:hlinkClick r:id="rId7" action="ppaction://hlinksldjump"/>
          </p:cNvPr>
          <p:cNvSpPr/>
          <p:nvPr/>
        </p:nvSpPr>
        <p:spPr>
          <a:xfrm>
            <a:off x="3249877" y="4707903"/>
            <a:ext cx="2686464" cy="836553"/>
          </a:xfrm>
          <a:prstGeom prst="roundRect">
            <a:avLst>
              <a:gd name="adj" fmla="val 2609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确认配置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>
            <a:hlinkClick r:id="rId7" action="ppaction://hlinksldjump"/>
          </p:cNvPr>
          <p:cNvSpPr/>
          <p:nvPr/>
        </p:nvSpPr>
        <p:spPr>
          <a:xfrm>
            <a:off x="6183060" y="4740023"/>
            <a:ext cx="2686464" cy="836553"/>
          </a:xfrm>
          <a:prstGeom prst="roundRect">
            <a:avLst>
              <a:gd name="adj" fmla="val 26097"/>
            </a:avLst>
          </a:prstGeom>
          <a:solidFill>
            <a:srgbClr val="EB5F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993505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872560" y="2000317"/>
            <a:ext cx="6446880" cy="3745858"/>
          </a:xfrm>
          <a:prstGeom prst="roundRect">
            <a:avLst>
              <a:gd name="adj" fmla="val 830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464785" y="2312487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请选择需要重新设计的部分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>
            <a:hlinkClick r:id="rId3" action="ppaction://hlinksldjump"/>
          </p:cNvPr>
          <p:cNvSpPr/>
          <p:nvPr/>
        </p:nvSpPr>
        <p:spPr>
          <a:xfrm>
            <a:off x="6183060" y="3811110"/>
            <a:ext cx="2686464" cy="836553"/>
          </a:xfrm>
          <a:prstGeom prst="roundRect">
            <a:avLst>
              <a:gd name="adj" fmla="val 2609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蒸发器部件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hlinkHover r:id="rId4" action="ppaction://hlinksldjump"/>
          </p:cNvPr>
          <p:cNvSpPr/>
          <p:nvPr/>
        </p:nvSpPr>
        <p:spPr>
          <a:xfrm>
            <a:off x="3249877" y="2850077"/>
            <a:ext cx="2686464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壳体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>
            <a:hlinkHover r:id="rId5" action="ppaction://hlinksldjump"/>
          </p:cNvPr>
          <p:cNvSpPr/>
          <p:nvPr/>
        </p:nvSpPr>
        <p:spPr>
          <a:xfrm>
            <a:off x="6183061" y="2882196"/>
            <a:ext cx="2686464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风机部件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>
            <a:hlinkHover r:id="rId6" action="ppaction://hlinksldjump"/>
          </p:cNvPr>
          <p:cNvSpPr/>
          <p:nvPr/>
        </p:nvSpPr>
        <p:spPr>
          <a:xfrm>
            <a:off x="3249877" y="3778990"/>
            <a:ext cx="2686464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电器盒部件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>
            <a:hlinkClick r:id="rId7" action="ppaction://hlinksldjump"/>
          </p:cNvPr>
          <p:cNvSpPr/>
          <p:nvPr/>
        </p:nvSpPr>
        <p:spPr>
          <a:xfrm>
            <a:off x="3249877" y="4707903"/>
            <a:ext cx="2686464" cy="836553"/>
          </a:xfrm>
          <a:prstGeom prst="roundRect">
            <a:avLst>
              <a:gd name="adj" fmla="val 2609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确认配置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>
            <a:hlinkClick r:id="rId7" action="ppaction://hlinksldjump"/>
          </p:cNvPr>
          <p:cNvSpPr/>
          <p:nvPr/>
        </p:nvSpPr>
        <p:spPr>
          <a:xfrm>
            <a:off x="6183060" y="4740023"/>
            <a:ext cx="2686464" cy="836553"/>
          </a:xfrm>
          <a:prstGeom prst="roundRect">
            <a:avLst>
              <a:gd name="adj" fmla="val 26097"/>
            </a:avLst>
          </a:prstGeom>
          <a:solidFill>
            <a:srgbClr val="EB5F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238679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09963" y="2713038"/>
            <a:ext cx="4948237" cy="747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5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en-US" altLang="zh-CN" sz="5400" b="1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19575" y="3754438"/>
            <a:ext cx="3529013" cy="747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 For  Watching</a:t>
            </a:r>
          </a:p>
        </p:txBody>
      </p:sp>
      <p:pic>
        <p:nvPicPr>
          <p:cNvPr id="20484" name="图片 9" descr="出口室字样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75" y="5999163"/>
            <a:ext cx="2036763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3654425" y="3690938"/>
            <a:ext cx="4586288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872560" y="2000317"/>
            <a:ext cx="6446880" cy="3745858"/>
          </a:xfrm>
          <a:prstGeom prst="roundRect">
            <a:avLst>
              <a:gd name="adj" fmla="val 830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05987" y="2312487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请选择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壳体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846399" y="2850077"/>
            <a:ext cx="4309476" cy="2695699"/>
          </a:xfrm>
          <a:prstGeom prst="roundRect">
            <a:avLst>
              <a:gd name="adj" fmla="val 9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>
            <a:hlinkClick r:id="rId3" action="ppaction://hlinksldjump"/>
          </p:cNvPr>
          <p:cNvSpPr/>
          <p:nvPr/>
        </p:nvSpPr>
        <p:spPr>
          <a:xfrm>
            <a:off x="3074363" y="3807628"/>
            <a:ext cx="1567543" cy="777424"/>
          </a:xfrm>
          <a:prstGeom prst="roundRect">
            <a:avLst>
              <a:gd name="adj" fmla="val 2609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中壳体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846399" y="2846903"/>
            <a:ext cx="4309476" cy="2695699"/>
          </a:xfrm>
          <a:prstGeom prst="roundRect">
            <a:avLst>
              <a:gd name="adj" fmla="val 9294"/>
            </a:avLst>
          </a:prstGeom>
          <a:solidFill>
            <a:srgbClr val="FDFD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C:\Users\390419\Desktop\说明书\素材\效果图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014" y="2358835"/>
            <a:ext cx="5374005" cy="36995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组合 11"/>
          <p:cNvGrpSpPr/>
          <p:nvPr/>
        </p:nvGrpSpPr>
        <p:grpSpPr>
          <a:xfrm>
            <a:off x="4843626" y="4724737"/>
            <a:ext cx="4309476" cy="822364"/>
            <a:chOff x="4843626" y="4724737"/>
            <a:chExt cx="4309476" cy="822364"/>
          </a:xfrm>
        </p:grpSpPr>
        <p:sp>
          <p:nvSpPr>
            <p:cNvPr id="13" name="任意多边形 12"/>
            <p:cNvSpPr/>
            <p:nvPr/>
          </p:nvSpPr>
          <p:spPr>
            <a:xfrm>
              <a:off x="4843626" y="4724737"/>
              <a:ext cx="4309476" cy="822364"/>
            </a:xfrm>
            <a:custGeom>
              <a:avLst/>
              <a:gdLst>
                <a:gd name="connsiteX0" fmla="*/ 0 w 4309476"/>
                <a:gd name="connsiteY0" fmla="*/ 0 h 822364"/>
                <a:gd name="connsiteX1" fmla="*/ 4309476 w 4309476"/>
                <a:gd name="connsiteY1" fmla="*/ 0 h 822364"/>
                <a:gd name="connsiteX2" fmla="*/ 4309476 w 4309476"/>
                <a:gd name="connsiteY2" fmla="*/ 571826 h 822364"/>
                <a:gd name="connsiteX3" fmla="*/ 4058938 w 4309476"/>
                <a:gd name="connsiteY3" fmla="*/ 822364 h 822364"/>
                <a:gd name="connsiteX4" fmla="*/ 250538 w 4309476"/>
                <a:gd name="connsiteY4" fmla="*/ 822364 h 822364"/>
                <a:gd name="connsiteX5" fmla="*/ 0 w 4309476"/>
                <a:gd name="connsiteY5" fmla="*/ 571826 h 822364"/>
                <a:gd name="connsiteX6" fmla="*/ 0 w 4309476"/>
                <a:gd name="connsiteY6" fmla="*/ 0 h 82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09476" h="822364">
                  <a:moveTo>
                    <a:pt x="0" y="0"/>
                  </a:moveTo>
                  <a:lnTo>
                    <a:pt x="4309476" y="0"/>
                  </a:lnTo>
                  <a:lnTo>
                    <a:pt x="4309476" y="571826"/>
                  </a:lnTo>
                  <a:cubicBezTo>
                    <a:pt x="4309476" y="710194"/>
                    <a:pt x="4197306" y="822364"/>
                    <a:pt x="4058938" y="822364"/>
                  </a:cubicBezTo>
                  <a:lnTo>
                    <a:pt x="250538" y="822364"/>
                  </a:lnTo>
                  <a:cubicBezTo>
                    <a:pt x="112170" y="822364"/>
                    <a:pt x="0" y="710194"/>
                    <a:pt x="0" y="5718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965303" y="4784558"/>
              <a:ext cx="3311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适合冷量：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18K-42K</a:t>
              </a:r>
            </a:p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有交流、直流电机可选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圆角矩形 16">
            <a:hlinkHover r:id="rId5" action="ppaction://hlinksldjump"/>
          </p:cNvPr>
          <p:cNvSpPr/>
          <p:nvPr/>
        </p:nvSpPr>
        <p:spPr>
          <a:xfrm>
            <a:off x="3075709" y="2850078"/>
            <a:ext cx="1567543" cy="777424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小壳体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>
            <a:hlinkHover r:id="rId6" action="ppaction://hlinksldjump"/>
          </p:cNvPr>
          <p:cNvSpPr/>
          <p:nvPr/>
        </p:nvSpPr>
        <p:spPr>
          <a:xfrm>
            <a:off x="3075709" y="4765178"/>
            <a:ext cx="1567543" cy="777424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大壳体</a:t>
            </a:r>
          </a:p>
        </p:txBody>
      </p:sp>
    </p:spTree>
    <p:extLst>
      <p:ext uri="{BB962C8B-B14F-4D97-AF65-F5344CB8AC3E}">
        <p14:creationId xmlns:p14="http://schemas.microsoft.com/office/powerpoint/2010/main" val="2822952938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872560" y="2000317"/>
            <a:ext cx="6446880" cy="3745858"/>
          </a:xfrm>
          <a:prstGeom prst="roundRect">
            <a:avLst>
              <a:gd name="adj" fmla="val 830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05987" y="2312487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请选择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壳体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846399" y="2850077"/>
            <a:ext cx="4309476" cy="2695699"/>
          </a:xfrm>
          <a:prstGeom prst="roundRect">
            <a:avLst>
              <a:gd name="adj" fmla="val 9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3075709" y="4765178"/>
            <a:ext cx="1567543" cy="777424"/>
          </a:xfrm>
          <a:prstGeom prst="roundRect">
            <a:avLst>
              <a:gd name="adj" fmla="val 2609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大壳体</a:t>
            </a:r>
          </a:p>
        </p:txBody>
      </p:sp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3" cstate="print"/>
          <a:srcRect l="1598" t="9282" r="40397" b="3929"/>
          <a:stretch>
            <a:fillRect/>
          </a:stretch>
        </p:blipFill>
        <p:spPr bwMode="auto">
          <a:xfrm>
            <a:off x="4846399" y="2850077"/>
            <a:ext cx="4309476" cy="2695699"/>
          </a:xfrm>
          <a:custGeom>
            <a:avLst/>
            <a:gdLst>
              <a:gd name="connsiteX0" fmla="*/ 250538 w 4309476"/>
              <a:gd name="connsiteY0" fmla="*/ 0 h 2695699"/>
              <a:gd name="connsiteX1" fmla="*/ 4058938 w 4309476"/>
              <a:gd name="connsiteY1" fmla="*/ 0 h 2695699"/>
              <a:gd name="connsiteX2" fmla="*/ 4309476 w 4309476"/>
              <a:gd name="connsiteY2" fmla="*/ 250538 h 2695699"/>
              <a:gd name="connsiteX3" fmla="*/ 4309476 w 4309476"/>
              <a:gd name="connsiteY3" fmla="*/ 2445161 h 2695699"/>
              <a:gd name="connsiteX4" fmla="*/ 4058938 w 4309476"/>
              <a:gd name="connsiteY4" fmla="*/ 2695699 h 2695699"/>
              <a:gd name="connsiteX5" fmla="*/ 250538 w 4309476"/>
              <a:gd name="connsiteY5" fmla="*/ 2695699 h 2695699"/>
              <a:gd name="connsiteX6" fmla="*/ 0 w 4309476"/>
              <a:gd name="connsiteY6" fmla="*/ 2445161 h 2695699"/>
              <a:gd name="connsiteX7" fmla="*/ 0 w 4309476"/>
              <a:gd name="connsiteY7" fmla="*/ 250538 h 2695699"/>
              <a:gd name="connsiteX8" fmla="*/ 250538 w 4309476"/>
              <a:gd name="connsiteY8" fmla="*/ 0 h 2695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9476" h="2695699">
                <a:moveTo>
                  <a:pt x="250538" y="0"/>
                </a:moveTo>
                <a:lnTo>
                  <a:pt x="4058938" y="0"/>
                </a:lnTo>
                <a:cubicBezTo>
                  <a:pt x="4197306" y="0"/>
                  <a:pt x="4309476" y="112170"/>
                  <a:pt x="4309476" y="250538"/>
                </a:cubicBezTo>
                <a:lnTo>
                  <a:pt x="4309476" y="2445161"/>
                </a:lnTo>
                <a:cubicBezTo>
                  <a:pt x="4309476" y="2583529"/>
                  <a:pt x="4197306" y="2695699"/>
                  <a:pt x="4058938" y="2695699"/>
                </a:cubicBezTo>
                <a:lnTo>
                  <a:pt x="250538" y="2695699"/>
                </a:lnTo>
                <a:cubicBezTo>
                  <a:pt x="112170" y="2695699"/>
                  <a:pt x="0" y="2583529"/>
                  <a:pt x="0" y="2445161"/>
                </a:cubicBezTo>
                <a:lnTo>
                  <a:pt x="0" y="250538"/>
                </a:lnTo>
                <a:cubicBezTo>
                  <a:pt x="0" y="112170"/>
                  <a:pt x="112170" y="0"/>
                  <a:pt x="250538" y="0"/>
                </a:cubicBezTo>
                <a:close/>
              </a:path>
            </a:pathLst>
          </a:custGeom>
          <a:noFill/>
          <a:ln w="1">
            <a:noFill/>
            <a:miter lim="800000"/>
            <a:headEnd/>
            <a:tailEnd type="none" w="med" len="med"/>
          </a:ln>
          <a:effectLst/>
        </p:spPr>
      </p:pic>
      <p:grpSp>
        <p:nvGrpSpPr>
          <p:cNvPr id="12" name="组合 11"/>
          <p:cNvGrpSpPr/>
          <p:nvPr/>
        </p:nvGrpSpPr>
        <p:grpSpPr>
          <a:xfrm>
            <a:off x="4843626" y="4724737"/>
            <a:ext cx="4309476" cy="822364"/>
            <a:chOff x="4843626" y="4724737"/>
            <a:chExt cx="4309476" cy="822364"/>
          </a:xfrm>
        </p:grpSpPr>
        <p:sp>
          <p:nvSpPr>
            <p:cNvPr id="13" name="任意多边形 12"/>
            <p:cNvSpPr/>
            <p:nvPr/>
          </p:nvSpPr>
          <p:spPr>
            <a:xfrm>
              <a:off x="4843626" y="4724737"/>
              <a:ext cx="4309476" cy="822364"/>
            </a:xfrm>
            <a:custGeom>
              <a:avLst/>
              <a:gdLst>
                <a:gd name="connsiteX0" fmla="*/ 0 w 4309476"/>
                <a:gd name="connsiteY0" fmla="*/ 0 h 822364"/>
                <a:gd name="connsiteX1" fmla="*/ 4309476 w 4309476"/>
                <a:gd name="connsiteY1" fmla="*/ 0 h 822364"/>
                <a:gd name="connsiteX2" fmla="*/ 4309476 w 4309476"/>
                <a:gd name="connsiteY2" fmla="*/ 571826 h 822364"/>
                <a:gd name="connsiteX3" fmla="*/ 4058938 w 4309476"/>
                <a:gd name="connsiteY3" fmla="*/ 822364 h 822364"/>
                <a:gd name="connsiteX4" fmla="*/ 250538 w 4309476"/>
                <a:gd name="connsiteY4" fmla="*/ 822364 h 822364"/>
                <a:gd name="connsiteX5" fmla="*/ 0 w 4309476"/>
                <a:gd name="connsiteY5" fmla="*/ 571826 h 822364"/>
                <a:gd name="connsiteX6" fmla="*/ 0 w 4309476"/>
                <a:gd name="connsiteY6" fmla="*/ 0 h 82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09476" h="822364">
                  <a:moveTo>
                    <a:pt x="0" y="0"/>
                  </a:moveTo>
                  <a:lnTo>
                    <a:pt x="4309476" y="0"/>
                  </a:lnTo>
                  <a:lnTo>
                    <a:pt x="4309476" y="571826"/>
                  </a:lnTo>
                  <a:cubicBezTo>
                    <a:pt x="4309476" y="710194"/>
                    <a:pt x="4197306" y="822364"/>
                    <a:pt x="4058938" y="822364"/>
                  </a:cubicBezTo>
                  <a:lnTo>
                    <a:pt x="250538" y="822364"/>
                  </a:lnTo>
                  <a:cubicBezTo>
                    <a:pt x="112170" y="822364"/>
                    <a:pt x="0" y="710194"/>
                    <a:pt x="0" y="5718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965303" y="4784558"/>
              <a:ext cx="3311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适合冷量：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48K-60K</a:t>
              </a:r>
            </a:p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有交流、直流电机可选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圆角矩形 16">
            <a:hlinkHover r:id="rId4" action="ppaction://hlinksldjump"/>
          </p:cNvPr>
          <p:cNvSpPr/>
          <p:nvPr/>
        </p:nvSpPr>
        <p:spPr>
          <a:xfrm>
            <a:off x="3075709" y="2850078"/>
            <a:ext cx="1567543" cy="777424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小壳体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>
            <a:hlinkHover r:id="rId5" action="ppaction://hlinksldjump"/>
          </p:cNvPr>
          <p:cNvSpPr/>
          <p:nvPr/>
        </p:nvSpPr>
        <p:spPr>
          <a:xfrm>
            <a:off x="3074363" y="3807628"/>
            <a:ext cx="1567543" cy="777424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中壳体</a:t>
            </a:r>
          </a:p>
        </p:txBody>
      </p:sp>
    </p:spTree>
    <p:extLst>
      <p:ext uri="{BB962C8B-B14F-4D97-AF65-F5344CB8AC3E}">
        <p14:creationId xmlns:p14="http://schemas.microsoft.com/office/powerpoint/2010/main" val="2909185178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872560" y="2000317"/>
            <a:ext cx="6900459" cy="4058028"/>
            <a:chOff x="2872560" y="2000317"/>
            <a:chExt cx="6900459" cy="4058028"/>
          </a:xfrm>
        </p:grpSpPr>
        <p:sp>
          <p:nvSpPr>
            <p:cNvPr id="16" name="圆角矩形 15"/>
            <p:cNvSpPr/>
            <p:nvPr/>
          </p:nvSpPr>
          <p:spPr>
            <a:xfrm>
              <a:off x="2872560" y="2000317"/>
              <a:ext cx="6446880" cy="3745858"/>
            </a:xfrm>
            <a:prstGeom prst="roundRect">
              <a:avLst>
                <a:gd name="adj" fmla="val 830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105987" y="2312487"/>
              <a:ext cx="1980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请选择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壳体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4846399" y="2850077"/>
              <a:ext cx="4309476" cy="2695699"/>
            </a:xfrm>
            <a:prstGeom prst="roundRect">
              <a:avLst>
                <a:gd name="adj" fmla="val 92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3074363" y="3807628"/>
              <a:ext cx="1567543" cy="777424"/>
            </a:xfrm>
            <a:prstGeom prst="roundRect">
              <a:avLst>
                <a:gd name="adj" fmla="val 26097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中壳体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846399" y="2846903"/>
              <a:ext cx="4309476" cy="2695699"/>
            </a:xfrm>
            <a:prstGeom prst="roundRect">
              <a:avLst>
                <a:gd name="adj" fmla="val 9294"/>
              </a:avLst>
            </a:prstGeom>
            <a:solidFill>
              <a:srgbClr val="FDFD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C:\Users\390419\Desktop\说明书\素材\效果图.pn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9014" y="2358835"/>
              <a:ext cx="5374005" cy="369951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组合 11"/>
            <p:cNvGrpSpPr/>
            <p:nvPr/>
          </p:nvGrpSpPr>
          <p:grpSpPr>
            <a:xfrm>
              <a:off x="4843626" y="4724737"/>
              <a:ext cx="4309476" cy="822364"/>
              <a:chOff x="4843626" y="4724737"/>
              <a:chExt cx="4309476" cy="822364"/>
            </a:xfrm>
          </p:grpSpPr>
          <p:sp>
            <p:nvSpPr>
              <p:cNvPr id="13" name="任意多边形 12"/>
              <p:cNvSpPr/>
              <p:nvPr/>
            </p:nvSpPr>
            <p:spPr>
              <a:xfrm>
                <a:off x="4843626" y="4724737"/>
                <a:ext cx="4309476" cy="822364"/>
              </a:xfrm>
              <a:custGeom>
                <a:avLst/>
                <a:gdLst>
                  <a:gd name="connsiteX0" fmla="*/ 0 w 4309476"/>
                  <a:gd name="connsiteY0" fmla="*/ 0 h 822364"/>
                  <a:gd name="connsiteX1" fmla="*/ 4309476 w 4309476"/>
                  <a:gd name="connsiteY1" fmla="*/ 0 h 822364"/>
                  <a:gd name="connsiteX2" fmla="*/ 4309476 w 4309476"/>
                  <a:gd name="connsiteY2" fmla="*/ 571826 h 822364"/>
                  <a:gd name="connsiteX3" fmla="*/ 4058938 w 4309476"/>
                  <a:gd name="connsiteY3" fmla="*/ 822364 h 822364"/>
                  <a:gd name="connsiteX4" fmla="*/ 250538 w 4309476"/>
                  <a:gd name="connsiteY4" fmla="*/ 822364 h 822364"/>
                  <a:gd name="connsiteX5" fmla="*/ 0 w 4309476"/>
                  <a:gd name="connsiteY5" fmla="*/ 571826 h 822364"/>
                  <a:gd name="connsiteX6" fmla="*/ 0 w 4309476"/>
                  <a:gd name="connsiteY6" fmla="*/ 0 h 822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09476" h="822364">
                    <a:moveTo>
                      <a:pt x="0" y="0"/>
                    </a:moveTo>
                    <a:lnTo>
                      <a:pt x="4309476" y="0"/>
                    </a:lnTo>
                    <a:lnTo>
                      <a:pt x="4309476" y="571826"/>
                    </a:lnTo>
                    <a:cubicBezTo>
                      <a:pt x="4309476" y="710194"/>
                      <a:pt x="4197306" y="822364"/>
                      <a:pt x="4058938" y="822364"/>
                    </a:cubicBezTo>
                    <a:lnTo>
                      <a:pt x="250538" y="822364"/>
                    </a:lnTo>
                    <a:cubicBezTo>
                      <a:pt x="112170" y="822364"/>
                      <a:pt x="0" y="710194"/>
                      <a:pt x="0" y="5718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4965303" y="4784558"/>
                <a:ext cx="33117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适合冷量：</a:t>
                </a:r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18K-42K</a:t>
                </a:r>
              </a:p>
              <a:p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配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有交流、直流电机可选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圆角矩形 16"/>
            <p:cNvSpPr/>
            <p:nvPr/>
          </p:nvSpPr>
          <p:spPr>
            <a:xfrm>
              <a:off x="3075709" y="2850078"/>
              <a:ext cx="1567543" cy="777424"/>
            </a:xfrm>
            <a:prstGeom prst="roundRect">
              <a:avLst>
                <a:gd name="adj" fmla="val 2609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小壳体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075709" y="4765178"/>
              <a:ext cx="1567543" cy="777424"/>
            </a:xfrm>
            <a:prstGeom prst="roundRect">
              <a:avLst>
                <a:gd name="adj" fmla="val 2609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大壳体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6053691"/>
      </p:ext>
    </p:extLst>
  </p:cSld>
  <p:clrMapOvr>
    <a:masterClrMapping/>
  </p:clrMapOvr>
  <p:transition spd="med" advClick="0" advTm="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872560" y="2000317"/>
            <a:ext cx="6446880" cy="3745858"/>
          </a:xfrm>
          <a:prstGeom prst="roundRect">
            <a:avLst>
              <a:gd name="adj" fmla="val 830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93402" y="2312487"/>
            <a:ext cx="26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请选择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壳体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配件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>
            <a:hlinkHover r:id="rId3" action="ppaction://hlinksldjump"/>
          </p:cNvPr>
          <p:cNvSpPr/>
          <p:nvPr/>
        </p:nvSpPr>
        <p:spPr>
          <a:xfrm>
            <a:off x="3162793" y="2850077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导风板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>
            <a:hlinkHover r:id="rId4" action="ppaction://hlinksldjump"/>
          </p:cNvPr>
          <p:cNvSpPr/>
          <p:nvPr/>
        </p:nvSpPr>
        <p:spPr>
          <a:xfrm>
            <a:off x="7125197" y="2850076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扫风叶片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>
            <a:hlinkHover r:id="rId5" action="ppaction://hlinksldjump"/>
          </p:cNvPr>
          <p:cNvSpPr/>
          <p:nvPr/>
        </p:nvSpPr>
        <p:spPr>
          <a:xfrm>
            <a:off x="5143995" y="2850076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后侧板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>
            <a:hlinkHover r:id="rId6" action="ppaction://hlinksldjump"/>
          </p:cNvPr>
          <p:cNvSpPr/>
          <p:nvPr/>
        </p:nvSpPr>
        <p:spPr>
          <a:xfrm>
            <a:off x="3162793" y="4707905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灯板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>
            <a:hlinkHover r:id="rId7" action="ppaction://hlinksldjump"/>
          </p:cNvPr>
          <p:cNvSpPr/>
          <p:nvPr/>
        </p:nvSpPr>
        <p:spPr>
          <a:xfrm>
            <a:off x="5143995" y="4707904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右支架盖板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>
            <a:hlinkHover r:id="rId8" action="ppaction://hlinksldjump"/>
          </p:cNvPr>
          <p:cNvSpPr/>
          <p:nvPr/>
        </p:nvSpPr>
        <p:spPr>
          <a:xfrm>
            <a:off x="3162793" y="3778990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左右盖板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>
            <a:hlinkHover r:id="rId9" action="ppaction://hlinksldjump"/>
          </p:cNvPr>
          <p:cNvSpPr/>
          <p:nvPr/>
        </p:nvSpPr>
        <p:spPr>
          <a:xfrm>
            <a:off x="7125197" y="3778989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格栅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>
            <a:hlinkClick r:id="rId10" action="ppaction://hlinksldjump"/>
          </p:cNvPr>
          <p:cNvSpPr/>
          <p:nvPr/>
        </p:nvSpPr>
        <p:spPr>
          <a:xfrm>
            <a:off x="5143995" y="3778989"/>
            <a:ext cx="1902691" cy="836553"/>
          </a:xfrm>
          <a:prstGeom prst="roundRect">
            <a:avLst>
              <a:gd name="adj" fmla="val 2609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默认配置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>
            <a:hlinkClick r:id="rId11" action="ppaction://hlinksldjump"/>
          </p:cNvPr>
          <p:cNvSpPr/>
          <p:nvPr/>
        </p:nvSpPr>
        <p:spPr>
          <a:xfrm>
            <a:off x="7125196" y="4707903"/>
            <a:ext cx="1902691" cy="836553"/>
          </a:xfrm>
          <a:prstGeom prst="roundRect">
            <a:avLst>
              <a:gd name="adj" fmla="val 26097"/>
            </a:avLst>
          </a:prstGeom>
          <a:solidFill>
            <a:srgbClr val="EB5F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819021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/>
      <p:bldP spid="17" grpId="0" animBg="1"/>
      <p:bldP spid="22" grpId="0" animBg="1"/>
      <p:bldP spid="23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694" y="860605"/>
            <a:ext cx="67746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第三代通用定频</a:t>
            </a:r>
            <a:r>
              <a:rPr lang="en-US" altLang="zh-CN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U-match</a:t>
            </a:r>
            <a:r>
              <a:rPr lang="zh-CN" altLang="en-US" sz="2800" dirty="0" smtClean="0"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座吊机自主设计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872560" y="2000317"/>
            <a:ext cx="6446880" cy="3745858"/>
          </a:xfrm>
          <a:prstGeom prst="roundRect">
            <a:avLst>
              <a:gd name="adj" fmla="val 830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93402" y="2312487"/>
            <a:ext cx="26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请选择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壳体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配件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162793" y="2850077"/>
            <a:ext cx="1902691" cy="836553"/>
          </a:xfrm>
          <a:prstGeom prst="roundRect">
            <a:avLst>
              <a:gd name="adj" fmla="val 2609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导风板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hlinkHover r:id="rId3" action="ppaction://hlinksldjump"/>
          </p:cNvPr>
          <p:cNvSpPr/>
          <p:nvPr/>
        </p:nvSpPr>
        <p:spPr>
          <a:xfrm>
            <a:off x="7125197" y="2850076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扫风叶片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>
            <a:hlinkHover r:id="rId4" action="ppaction://hlinksldjump"/>
          </p:cNvPr>
          <p:cNvSpPr/>
          <p:nvPr/>
        </p:nvSpPr>
        <p:spPr>
          <a:xfrm>
            <a:off x="5143995" y="2850076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后侧板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>
            <a:hlinkHover r:id="rId5" action="ppaction://hlinksldjump"/>
          </p:cNvPr>
          <p:cNvSpPr/>
          <p:nvPr/>
        </p:nvSpPr>
        <p:spPr>
          <a:xfrm>
            <a:off x="3162793" y="4707905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灯板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>
            <a:hlinkHover r:id="rId6" action="ppaction://hlinksldjump"/>
          </p:cNvPr>
          <p:cNvSpPr/>
          <p:nvPr/>
        </p:nvSpPr>
        <p:spPr>
          <a:xfrm>
            <a:off x="5143995" y="4707904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右支架盖板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>
            <a:hlinkHover r:id="rId7" action="ppaction://hlinksldjump"/>
          </p:cNvPr>
          <p:cNvSpPr/>
          <p:nvPr/>
        </p:nvSpPr>
        <p:spPr>
          <a:xfrm>
            <a:off x="3162793" y="3778990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左右盖板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>
            <a:hlinkHover r:id="rId8" action="ppaction://hlinksldjump"/>
          </p:cNvPr>
          <p:cNvSpPr/>
          <p:nvPr/>
        </p:nvSpPr>
        <p:spPr>
          <a:xfrm>
            <a:off x="7125197" y="3778989"/>
            <a:ext cx="1902691" cy="836553"/>
          </a:xfrm>
          <a:prstGeom prst="roundRect">
            <a:avLst>
              <a:gd name="adj" fmla="val 2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格栅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>
            <a:hlinkClick r:id="rId9" action="ppaction://hlinksldjump"/>
          </p:cNvPr>
          <p:cNvSpPr/>
          <p:nvPr/>
        </p:nvSpPr>
        <p:spPr>
          <a:xfrm>
            <a:off x="5143995" y="3778989"/>
            <a:ext cx="1902691" cy="836553"/>
          </a:xfrm>
          <a:prstGeom prst="roundRect">
            <a:avLst>
              <a:gd name="adj" fmla="val 2609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默认配置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>
            <a:hlinkClick r:id="rId10" action="ppaction://hlinksldjump"/>
          </p:cNvPr>
          <p:cNvSpPr/>
          <p:nvPr/>
        </p:nvSpPr>
        <p:spPr>
          <a:xfrm>
            <a:off x="7125196" y="4707903"/>
            <a:ext cx="1902691" cy="836553"/>
          </a:xfrm>
          <a:prstGeom prst="roundRect">
            <a:avLst>
              <a:gd name="adj" fmla="val 26097"/>
            </a:avLst>
          </a:prstGeom>
          <a:solidFill>
            <a:srgbClr val="EB5F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8721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5958</TotalTime>
  <Words>1547</Words>
  <Application>Microsoft Office PowerPoint</Application>
  <PresentationFormat>自定义</PresentationFormat>
  <Paragraphs>584</Paragraphs>
  <Slides>42</Slides>
  <Notes>37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向阳花儿</dc:creator>
  <cp:lastModifiedBy>dreamsummit</cp:lastModifiedBy>
  <cp:revision>409</cp:revision>
  <dcterms:created xsi:type="dcterms:W3CDTF">2013-08-29T10:54:42Z</dcterms:created>
  <dcterms:modified xsi:type="dcterms:W3CDTF">2016-06-29T07:33:48Z</dcterms:modified>
</cp:coreProperties>
</file>