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emf" ContentType="image/x-emf"/>
  <Default Extension="rels" ContentType="application/vnd.openxmlformats-package.relationships+xml"/>
  <Default Extension="bin" ContentType="application/vnd.openxmlformats-officedocument.oleObject"/>
  <Override PartName="/ppt/slides/slide3.xml" ContentType="application/vnd.openxmlformats-officedocument.presentationml.slide+xml"/>
  <Override PartName="/ppt/slideLayouts/slideLayout3.xml" ContentType="application/vnd.openxmlformats-officedocument.presentationml.slideLayout+xml"/>
  <Override PartName="/ppt/slides/slide1.xml" ContentType="application/vnd.openxmlformats-officedocument.presentationml.slide+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tableStyles.xml" ContentType="application/vnd.openxmlformats-officedocument.presentationml.tableStyles+xml"/>
  <Override PartName="/ppt/slides/slide2.xml" ContentType="application/vnd.openxmlformats-officedocument.presentationml.slide+xml"/>
  <Override PartName="/ppt/slideLayouts/slideLayout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sldIdLst>
    <p:sldId id="256" r:id="rId3"/>
    <p:sldId id="257" r:id="rId4"/>
    <p:sldId id="258" r:id="rId5"/>
  </p:sldIdLst>
  <p:sldSz cx="10080625" cy="7559675" type="screen4x3"/>
  <p:notesSz cx="7559675" cy="10080625"/>
  <p:defaultTextStyle>
    <a:lvl1pPr marL="0" indent="0" algn="l" defTabSz="457200">
      <a:lnSpc>
        <a:spcPct val="94000"/>
      </a:lnSpc>
      <a:buNone/>
      <a:defRPr lang="en-GB" sz="1800">
        <a:solidFill>
          <a:srgbClr val="000000"/>
        </a:solidFill>
        <a:latin typeface="Arial"/>
        <a:ea typeface="Droid Sans Fallback"/>
      </a:defRPr>
    </a:lvl1pPr>
    <a:lvl2pPr marL="742950" indent="-285750" algn="l" defTabSz="457200">
      <a:lnSpc>
        <a:spcPct val="94000"/>
      </a:lnSpc>
      <a:buNone/>
      <a:defRPr lang="en-GB" sz="1800">
        <a:solidFill>
          <a:srgbClr val="000000"/>
        </a:solidFill>
        <a:latin typeface="Arial"/>
        <a:ea typeface="Droid Sans Fallback"/>
      </a:defRPr>
    </a:lvl2pPr>
    <a:lvl3pPr marL="1143000" indent="-228600" algn="l" defTabSz="457200">
      <a:lnSpc>
        <a:spcPct val="94000"/>
      </a:lnSpc>
      <a:buNone/>
      <a:defRPr lang="en-GB" sz="1800">
        <a:solidFill>
          <a:srgbClr val="000000"/>
        </a:solidFill>
        <a:latin typeface="Arial"/>
        <a:ea typeface="Droid Sans Fallback"/>
      </a:defRPr>
    </a:lvl3pPr>
    <a:lvl4pPr marL="1600200" indent="-228600" algn="l" defTabSz="457200">
      <a:lnSpc>
        <a:spcPct val="94000"/>
      </a:lnSpc>
      <a:buNone/>
      <a:defRPr lang="en-GB" sz="1800">
        <a:solidFill>
          <a:srgbClr val="000000"/>
        </a:solidFill>
        <a:latin typeface="Arial"/>
        <a:ea typeface="Droid Sans Fallback"/>
      </a:defRPr>
    </a:lvl4pPr>
    <a:lvl5pPr marL="2057400" indent="-228600" algn="l" defTabSz="457200">
      <a:lnSpc>
        <a:spcPct val="94000"/>
      </a:lnSpc>
      <a:buNone/>
      <a:defRPr lang="en-GB" sz="1800">
        <a:solidFill>
          <a:srgbClr val="000000"/>
        </a:solidFill>
        <a:latin typeface="Arial"/>
        <a:ea typeface="Droid Sans Fallback"/>
      </a:defRPr>
    </a:lvl5pPr>
    <a:lvl6pPr>
      <a:defRPr lang="en-GB" sz="1800"/>
    </a:lvl6pPr>
    <a:lvl7pPr>
      <a:defRPr lang="en-GB" sz="1800"/>
    </a:lvl7pPr>
    <a:lvl8pPr>
      <a:defRPr lang="en-GB" sz="1800"/>
    </a:lvl8pPr>
    <a:lvl9pPr>
      <a:defRPr lang="en-GB" sz="1800"/>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presProps" Target="presProps.xml" /><Relationship Id="rId7" Type="http://schemas.openxmlformats.org/officeDocument/2006/relationships/tableStyles" Target="tableStyles.xml" /><Relationship Id="rId8"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 userDrawn="1">
  <p:cSld name="Title and Object Slide">
    <p:spTree>
      <p:nvGrpSpPr>
        <p:cNvPr id="1" name="" hidden="0"/>
        <p:cNvGrpSpPr/>
        <p:nvPr isPhoto="0" userDrawn="0"/>
      </p:nvGrpSpPr>
      <p:grpSpPr bwMode="auto">
        <a:xfrm>
          <a:off x="0" y="0"/>
          <a:ext cx="0" cy="0"/>
          <a:chOff x="0" y="0"/>
          <a:chExt cx="0" cy="0"/>
        </a:xfrm>
      </p:grpSpPr>
      <p:sp>
        <p:nvSpPr>
          <p:cNvPr id="4" name="Shape 2050" hidden="0"/>
          <p:cNvSpPr>
            <a:spLocks noChangeShapeType="1" noGrp="1"/>
          </p:cNvSpPr>
          <p:nvPr isPhoto="0" userDrawn="0">
            <p:ph type="title" idx="0" hasCustomPrompt="0"/>
          </p:nvPr>
        </p:nvSpPr>
        <p:spPr bwMode="auto">
          <a:xfrm>
            <a:off x="503237" y="576262"/>
            <a:ext cx="7197725" cy="719137"/>
          </a:xfrm>
          <a:prstGeom prst="rect">
            <a:avLst/>
          </a:prstGeom>
          <a:noFill/>
        </p:spPr>
        <p:txBody>
          <a:bodyPr lIns="0" tIns="0" rIns="0" bIns="0" anchor="ctr" anchorCtr="0"/>
          <a:lstStyle/>
          <a:p>
            <a:pPr marL="0" lvl="0" indent="0">
              <a:buNone/>
              <a:defRPr/>
            </a:pPr>
            <a:r>
              <a:rPr/>
              <a:t>Click to edit the title text format</a:t>
            </a:r>
            <a:endParaRPr/>
          </a:p>
        </p:txBody>
      </p:sp>
      <p:sp>
        <p:nvSpPr>
          <p:cNvPr id="5" name="Shape 2051" hidden="0"/>
          <p:cNvSpPr>
            <a:spLocks noChangeShapeType="1" noGrp="1"/>
          </p:cNvSpPr>
          <p:nvPr isPhoto="0" userDrawn="0">
            <p:ph idx="1" hasCustomPrompt="0"/>
          </p:nvPr>
        </p:nvSpPr>
        <p:spPr bwMode="auto">
          <a:xfrm>
            <a:off x="503237" y="1800225"/>
            <a:ext cx="9070975" cy="4383087"/>
          </a:xfrm>
          <a:prstGeom prst="rect">
            <a:avLst/>
          </a:prstGeom>
          <a:noFill/>
        </p:spPr>
        <p:txBody>
          <a:bodyPr lIns="0" tIns="19656" rIns="0" bIns="0" anchor="t"/>
          <a:lstStyle>
            <a:lvl1pPr marL="342900" indent="-342900" algn="l" defTabSz="457200">
              <a:lnSpc>
                <a:spcPct val="94000"/>
              </a:lnSpc>
              <a:spcAft>
                <a:spcPts val="1425"/>
              </a:spcAft>
              <a:buNone/>
              <a:defRPr sz="2600">
                <a:solidFill>
                  <a:srgbClr val="000000"/>
                </a:solidFill>
                <a:latin typeface="Arial"/>
                <a:ea typeface="WenQuanYi Zen Hei"/>
              </a:defRPr>
            </a:lvl1pPr>
            <a:lvl2pPr marL="742950" indent="-285750" algn="l" defTabSz="457200">
              <a:lnSpc>
                <a:spcPct val="94000"/>
              </a:lnSpc>
              <a:spcAft>
                <a:spcPts val="1137"/>
              </a:spcAft>
              <a:buNone/>
              <a:defRPr sz="2600">
                <a:solidFill>
                  <a:srgbClr val="000000"/>
                </a:solidFill>
                <a:latin typeface="Arial"/>
                <a:ea typeface="WenQuanYi Zen Hei"/>
              </a:defRPr>
            </a:lvl2pPr>
            <a:lvl3pPr marL="1143000" indent="-228600" algn="l" defTabSz="457200">
              <a:lnSpc>
                <a:spcPct val="94000"/>
              </a:lnSpc>
              <a:spcAft>
                <a:spcPts val="850"/>
              </a:spcAft>
              <a:buNone/>
              <a:defRPr sz="2600">
                <a:solidFill>
                  <a:srgbClr val="000000"/>
                </a:solidFill>
                <a:latin typeface="Arial"/>
                <a:ea typeface="WenQuanYi Zen Hei"/>
              </a:defRPr>
            </a:lvl3pPr>
            <a:lvl4pPr marL="1600200" indent="-228600" algn="l" defTabSz="457200">
              <a:lnSpc>
                <a:spcPct val="94000"/>
              </a:lnSpc>
              <a:spcAft>
                <a:spcPts val="575"/>
              </a:spcAft>
              <a:buNone/>
              <a:defRPr sz="2600">
                <a:solidFill>
                  <a:srgbClr val="000000"/>
                </a:solidFill>
                <a:latin typeface="Arial"/>
                <a:ea typeface="WenQuanYi Zen Hei"/>
              </a:defRPr>
            </a:lvl4pPr>
            <a:lvl5pPr marL="2057400" indent="-228600" algn="l" defTabSz="457200">
              <a:lnSpc>
                <a:spcPct val="94000"/>
              </a:lnSpc>
              <a:spcAft>
                <a:spcPts val="287"/>
              </a:spcAft>
              <a:buNone/>
              <a:defRPr sz="2600">
                <a:solidFill>
                  <a:srgbClr val="000000"/>
                </a:solidFill>
                <a:latin typeface="Arial"/>
                <a:ea typeface="WenQuanYi Zen Hei"/>
              </a:defRPr>
            </a:lvl5pPr>
          </a:lstStyle>
          <a:p>
            <a:pPr marL="342900" lvl="0" indent="-685800">
              <a:buNone/>
              <a:defRPr/>
            </a:pPr>
            <a:r>
              <a:rPr/>
              <a:t>Click to edit the outline text format</a:t>
            </a:r>
            <a:endParaRPr/>
          </a:p>
          <a:p>
            <a:pPr marL="742950" lvl="1" indent="-1028700">
              <a:buNone/>
              <a:defRPr/>
            </a:pPr>
            <a:r>
              <a:rPr/>
              <a:t>Second Outline Level</a:t>
            </a:r>
            <a:endParaRPr/>
          </a:p>
          <a:p>
            <a:pPr marL="1143000" lvl="2" indent="-1371600">
              <a:buNone/>
              <a:defRPr/>
            </a:pPr>
            <a:r>
              <a:rPr/>
              <a:t>Third Outline Level</a:t>
            </a:r>
            <a:endParaRPr/>
          </a:p>
          <a:p>
            <a:pPr marL="1600200" lvl="3" indent="-1828800">
              <a:buNone/>
              <a:defRPr/>
            </a:pPr>
            <a:r>
              <a:rPr/>
              <a:t>Fourth Outline Level</a:t>
            </a:r>
            <a:endParaRPr/>
          </a:p>
          <a:p>
            <a:pPr marL="2057400" lvl="4" indent="-2286000">
              <a:buNone/>
              <a:defRPr/>
            </a:pPr>
            <a:r>
              <a:rPr/>
              <a:t>Fifth Outline Level</a:t>
            </a:r>
            <a:endParaRPr/>
          </a:p>
          <a:p>
            <a:pPr marL="2057400" lvl="4" indent="-2286000">
              <a:buNone/>
              <a:defRPr/>
            </a:pPr>
            <a:r>
              <a:rPr/>
              <a:t>Sixth Outline Level</a:t>
            </a:r>
            <a:endParaRPr/>
          </a:p>
          <a:p>
            <a:pPr marL="2057400" lvl="4" indent="-2286000">
              <a:buNone/>
              <a:defRPr/>
            </a:pPr>
            <a:r>
              <a:rPr/>
              <a:t>Seventh Outline Level</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 userDrawn="1">
  <p:cSld name="Title Slide">
    <p:spTree>
      <p:nvGrpSpPr>
        <p:cNvPr id="1" name="" hidden="0"/>
        <p:cNvGrpSpPr/>
        <p:nvPr isPhoto="0" userDrawn="0"/>
      </p:nvGrpSpPr>
      <p:grpSpPr bwMode="auto">
        <a:xfrm>
          <a:off x="0" y="0"/>
          <a:ext cx="0" cy="0"/>
          <a:chOff x="0" y="0"/>
          <a:chExt cx="0" cy="0"/>
        </a:xfrm>
      </p:grpSpPr>
      <p:sp>
        <p:nvSpPr>
          <p:cNvPr id="4" name="Shape 2050" hidden="0"/>
          <p:cNvSpPr>
            <a:spLocks noChangeShapeType="1" noGrp="1"/>
          </p:cNvSpPr>
          <p:nvPr isPhoto="0" userDrawn="0">
            <p:ph type="title" idx="0" hasCustomPrompt="0"/>
          </p:nvPr>
        </p:nvSpPr>
        <p:spPr bwMode="auto">
          <a:xfrm>
            <a:off x="503237" y="576262"/>
            <a:ext cx="7199312" cy="720724"/>
          </a:xfrm>
          <a:prstGeom prst="rect">
            <a:avLst/>
          </a:prstGeom>
        </p:spPr>
        <p:txBody>
          <a:bodyPr lIns="91440" tIns="45720" rIns="91440" bIns="45720"/>
          <a:lstStyle/>
          <a:p>
            <a:pPr>
              <a:defRPr/>
            </a:pPr>
            <a:endParaRPr/>
          </a:p>
        </p:txBody>
      </p:sp>
      <p:sp>
        <p:nvSpPr>
          <p:cNvPr id="5" name="Shape 2051" hidden="0"/>
          <p:cNvSpPr>
            <a:spLocks noChangeShapeType="1" noGrp="1"/>
          </p:cNvSpPr>
          <p:nvPr isPhoto="0" userDrawn="0">
            <p:ph type="subTitle" idx="1" hasCustomPrompt="0"/>
          </p:nvPr>
        </p:nvSpPr>
        <p:spPr bwMode="auto">
          <a:xfrm>
            <a:off x="503237" y="1800225"/>
            <a:ext cx="9072562" cy="4384675"/>
          </a:xfrm>
          <a:prstGeom prst="rect">
            <a:avLst/>
          </a:prstGeom>
        </p:spPr>
        <p:txBody>
          <a:bodyPr lIns="91440" tIns="45720" rIns="91440" bIns="45720"/>
          <a:lstStyle/>
          <a:p>
            <a:pPr>
              <a:defRPr/>
            </a:pPr>
            <a:endParaRPr/>
          </a:p>
        </p:txBody>
      </p:sp>
      <p:sp>
        <p:nvSpPr>
          <p:cNvPr id="6" name="Shape 2052" hidden="0"/>
          <p:cNvSpPr>
            <a:spLocks noChangeShapeType="1" noGrp="1"/>
          </p:cNvSpPr>
          <p:nvPr isPhoto="0" userDrawn="0">
            <p:ph type="dt" idx="0" hasCustomPrompt="0"/>
          </p:nvPr>
        </p:nvSpPr>
        <p:spPr bwMode="auto">
          <a:xfrm>
            <a:off x="503237" y="6886575"/>
            <a:ext cx="2346325" cy="519112"/>
          </a:xfrm>
          <a:prstGeom prst="rect">
            <a:avLst/>
          </a:prstGeom>
          <a:noFill/>
        </p:spPr>
        <p:txBody>
          <a:bodyPr lIns="0" tIns="0" rIns="0" bIns="0" anchor="t"/>
          <a:lstStyle>
            <a:lvl1pPr marL="0" indent="0" algn="l" defTabSz="457200">
              <a:lnSpc>
                <a:spcPct val="94000"/>
              </a:lnSpc>
              <a:buNone/>
              <a:tabLst>
                <a:tab pos="457200" algn="l"/>
                <a:tab pos="914400" algn="l"/>
                <a:tab pos="1371600" algn="l"/>
                <a:tab pos="1828800" algn="l"/>
                <a:tab pos="2286000" algn="l"/>
              </a:tabLst>
              <a:defRPr sz="1800">
                <a:solidFill>
                  <a:srgbClr val="000000"/>
                </a:solidFill>
                <a:latin typeface="Arial"/>
                <a:ea typeface="Droid Sans Fallback"/>
              </a:defRPr>
            </a:lvl1pPr>
            <a:lvl2pPr marL="742950" indent="-285750" algn="l" defTabSz="457200">
              <a:lnSpc>
                <a:spcPct val="94000"/>
              </a:lnSpc>
              <a:buNone/>
              <a:tabLst>
                <a:tab pos="457200" algn="l"/>
                <a:tab pos="914400" algn="l"/>
                <a:tab pos="1371600" algn="l"/>
                <a:tab pos="1828800" algn="l"/>
                <a:tab pos="2286000" algn="l"/>
              </a:tabLst>
              <a:defRPr sz="1800">
                <a:solidFill>
                  <a:srgbClr val="000000"/>
                </a:solidFill>
                <a:latin typeface="Arial"/>
                <a:ea typeface="Droid Sans Fallback"/>
              </a:defRPr>
            </a:lvl2pPr>
            <a:lvl3pPr marL="1143000" indent="-228600" algn="l" defTabSz="457200">
              <a:lnSpc>
                <a:spcPct val="94000"/>
              </a:lnSpc>
              <a:buNone/>
              <a:tabLst>
                <a:tab pos="457200" algn="l"/>
                <a:tab pos="914400" algn="l"/>
                <a:tab pos="1371600" algn="l"/>
                <a:tab pos="1828800" algn="l"/>
                <a:tab pos="2286000" algn="l"/>
              </a:tabLst>
              <a:defRPr sz="1800">
                <a:solidFill>
                  <a:srgbClr val="000000"/>
                </a:solidFill>
                <a:latin typeface="Arial"/>
                <a:ea typeface="Droid Sans Fallback"/>
              </a:defRPr>
            </a:lvl3pPr>
            <a:lvl4pPr marL="1600200" indent="-228600" algn="l" defTabSz="457200">
              <a:lnSpc>
                <a:spcPct val="94000"/>
              </a:lnSpc>
              <a:buNone/>
              <a:tabLst>
                <a:tab pos="457200" algn="l"/>
                <a:tab pos="914400" algn="l"/>
                <a:tab pos="1371600" algn="l"/>
                <a:tab pos="1828800" algn="l"/>
                <a:tab pos="2286000" algn="l"/>
              </a:tabLst>
              <a:defRPr sz="1800">
                <a:solidFill>
                  <a:srgbClr val="000000"/>
                </a:solidFill>
                <a:latin typeface="Arial"/>
                <a:ea typeface="Droid Sans Fallback"/>
              </a:defRPr>
            </a:lvl4pPr>
            <a:lvl5pPr marL="2057400" indent="-228600" algn="l" defTabSz="457200">
              <a:lnSpc>
                <a:spcPct val="94000"/>
              </a:lnSpc>
              <a:buNone/>
              <a:tabLst>
                <a:tab pos="457200" algn="l"/>
                <a:tab pos="914400" algn="l"/>
                <a:tab pos="1371600" algn="l"/>
                <a:tab pos="1828800" algn="l"/>
                <a:tab pos="2286000" algn="l"/>
              </a:tabLst>
              <a:defRPr sz="1800">
                <a:solidFill>
                  <a:srgbClr val="000000"/>
                </a:solidFill>
                <a:latin typeface="Arial"/>
                <a:ea typeface="Droid Sans Fallback"/>
              </a:defRPr>
            </a:lvl5pPr>
            <a:lvl6pPr>
              <a:tabLst>
                <a:tab pos="457200" algn="l"/>
                <a:tab pos="914400" algn="l"/>
                <a:tab pos="1371600" algn="l"/>
                <a:tab pos="1828800" algn="l"/>
                <a:tab pos="2286000" algn="l"/>
              </a:tabLst>
              <a:defRPr lang="en-GB" sz="1800"/>
            </a:lvl6pPr>
            <a:lvl7pPr>
              <a:tabLst>
                <a:tab pos="457200" algn="l"/>
                <a:tab pos="914400" algn="l"/>
                <a:tab pos="1371600" algn="l"/>
                <a:tab pos="1828800" algn="l"/>
                <a:tab pos="2286000" algn="l"/>
              </a:tabLst>
              <a:defRPr lang="en-GB" sz="1800"/>
            </a:lvl7pPr>
            <a:lvl8pPr>
              <a:tabLst>
                <a:tab pos="457200" algn="l"/>
                <a:tab pos="914400" algn="l"/>
                <a:tab pos="1371600" algn="l"/>
                <a:tab pos="1828800" algn="l"/>
                <a:tab pos="2286000" algn="l"/>
              </a:tabLst>
              <a:defRPr lang="en-GB" sz="1800"/>
            </a:lvl8pPr>
            <a:lvl9pPr>
              <a:tabLst>
                <a:tab pos="457200" algn="l"/>
                <a:tab pos="914400" algn="l"/>
                <a:tab pos="1371600" algn="l"/>
                <a:tab pos="1828800" algn="l"/>
                <a:tab pos="2286000" algn="l"/>
              </a:tabLst>
              <a:defRPr lang="en-GB" sz="1800"/>
            </a:lvl9pPr>
          </a:lstStyle>
          <a:p>
            <a:pPr marL="0" lvl="0" indent="0">
              <a:lnSpc>
                <a:spcPct val="93000"/>
              </a:lnSpc>
              <a:buNone/>
              <a:defRPr/>
            </a:pPr>
            <a:endParaRPr lang="en-US" sz="1400"/>
          </a:p>
        </p:txBody>
      </p:sp>
      <p:sp>
        <p:nvSpPr>
          <p:cNvPr id="7" name="Shape 2053" hidden="0"/>
          <p:cNvSpPr>
            <a:spLocks noChangeShapeType="1" noGrp="1"/>
          </p:cNvSpPr>
          <p:nvPr isPhoto="0" userDrawn="0">
            <p:ph type="ftr" idx="0" hasCustomPrompt="0"/>
          </p:nvPr>
        </p:nvSpPr>
        <p:spPr bwMode="auto">
          <a:xfrm>
            <a:off x="3448050" y="6886575"/>
            <a:ext cx="3194050" cy="519112"/>
          </a:xfrm>
          <a:prstGeom prst="rect">
            <a:avLst/>
          </a:prstGeom>
          <a:noFill/>
        </p:spPr>
        <p:txBody>
          <a:bodyPr lIns="0" tIns="0" rIns="0" bIns="0" anchor="t"/>
          <a:lstStyle>
            <a:lvl1pPr marL="0" indent="0" algn="l" defTabSz="457200">
              <a:lnSpc>
                <a:spcPct val="94000"/>
              </a:lnSpc>
              <a:buNone/>
              <a:tabLst>
                <a:tab pos="457200" algn="l"/>
                <a:tab pos="914400" algn="l"/>
                <a:tab pos="1371600" algn="l"/>
                <a:tab pos="1828800" algn="l"/>
                <a:tab pos="2286000" algn="l"/>
                <a:tab pos="2743200" algn="l"/>
              </a:tabLst>
              <a:defRPr sz="1800">
                <a:solidFill>
                  <a:srgbClr val="000000"/>
                </a:solidFill>
                <a:latin typeface="Arial"/>
                <a:ea typeface="Droid Sans Fallback"/>
              </a:defRPr>
            </a:lvl1pPr>
            <a:lvl2pPr marL="742950" indent="-285750" algn="l" defTabSz="457200">
              <a:lnSpc>
                <a:spcPct val="94000"/>
              </a:lnSpc>
              <a:buNone/>
              <a:tabLst>
                <a:tab pos="457200" algn="l"/>
                <a:tab pos="914400" algn="l"/>
                <a:tab pos="1371600" algn="l"/>
                <a:tab pos="1828800" algn="l"/>
                <a:tab pos="2286000" algn="l"/>
                <a:tab pos="2743200" algn="l"/>
              </a:tabLst>
              <a:defRPr sz="1800">
                <a:solidFill>
                  <a:srgbClr val="000000"/>
                </a:solidFill>
                <a:latin typeface="Arial"/>
                <a:ea typeface="Droid Sans Fallback"/>
              </a:defRPr>
            </a:lvl2pPr>
            <a:lvl3pPr marL="1143000" indent="-228600" algn="l" defTabSz="457200">
              <a:lnSpc>
                <a:spcPct val="94000"/>
              </a:lnSpc>
              <a:buNone/>
              <a:tabLst>
                <a:tab pos="457200" algn="l"/>
                <a:tab pos="914400" algn="l"/>
                <a:tab pos="1371600" algn="l"/>
                <a:tab pos="1828800" algn="l"/>
                <a:tab pos="2286000" algn="l"/>
                <a:tab pos="2743200" algn="l"/>
              </a:tabLst>
              <a:defRPr sz="1800">
                <a:solidFill>
                  <a:srgbClr val="000000"/>
                </a:solidFill>
                <a:latin typeface="Arial"/>
                <a:ea typeface="Droid Sans Fallback"/>
              </a:defRPr>
            </a:lvl3pPr>
            <a:lvl4pPr marL="1600200" indent="-228600" algn="l" defTabSz="457200">
              <a:lnSpc>
                <a:spcPct val="94000"/>
              </a:lnSpc>
              <a:buNone/>
              <a:tabLst>
                <a:tab pos="457200" algn="l"/>
                <a:tab pos="914400" algn="l"/>
                <a:tab pos="1371600" algn="l"/>
                <a:tab pos="1828800" algn="l"/>
                <a:tab pos="2286000" algn="l"/>
                <a:tab pos="2743200" algn="l"/>
              </a:tabLst>
              <a:defRPr sz="1800">
                <a:solidFill>
                  <a:srgbClr val="000000"/>
                </a:solidFill>
                <a:latin typeface="Arial"/>
                <a:ea typeface="Droid Sans Fallback"/>
              </a:defRPr>
            </a:lvl4pPr>
            <a:lvl5pPr marL="2057400" indent="-228600" algn="l" defTabSz="457200">
              <a:lnSpc>
                <a:spcPct val="94000"/>
              </a:lnSpc>
              <a:buNone/>
              <a:tabLst>
                <a:tab pos="457200" algn="l"/>
                <a:tab pos="914400" algn="l"/>
                <a:tab pos="1371600" algn="l"/>
                <a:tab pos="1828800" algn="l"/>
                <a:tab pos="2286000" algn="l"/>
                <a:tab pos="2743200" algn="l"/>
              </a:tabLst>
              <a:defRPr sz="1800">
                <a:solidFill>
                  <a:srgbClr val="000000"/>
                </a:solidFill>
                <a:latin typeface="Arial"/>
                <a:ea typeface="Droid Sans Fallback"/>
              </a:defRPr>
            </a:lvl5pPr>
            <a:lvl6pPr>
              <a:tabLst>
                <a:tab pos="457200" algn="l"/>
                <a:tab pos="914400" algn="l"/>
                <a:tab pos="1371600" algn="l"/>
                <a:tab pos="1828800" algn="l"/>
                <a:tab pos="2286000" algn="l"/>
                <a:tab pos="2743200" algn="l"/>
              </a:tabLst>
              <a:defRPr lang="en-GB" sz="1800"/>
            </a:lvl6pPr>
            <a:lvl7pPr>
              <a:tabLst>
                <a:tab pos="457200" algn="l"/>
                <a:tab pos="914400" algn="l"/>
                <a:tab pos="1371600" algn="l"/>
                <a:tab pos="1828800" algn="l"/>
                <a:tab pos="2286000" algn="l"/>
                <a:tab pos="2743200" algn="l"/>
              </a:tabLst>
              <a:defRPr lang="en-GB" sz="1800"/>
            </a:lvl7pPr>
            <a:lvl8pPr>
              <a:tabLst>
                <a:tab pos="457200" algn="l"/>
                <a:tab pos="914400" algn="l"/>
                <a:tab pos="1371600" algn="l"/>
                <a:tab pos="1828800" algn="l"/>
                <a:tab pos="2286000" algn="l"/>
                <a:tab pos="2743200" algn="l"/>
              </a:tabLst>
              <a:defRPr lang="en-GB" sz="1800"/>
            </a:lvl8pPr>
            <a:lvl9pPr>
              <a:tabLst>
                <a:tab pos="457200" algn="l"/>
                <a:tab pos="914400" algn="l"/>
                <a:tab pos="1371600" algn="l"/>
                <a:tab pos="1828800" algn="l"/>
                <a:tab pos="2286000" algn="l"/>
                <a:tab pos="2743200" algn="l"/>
              </a:tabLst>
              <a:defRPr lang="en-GB" sz="1800"/>
            </a:lvl9pPr>
          </a:lstStyle>
          <a:p>
            <a:pPr marL="0" lvl="0" indent="0" algn="ctr">
              <a:lnSpc>
                <a:spcPct val="93000"/>
              </a:lnSpc>
              <a:buNone/>
              <a:defRPr/>
            </a:pPr>
            <a:endParaRPr lang="en-US" sz="14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 userDrawn="1">
  <p:cSld name="Title and Object Slide">
    <p:spTree>
      <p:nvGrpSpPr>
        <p:cNvPr id="1" name="" hidden="0"/>
        <p:cNvGrpSpPr/>
        <p:nvPr isPhoto="0" userDrawn="0"/>
      </p:nvGrpSpPr>
      <p:grpSpPr bwMode="auto">
        <a:xfrm>
          <a:off x="0" y="0"/>
          <a:ext cx="0" cy="0"/>
          <a:chOff x="0" y="0"/>
          <a:chExt cx="0" cy="0"/>
        </a:xfrm>
      </p:grpSpPr>
      <p:sp>
        <p:nvSpPr>
          <p:cNvPr id="4" name="Shape 2050" hidden="0"/>
          <p:cNvSpPr>
            <a:spLocks noChangeShapeType="1" noGrp="1"/>
          </p:cNvSpPr>
          <p:nvPr isPhoto="0" userDrawn="0">
            <p:ph type="title" idx="0" hasCustomPrompt="0"/>
          </p:nvPr>
        </p:nvSpPr>
        <p:spPr bwMode="auto">
          <a:xfrm>
            <a:off x="503237" y="576262"/>
            <a:ext cx="7199312" cy="720724"/>
          </a:xfrm>
          <a:prstGeom prst="rect">
            <a:avLst/>
          </a:prstGeom>
        </p:spPr>
        <p:txBody>
          <a:bodyPr lIns="91440" tIns="45720" rIns="91440" bIns="45720"/>
          <a:lstStyle/>
          <a:p>
            <a:pPr>
              <a:defRPr/>
            </a:pPr>
            <a:endParaRPr/>
          </a:p>
        </p:txBody>
      </p:sp>
      <p:sp>
        <p:nvSpPr>
          <p:cNvPr id="5" name="Shape 1020" hidden="0"/>
          <p:cNvSpPr>
            <a:spLocks noChangeShapeType="1" noGrp="1"/>
          </p:cNvSpPr>
          <p:nvPr isPhoto="0" userDrawn="0">
            <p:ph type="body" hasCustomPrompt="0"/>
          </p:nvPr>
        </p:nvSpPr>
        <p:spPr bwMode="auto">
          <a:prstGeom prst="rect">
            <a:avLst/>
          </a:prstGeom>
        </p:spPr>
        <p:txBody>
          <a:bodyPr lIns="91440" tIns="45720" rIns="91440" bIns="45720"/>
          <a:lstStyle/>
          <a:p>
            <a:pPr>
              <a:defRPr/>
            </a:pPr>
            <a:endParaRPr/>
          </a:p>
        </p:txBody>
      </p:sp>
      <p:sp>
        <p:nvSpPr>
          <p:cNvPr id="6" name="Shape 2052" hidden="0"/>
          <p:cNvSpPr>
            <a:spLocks noChangeShapeType="1" noGrp="1"/>
          </p:cNvSpPr>
          <p:nvPr isPhoto="0" userDrawn="0">
            <p:ph type="dt" idx="0" hasCustomPrompt="0"/>
          </p:nvPr>
        </p:nvSpPr>
        <p:spPr bwMode="auto">
          <a:xfrm>
            <a:off x="503237" y="6886575"/>
            <a:ext cx="2346325" cy="519112"/>
          </a:xfrm>
          <a:prstGeom prst="rect">
            <a:avLst/>
          </a:prstGeom>
          <a:noFill/>
        </p:spPr>
        <p:txBody>
          <a:bodyPr lIns="0" tIns="0" rIns="0" bIns="0" anchor="t"/>
          <a:lstStyle>
            <a:lvl1pPr marL="0" indent="0" algn="l" defTabSz="457200">
              <a:lnSpc>
                <a:spcPct val="94000"/>
              </a:lnSpc>
              <a:buNone/>
              <a:tabLst>
                <a:tab pos="457200" algn="l"/>
                <a:tab pos="914400" algn="l"/>
                <a:tab pos="1371600" algn="l"/>
                <a:tab pos="1828800" algn="l"/>
                <a:tab pos="2286000" algn="l"/>
              </a:tabLst>
              <a:defRPr sz="1800">
                <a:solidFill>
                  <a:srgbClr val="000000"/>
                </a:solidFill>
                <a:latin typeface="Arial"/>
                <a:ea typeface="Droid Sans Fallback"/>
              </a:defRPr>
            </a:lvl1pPr>
            <a:lvl2pPr marL="742950" indent="-285750" algn="l" defTabSz="457200">
              <a:lnSpc>
                <a:spcPct val="94000"/>
              </a:lnSpc>
              <a:buNone/>
              <a:tabLst>
                <a:tab pos="457200" algn="l"/>
                <a:tab pos="914400" algn="l"/>
                <a:tab pos="1371600" algn="l"/>
                <a:tab pos="1828800" algn="l"/>
                <a:tab pos="2286000" algn="l"/>
              </a:tabLst>
              <a:defRPr sz="1800">
                <a:solidFill>
                  <a:srgbClr val="000000"/>
                </a:solidFill>
                <a:latin typeface="Arial"/>
                <a:ea typeface="Droid Sans Fallback"/>
              </a:defRPr>
            </a:lvl2pPr>
            <a:lvl3pPr marL="1143000" indent="-228600" algn="l" defTabSz="457200">
              <a:lnSpc>
                <a:spcPct val="94000"/>
              </a:lnSpc>
              <a:buNone/>
              <a:tabLst>
                <a:tab pos="457200" algn="l"/>
                <a:tab pos="914400" algn="l"/>
                <a:tab pos="1371600" algn="l"/>
                <a:tab pos="1828800" algn="l"/>
                <a:tab pos="2286000" algn="l"/>
              </a:tabLst>
              <a:defRPr sz="1800">
                <a:solidFill>
                  <a:srgbClr val="000000"/>
                </a:solidFill>
                <a:latin typeface="Arial"/>
                <a:ea typeface="Droid Sans Fallback"/>
              </a:defRPr>
            </a:lvl3pPr>
            <a:lvl4pPr marL="1600200" indent="-228600" algn="l" defTabSz="457200">
              <a:lnSpc>
                <a:spcPct val="94000"/>
              </a:lnSpc>
              <a:buNone/>
              <a:tabLst>
                <a:tab pos="457200" algn="l"/>
                <a:tab pos="914400" algn="l"/>
                <a:tab pos="1371600" algn="l"/>
                <a:tab pos="1828800" algn="l"/>
                <a:tab pos="2286000" algn="l"/>
              </a:tabLst>
              <a:defRPr sz="1800">
                <a:solidFill>
                  <a:srgbClr val="000000"/>
                </a:solidFill>
                <a:latin typeface="Arial"/>
                <a:ea typeface="Droid Sans Fallback"/>
              </a:defRPr>
            </a:lvl4pPr>
            <a:lvl5pPr marL="2057400" indent="-228600" algn="l" defTabSz="457200">
              <a:lnSpc>
                <a:spcPct val="94000"/>
              </a:lnSpc>
              <a:buNone/>
              <a:tabLst>
                <a:tab pos="457200" algn="l"/>
                <a:tab pos="914400" algn="l"/>
                <a:tab pos="1371600" algn="l"/>
                <a:tab pos="1828800" algn="l"/>
                <a:tab pos="2286000" algn="l"/>
              </a:tabLst>
              <a:defRPr sz="1800">
                <a:solidFill>
                  <a:srgbClr val="000000"/>
                </a:solidFill>
                <a:latin typeface="Arial"/>
                <a:ea typeface="Droid Sans Fallback"/>
              </a:defRPr>
            </a:lvl5pPr>
            <a:lvl6pPr>
              <a:tabLst>
                <a:tab pos="457200" algn="l"/>
                <a:tab pos="914400" algn="l"/>
                <a:tab pos="1371600" algn="l"/>
                <a:tab pos="1828800" algn="l"/>
                <a:tab pos="2286000" algn="l"/>
              </a:tabLst>
              <a:defRPr lang="en-GB" sz="1800"/>
            </a:lvl6pPr>
            <a:lvl7pPr>
              <a:tabLst>
                <a:tab pos="457200" algn="l"/>
                <a:tab pos="914400" algn="l"/>
                <a:tab pos="1371600" algn="l"/>
                <a:tab pos="1828800" algn="l"/>
                <a:tab pos="2286000" algn="l"/>
              </a:tabLst>
              <a:defRPr lang="en-GB" sz="1800"/>
            </a:lvl7pPr>
            <a:lvl8pPr>
              <a:tabLst>
                <a:tab pos="457200" algn="l"/>
                <a:tab pos="914400" algn="l"/>
                <a:tab pos="1371600" algn="l"/>
                <a:tab pos="1828800" algn="l"/>
                <a:tab pos="2286000" algn="l"/>
              </a:tabLst>
              <a:defRPr lang="en-GB" sz="1800"/>
            </a:lvl8pPr>
            <a:lvl9pPr>
              <a:tabLst>
                <a:tab pos="457200" algn="l"/>
                <a:tab pos="914400" algn="l"/>
                <a:tab pos="1371600" algn="l"/>
                <a:tab pos="1828800" algn="l"/>
                <a:tab pos="2286000" algn="l"/>
              </a:tabLst>
              <a:defRPr lang="en-GB" sz="1800"/>
            </a:lvl9pPr>
          </a:lstStyle>
          <a:p>
            <a:pPr marL="0" lvl="0" indent="0">
              <a:lnSpc>
                <a:spcPct val="93000"/>
              </a:lnSpc>
              <a:buNone/>
              <a:defRPr/>
            </a:pPr>
            <a:endParaRPr lang="en-US" sz="1400"/>
          </a:p>
        </p:txBody>
      </p:sp>
      <p:sp>
        <p:nvSpPr>
          <p:cNvPr id="7" name="Shape 2053" hidden="0"/>
          <p:cNvSpPr>
            <a:spLocks noChangeShapeType="1" noGrp="1"/>
          </p:cNvSpPr>
          <p:nvPr isPhoto="0" userDrawn="0">
            <p:ph type="ftr" idx="0" hasCustomPrompt="0"/>
          </p:nvPr>
        </p:nvSpPr>
        <p:spPr bwMode="auto">
          <a:xfrm>
            <a:off x="3448050" y="6886575"/>
            <a:ext cx="3194050" cy="519112"/>
          </a:xfrm>
          <a:prstGeom prst="rect">
            <a:avLst/>
          </a:prstGeom>
          <a:noFill/>
        </p:spPr>
        <p:txBody>
          <a:bodyPr lIns="0" tIns="0" rIns="0" bIns="0" anchor="t"/>
          <a:lstStyle>
            <a:lvl1pPr marL="0" indent="0" algn="l" defTabSz="457200">
              <a:lnSpc>
                <a:spcPct val="94000"/>
              </a:lnSpc>
              <a:buNone/>
              <a:tabLst>
                <a:tab pos="457200" algn="l"/>
                <a:tab pos="914400" algn="l"/>
                <a:tab pos="1371600" algn="l"/>
                <a:tab pos="1828800" algn="l"/>
                <a:tab pos="2286000" algn="l"/>
                <a:tab pos="2743200" algn="l"/>
              </a:tabLst>
              <a:defRPr sz="1800">
                <a:solidFill>
                  <a:srgbClr val="000000"/>
                </a:solidFill>
                <a:latin typeface="Arial"/>
                <a:ea typeface="Droid Sans Fallback"/>
              </a:defRPr>
            </a:lvl1pPr>
            <a:lvl2pPr marL="742950" indent="-285750" algn="l" defTabSz="457200">
              <a:lnSpc>
                <a:spcPct val="94000"/>
              </a:lnSpc>
              <a:buNone/>
              <a:tabLst>
                <a:tab pos="457200" algn="l"/>
                <a:tab pos="914400" algn="l"/>
                <a:tab pos="1371600" algn="l"/>
                <a:tab pos="1828800" algn="l"/>
                <a:tab pos="2286000" algn="l"/>
                <a:tab pos="2743200" algn="l"/>
              </a:tabLst>
              <a:defRPr sz="1800">
                <a:solidFill>
                  <a:srgbClr val="000000"/>
                </a:solidFill>
                <a:latin typeface="Arial"/>
                <a:ea typeface="Droid Sans Fallback"/>
              </a:defRPr>
            </a:lvl2pPr>
            <a:lvl3pPr marL="1143000" indent="-228600" algn="l" defTabSz="457200">
              <a:lnSpc>
                <a:spcPct val="94000"/>
              </a:lnSpc>
              <a:buNone/>
              <a:tabLst>
                <a:tab pos="457200" algn="l"/>
                <a:tab pos="914400" algn="l"/>
                <a:tab pos="1371600" algn="l"/>
                <a:tab pos="1828800" algn="l"/>
                <a:tab pos="2286000" algn="l"/>
                <a:tab pos="2743200" algn="l"/>
              </a:tabLst>
              <a:defRPr sz="1800">
                <a:solidFill>
                  <a:srgbClr val="000000"/>
                </a:solidFill>
                <a:latin typeface="Arial"/>
                <a:ea typeface="Droid Sans Fallback"/>
              </a:defRPr>
            </a:lvl3pPr>
            <a:lvl4pPr marL="1600200" indent="-228600" algn="l" defTabSz="457200">
              <a:lnSpc>
                <a:spcPct val="94000"/>
              </a:lnSpc>
              <a:buNone/>
              <a:tabLst>
                <a:tab pos="457200" algn="l"/>
                <a:tab pos="914400" algn="l"/>
                <a:tab pos="1371600" algn="l"/>
                <a:tab pos="1828800" algn="l"/>
                <a:tab pos="2286000" algn="l"/>
                <a:tab pos="2743200" algn="l"/>
              </a:tabLst>
              <a:defRPr sz="1800">
                <a:solidFill>
                  <a:srgbClr val="000000"/>
                </a:solidFill>
                <a:latin typeface="Arial"/>
                <a:ea typeface="Droid Sans Fallback"/>
              </a:defRPr>
            </a:lvl4pPr>
            <a:lvl5pPr marL="2057400" indent="-228600" algn="l" defTabSz="457200">
              <a:lnSpc>
                <a:spcPct val="94000"/>
              </a:lnSpc>
              <a:buNone/>
              <a:tabLst>
                <a:tab pos="457200" algn="l"/>
                <a:tab pos="914400" algn="l"/>
                <a:tab pos="1371600" algn="l"/>
                <a:tab pos="1828800" algn="l"/>
                <a:tab pos="2286000" algn="l"/>
                <a:tab pos="2743200" algn="l"/>
              </a:tabLst>
              <a:defRPr sz="1800">
                <a:solidFill>
                  <a:srgbClr val="000000"/>
                </a:solidFill>
                <a:latin typeface="Arial"/>
                <a:ea typeface="Droid Sans Fallback"/>
              </a:defRPr>
            </a:lvl5pPr>
            <a:lvl6pPr>
              <a:tabLst>
                <a:tab pos="457200" algn="l"/>
                <a:tab pos="914400" algn="l"/>
                <a:tab pos="1371600" algn="l"/>
                <a:tab pos="1828800" algn="l"/>
                <a:tab pos="2286000" algn="l"/>
                <a:tab pos="2743200" algn="l"/>
              </a:tabLst>
              <a:defRPr lang="en-GB" sz="1800"/>
            </a:lvl6pPr>
            <a:lvl7pPr>
              <a:tabLst>
                <a:tab pos="457200" algn="l"/>
                <a:tab pos="914400" algn="l"/>
                <a:tab pos="1371600" algn="l"/>
                <a:tab pos="1828800" algn="l"/>
                <a:tab pos="2286000" algn="l"/>
                <a:tab pos="2743200" algn="l"/>
              </a:tabLst>
              <a:defRPr lang="en-GB" sz="1800"/>
            </a:lvl7pPr>
            <a:lvl8pPr>
              <a:tabLst>
                <a:tab pos="457200" algn="l"/>
                <a:tab pos="914400" algn="l"/>
                <a:tab pos="1371600" algn="l"/>
                <a:tab pos="1828800" algn="l"/>
                <a:tab pos="2286000" algn="l"/>
                <a:tab pos="2743200" algn="l"/>
              </a:tabLst>
              <a:defRPr lang="en-GB" sz="1800"/>
            </a:lvl8pPr>
            <a:lvl9pPr>
              <a:tabLst>
                <a:tab pos="457200" algn="l"/>
                <a:tab pos="914400" algn="l"/>
                <a:tab pos="1371600" algn="l"/>
                <a:tab pos="1828800" algn="l"/>
                <a:tab pos="2286000" algn="l"/>
                <a:tab pos="2743200" algn="l"/>
              </a:tabLst>
              <a:defRPr lang="en-GB" sz="1800"/>
            </a:lvl9pPr>
          </a:lstStyle>
          <a:p>
            <a:pPr marL="0" lvl="0" indent="0" algn="ctr">
              <a:lnSpc>
                <a:spcPct val="93000"/>
              </a:lnSpc>
              <a:buNone/>
              <a:defRPr/>
            </a:pPr>
            <a:endParaRPr lang="en-US" sz="1400"/>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solidFill>
          <a:srgbClr val="FFFFFF"/>
        </a:solidFill>
      </p:bgPr>
    </p:bg>
    <p:spTree>
      <p:nvGrpSpPr>
        <p:cNvPr id="1" name="" hidden="0"/>
        <p:cNvGrpSpPr/>
        <p:nvPr isPhoto="0" userDrawn="0"/>
      </p:nvGrpSpPr>
      <p:grpSpPr bwMode="auto">
        <a:xfrm>
          <a:off x="0" y="0"/>
          <a:ext cx="0" cy="0"/>
          <a:chOff x="0" y="0"/>
          <a:chExt cx="0" cy="0"/>
        </a:xfrm>
      </p:grpSpPr>
      <p:pic>
        <p:nvPicPr>
          <p:cNvPr id="4" name="Image 2049" hidden="0"/>
          <p:cNvPicPr>
            <a:picLocks noChangeAspect="1" noGrp="1"/>
          </p:cNvPicPr>
          <p:nvPr isPhoto="0" userDrawn="0"/>
        </p:nvPicPr>
        <p:blipFill>
          <a:blip r:embed="rId5"/>
          <a:stretch/>
        </p:blipFill>
        <p:spPr bwMode="auto">
          <a:xfrm>
            <a:off x="0" y="0"/>
            <a:ext cx="10079037" cy="7559675"/>
          </a:xfrm>
          <a:prstGeom prst="rect">
            <a:avLst/>
          </a:prstGeom>
          <a:noFill/>
        </p:spPr>
      </p:pic>
      <p:sp>
        <p:nvSpPr>
          <p:cNvPr id="5" name="Shape 2050" hidden="0"/>
          <p:cNvSpPr>
            <a:spLocks noChangeShapeType="1" noGrp="1"/>
          </p:cNvSpPr>
          <p:nvPr isPhoto="0" userDrawn="0">
            <p:ph type="title" idx="0" hasCustomPrompt="0"/>
          </p:nvPr>
        </p:nvSpPr>
        <p:spPr bwMode="auto">
          <a:xfrm>
            <a:off x="503237" y="576262"/>
            <a:ext cx="7197725" cy="719137"/>
          </a:xfrm>
          <a:prstGeom prst="rect">
            <a:avLst/>
          </a:prstGeom>
          <a:noFill/>
        </p:spPr>
        <p:txBody>
          <a:bodyPr lIns="0" tIns="0" rIns="0" bIns="0" anchor="ctr" anchorCtr="0"/>
          <a:lstStyle/>
          <a:p>
            <a:pPr marL="0" lvl="0" indent="0">
              <a:buNone/>
              <a:defRPr/>
            </a:pPr>
            <a:r>
              <a:rPr/>
              <a:t>Click to edit the title text format</a:t>
            </a:r>
            <a:endParaRPr/>
          </a:p>
        </p:txBody>
      </p:sp>
      <p:sp>
        <p:nvSpPr>
          <p:cNvPr id="6" name="Shape 2051" hidden="0"/>
          <p:cNvSpPr>
            <a:spLocks noChangeShapeType="1" noGrp="1"/>
          </p:cNvSpPr>
          <p:nvPr isPhoto="0" userDrawn="0">
            <p:ph type="body" idx="1" hasCustomPrompt="0"/>
          </p:nvPr>
        </p:nvSpPr>
        <p:spPr bwMode="auto">
          <a:xfrm>
            <a:off x="503237" y="1800225"/>
            <a:ext cx="9070975" cy="4383087"/>
          </a:xfrm>
          <a:prstGeom prst="rect">
            <a:avLst/>
          </a:prstGeom>
          <a:noFill/>
        </p:spPr>
        <p:txBody>
          <a:bodyPr lIns="0" tIns="19656" rIns="0" bIns="0" anchor="t"/>
          <a:lstStyle>
            <a:lvl1pPr marL="342900" indent="-342900" algn="l" defTabSz="457200">
              <a:lnSpc>
                <a:spcPct val="94000"/>
              </a:lnSpc>
              <a:spcAft>
                <a:spcPts val="1425"/>
              </a:spcAft>
              <a:buNone/>
              <a:defRPr sz="2600">
                <a:solidFill>
                  <a:srgbClr val="000000"/>
                </a:solidFill>
                <a:latin typeface="Arial"/>
                <a:ea typeface="WenQuanYi Zen Hei"/>
              </a:defRPr>
            </a:lvl1pPr>
            <a:lvl2pPr marL="742950" indent="-285750" algn="l" defTabSz="457200">
              <a:lnSpc>
                <a:spcPct val="94000"/>
              </a:lnSpc>
              <a:spcAft>
                <a:spcPts val="1137"/>
              </a:spcAft>
              <a:buNone/>
              <a:defRPr sz="2600">
                <a:solidFill>
                  <a:srgbClr val="000000"/>
                </a:solidFill>
                <a:latin typeface="Arial"/>
                <a:ea typeface="WenQuanYi Zen Hei"/>
              </a:defRPr>
            </a:lvl2pPr>
            <a:lvl3pPr marL="1143000" indent="-228600" algn="l" defTabSz="457200">
              <a:lnSpc>
                <a:spcPct val="94000"/>
              </a:lnSpc>
              <a:spcAft>
                <a:spcPts val="850"/>
              </a:spcAft>
              <a:buNone/>
              <a:defRPr sz="2600">
                <a:solidFill>
                  <a:srgbClr val="000000"/>
                </a:solidFill>
                <a:latin typeface="Arial"/>
                <a:ea typeface="WenQuanYi Zen Hei"/>
              </a:defRPr>
            </a:lvl3pPr>
            <a:lvl4pPr marL="1600200" indent="-228600" algn="l" defTabSz="457200">
              <a:lnSpc>
                <a:spcPct val="94000"/>
              </a:lnSpc>
              <a:spcAft>
                <a:spcPts val="575"/>
              </a:spcAft>
              <a:buNone/>
              <a:defRPr sz="2600">
                <a:solidFill>
                  <a:srgbClr val="000000"/>
                </a:solidFill>
                <a:latin typeface="Arial"/>
                <a:ea typeface="WenQuanYi Zen Hei"/>
              </a:defRPr>
            </a:lvl4pPr>
            <a:lvl5pPr marL="2057400" indent="-228600" algn="l" defTabSz="457200">
              <a:lnSpc>
                <a:spcPct val="94000"/>
              </a:lnSpc>
              <a:spcAft>
                <a:spcPts val="287"/>
              </a:spcAft>
              <a:buNone/>
              <a:defRPr sz="2600">
                <a:solidFill>
                  <a:srgbClr val="000000"/>
                </a:solidFill>
                <a:latin typeface="Arial"/>
                <a:ea typeface="WenQuanYi Zen Hei"/>
              </a:defRPr>
            </a:lvl5pPr>
          </a:lstStyle>
          <a:p>
            <a:pPr marL="342900" lvl="0" indent="-685800">
              <a:buNone/>
              <a:defRPr/>
            </a:pPr>
            <a:r>
              <a:rPr/>
              <a:t>Click to edit the outline text format</a:t>
            </a:r>
            <a:endParaRPr/>
          </a:p>
          <a:p>
            <a:pPr marL="742950" lvl="1" indent="-1028700">
              <a:buNone/>
              <a:defRPr/>
            </a:pPr>
            <a:r>
              <a:rPr/>
              <a:t>Second Outline Level</a:t>
            </a:r>
            <a:endParaRPr/>
          </a:p>
          <a:p>
            <a:pPr marL="1143000" lvl="2" indent="-1371600">
              <a:buNone/>
              <a:defRPr/>
            </a:pPr>
            <a:r>
              <a:rPr/>
              <a:t>Third Outline Level</a:t>
            </a:r>
            <a:endParaRPr/>
          </a:p>
          <a:p>
            <a:pPr marL="1600200" lvl="3" indent="-1828800">
              <a:buNone/>
              <a:defRPr/>
            </a:pPr>
            <a:r>
              <a:rPr/>
              <a:t>Fourth Outline Level</a:t>
            </a:r>
            <a:endParaRPr/>
          </a:p>
          <a:p>
            <a:pPr marL="2057400" lvl="4" indent="-2286000">
              <a:buNone/>
              <a:defRPr/>
            </a:pPr>
            <a:r>
              <a:rPr/>
              <a:t>Fifth Outline Level</a:t>
            </a:r>
            <a:endParaRPr/>
          </a:p>
          <a:p>
            <a:pPr marL="2057400" lvl="4" indent="-2286000">
              <a:buNone/>
              <a:defRPr/>
            </a:pPr>
            <a:r>
              <a:rPr/>
              <a:t>Sixth Outline Level</a:t>
            </a:r>
            <a:endParaRPr/>
          </a:p>
          <a:p>
            <a:pPr marL="2057400" lvl="4" indent="-2286000">
              <a:buNone/>
              <a:defRPr/>
            </a:pPr>
            <a:r>
              <a:rPr/>
              <a:t>Seventh Outline Level</a:t>
            </a:r>
            <a:endParaRPr/>
          </a:p>
        </p:txBody>
      </p:sp>
      <p:sp>
        <p:nvSpPr>
          <p:cNvPr id="7" name="Shape 2052" hidden="0"/>
          <p:cNvSpPr>
            <a:spLocks noChangeShapeType="1" noGrp="1"/>
          </p:cNvSpPr>
          <p:nvPr isPhoto="0" userDrawn="0">
            <p:ph type="dt" idx="0" hasCustomPrompt="0"/>
          </p:nvPr>
        </p:nvSpPr>
        <p:spPr bwMode="auto">
          <a:xfrm>
            <a:off x="503237" y="6886575"/>
            <a:ext cx="2346325" cy="519112"/>
          </a:xfrm>
          <a:prstGeom prst="rect">
            <a:avLst/>
          </a:prstGeom>
          <a:noFill/>
        </p:spPr>
        <p:txBody>
          <a:bodyPr lIns="0" tIns="0" rIns="0" bIns="0" anchor="t"/>
          <a:lstStyle>
            <a:lvl1pPr marL="0" indent="0" algn="l" defTabSz="457200">
              <a:lnSpc>
                <a:spcPct val="94000"/>
              </a:lnSpc>
              <a:buNone/>
              <a:tabLst>
                <a:tab pos="457200" algn="l"/>
                <a:tab pos="914400" algn="l"/>
                <a:tab pos="1371600" algn="l"/>
                <a:tab pos="1828800" algn="l"/>
                <a:tab pos="2286000" algn="l"/>
              </a:tabLst>
              <a:defRPr sz="1800">
                <a:solidFill>
                  <a:srgbClr val="000000"/>
                </a:solidFill>
                <a:latin typeface="Arial"/>
                <a:ea typeface="Droid Sans Fallback"/>
              </a:defRPr>
            </a:lvl1pPr>
            <a:lvl2pPr marL="742950" indent="-285750" algn="l" defTabSz="457200">
              <a:lnSpc>
                <a:spcPct val="94000"/>
              </a:lnSpc>
              <a:buNone/>
              <a:tabLst>
                <a:tab pos="457200" algn="l"/>
                <a:tab pos="914400" algn="l"/>
                <a:tab pos="1371600" algn="l"/>
                <a:tab pos="1828800" algn="l"/>
                <a:tab pos="2286000" algn="l"/>
              </a:tabLst>
              <a:defRPr sz="1800">
                <a:solidFill>
                  <a:srgbClr val="000000"/>
                </a:solidFill>
                <a:latin typeface="Arial"/>
                <a:ea typeface="Droid Sans Fallback"/>
              </a:defRPr>
            </a:lvl2pPr>
            <a:lvl3pPr marL="1143000" indent="-228600" algn="l" defTabSz="457200">
              <a:lnSpc>
                <a:spcPct val="94000"/>
              </a:lnSpc>
              <a:buNone/>
              <a:tabLst>
                <a:tab pos="457200" algn="l"/>
                <a:tab pos="914400" algn="l"/>
                <a:tab pos="1371600" algn="l"/>
                <a:tab pos="1828800" algn="l"/>
                <a:tab pos="2286000" algn="l"/>
              </a:tabLst>
              <a:defRPr sz="1800">
                <a:solidFill>
                  <a:srgbClr val="000000"/>
                </a:solidFill>
                <a:latin typeface="Arial"/>
                <a:ea typeface="Droid Sans Fallback"/>
              </a:defRPr>
            </a:lvl3pPr>
            <a:lvl4pPr marL="1600200" indent="-228600" algn="l" defTabSz="457200">
              <a:lnSpc>
                <a:spcPct val="94000"/>
              </a:lnSpc>
              <a:buNone/>
              <a:tabLst>
                <a:tab pos="457200" algn="l"/>
                <a:tab pos="914400" algn="l"/>
                <a:tab pos="1371600" algn="l"/>
                <a:tab pos="1828800" algn="l"/>
                <a:tab pos="2286000" algn="l"/>
              </a:tabLst>
              <a:defRPr sz="1800">
                <a:solidFill>
                  <a:srgbClr val="000000"/>
                </a:solidFill>
                <a:latin typeface="Arial"/>
                <a:ea typeface="Droid Sans Fallback"/>
              </a:defRPr>
            </a:lvl4pPr>
            <a:lvl5pPr marL="2057400" indent="-228600" algn="l" defTabSz="457200">
              <a:lnSpc>
                <a:spcPct val="94000"/>
              </a:lnSpc>
              <a:buNone/>
              <a:tabLst>
                <a:tab pos="457200" algn="l"/>
                <a:tab pos="914400" algn="l"/>
                <a:tab pos="1371600" algn="l"/>
                <a:tab pos="1828800" algn="l"/>
                <a:tab pos="2286000" algn="l"/>
              </a:tabLst>
              <a:defRPr sz="1800">
                <a:solidFill>
                  <a:srgbClr val="000000"/>
                </a:solidFill>
                <a:latin typeface="Arial"/>
                <a:ea typeface="Droid Sans Fallback"/>
              </a:defRPr>
            </a:lvl5pPr>
            <a:lvl6pPr>
              <a:tabLst>
                <a:tab pos="457200" algn="l"/>
                <a:tab pos="914400" algn="l"/>
                <a:tab pos="1371600" algn="l"/>
                <a:tab pos="1828800" algn="l"/>
                <a:tab pos="2286000" algn="l"/>
              </a:tabLst>
              <a:defRPr lang="en-GB" sz="1800"/>
            </a:lvl6pPr>
            <a:lvl7pPr>
              <a:tabLst>
                <a:tab pos="457200" algn="l"/>
                <a:tab pos="914400" algn="l"/>
                <a:tab pos="1371600" algn="l"/>
                <a:tab pos="1828800" algn="l"/>
                <a:tab pos="2286000" algn="l"/>
              </a:tabLst>
              <a:defRPr lang="en-GB" sz="1800"/>
            </a:lvl7pPr>
            <a:lvl8pPr>
              <a:tabLst>
                <a:tab pos="457200" algn="l"/>
                <a:tab pos="914400" algn="l"/>
                <a:tab pos="1371600" algn="l"/>
                <a:tab pos="1828800" algn="l"/>
                <a:tab pos="2286000" algn="l"/>
              </a:tabLst>
              <a:defRPr lang="en-GB" sz="1800"/>
            </a:lvl8pPr>
            <a:lvl9pPr>
              <a:tabLst>
                <a:tab pos="457200" algn="l"/>
                <a:tab pos="914400" algn="l"/>
                <a:tab pos="1371600" algn="l"/>
                <a:tab pos="1828800" algn="l"/>
                <a:tab pos="2286000" algn="l"/>
              </a:tabLst>
              <a:defRPr lang="en-GB" sz="1800"/>
            </a:lvl9pPr>
          </a:lstStyle>
          <a:p>
            <a:pPr marL="0" lvl="0" indent="0">
              <a:lnSpc>
                <a:spcPct val="93000"/>
              </a:lnSpc>
              <a:buNone/>
              <a:defRPr/>
            </a:pPr>
            <a:r>
              <a:rPr lang="en-US" sz="1400">
                <a:solidFill>
                  <a:srgbClr val="000000"/>
                </a:solidFill>
                <a:latin typeface="Times New Roman"/>
                <a:ea typeface="DejaVu Sans"/>
              </a:rPr>
              <a:t>*</a:t>
            </a:r>
            <a:endParaRPr/>
          </a:p>
        </p:txBody>
      </p:sp>
      <p:sp>
        <p:nvSpPr>
          <p:cNvPr id="8" name="Shape 2053" hidden="0"/>
          <p:cNvSpPr>
            <a:spLocks noChangeShapeType="1" noGrp="1"/>
          </p:cNvSpPr>
          <p:nvPr isPhoto="0" userDrawn="0">
            <p:ph type="ftr" idx="0" hasCustomPrompt="0"/>
          </p:nvPr>
        </p:nvSpPr>
        <p:spPr bwMode="auto">
          <a:xfrm>
            <a:off x="3448050" y="6886575"/>
            <a:ext cx="3194050" cy="519112"/>
          </a:xfrm>
          <a:prstGeom prst="rect">
            <a:avLst/>
          </a:prstGeom>
          <a:noFill/>
        </p:spPr>
        <p:txBody>
          <a:bodyPr lIns="0" tIns="0" rIns="0" bIns="0" anchor="t"/>
          <a:lstStyle>
            <a:lvl1pPr marL="0" indent="0" algn="l" defTabSz="457200">
              <a:lnSpc>
                <a:spcPct val="94000"/>
              </a:lnSpc>
              <a:buNone/>
              <a:tabLst>
                <a:tab pos="457200" algn="l"/>
                <a:tab pos="914400" algn="l"/>
                <a:tab pos="1371600" algn="l"/>
                <a:tab pos="1828800" algn="l"/>
                <a:tab pos="2286000" algn="l"/>
                <a:tab pos="2743200" algn="l"/>
              </a:tabLst>
              <a:defRPr sz="1800">
                <a:solidFill>
                  <a:srgbClr val="000000"/>
                </a:solidFill>
                <a:latin typeface="Arial"/>
                <a:ea typeface="Droid Sans Fallback"/>
              </a:defRPr>
            </a:lvl1pPr>
            <a:lvl2pPr marL="742950" indent="-285750" algn="l" defTabSz="457200">
              <a:lnSpc>
                <a:spcPct val="94000"/>
              </a:lnSpc>
              <a:buNone/>
              <a:tabLst>
                <a:tab pos="457200" algn="l"/>
                <a:tab pos="914400" algn="l"/>
                <a:tab pos="1371600" algn="l"/>
                <a:tab pos="1828800" algn="l"/>
                <a:tab pos="2286000" algn="l"/>
                <a:tab pos="2743200" algn="l"/>
              </a:tabLst>
              <a:defRPr sz="1800">
                <a:solidFill>
                  <a:srgbClr val="000000"/>
                </a:solidFill>
                <a:latin typeface="Arial"/>
                <a:ea typeface="Droid Sans Fallback"/>
              </a:defRPr>
            </a:lvl2pPr>
            <a:lvl3pPr marL="1143000" indent="-228600" algn="l" defTabSz="457200">
              <a:lnSpc>
                <a:spcPct val="94000"/>
              </a:lnSpc>
              <a:buNone/>
              <a:tabLst>
                <a:tab pos="457200" algn="l"/>
                <a:tab pos="914400" algn="l"/>
                <a:tab pos="1371600" algn="l"/>
                <a:tab pos="1828800" algn="l"/>
                <a:tab pos="2286000" algn="l"/>
                <a:tab pos="2743200" algn="l"/>
              </a:tabLst>
              <a:defRPr sz="1800">
                <a:solidFill>
                  <a:srgbClr val="000000"/>
                </a:solidFill>
                <a:latin typeface="Arial"/>
                <a:ea typeface="Droid Sans Fallback"/>
              </a:defRPr>
            </a:lvl3pPr>
            <a:lvl4pPr marL="1600200" indent="-228600" algn="l" defTabSz="457200">
              <a:lnSpc>
                <a:spcPct val="94000"/>
              </a:lnSpc>
              <a:buNone/>
              <a:tabLst>
                <a:tab pos="457200" algn="l"/>
                <a:tab pos="914400" algn="l"/>
                <a:tab pos="1371600" algn="l"/>
                <a:tab pos="1828800" algn="l"/>
                <a:tab pos="2286000" algn="l"/>
                <a:tab pos="2743200" algn="l"/>
              </a:tabLst>
              <a:defRPr sz="1800">
                <a:solidFill>
                  <a:srgbClr val="000000"/>
                </a:solidFill>
                <a:latin typeface="Arial"/>
                <a:ea typeface="Droid Sans Fallback"/>
              </a:defRPr>
            </a:lvl4pPr>
            <a:lvl5pPr marL="2057400" indent="-228600" algn="l" defTabSz="457200">
              <a:lnSpc>
                <a:spcPct val="94000"/>
              </a:lnSpc>
              <a:buNone/>
              <a:tabLst>
                <a:tab pos="457200" algn="l"/>
                <a:tab pos="914400" algn="l"/>
                <a:tab pos="1371600" algn="l"/>
                <a:tab pos="1828800" algn="l"/>
                <a:tab pos="2286000" algn="l"/>
                <a:tab pos="2743200" algn="l"/>
              </a:tabLst>
              <a:defRPr sz="1800">
                <a:solidFill>
                  <a:srgbClr val="000000"/>
                </a:solidFill>
                <a:latin typeface="Arial"/>
                <a:ea typeface="Droid Sans Fallback"/>
              </a:defRPr>
            </a:lvl5pPr>
            <a:lvl6pPr>
              <a:tabLst>
                <a:tab pos="457200" algn="l"/>
                <a:tab pos="914400" algn="l"/>
                <a:tab pos="1371600" algn="l"/>
                <a:tab pos="1828800" algn="l"/>
                <a:tab pos="2286000" algn="l"/>
                <a:tab pos="2743200" algn="l"/>
              </a:tabLst>
              <a:defRPr lang="en-GB" sz="1800"/>
            </a:lvl6pPr>
            <a:lvl7pPr>
              <a:tabLst>
                <a:tab pos="457200" algn="l"/>
                <a:tab pos="914400" algn="l"/>
                <a:tab pos="1371600" algn="l"/>
                <a:tab pos="1828800" algn="l"/>
                <a:tab pos="2286000" algn="l"/>
                <a:tab pos="2743200" algn="l"/>
              </a:tabLst>
              <a:defRPr lang="en-GB" sz="1800"/>
            </a:lvl7pPr>
            <a:lvl8pPr>
              <a:tabLst>
                <a:tab pos="457200" algn="l"/>
                <a:tab pos="914400" algn="l"/>
                <a:tab pos="1371600" algn="l"/>
                <a:tab pos="1828800" algn="l"/>
                <a:tab pos="2286000" algn="l"/>
                <a:tab pos="2743200" algn="l"/>
              </a:tabLst>
              <a:defRPr lang="en-GB" sz="1800"/>
            </a:lvl8pPr>
            <a:lvl9pPr>
              <a:tabLst>
                <a:tab pos="457200" algn="l"/>
                <a:tab pos="914400" algn="l"/>
                <a:tab pos="1371600" algn="l"/>
                <a:tab pos="1828800" algn="l"/>
                <a:tab pos="2286000" algn="l"/>
                <a:tab pos="2743200" algn="l"/>
              </a:tabLst>
              <a:defRPr lang="en-GB" sz="1800"/>
            </a:lvl9pPr>
          </a:lstStyle>
          <a:p>
            <a:pPr marL="0" lvl="0" indent="0" algn="ctr">
              <a:lnSpc>
                <a:spcPct val="93000"/>
              </a:lnSpc>
              <a:buNone/>
              <a:defRPr/>
            </a:pPr>
            <a:r>
              <a:rPr lang="en-US" sz="1400">
                <a:solidFill>
                  <a:srgbClr val="000000"/>
                </a:solidFill>
                <a:latin typeface="Times New Roman"/>
                <a:ea typeface="DejaVu Sans"/>
              </a:rPr>
              <a:t>*</a:t>
            </a:r>
            <a:endParaRPr/>
          </a:p>
        </p:txBody>
      </p:sp>
      <p:sp>
        <p:nvSpPr>
          <p:cNvPr id="9" name="Shape 2054" hidden="0"/>
          <p:cNvSpPr>
            <a:spLocks noChangeShapeType="1" noGrp="1"/>
          </p:cNvSpPr>
          <p:nvPr isPhoto="0" userDrawn="0">
            <p:ph type="sldNum" idx="0" hasCustomPrompt="0"/>
          </p:nvPr>
        </p:nvSpPr>
        <p:spPr bwMode="auto">
          <a:xfrm>
            <a:off x="7226300" y="6886575"/>
            <a:ext cx="2346325" cy="519112"/>
          </a:xfrm>
          <a:prstGeom prst="rect">
            <a:avLst/>
          </a:prstGeom>
          <a:noFill/>
        </p:spPr>
        <p:txBody>
          <a:bodyPr lIns="0" tIns="0" rIns="0" bIns="0" anchor="t"/>
          <a:lstStyle>
            <a:lvl1pPr marL="0" indent="0" algn="l" defTabSz="457200">
              <a:lnSpc>
                <a:spcPct val="94000"/>
              </a:lnSpc>
              <a:buNone/>
              <a:tabLst>
                <a:tab pos="457200" algn="l"/>
                <a:tab pos="914400" algn="l"/>
                <a:tab pos="1371600" algn="l"/>
                <a:tab pos="1828800" algn="l"/>
                <a:tab pos="2286000" algn="l"/>
              </a:tabLst>
              <a:defRPr sz="1800">
                <a:solidFill>
                  <a:srgbClr val="000000"/>
                </a:solidFill>
                <a:latin typeface="Arial"/>
                <a:ea typeface="Droid Sans Fallback"/>
              </a:defRPr>
            </a:lvl1pPr>
            <a:lvl2pPr marL="742950" indent="-285750" algn="l" defTabSz="457200">
              <a:lnSpc>
                <a:spcPct val="94000"/>
              </a:lnSpc>
              <a:buNone/>
              <a:tabLst>
                <a:tab pos="457200" algn="l"/>
                <a:tab pos="914400" algn="l"/>
                <a:tab pos="1371600" algn="l"/>
                <a:tab pos="1828800" algn="l"/>
                <a:tab pos="2286000" algn="l"/>
              </a:tabLst>
              <a:defRPr sz="1800">
                <a:solidFill>
                  <a:srgbClr val="000000"/>
                </a:solidFill>
                <a:latin typeface="Arial"/>
                <a:ea typeface="Droid Sans Fallback"/>
              </a:defRPr>
            </a:lvl2pPr>
            <a:lvl3pPr marL="1143000" indent="-228600" algn="l" defTabSz="457200">
              <a:lnSpc>
                <a:spcPct val="94000"/>
              </a:lnSpc>
              <a:buNone/>
              <a:tabLst>
                <a:tab pos="457200" algn="l"/>
                <a:tab pos="914400" algn="l"/>
                <a:tab pos="1371600" algn="l"/>
                <a:tab pos="1828800" algn="l"/>
                <a:tab pos="2286000" algn="l"/>
              </a:tabLst>
              <a:defRPr sz="1800">
                <a:solidFill>
                  <a:srgbClr val="000000"/>
                </a:solidFill>
                <a:latin typeface="Arial"/>
                <a:ea typeface="Droid Sans Fallback"/>
              </a:defRPr>
            </a:lvl3pPr>
            <a:lvl4pPr marL="1600200" indent="-228600" algn="l" defTabSz="457200">
              <a:lnSpc>
                <a:spcPct val="94000"/>
              </a:lnSpc>
              <a:buNone/>
              <a:tabLst>
                <a:tab pos="457200" algn="l"/>
                <a:tab pos="914400" algn="l"/>
                <a:tab pos="1371600" algn="l"/>
                <a:tab pos="1828800" algn="l"/>
                <a:tab pos="2286000" algn="l"/>
              </a:tabLst>
              <a:defRPr sz="1800">
                <a:solidFill>
                  <a:srgbClr val="000000"/>
                </a:solidFill>
                <a:latin typeface="Arial"/>
                <a:ea typeface="Droid Sans Fallback"/>
              </a:defRPr>
            </a:lvl4pPr>
            <a:lvl5pPr marL="2057400" indent="-228600" algn="l" defTabSz="457200">
              <a:lnSpc>
                <a:spcPct val="94000"/>
              </a:lnSpc>
              <a:buNone/>
              <a:tabLst>
                <a:tab pos="457200" algn="l"/>
                <a:tab pos="914400" algn="l"/>
                <a:tab pos="1371600" algn="l"/>
                <a:tab pos="1828800" algn="l"/>
                <a:tab pos="2286000" algn="l"/>
              </a:tabLst>
              <a:defRPr sz="1800">
                <a:solidFill>
                  <a:srgbClr val="000000"/>
                </a:solidFill>
                <a:latin typeface="Arial"/>
                <a:ea typeface="Droid Sans Fallback"/>
              </a:defRPr>
            </a:lvl5pPr>
            <a:lvl6pPr>
              <a:tabLst>
                <a:tab pos="457200" algn="l"/>
                <a:tab pos="914400" algn="l"/>
                <a:tab pos="1371600" algn="l"/>
                <a:tab pos="1828800" algn="l"/>
                <a:tab pos="2286000" algn="l"/>
              </a:tabLst>
              <a:defRPr lang="en-GB" sz="1800"/>
            </a:lvl6pPr>
            <a:lvl7pPr>
              <a:tabLst>
                <a:tab pos="457200" algn="l"/>
                <a:tab pos="914400" algn="l"/>
                <a:tab pos="1371600" algn="l"/>
                <a:tab pos="1828800" algn="l"/>
                <a:tab pos="2286000" algn="l"/>
              </a:tabLst>
              <a:defRPr lang="en-GB" sz="1800"/>
            </a:lvl7pPr>
            <a:lvl8pPr>
              <a:tabLst>
                <a:tab pos="457200" algn="l"/>
                <a:tab pos="914400" algn="l"/>
                <a:tab pos="1371600" algn="l"/>
                <a:tab pos="1828800" algn="l"/>
                <a:tab pos="2286000" algn="l"/>
              </a:tabLst>
              <a:defRPr lang="en-GB" sz="1800"/>
            </a:lvl8pPr>
            <a:lvl9pPr>
              <a:tabLst>
                <a:tab pos="457200" algn="l"/>
                <a:tab pos="914400" algn="l"/>
                <a:tab pos="1371600" algn="l"/>
                <a:tab pos="1828800" algn="l"/>
                <a:tab pos="2286000" algn="l"/>
              </a:tabLst>
              <a:defRPr lang="en-GB" sz="1800"/>
            </a:lvl9pPr>
          </a:lstStyle>
          <a:p>
            <a:pPr marL="0" lvl="0" indent="0" algn="r">
              <a:lnSpc>
                <a:spcPct val="93000"/>
              </a:lnSpc>
              <a:buNone/>
              <a:defRPr/>
            </a:pPr>
            <a:fld id="{D038279B-FC19-497E-A7D1-5ADD9CAF016F}" type="slidenum">
              <a:rPr lang="en-US" sz="1400">
                <a:solidFill>
                  <a:srgbClr val="000000"/>
                </a:solidFill>
                <a:latin typeface="Times New Roman"/>
                <a:ea typeface="DejaVu Sans"/>
              </a:rPr>
              <a:t/>
            </a:fld>
            <a:endParaRPr/>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Lst>
  <p:hf dt="1" ftr="1" hdr="0" sldNum="0"/>
  <p:txStyles>
    <p:titleStyle>
      <a:lvl1pPr marL="0" indent="0" algn="l" defTabSz="457200">
        <a:lnSpc>
          <a:spcPct val="94000"/>
        </a:lnSpc>
        <a:buNone/>
        <a:defRPr lang="en-GB" sz="3600">
          <a:solidFill>
            <a:srgbClr val="000000"/>
          </a:solidFill>
          <a:latin typeface="Arial"/>
          <a:ea typeface="WenQuanYi Zen Hei"/>
        </a:defRPr>
      </a:lvl1pPr>
      <a:lvl2pPr marL="742950" indent="-285750" algn="l" defTabSz="457200">
        <a:lnSpc>
          <a:spcPct val="94000"/>
        </a:lnSpc>
        <a:buNone/>
        <a:defRPr lang="en-GB" sz="3600">
          <a:solidFill>
            <a:srgbClr val="000000"/>
          </a:solidFill>
          <a:latin typeface="Arial"/>
          <a:ea typeface="WenQuanYi Zen Hei"/>
        </a:defRPr>
      </a:lvl2pPr>
      <a:lvl3pPr marL="1143000" indent="-228600" algn="l" defTabSz="457200">
        <a:lnSpc>
          <a:spcPct val="94000"/>
        </a:lnSpc>
        <a:buNone/>
        <a:defRPr lang="en-GB" sz="3600">
          <a:solidFill>
            <a:srgbClr val="000000"/>
          </a:solidFill>
          <a:latin typeface="Arial"/>
          <a:ea typeface="WenQuanYi Zen Hei"/>
        </a:defRPr>
      </a:lvl3pPr>
      <a:lvl4pPr marL="1600200" indent="-228600" algn="l" defTabSz="457200">
        <a:lnSpc>
          <a:spcPct val="94000"/>
        </a:lnSpc>
        <a:buNone/>
        <a:defRPr lang="en-GB" sz="3600">
          <a:solidFill>
            <a:srgbClr val="000000"/>
          </a:solidFill>
          <a:latin typeface="Arial"/>
          <a:ea typeface="WenQuanYi Zen Hei"/>
        </a:defRPr>
      </a:lvl4pPr>
      <a:lvl5pPr marL="2057400" indent="-228600" algn="l" defTabSz="457200">
        <a:lnSpc>
          <a:spcPct val="94000"/>
        </a:lnSpc>
        <a:buNone/>
        <a:defRPr lang="en-GB" sz="3600">
          <a:solidFill>
            <a:srgbClr val="000000"/>
          </a:solidFill>
          <a:latin typeface="Arial"/>
          <a:ea typeface="WenQuanYi Zen Hei"/>
        </a:defRPr>
      </a:lvl5pPr>
      <a:lvl6pPr>
        <a:defRPr lang="en-GB" sz="1800"/>
      </a:lvl6pPr>
      <a:lvl7pPr>
        <a:defRPr lang="en-GB" sz="1800"/>
      </a:lvl7pPr>
      <a:lvl8pPr>
        <a:defRPr lang="en-GB" sz="1800"/>
      </a:lvl8pPr>
      <a:lvl9pPr>
        <a:defRPr lang="en-GB" sz="1800"/>
      </a:lvl9pPr>
    </p:titleStyle>
    <p:bodyStyle>
      <a:lvl1pPr marL="342900" indent="-342900" algn="l" defTabSz="457200">
        <a:lnSpc>
          <a:spcPct val="94000"/>
        </a:lnSpc>
        <a:spcAft>
          <a:spcPts val="1425"/>
        </a:spcAft>
        <a:buNone/>
        <a:defRPr lang="en-GB" sz="2600">
          <a:solidFill>
            <a:srgbClr val="000000"/>
          </a:solidFill>
          <a:latin typeface="Arial"/>
          <a:ea typeface="WenQuanYi Zen Hei"/>
        </a:defRPr>
      </a:lvl1pPr>
      <a:lvl2pPr marL="742950" indent="-285750" algn="l" defTabSz="457200">
        <a:lnSpc>
          <a:spcPct val="94000"/>
        </a:lnSpc>
        <a:spcAft>
          <a:spcPts val="1137"/>
        </a:spcAft>
        <a:buNone/>
        <a:defRPr lang="en-GB" sz="2600">
          <a:solidFill>
            <a:srgbClr val="000000"/>
          </a:solidFill>
          <a:latin typeface="Arial"/>
          <a:ea typeface="WenQuanYi Zen Hei"/>
        </a:defRPr>
      </a:lvl2pPr>
      <a:lvl3pPr marL="1143000" indent="-228600" algn="l" defTabSz="457200">
        <a:lnSpc>
          <a:spcPct val="94000"/>
        </a:lnSpc>
        <a:spcAft>
          <a:spcPts val="850"/>
        </a:spcAft>
        <a:buNone/>
        <a:defRPr lang="en-GB" sz="2600">
          <a:solidFill>
            <a:srgbClr val="000000"/>
          </a:solidFill>
          <a:latin typeface="Arial"/>
          <a:ea typeface="WenQuanYi Zen Hei"/>
        </a:defRPr>
      </a:lvl3pPr>
      <a:lvl4pPr marL="1600200" indent="-228600" algn="l" defTabSz="457200">
        <a:lnSpc>
          <a:spcPct val="94000"/>
        </a:lnSpc>
        <a:spcAft>
          <a:spcPts val="575"/>
        </a:spcAft>
        <a:buNone/>
        <a:defRPr lang="en-GB" sz="2600">
          <a:solidFill>
            <a:srgbClr val="000000"/>
          </a:solidFill>
          <a:latin typeface="Arial"/>
          <a:ea typeface="WenQuanYi Zen Hei"/>
        </a:defRPr>
      </a:lvl4pPr>
      <a:lvl5pPr marL="2057400" indent="-228600" algn="l" defTabSz="457200">
        <a:lnSpc>
          <a:spcPct val="94000"/>
        </a:lnSpc>
        <a:spcAft>
          <a:spcPts val="287"/>
        </a:spcAft>
        <a:buNone/>
        <a:defRPr lang="en-GB" sz="2600">
          <a:solidFill>
            <a:srgbClr val="000000"/>
          </a:solidFill>
          <a:latin typeface="Arial"/>
          <a:ea typeface="WenQuanYi Zen Hei"/>
        </a:defRPr>
      </a:lvl5pPr>
      <a:lvl6pPr>
        <a:defRPr lang="en-GB" sz="1800"/>
      </a:lvl6pPr>
      <a:lvl7pPr>
        <a:defRPr lang="en-GB" sz="1800"/>
      </a:lvl7pPr>
      <a:lvl8pPr>
        <a:defRPr lang="en-GB" sz="1800"/>
      </a:lvl8pPr>
      <a:lvl9pPr>
        <a:defRPr lang="en-GB" sz="1800"/>
      </a:lvl9pPr>
    </p:bodyStyle>
    <p:otherStyle>
      <a:lvl1pPr marL="0" indent="0" algn="l" defTabSz="457200">
        <a:lnSpc>
          <a:spcPct val="94000"/>
        </a:lnSpc>
        <a:buNone/>
        <a:defRPr lang="en-GB" sz="1800">
          <a:solidFill>
            <a:srgbClr val="000000"/>
          </a:solidFill>
          <a:latin typeface="Arial"/>
          <a:ea typeface="Droid Sans Fallback"/>
        </a:defRPr>
      </a:lvl1pPr>
      <a:lvl2pPr marL="742950" indent="-285750" algn="l" defTabSz="457200">
        <a:lnSpc>
          <a:spcPct val="94000"/>
        </a:lnSpc>
        <a:buNone/>
        <a:defRPr lang="en-GB" sz="1800">
          <a:solidFill>
            <a:srgbClr val="000000"/>
          </a:solidFill>
          <a:latin typeface="Arial"/>
          <a:ea typeface="Droid Sans Fallback"/>
        </a:defRPr>
      </a:lvl2pPr>
      <a:lvl3pPr marL="1143000" indent="-228600" algn="l" defTabSz="457200">
        <a:lnSpc>
          <a:spcPct val="94000"/>
        </a:lnSpc>
        <a:buNone/>
        <a:defRPr lang="en-GB" sz="1800">
          <a:solidFill>
            <a:srgbClr val="000000"/>
          </a:solidFill>
          <a:latin typeface="Arial"/>
          <a:ea typeface="Droid Sans Fallback"/>
        </a:defRPr>
      </a:lvl3pPr>
      <a:lvl4pPr marL="1600200" indent="-228600" algn="l" defTabSz="457200">
        <a:lnSpc>
          <a:spcPct val="94000"/>
        </a:lnSpc>
        <a:buNone/>
        <a:defRPr lang="en-GB" sz="1800">
          <a:solidFill>
            <a:srgbClr val="000000"/>
          </a:solidFill>
          <a:latin typeface="Arial"/>
          <a:ea typeface="Droid Sans Fallback"/>
        </a:defRPr>
      </a:lvl4pPr>
      <a:lvl5pPr marL="2057400" indent="-228600" algn="l" defTabSz="457200">
        <a:lnSpc>
          <a:spcPct val="94000"/>
        </a:lnSpc>
        <a:buNone/>
        <a:defRPr lang="en-GB" sz="1800">
          <a:solidFill>
            <a:srgbClr val="000000"/>
          </a:solidFill>
          <a:latin typeface="Arial"/>
          <a:ea typeface="Droid Sans Fallback"/>
        </a:defRPr>
      </a:lvl5pPr>
      <a:lvl6pPr>
        <a:defRPr lang="en-GB" sz="1800"/>
      </a:lvl6pPr>
      <a:lvl7pPr>
        <a:defRPr lang="en-GB" sz="1800"/>
      </a:lvl7pPr>
      <a:lvl8pPr>
        <a:defRPr lang="en-GB" sz="1800"/>
      </a:lvl8pPr>
      <a:lvl9pPr>
        <a:defRPr lang="en-GB" sz="1800"/>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emf"/></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Shape 4097" hidden="0"/>
          <p:cNvSpPr>
            <a:spLocks noChangeShapeType="1" noGrp="1"/>
          </p:cNvSpPr>
          <p:nvPr isPhoto="0" userDrawn="0">
            <p:ph type="title" idx="0" hasCustomPrompt="0"/>
          </p:nvPr>
        </p:nvSpPr>
        <p:spPr bwMode="auto">
          <a:xfrm>
            <a:off x="503237" y="576262"/>
            <a:ext cx="7199312" cy="720724"/>
          </a:xfrm>
          <a:prstGeom prst="rect">
            <a:avLst/>
          </a:prstGeom>
          <a:noFill/>
        </p:spPr>
        <p:txBody>
          <a:bodyPr lIns="0" tIns="27215" rIns="0" bIns="0" anchor="ctr" anchorCtr="0"/>
          <a:lstStyle>
            <a:lvl1pPr marL="0" indent="0" algn="l" defTabSz="457200">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3600">
                <a:solidFill>
                  <a:srgbClr val="000000"/>
                </a:solidFill>
                <a:latin typeface="+mn-lt"/>
                <a:ea typeface="WenQuanYi Zen Hei"/>
              </a:defRPr>
            </a:lvl1pPr>
            <a:lvl2pPr marL="742950" indent="-285750" algn="l" defTabSz="457200">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3600">
                <a:solidFill>
                  <a:srgbClr val="000000"/>
                </a:solidFill>
                <a:latin typeface="+mn-lt"/>
                <a:ea typeface="WenQuanYi Zen Hei"/>
              </a:defRPr>
            </a:lvl2pPr>
            <a:lvl3pPr marL="1143000" indent="-228600" algn="l" defTabSz="457200">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3600">
                <a:solidFill>
                  <a:srgbClr val="000000"/>
                </a:solidFill>
                <a:latin typeface="+mn-lt"/>
                <a:ea typeface="WenQuanYi Zen Hei"/>
              </a:defRPr>
            </a:lvl3pPr>
            <a:lvl4pPr marL="1600200" indent="-228600" algn="l" defTabSz="457200">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3600">
                <a:solidFill>
                  <a:srgbClr val="000000"/>
                </a:solidFill>
                <a:latin typeface="+mn-lt"/>
                <a:ea typeface="WenQuanYi Zen Hei"/>
              </a:defRPr>
            </a:lvl4pPr>
            <a:lvl5pPr marL="2057400" indent="-228600" algn="l" defTabSz="457200">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3600">
                <a:solidFill>
                  <a:srgbClr val="000000"/>
                </a:solidFill>
                <a:latin typeface="+mn-lt"/>
                <a:ea typeface="WenQuanYi Zen Hei"/>
              </a:defRPr>
            </a:lvl5pPr>
            <a:lvl6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lang="en-GB" sz="1800"/>
            </a:lvl6pPr>
            <a:lvl7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lang="en-GB" sz="1800"/>
            </a:lvl7pPr>
            <a:lvl8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lang="en-GB" sz="1800"/>
            </a:lvl8pPr>
            <a:lvl9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lang="en-GB" sz="1800"/>
            </a:lvl9pPr>
          </a:lstStyle>
          <a:p>
            <a:pPr marL="0" lvl="0" indent="0">
              <a:lnSpc>
                <a:spcPct val="94000"/>
              </a:lnSpc>
              <a:buNone/>
              <a:defRPr/>
            </a:pPr>
            <a:r>
              <a:rPr lang="en-US">
                <a:solidFill>
                  <a:srgbClr val="000000"/>
                </a:solidFill>
              </a:rPr>
              <a:t>Lorem ipsum</a:t>
            </a:r>
            <a:endParaRPr/>
          </a:p>
        </p:txBody>
      </p:sp>
      <p:sp>
        <p:nvSpPr>
          <p:cNvPr id="5" name="Shape 4098" hidden="0"/>
          <p:cNvSpPr>
            <a:spLocks noChangeShapeType="1" noGrp="1"/>
          </p:cNvSpPr>
          <p:nvPr isPhoto="0" userDrawn="0">
            <p:ph type="subTitle" idx="1" hasCustomPrompt="0"/>
          </p:nvPr>
        </p:nvSpPr>
        <p:spPr bwMode="auto">
          <a:xfrm>
            <a:off x="503237" y="1800225"/>
            <a:ext cx="9072562" cy="4384675"/>
          </a:xfrm>
          <a:prstGeom prst="rect">
            <a:avLst/>
          </a:prstGeom>
          <a:noFill/>
        </p:spPr>
        <p:txBody>
          <a:bodyPr lIns="0" tIns="11340" rIns="0" bIns="0" anchor="ctr" anchorCtr="0"/>
          <a:lstStyle>
            <a:lvl1pPr marL="342900" indent="-342900" algn="ctr">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mn-lt"/>
              </a:defRPr>
            </a:lvl1pPr>
            <a:lvl2pPr marL="742950" indent="-285750" algn="ctr">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mn-lt"/>
              </a:defRPr>
            </a:lvl2pPr>
            <a:lvl3pPr marL="1143000" indent="-228600" algn="ctr">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mn-lt"/>
              </a:defRPr>
            </a:lvl3pPr>
            <a:lvl4pPr marL="1600200" indent="-228600" algn="ctr">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mn-lt"/>
              </a:defRPr>
            </a:lvl4pPr>
            <a:lvl5pPr marL="2057400" indent="-228600" algn="ctr">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mn-lt"/>
              </a:defRPr>
            </a:lvl5pPr>
            <a:lvl6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lang="en-GB" sz="1800"/>
            </a:lvl6pPr>
            <a:lvl7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lang="en-GB" sz="1800"/>
            </a:lvl7pPr>
            <a:lvl8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lang="en-GB" sz="1800"/>
            </a:lvl8pPr>
            <a:lvl9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lang="en-GB" sz="1800"/>
            </a:lvl9pPr>
          </a:lstStyle>
          <a:p>
            <a:pPr marL="0" lvl="0" indent="0" algn="l">
              <a:lnSpc>
                <a:spcPct val="94000"/>
              </a:lnSpc>
              <a:buNone/>
              <a:defRPr/>
            </a:pPr>
            <a:r>
              <a:rPr lang="en-US" sz="1500">
                <a:solidFill>
                  <a:srgbClr val="000000"/>
                </a:solidFill>
              </a:rPr>
              <a:t>Lorem ipsum dolor sit amet, consectetur adipiscing elit. Nunc ac faucibus odio. Vestibulum neque massa, scelerisque sit amet ligula eu, congue molestie mi. Praesent ut varius sem. Nullam at porttitor arcu, nec lacinia nisi. Ut ac dolor vitae odio interdum condimentum. Vivamus dapibus sodales ex, vitae malesuada ipsum cursus convallis. Maecenas sed egestas nulla, ac condimentum orci. Mauris diam felis, vulputate ac suscipit et, iaculis non est. Curabitur semper arcu ac ligula semper, nec luctus nisl blandit. Integer lacinia ante ac libero lobortis imperdiet. Nullam mollis convallis ipsum, ac accumsan nunc vehicula vitae. Nulla eget justo in felis tristique fringilla. Morbi sit amet tortor quis risus auctor condimentum. Morbi in ullamcorper elit. Nulla iaculis tellus sit amet mauris tempus fringilla.</a:t>
            </a:r>
            <a:endParaRPr/>
          </a:p>
          <a:p>
            <a:pPr marL="0" lvl="0" indent="0" algn="l">
              <a:lnSpc>
                <a:spcPct val="94000"/>
              </a:lnSpc>
              <a:buNone/>
              <a:defRPr/>
            </a:pPr>
            <a:endParaRPr/>
          </a:p>
          <a:p>
            <a:pPr marL="0" lvl="0" indent="0" algn="l">
              <a:lnSpc>
                <a:spcPct val="94000"/>
              </a:lnSpc>
              <a:buNone/>
              <a:defRPr/>
            </a:pPr>
            <a:r>
              <a:rPr lang="en-US" sz="1500">
                <a:solidFill>
                  <a:srgbClr val="000000"/>
                </a:solidFill>
              </a:rPr>
              <a:t>Maecenas mauris lectus, lobortis et purus mattis, blandit dictum tellus. Maecenas non lorem quis tellus placerat varius. Nulla facilisi. Aenean congue fringilla justo ut aliquam. Mauris id ex erat. Nunc vulputate neque vitae justo facilisis, non condimentum ante sagittis. Morbi viverra semper lorem nec molestie. Maecenas tincidunt est efficitur ligula euismod, sit amet ornare est vulputat.</a:t>
            </a:r>
            <a:endParaRPr/>
          </a:p>
          <a:p>
            <a:pPr marL="0" lvl="0" indent="0" algn="l">
              <a:lnSpc>
                <a:spcPct val="94000"/>
              </a:lnSpc>
              <a:buNone/>
              <a:defRPr/>
            </a:pPr>
            <a:endParaRPr/>
          </a:p>
        </p:txBody>
      </p:sp>
      <p:sp>
        <p:nvSpPr>
          <p:cNvPr id="6" name="Shape 2052" hidden="0"/>
          <p:cNvSpPr>
            <a:spLocks noChangeShapeType="1" noGrp="1"/>
          </p:cNvSpPr>
          <p:nvPr isPhoto="0" userDrawn="0">
            <p:ph type="dt" idx="0" hasCustomPrompt="0"/>
          </p:nvPr>
        </p:nvSpPr>
        <p:spPr bwMode="auto">
          <a:xfrm>
            <a:off x="503237" y="6886575"/>
            <a:ext cx="2346325" cy="519112"/>
          </a:xfrm>
          <a:prstGeom prst="rect">
            <a:avLst/>
          </a:prstGeom>
          <a:noFill/>
        </p:spPr>
        <p:txBody>
          <a:bodyPr lIns="0" tIns="0" rIns="0" bIns="0" anchor="t"/>
          <a:lstStyle>
            <a:lvl1pPr marL="0" indent="0" algn="l" defTabSz="457200">
              <a:lnSpc>
                <a:spcPct val="94000"/>
              </a:lnSpc>
              <a:buNone/>
              <a:tabLst>
                <a:tab pos="457200" algn="l"/>
                <a:tab pos="914400" algn="l"/>
                <a:tab pos="1371600" algn="l"/>
                <a:tab pos="1828800" algn="l"/>
                <a:tab pos="2286000" algn="l"/>
              </a:tabLst>
              <a:defRPr sz="1800">
                <a:solidFill>
                  <a:srgbClr val="000000"/>
                </a:solidFill>
                <a:latin typeface="+mn-lt"/>
                <a:ea typeface="Droid Sans Fallback"/>
              </a:defRPr>
            </a:lvl1pPr>
            <a:lvl2pPr marL="742950" indent="-285750" algn="l" defTabSz="457200">
              <a:lnSpc>
                <a:spcPct val="94000"/>
              </a:lnSpc>
              <a:buNone/>
              <a:tabLst>
                <a:tab pos="457200" algn="l"/>
                <a:tab pos="914400" algn="l"/>
                <a:tab pos="1371600" algn="l"/>
                <a:tab pos="1828800" algn="l"/>
                <a:tab pos="2286000" algn="l"/>
              </a:tabLst>
              <a:defRPr sz="1800">
                <a:solidFill>
                  <a:srgbClr val="000000"/>
                </a:solidFill>
                <a:latin typeface="+mn-lt"/>
                <a:ea typeface="Droid Sans Fallback"/>
              </a:defRPr>
            </a:lvl2pPr>
            <a:lvl3pPr marL="1143000" indent="-228600" algn="l" defTabSz="457200">
              <a:lnSpc>
                <a:spcPct val="94000"/>
              </a:lnSpc>
              <a:buNone/>
              <a:tabLst>
                <a:tab pos="457200" algn="l"/>
                <a:tab pos="914400" algn="l"/>
                <a:tab pos="1371600" algn="l"/>
                <a:tab pos="1828800" algn="l"/>
                <a:tab pos="2286000" algn="l"/>
              </a:tabLst>
              <a:defRPr sz="1800">
                <a:solidFill>
                  <a:srgbClr val="000000"/>
                </a:solidFill>
                <a:latin typeface="+mn-lt"/>
                <a:ea typeface="Droid Sans Fallback"/>
              </a:defRPr>
            </a:lvl3pPr>
            <a:lvl4pPr marL="1600200" indent="-228600" algn="l" defTabSz="457200">
              <a:lnSpc>
                <a:spcPct val="94000"/>
              </a:lnSpc>
              <a:buNone/>
              <a:tabLst>
                <a:tab pos="457200" algn="l"/>
                <a:tab pos="914400" algn="l"/>
                <a:tab pos="1371600" algn="l"/>
                <a:tab pos="1828800" algn="l"/>
                <a:tab pos="2286000" algn="l"/>
              </a:tabLst>
              <a:defRPr sz="1800">
                <a:solidFill>
                  <a:srgbClr val="000000"/>
                </a:solidFill>
                <a:latin typeface="+mn-lt"/>
                <a:ea typeface="Droid Sans Fallback"/>
              </a:defRPr>
            </a:lvl4pPr>
            <a:lvl5pPr marL="2057400" indent="-228600" algn="l" defTabSz="457200">
              <a:lnSpc>
                <a:spcPct val="94000"/>
              </a:lnSpc>
              <a:buNone/>
              <a:tabLst>
                <a:tab pos="457200" algn="l"/>
                <a:tab pos="914400" algn="l"/>
                <a:tab pos="1371600" algn="l"/>
                <a:tab pos="1828800" algn="l"/>
                <a:tab pos="2286000" algn="l"/>
              </a:tabLst>
              <a:defRPr sz="1800">
                <a:solidFill>
                  <a:srgbClr val="000000"/>
                </a:solidFill>
                <a:latin typeface="+mn-lt"/>
                <a:ea typeface="Droid Sans Fallback"/>
              </a:defRPr>
            </a:lvl5pPr>
            <a:lvl6pPr>
              <a:tabLst>
                <a:tab pos="457200" algn="l"/>
                <a:tab pos="914400" algn="l"/>
                <a:tab pos="1371600" algn="l"/>
                <a:tab pos="1828800" algn="l"/>
                <a:tab pos="2286000" algn="l"/>
              </a:tabLst>
              <a:defRPr lang="en-GB" sz="1800"/>
            </a:lvl6pPr>
            <a:lvl7pPr>
              <a:tabLst>
                <a:tab pos="457200" algn="l"/>
                <a:tab pos="914400" algn="l"/>
                <a:tab pos="1371600" algn="l"/>
                <a:tab pos="1828800" algn="l"/>
                <a:tab pos="2286000" algn="l"/>
              </a:tabLst>
              <a:defRPr lang="en-GB" sz="1800"/>
            </a:lvl7pPr>
            <a:lvl8pPr>
              <a:tabLst>
                <a:tab pos="457200" algn="l"/>
                <a:tab pos="914400" algn="l"/>
                <a:tab pos="1371600" algn="l"/>
                <a:tab pos="1828800" algn="l"/>
                <a:tab pos="2286000" algn="l"/>
              </a:tabLst>
              <a:defRPr lang="en-GB" sz="1800"/>
            </a:lvl8pPr>
            <a:lvl9pPr>
              <a:tabLst>
                <a:tab pos="457200" algn="l"/>
                <a:tab pos="914400" algn="l"/>
                <a:tab pos="1371600" algn="l"/>
                <a:tab pos="1828800" algn="l"/>
                <a:tab pos="2286000" algn="l"/>
              </a:tabLst>
              <a:defRPr lang="en-GB" sz="1800"/>
            </a:lvl9pPr>
          </a:lstStyle>
          <a:p>
            <a:pPr marL="0" lvl="0" indent="0">
              <a:lnSpc>
                <a:spcPct val="93000"/>
              </a:lnSpc>
              <a:buNone/>
              <a:defRPr/>
            </a:pPr>
            <a:endParaRPr lang="en-US" sz="1400"/>
          </a:p>
        </p:txBody>
      </p:sp>
      <p:sp>
        <p:nvSpPr>
          <p:cNvPr id="7" name="Shape 2053" hidden="0"/>
          <p:cNvSpPr>
            <a:spLocks noChangeShapeType="1" noGrp="1"/>
          </p:cNvSpPr>
          <p:nvPr isPhoto="0" userDrawn="0">
            <p:ph type="ftr" idx="0" hasCustomPrompt="0"/>
          </p:nvPr>
        </p:nvSpPr>
        <p:spPr bwMode="auto">
          <a:xfrm>
            <a:off x="3448050" y="6886575"/>
            <a:ext cx="3194050" cy="519112"/>
          </a:xfrm>
          <a:prstGeom prst="rect">
            <a:avLst/>
          </a:prstGeom>
          <a:noFill/>
        </p:spPr>
        <p:txBody>
          <a:bodyPr lIns="0" tIns="0" rIns="0" bIns="0" anchor="t"/>
          <a:lstStyle>
            <a:lvl1pPr marL="0" indent="0" algn="l" defTabSz="457200">
              <a:lnSpc>
                <a:spcPct val="94000"/>
              </a:lnSpc>
              <a:buNone/>
              <a:tabLst>
                <a:tab pos="457200" algn="l"/>
                <a:tab pos="914400" algn="l"/>
                <a:tab pos="1371600" algn="l"/>
                <a:tab pos="1828800" algn="l"/>
                <a:tab pos="2286000" algn="l"/>
                <a:tab pos="2743200" algn="l"/>
              </a:tabLst>
              <a:defRPr sz="1800">
                <a:solidFill>
                  <a:srgbClr val="000000"/>
                </a:solidFill>
                <a:latin typeface="+mn-lt"/>
                <a:ea typeface="Droid Sans Fallback"/>
              </a:defRPr>
            </a:lvl1pPr>
            <a:lvl2pPr marL="742950" indent="-285750" algn="l" defTabSz="457200">
              <a:lnSpc>
                <a:spcPct val="94000"/>
              </a:lnSpc>
              <a:buNone/>
              <a:tabLst>
                <a:tab pos="457200" algn="l"/>
                <a:tab pos="914400" algn="l"/>
                <a:tab pos="1371600" algn="l"/>
                <a:tab pos="1828800" algn="l"/>
                <a:tab pos="2286000" algn="l"/>
                <a:tab pos="2743200" algn="l"/>
              </a:tabLst>
              <a:defRPr sz="1800">
                <a:solidFill>
                  <a:srgbClr val="000000"/>
                </a:solidFill>
                <a:latin typeface="+mn-lt"/>
                <a:ea typeface="Droid Sans Fallback"/>
              </a:defRPr>
            </a:lvl2pPr>
            <a:lvl3pPr marL="1143000" indent="-228600" algn="l" defTabSz="457200">
              <a:lnSpc>
                <a:spcPct val="94000"/>
              </a:lnSpc>
              <a:buNone/>
              <a:tabLst>
                <a:tab pos="457200" algn="l"/>
                <a:tab pos="914400" algn="l"/>
                <a:tab pos="1371600" algn="l"/>
                <a:tab pos="1828800" algn="l"/>
                <a:tab pos="2286000" algn="l"/>
                <a:tab pos="2743200" algn="l"/>
              </a:tabLst>
              <a:defRPr sz="1800">
                <a:solidFill>
                  <a:srgbClr val="000000"/>
                </a:solidFill>
                <a:latin typeface="+mn-lt"/>
                <a:ea typeface="Droid Sans Fallback"/>
              </a:defRPr>
            </a:lvl3pPr>
            <a:lvl4pPr marL="1600200" indent="-228600" algn="l" defTabSz="457200">
              <a:lnSpc>
                <a:spcPct val="94000"/>
              </a:lnSpc>
              <a:buNone/>
              <a:tabLst>
                <a:tab pos="457200" algn="l"/>
                <a:tab pos="914400" algn="l"/>
                <a:tab pos="1371600" algn="l"/>
                <a:tab pos="1828800" algn="l"/>
                <a:tab pos="2286000" algn="l"/>
                <a:tab pos="2743200" algn="l"/>
              </a:tabLst>
              <a:defRPr sz="1800">
                <a:solidFill>
                  <a:srgbClr val="000000"/>
                </a:solidFill>
                <a:latin typeface="+mn-lt"/>
                <a:ea typeface="Droid Sans Fallback"/>
              </a:defRPr>
            </a:lvl4pPr>
            <a:lvl5pPr marL="2057400" indent="-228600" algn="l" defTabSz="457200">
              <a:lnSpc>
                <a:spcPct val="94000"/>
              </a:lnSpc>
              <a:buNone/>
              <a:tabLst>
                <a:tab pos="457200" algn="l"/>
                <a:tab pos="914400" algn="l"/>
                <a:tab pos="1371600" algn="l"/>
                <a:tab pos="1828800" algn="l"/>
                <a:tab pos="2286000" algn="l"/>
                <a:tab pos="2743200" algn="l"/>
              </a:tabLst>
              <a:defRPr sz="1800">
                <a:solidFill>
                  <a:srgbClr val="000000"/>
                </a:solidFill>
                <a:latin typeface="+mn-lt"/>
                <a:ea typeface="Droid Sans Fallback"/>
              </a:defRPr>
            </a:lvl5pPr>
            <a:lvl6pPr>
              <a:tabLst>
                <a:tab pos="457200" algn="l"/>
                <a:tab pos="914400" algn="l"/>
                <a:tab pos="1371600" algn="l"/>
                <a:tab pos="1828800" algn="l"/>
                <a:tab pos="2286000" algn="l"/>
                <a:tab pos="2743200" algn="l"/>
              </a:tabLst>
              <a:defRPr lang="en-GB" sz="1800"/>
            </a:lvl6pPr>
            <a:lvl7pPr>
              <a:tabLst>
                <a:tab pos="457200" algn="l"/>
                <a:tab pos="914400" algn="l"/>
                <a:tab pos="1371600" algn="l"/>
                <a:tab pos="1828800" algn="l"/>
                <a:tab pos="2286000" algn="l"/>
                <a:tab pos="2743200" algn="l"/>
              </a:tabLst>
              <a:defRPr lang="en-GB" sz="1800"/>
            </a:lvl7pPr>
            <a:lvl8pPr>
              <a:tabLst>
                <a:tab pos="457200" algn="l"/>
                <a:tab pos="914400" algn="l"/>
                <a:tab pos="1371600" algn="l"/>
                <a:tab pos="1828800" algn="l"/>
                <a:tab pos="2286000" algn="l"/>
                <a:tab pos="2743200" algn="l"/>
              </a:tabLst>
              <a:defRPr lang="en-GB" sz="1800"/>
            </a:lvl8pPr>
            <a:lvl9pPr>
              <a:tabLst>
                <a:tab pos="457200" algn="l"/>
                <a:tab pos="914400" algn="l"/>
                <a:tab pos="1371600" algn="l"/>
                <a:tab pos="1828800" algn="l"/>
                <a:tab pos="2286000" algn="l"/>
                <a:tab pos="2743200" algn="l"/>
              </a:tabLst>
              <a:defRPr lang="en-GB" sz="1800"/>
            </a:lvl9pPr>
          </a:lstStyle>
          <a:p>
            <a:pPr marL="0" lvl="0" indent="0" algn="ctr">
              <a:lnSpc>
                <a:spcPct val="93000"/>
              </a:lnSpc>
              <a:buNone/>
              <a:defRPr/>
            </a:pPr>
            <a:endParaRPr lang="en-US" sz="14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Shape 5121" hidden="0"/>
          <p:cNvSpPr>
            <a:spLocks noChangeShapeType="1" noGrp="1"/>
          </p:cNvSpPr>
          <p:nvPr isPhoto="0" userDrawn="0">
            <p:ph type="title" idx="0" hasCustomPrompt="0"/>
          </p:nvPr>
        </p:nvSpPr>
        <p:spPr bwMode="auto">
          <a:xfrm>
            <a:off x="503237" y="576262"/>
            <a:ext cx="7199312" cy="720724"/>
          </a:xfrm>
          <a:prstGeom prst="rect">
            <a:avLst/>
          </a:prstGeom>
          <a:noFill/>
        </p:spPr>
        <p:txBody>
          <a:bodyPr lIns="0" tIns="27215" rIns="0" bIns="0" anchor="ctr" anchorCtr="0"/>
          <a:lstStyle>
            <a:lvl1pPr marL="0" indent="0" algn="l" defTabSz="457200">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3600">
                <a:solidFill>
                  <a:srgbClr val="000000"/>
                </a:solidFill>
                <a:latin typeface="+mn-lt"/>
                <a:ea typeface="WenQuanYi Zen Hei"/>
              </a:defRPr>
            </a:lvl1pPr>
            <a:lvl2pPr marL="742950" indent="-285750" algn="l" defTabSz="457200">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3600">
                <a:solidFill>
                  <a:srgbClr val="000000"/>
                </a:solidFill>
                <a:latin typeface="+mn-lt"/>
                <a:ea typeface="WenQuanYi Zen Hei"/>
              </a:defRPr>
            </a:lvl2pPr>
            <a:lvl3pPr marL="1143000" indent="-228600" algn="l" defTabSz="457200">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3600">
                <a:solidFill>
                  <a:srgbClr val="000000"/>
                </a:solidFill>
                <a:latin typeface="+mn-lt"/>
                <a:ea typeface="WenQuanYi Zen Hei"/>
              </a:defRPr>
            </a:lvl3pPr>
            <a:lvl4pPr marL="1600200" indent="-228600" algn="l" defTabSz="457200">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3600">
                <a:solidFill>
                  <a:srgbClr val="000000"/>
                </a:solidFill>
                <a:latin typeface="+mn-lt"/>
                <a:ea typeface="WenQuanYi Zen Hei"/>
              </a:defRPr>
            </a:lvl4pPr>
            <a:lvl5pPr marL="2057400" indent="-228600" algn="l" defTabSz="457200">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3600">
                <a:solidFill>
                  <a:srgbClr val="000000"/>
                </a:solidFill>
                <a:latin typeface="+mn-lt"/>
                <a:ea typeface="WenQuanYi Zen Hei"/>
              </a:defRPr>
            </a:lvl5pPr>
            <a:lvl6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lang="en-GB" sz="1800"/>
            </a:lvl6pPr>
            <a:lvl7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lang="en-GB" sz="1800"/>
            </a:lvl7pPr>
            <a:lvl8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lang="en-GB" sz="1800"/>
            </a:lvl8pPr>
            <a:lvl9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lang="en-GB" sz="1800"/>
            </a:lvl9pPr>
          </a:lstStyle>
          <a:p>
            <a:pPr marL="0" lvl="0" indent="0">
              <a:lnSpc>
                <a:spcPct val="94000"/>
              </a:lnSpc>
              <a:buNone/>
              <a:defRPr/>
            </a:pPr>
            <a:r>
              <a:rPr lang="en-US">
                <a:solidFill>
                  <a:srgbClr val="000000"/>
                </a:solidFill>
              </a:rPr>
              <a:t>Chart</a:t>
            </a:r>
            <a:endParaRPr/>
          </a:p>
        </p:txBody>
      </p:sp>
      <p:pic>
        <p:nvPicPr>
          <p:cNvPr id="5" name="Image 5122" hidden="0"/>
          <p:cNvPicPr>
            <a:picLocks noChangeAspect="1" noGrp="1"/>
          </p:cNvPicPr>
          <p:nvPr isPhoto="0" userDrawn="0"/>
        </p:nvPicPr>
        <p:blipFill>
          <a:blip r:embed="rId2"/>
          <a:stretch/>
        </p:blipFill>
        <p:spPr bwMode="auto">
          <a:xfrm>
            <a:off x="1693862" y="2487612"/>
            <a:ext cx="6865937" cy="3598862"/>
          </a:xfrm>
          <a:prstGeom prst="rect">
            <a:avLst/>
          </a:prstGeom>
          <a:noFill/>
        </p:spPr>
      </p:pic>
      <p:sp>
        <p:nvSpPr>
          <p:cNvPr id="6" name="Shape 2052" hidden="0"/>
          <p:cNvSpPr>
            <a:spLocks noChangeShapeType="1" noGrp="1"/>
          </p:cNvSpPr>
          <p:nvPr isPhoto="0" userDrawn="0">
            <p:ph type="dt" idx="0" hasCustomPrompt="0"/>
          </p:nvPr>
        </p:nvSpPr>
        <p:spPr bwMode="auto">
          <a:xfrm>
            <a:off x="503237" y="6886575"/>
            <a:ext cx="2346325" cy="519112"/>
          </a:xfrm>
          <a:prstGeom prst="rect">
            <a:avLst/>
          </a:prstGeom>
          <a:noFill/>
        </p:spPr>
        <p:txBody>
          <a:bodyPr lIns="0" tIns="0" rIns="0" bIns="0" anchor="t"/>
          <a:lstStyle>
            <a:lvl1pPr marL="0" indent="0" algn="l" defTabSz="457200">
              <a:lnSpc>
                <a:spcPct val="94000"/>
              </a:lnSpc>
              <a:buNone/>
              <a:tabLst>
                <a:tab pos="457200" algn="l"/>
                <a:tab pos="914400" algn="l"/>
                <a:tab pos="1371600" algn="l"/>
                <a:tab pos="1828800" algn="l"/>
                <a:tab pos="2286000" algn="l"/>
              </a:tabLst>
              <a:defRPr sz="1800">
                <a:solidFill>
                  <a:srgbClr val="000000"/>
                </a:solidFill>
                <a:latin typeface="+mn-lt"/>
                <a:ea typeface="Droid Sans Fallback"/>
              </a:defRPr>
            </a:lvl1pPr>
            <a:lvl2pPr marL="742950" indent="-285750" algn="l" defTabSz="457200">
              <a:lnSpc>
                <a:spcPct val="94000"/>
              </a:lnSpc>
              <a:buNone/>
              <a:tabLst>
                <a:tab pos="457200" algn="l"/>
                <a:tab pos="914400" algn="l"/>
                <a:tab pos="1371600" algn="l"/>
                <a:tab pos="1828800" algn="l"/>
                <a:tab pos="2286000" algn="l"/>
              </a:tabLst>
              <a:defRPr sz="1800">
                <a:solidFill>
                  <a:srgbClr val="000000"/>
                </a:solidFill>
                <a:latin typeface="+mn-lt"/>
                <a:ea typeface="Droid Sans Fallback"/>
              </a:defRPr>
            </a:lvl2pPr>
            <a:lvl3pPr marL="1143000" indent="-228600" algn="l" defTabSz="457200">
              <a:lnSpc>
                <a:spcPct val="94000"/>
              </a:lnSpc>
              <a:buNone/>
              <a:tabLst>
                <a:tab pos="457200" algn="l"/>
                <a:tab pos="914400" algn="l"/>
                <a:tab pos="1371600" algn="l"/>
                <a:tab pos="1828800" algn="l"/>
                <a:tab pos="2286000" algn="l"/>
              </a:tabLst>
              <a:defRPr sz="1800">
                <a:solidFill>
                  <a:srgbClr val="000000"/>
                </a:solidFill>
                <a:latin typeface="+mn-lt"/>
                <a:ea typeface="Droid Sans Fallback"/>
              </a:defRPr>
            </a:lvl3pPr>
            <a:lvl4pPr marL="1600200" indent="-228600" algn="l" defTabSz="457200">
              <a:lnSpc>
                <a:spcPct val="94000"/>
              </a:lnSpc>
              <a:buNone/>
              <a:tabLst>
                <a:tab pos="457200" algn="l"/>
                <a:tab pos="914400" algn="l"/>
                <a:tab pos="1371600" algn="l"/>
                <a:tab pos="1828800" algn="l"/>
                <a:tab pos="2286000" algn="l"/>
              </a:tabLst>
              <a:defRPr sz="1800">
                <a:solidFill>
                  <a:srgbClr val="000000"/>
                </a:solidFill>
                <a:latin typeface="+mn-lt"/>
                <a:ea typeface="Droid Sans Fallback"/>
              </a:defRPr>
            </a:lvl4pPr>
            <a:lvl5pPr marL="2057400" indent="-228600" algn="l" defTabSz="457200">
              <a:lnSpc>
                <a:spcPct val="94000"/>
              </a:lnSpc>
              <a:buNone/>
              <a:tabLst>
                <a:tab pos="457200" algn="l"/>
                <a:tab pos="914400" algn="l"/>
                <a:tab pos="1371600" algn="l"/>
                <a:tab pos="1828800" algn="l"/>
                <a:tab pos="2286000" algn="l"/>
              </a:tabLst>
              <a:defRPr sz="1800">
                <a:solidFill>
                  <a:srgbClr val="000000"/>
                </a:solidFill>
                <a:latin typeface="+mn-lt"/>
                <a:ea typeface="Droid Sans Fallback"/>
              </a:defRPr>
            </a:lvl5pPr>
            <a:lvl6pPr>
              <a:tabLst>
                <a:tab pos="457200" algn="l"/>
                <a:tab pos="914400" algn="l"/>
                <a:tab pos="1371600" algn="l"/>
                <a:tab pos="1828800" algn="l"/>
                <a:tab pos="2286000" algn="l"/>
              </a:tabLst>
              <a:defRPr lang="en-GB" sz="1800"/>
            </a:lvl6pPr>
            <a:lvl7pPr>
              <a:tabLst>
                <a:tab pos="457200" algn="l"/>
                <a:tab pos="914400" algn="l"/>
                <a:tab pos="1371600" algn="l"/>
                <a:tab pos="1828800" algn="l"/>
                <a:tab pos="2286000" algn="l"/>
              </a:tabLst>
              <a:defRPr lang="en-GB" sz="1800"/>
            </a:lvl7pPr>
            <a:lvl8pPr>
              <a:tabLst>
                <a:tab pos="457200" algn="l"/>
                <a:tab pos="914400" algn="l"/>
                <a:tab pos="1371600" algn="l"/>
                <a:tab pos="1828800" algn="l"/>
                <a:tab pos="2286000" algn="l"/>
              </a:tabLst>
              <a:defRPr lang="en-GB" sz="1800"/>
            </a:lvl8pPr>
            <a:lvl9pPr>
              <a:tabLst>
                <a:tab pos="457200" algn="l"/>
                <a:tab pos="914400" algn="l"/>
                <a:tab pos="1371600" algn="l"/>
                <a:tab pos="1828800" algn="l"/>
                <a:tab pos="2286000" algn="l"/>
              </a:tabLst>
              <a:defRPr lang="en-GB" sz="1800"/>
            </a:lvl9pPr>
          </a:lstStyle>
          <a:p>
            <a:pPr marL="0" lvl="0" indent="0">
              <a:lnSpc>
                <a:spcPct val="93000"/>
              </a:lnSpc>
              <a:buNone/>
              <a:defRPr/>
            </a:pPr>
            <a:endParaRPr lang="en-US" sz="1400"/>
          </a:p>
        </p:txBody>
      </p:sp>
      <p:sp>
        <p:nvSpPr>
          <p:cNvPr id="7" name="Shape 2053" hidden="0"/>
          <p:cNvSpPr>
            <a:spLocks noChangeShapeType="1" noGrp="1"/>
          </p:cNvSpPr>
          <p:nvPr isPhoto="0" userDrawn="0">
            <p:ph type="ftr" idx="0" hasCustomPrompt="0"/>
          </p:nvPr>
        </p:nvSpPr>
        <p:spPr bwMode="auto">
          <a:xfrm>
            <a:off x="3448050" y="6886575"/>
            <a:ext cx="3194050" cy="519112"/>
          </a:xfrm>
          <a:prstGeom prst="rect">
            <a:avLst/>
          </a:prstGeom>
          <a:noFill/>
        </p:spPr>
        <p:txBody>
          <a:bodyPr lIns="0" tIns="0" rIns="0" bIns="0" anchor="t"/>
          <a:lstStyle>
            <a:lvl1pPr marL="0" indent="0" algn="l" defTabSz="457200">
              <a:lnSpc>
                <a:spcPct val="94000"/>
              </a:lnSpc>
              <a:buNone/>
              <a:tabLst>
                <a:tab pos="457200" algn="l"/>
                <a:tab pos="914400" algn="l"/>
                <a:tab pos="1371600" algn="l"/>
                <a:tab pos="1828800" algn="l"/>
                <a:tab pos="2286000" algn="l"/>
                <a:tab pos="2743200" algn="l"/>
              </a:tabLst>
              <a:defRPr sz="1800">
                <a:solidFill>
                  <a:srgbClr val="000000"/>
                </a:solidFill>
                <a:latin typeface="+mn-lt"/>
                <a:ea typeface="Droid Sans Fallback"/>
              </a:defRPr>
            </a:lvl1pPr>
            <a:lvl2pPr marL="742950" indent="-285750" algn="l" defTabSz="457200">
              <a:lnSpc>
                <a:spcPct val="94000"/>
              </a:lnSpc>
              <a:buNone/>
              <a:tabLst>
                <a:tab pos="457200" algn="l"/>
                <a:tab pos="914400" algn="l"/>
                <a:tab pos="1371600" algn="l"/>
                <a:tab pos="1828800" algn="l"/>
                <a:tab pos="2286000" algn="l"/>
                <a:tab pos="2743200" algn="l"/>
              </a:tabLst>
              <a:defRPr sz="1800">
                <a:solidFill>
                  <a:srgbClr val="000000"/>
                </a:solidFill>
                <a:latin typeface="+mn-lt"/>
                <a:ea typeface="Droid Sans Fallback"/>
              </a:defRPr>
            </a:lvl2pPr>
            <a:lvl3pPr marL="1143000" indent="-228600" algn="l" defTabSz="457200">
              <a:lnSpc>
                <a:spcPct val="94000"/>
              </a:lnSpc>
              <a:buNone/>
              <a:tabLst>
                <a:tab pos="457200" algn="l"/>
                <a:tab pos="914400" algn="l"/>
                <a:tab pos="1371600" algn="l"/>
                <a:tab pos="1828800" algn="l"/>
                <a:tab pos="2286000" algn="l"/>
                <a:tab pos="2743200" algn="l"/>
              </a:tabLst>
              <a:defRPr sz="1800">
                <a:solidFill>
                  <a:srgbClr val="000000"/>
                </a:solidFill>
                <a:latin typeface="+mn-lt"/>
                <a:ea typeface="Droid Sans Fallback"/>
              </a:defRPr>
            </a:lvl3pPr>
            <a:lvl4pPr marL="1600200" indent="-228600" algn="l" defTabSz="457200">
              <a:lnSpc>
                <a:spcPct val="94000"/>
              </a:lnSpc>
              <a:buNone/>
              <a:tabLst>
                <a:tab pos="457200" algn="l"/>
                <a:tab pos="914400" algn="l"/>
                <a:tab pos="1371600" algn="l"/>
                <a:tab pos="1828800" algn="l"/>
                <a:tab pos="2286000" algn="l"/>
                <a:tab pos="2743200" algn="l"/>
              </a:tabLst>
              <a:defRPr sz="1800">
                <a:solidFill>
                  <a:srgbClr val="000000"/>
                </a:solidFill>
                <a:latin typeface="+mn-lt"/>
                <a:ea typeface="Droid Sans Fallback"/>
              </a:defRPr>
            </a:lvl4pPr>
            <a:lvl5pPr marL="2057400" indent="-228600" algn="l" defTabSz="457200">
              <a:lnSpc>
                <a:spcPct val="94000"/>
              </a:lnSpc>
              <a:buNone/>
              <a:tabLst>
                <a:tab pos="457200" algn="l"/>
                <a:tab pos="914400" algn="l"/>
                <a:tab pos="1371600" algn="l"/>
                <a:tab pos="1828800" algn="l"/>
                <a:tab pos="2286000" algn="l"/>
                <a:tab pos="2743200" algn="l"/>
              </a:tabLst>
              <a:defRPr sz="1800">
                <a:solidFill>
                  <a:srgbClr val="000000"/>
                </a:solidFill>
                <a:latin typeface="+mn-lt"/>
                <a:ea typeface="Droid Sans Fallback"/>
              </a:defRPr>
            </a:lvl5pPr>
            <a:lvl6pPr>
              <a:tabLst>
                <a:tab pos="457200" algn="l"/>
                <a:tab pos="914400" algn="l"/>
                <a:tab pos="1371600" algn="l"/>
                <a:tab pos="1828800" algn="l"/>
                <a:tab pos="2286000" algn="l"/>
                <a:tab pos="2743200" algn="l"/>
              </a:tabLst>
              <a:defRPr lang="en-GB" sz="1800"/>
            </a:lvl6pPr>
            <a:lvl7pPr>
              <a:tabLst>
                <a:tab pos="457200" algn="l"/>
                <a:tab pos="914400" algn="l"/>
                <a:tab pos="1371600" algn="l"/>
                <a:tab pos="1828800" algn="l"/>
                <a:tab pos="2286000" algn="l"/>
                <a:tab pos="2743200" algn="l"/>
              </a:tabLst>
              <a:defRPr lang="en-GB" sz="1800"/>
            </a:lvl7pPr>
            <a:lvl8pPr>
              <a:tabLst>
                <a:tab pos="457200" algn="l"/>
                <a:tab pos="914400" algn="l"/>
                <a:tab pos="1371600" algn="l"/>
                <a:tab pos="1828800" algn="l"/>
                <a:tab pos="2286000" algn="l"/>
                <a:tab pos="2743200" algn="l"/>
              </a:tabLst>
              <a:defRPr lang="en-GB" sz="1800"/>
            </a:lvl8pPr>
            <a:lvl9pPr>
              <a:tabLst>
                <a:tab pos="457200" algn="l"/>
                <a:tab pos="914400" algn="l"/>
                <a:tab pos="1371600" algn="l"/>
                <a:tab pos="1828800" algn="l"/>
                <a:tab pos="2286000" algn="l"/>
                <a:tab pos="2743200" algn="l"/>
              </a:tabLst>
              <a:defRPr lang="en-GB" sz="1800"/>
            </a:lvl9pPr>
          </a:lstStyle>
          <a:p>
            <a:pPr marL="0" lvl="0" indent="0" algn="ctr">
              <a:lnSpc>
                <a:spcPct val="93000"/>
              </a:lnSpc>
              <a:buNone/>
              <a:defRPr/>
            </a:pPr>
            <a:endParaRPr lang="en-US" sz="14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Shape 6145" hidden="0"/>
          <p:cNvSpPr>
            <a:spLocks noChangeShapeType="1" noGrp="1"/>
          </p:cNvSpPr>
          <p:nvPr isPhoto="0" userDrawn="0">
            <p:ph type="title" idx="0" hasCustomPrompt="0"/>
          </p:nvPr>
        </p:nvSpPr>
        <p:spPr bwMode="auto">
          <a:xfrm>
            <a:off x="503237" y="576262"/>
            <a:ext cx="7199312" cy="720724"/>
          </a:xfrm>
          <a:prstGeom prst="rect">
            <a:avLst/>
          </a:prstGeom>
          <a:noFill/>
        </p:spPr>
        <p:txBody>
          <a:bodyPr lIns="0" tIns="27215" rIns="0" bIns="0" anchor="ctr" anchorCtr="0"/>
          <a:lstStyle>
            <a:lvl1pPr marL="0" indent="0" algn="l" defTabSz="457200">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3600">
                <a:solidFill>
                  <a:srgbClr val="000000"/>
                </a:solidFill>
                <a:latin typeface="+mn-lt"/>
                <a:ea typeface="WenQuanYi Zen Hei"/>
              </a:defRPr>
            </a:lvl1pPr>
            <a:lvl2pPr marL="742950" indent="-285750" algn="l" defTabSz="457200">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3600">
                <a:solidFill>
                  <a:srgbClr val="000000"/>
                </a:solidFill>
                <a:latin typeface="+mn-lt"/>
                <a:ea typeface="WenQuanYi Zen Hei"/>
              </a:defRPr>
            </a:lvl2pPr>
            <a:lvl3pPr marL="1143000" indent="-228600" algn="l" defTabSz="457200">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3600">
                <a:solidFill>
                  <a:srgbClr val="000000"/>
                </a:solidFill>
                <a:latin typeface="+mn-lt"/>
                <a:ea typeface="WenQuanYi Zen Hei"/>
              </a:defRPr>
            </a:lvl3pPr>
            <a:lvl4pPr marL="1600200" indent="-228600" algn="l" defTabSz="457200">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3600">
                <a:solidFill>
                  <a:srgbClr val="000000"/>
                </a:solidFill>
                <a:latin typeface="+mn-lt"/>
                <a:ea typeface="WenQuanYi Zen Hei"/>
              </a:defRPr>
            </a:lvl4pPr>
            <a:lvl5pPr marL="2057400" indent="-228600" algn="l" defTabSz="457200">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sz="3600">
                <a:solidFill>
                  <a:srgbClr val="000000"/>
                </a:solidFill>
                <a:latin typeface="+mn-lt"/>
                <a:ea typeface="WenQuanYi Zen Hei"/>
              </a:defRPr>
            </a:lvl5pPr>
            <a:lvl6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lang="en-GB" sz="1800"/>
            </a:lvl6pPr>
            <a:lvl7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lang="en-GB" sz="1800"/>
            </a:lvl7pPr>
            <a:lvl8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lang="en-GB" sz="1800"/>
            </a:lvl8pPr>
            <a:lvl9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lang="en-GB" sz="1800"/>
            </a:lvl9pPr>
          </a:lstStyle>
          <a:p>
            <a:pPr marL="0" lvl="0" indent="0">
              <a:lnSpc>
                <a:spcPct val="94000"/>
              </a:lnSpc>
              <a:buNone/>
              <a:defRPr/>
            </a:pPr>
            <a:r>
              <a:rPr lang="en-US">
                <a:solidFill>
                  <a:srgbClr val="000000"/>
                </a:solidFill>
              </a:rPr>
              <a:t>Table</a:t>
            </a:r>
            <a:endParaRPr/>
          </a:p>
        </p:txBody>
      </p:sp>
      <p:grpSp>
        <p:nvGrpSpPr>
          <p:cNvPr id="5" name="Group 6146" hidden="0"/>
          <p:cNvGrpSpPr/>
          <p:nvPr isPhoto="0" userDrawn="0"/>
        </p:nvGrpSpPr>
        <p:grpSpPr bwMode="auto">
          <a:xfrm>
            <a:off x="503237" y="1800225"/>
            <a:ext cx="9074150" cy="3398837"/>
            <a:chOff x="317" y="1134"/>
            <a:chExt cx="5715" cy="2140"/>
          </a:xfrm>
        </p:grpSpPr>
        <p:sp>
          <p:nvSpPr>
            <p:cNvPr id="6" name="Shape 6147" hidden="0"/>
            <p:cNvSpPr>
              <a:spLocks noChangeShapeType="1"/>
            </p:cNvSpPr>
            <p:nvPr isPhoto="0" userDrawn="0"/>
          </p:nvSpPr>
          <p:spPr bwMode="auto">
            <a:xfrm>
              <a:off x="317" y="1134"/>
              <a:ext cx="1143" cy="213"/>
            </a:xfrm>
            <a:prstGeom prst="rect">
              <a:avLst/>
            </a:prstGeom>
            <a:solidFill>
              <a:srgbClr val="B3B3B3"/>
            </a:solidFill>
          </p:spPr>
          <p:txBody>
            <a:bodyPr lIns="90000" tIns="60407" rIns="90000" bIns="46800" anchor="t"/>
            <a:lstStyle>
              <a:lvl1pPr marL="0" indent="0" algn="l" defTabSz="457200">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lang="en-GB" sz="1800">
                  <a:solidFill>
                    <a:srgbClr val="000000"/>
                  </a:solidFill>
                  <a:latin typeface="+mn-lt"/>
                  <a:ea typeface="Droid Sans Fallback"/>
                </a:defRPr>
              </a:lvl1pPr>
              <a:lvl2pPr marL="742950" indent="-285750" algn="l" defTabSz="457200">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lang="en-GB" sz="1800">
                  <a:solidFill>
                    <a:srgbClr val="000000"/>
                  </a:solidFill>
                  <a:latin typeface="+mn-lt"/>
                  <a:ea typeface="Droid Sans Fallback"/>
                </a:defRPr>
              </a:lvl2pPr>
              <a:lvl3pPr marL="1143000" indent="-228600" algn="l" defTabSz="457200">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lang="en-GB" sz="1800">
                  <a:solidFill>
                    <a:srgbClr val="000000"/>
                  </a:solidFill>
                  <a:latin typeface="+mn-lt"/>
                  <a:ea typeface="Droid Sans Fallback"/>
                </a:defRPr>
              </a:lvl3pPr>
              <a:lvl4pPr marL="1600200" indent="-228600" algn="l" defTabSz="457200">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lang="en-GB" sz="1800">
                  <a:solidFill>
                    <a:srgbClr val="000000"/>
                  </a:solidFill>
                  <a:latin typeface="+mn-lt"/>
                  <a:ea typeface="Droid Sans Fallback"/>
                </a:defRPr>
              </a:lvl4pPr>
              <a:lvl5pPr marL="2057400" indent="-228600" algn="l" defTabSz="457200">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lang="en-GB" sz="1800">
                  <a:solidFill>
                    <a:srgbClr val="000000"/>
                  </a:solidFill>
                  <a:latin typeface="+mn-lt"/>
                  <a:ea typeface="Droid Sans Fallback"/>
                </a:defRPr>
              </a:lvl5pPr>
              <a:lvl6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lang="en-GB" sz="1800"/>
              </a:lvl6pPr>
              <a:lvl7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lang="en-GB" sz="1800"/>
              </a:lvl7pPr>
              <a:lvl8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lang="en-GB" sz="1800"/>
              </a:lvl8pPr>
              <a:lvl9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lang="en-GB" sz="1800"/>
              </a:lvl9pPr>
            </a:lstStyle>
            <a:p>
              <a:pPr lvl="0">
                <a:lnSpc>
                  <a:spcPct val="94000"/>
                </a:lnSpc>
                <a:buNone/>
                <a:defRPr/>
              </a:pPr>
              <a:r>
                <a:rPr lang="en-US" sz="1800">
                  <a:solidFill>
                    <a:srgbClr val="000000"/>
                  </a:solidFill>
                </a:rPr>
                <a:t>Column 1</a:t>
              </a:r>
              <a:endParaRPr/>
            </a:p>
          </p:txBody>
        </p:sp>
        <p:sp>
          <p:nvSpPr>
            <p:cNvPr id="7" name="Shape 6148" hidden="0"/>
            <p:cNvSpPr>
              <a:spLocks noChangeShapeType="1"/>
            </p:cNvSpPr>
            <p:nvPr isPhoto="0" userDrawn="0"/>
          </p:nvSpPr>
          <p:spPr bwMode="auto">
            <a:xfrm>
              <a:off x="1460" y="1134"/>
              <a:ext cx="1143" cy="213"/>
            </a:xfrm>
            <a:prstGeom prst="rect">
              <a:avLst/>
            </a:prstGeom>
            <a:solidFill>
              <a:srgbClr val="B3B3B3"/>
            </a:solidFill>
          </p:spPr>
          <p:txBody>
            <a:bodyPr lIns="90000" tIns="60407" rIns="90000" bIns="46800" anchor="t"/>
            <a:lstStyle>
              <a:lvl1pPr marL="0" indent="0" algn="l" defTabSz="457200">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lang="en-GB" sz="1800">
                  <a:solidFill>
                    <a:srgbClr val="000000"/>
                  </a:solidFill>
                  <a:latin typeface="+mn-lt"/>
                  <a:ea typeface="Droid Sans Fallback"/>
                </a:defRPr>
              </a:lvl1pPr>
              <a:lvl2pPr marL="742950" indent="-285750" algn="l" defTabSz="457200">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lang="en-GB" sz="1800">
                  <a:solidFill>
                    <a:srgbClr val="000000"/>
                  </a:solidFill>
                  <a:latin typeface="+mn-lt"/>
                  <a:ea typeface="Droid Sans Fallback"/>
                </a:defRPr>
              </a:lvl2pPr>
              <a:lvl3pPr marL="1143000" indent="-228600" algn="l" defTabSz="457200">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lang="en-GB" sz="1800">
                  <a:solidFill>
                    <a:srgbClr val="000000"/>
                  </a:solidFill>
                  <a:latin typeface="+mn-lt"/>
                  <a:ea typeface="Droid Sans Fallback"/>
                </a:defRPr>
              </a:lvl3pPr>
              <a:lvl4pPr marL="1600200" indent="-228600" algn="l" defTabSz="457200">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lang="en-GB" sz="1800">
                  <a:solidFill>
                    <a:srgbClr val="000000"/>
                  </a:solidFill>
                  <a:latin typeface="+mn-lt"/>
                  <a:ea typeface="Droid Sans Fallback"/>
                </a:defRPr>
              </a:lvl4pPr>
              <a:lvl5pPr marL="2057400" indent="-228600" algn="l" defTabSz="457200">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lang="en-GB" sz="1800">
                  <a:solidFill>
                    <a:srgbClr val="000000"/>
                  </a:solidFill>
                  <a:latin typeface="+mn-lt"/>
                  <a:ea typeface="Droid Sans Fallback"/>
                </a:defRPr>
              </a:lvl5pPr>
              <a:lvl6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lang="en-GB" sz="1800"/>
              </a:lvl6pPr>
              <a:lvl7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lang="en-GB" sz="1800"/>
              </a:lvl7pPr>
              <a:lvl8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lang="en-GB" sz="1800"/>
              </a:lvl8pPr>
              <a:lvl9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lang="en-GB" sz="1800"/>
              </a:lvl9pPr>
            </a:lstStyle>
            <a:p>
              <a:pPr lvl="0">
                <a:lnSpc>
                  <a:spcPct val="94000"/>
                </a:lnSpc>
                <a:buNone/>
                <a:defRPr/>
              </a:pPr>
              <a:r>
                <a:rPr lang="en-US" sz="1800">
                  <a:solidFill>
                    <a:srgbClr val="000000"/>
                  </a:solidFill>
                  <a:latin typeface="Arial"/>
                  <a:ea typeface="DejaVu Sans"/>
                </a:rPr>
                <a:t>Column 2</a:t>
              </a:r>
              <a:endParaRPr/>
            </a:p>
          </p:txBody>
        </p:sp>
        <p:sp>
          <p:nvSpPr>
            <p:cNvPr id="8" name="Shape 6149" hidden="0"/>
            <p:cNvSpPr>
              <a:spLocks noChangeShapeType="1"/>
            </p:cNvSpPr>
            <p:nvPr isPhoto="0" userDrawn="0"/>
          </p:nvSpPr>
          <p:spPr bwMode="auto">
            <a:xfrm>
              <a:off x="2603" y="1134"/>
              <a:ext cx="1143" cy="213"/>
            </a:xfrm>
            <a:prstGeom prst="rect">
              <a:avLst/>
            </a:prstGeom>
            <a:solidFill>
              <a:srgbClr val="B3B3B3"/>
            </a:solidFill>
          </p:spPr>
          <p:txBody>
            <a:bodyPr lIns="90000" tIns="60407" rIns="90000" bIns="46800" anchor="t"/>
            <a:lstStyle>
              <a:lvl1pPr marL="0" indent="0" algn="l" defTabSz="457200">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lang="en-GB" sz="1800">
                  <a:solidFill>
                    <a:srgbClr val="000000"/>
                  </a:solidFill>
                  <a:latin typeface="+mn-lt"/>
                  <a:ea typeface="Droid Sans Fallback"/>
                </a:defRPr>
              </a:lvl1pPr>
              <a:lvl2pPr marL="742950" indent="-285750" algn="l" defTabSz="457200">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lang="en-GB" sz="1800">
                  <a:solidFill>
                    <a:srgbClr val="000000"/>
                  </a:solidFill>
                  <a:latin typeface="+mn-lt"/>
                  <a:ea typeface="Droid Sans Fallback"/>
                </a:defRPr>
              </a:lvl2pPr>
              <a:lvl3pPr marL="1143000" indent="-228600" algn="l" defTabSz="457200">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lang="en-GB" sz="1800">
                  <a:solidFill>
                    <a:srgbClr val="000000"/>
                  </a:solidFill>
                  <a:latin typeface="+mn-lt"/>
                  <a:ea typeface="Droid Sans Fallback"/>
                </a:defRPr>
              </a:lvl3pPr>
              <a:lvl4pPr marL="1600200" indent="-228600" algn="l" defTabSz="457200">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lang="en-GB" sz="1800">
                  <a:solidFill>
                    <a:srgbClr val="000000"/>
                  </a:solidFill>
                  <a:latin typeface="+mn-lt"/>
                  <a:ea typeface="Droid Sans Fallback"/>
                </a:defRPr>
              </a:lvl4pPr>
              <a:lvl5pPr marL="2057400" indent="-228600" algn="l" defTabSz="457200">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lang="en-GB" sz="1800">
                  <a:solidFill>
                    <a:srgbClr val="000000"/>
                  </a:solidFill>
                  <a:latin typeface="+mn-lt"/>
                  <a:ea typeface="Droid Sans Fallback"/>
                </a:defRPr>
              </a:lvl5pPr>
              <a:lvl6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lang="en-GB" sz="1800"/>
              </a:lvl6pPr>
              <a:lvl7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lang="en-GB" sz="1800"/>
              </a:lvl7pPr>
              <a:lvl8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lang="en-GB" sz="1800"/>
              </a:lvl8pPr>
              <a:lvl9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lang="en-GB" sz="1800"/>
              </a:lvl9pPr>
            </a:lstStyle>
            <a:p>
              <a:pPr lvl="0">
                <a:lnSpc>
                  <a:spcPct val="94000"/>
                </a:lnSpc>
                <a:buNone/>
                <a:defRPr/>
              </a:pPr>
              <a:r>
                <a:rPr lang="en-US" sz="1800">
                  <a:solidFill>
                    <a:srgbClr val="000000"/>
                  </a:solidFill>
                  <a:latin typeface="Arial"/>
                  <a:ea typeface="DejaVu Sans"/>
                </a:rPr>
                <a:t>Column 3</a:t>
              </a:r>
              <a:endParaRPr/>
            </a:p>
          </p:txBody>
        </p:sp>
        <p:sp>
          <p:nvSpPr>
            <p:cNvPr id="9" name="Shape 6150" hidden="0"/>
            <p:cNvSpPr>
              <a:spLocks noChangeShapeType="1"/>
            </p:cNvSpPr>
            <p:nvPr isPhoto="0" userDrawn="0"/>
          </p:nvSpPr>
          <p:spPr bwMode="auto">
            <a:xfrm>
              <a:off x="3746" y="1134"/>
              <a:ext cx="1143" cy="213"/>
            </a:xfrm>
            <a:prstGeom prst="rect">
              <a:avLst/>
            </a:prstGeom>
            <a:solidFill>
              <a:srgbClr val="B3B3B3"/>
            </a:solidFill>
          </p:spPr>
          <p:txBody>
            <a:bodyPr lIns="90000" tIns="60407" rIns="90000" bIns="46800" anchor="t"/>
            <a:lstStyle>
              <a:lvl1pPr marL="0" indent="0" algn="l" defTabSz="457200">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lang="en-GB" sz="1800">
                  <a:solidFill>
                    <a:srgbClr val="000000"/>
                  </a:solidFill>
                  <a:latin typeface="+mn-lt"/>
                  <a:ea typeface="Droid Sans Fallback"/>
                </a:defRPr>
              </a:lvl1pPr>
              <a:lvl2pPr marL="742950" indent="-285750" algn="l" defTabSz="457200">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lang="en-GB" sz="1800">
                  <a:solidFill>
                    <a:srgbClr val="000000"/>
                  </a:solidFill>
                  <a:latin typeface="+mn-lt"/>
                  <a:ea typeface="Droid Sans Fallback"/>
                </a:defRPr>
              </a:lvl2pPr>
              <a:lvl3pPr marL="1143000" indent="-228600" algn="l" defTabSz="457200">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lang="en-GB" sz="1800">
                  <a:solidFill>
                    <a:srgbClr val="000000"/>
                  </a:solidFill>
                  <a:latin typeface="+mn-lt"/>
                  <a:ea typeface="Droid Sans Fallback"/>
                </a:defRPr>
              </a:lvl3pPr>
              <a:lvl4pPr marL="1600200" indent="-228600" algn="l" defTabSz="457200">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lang="en-GB" sz="1800">
                  <a:solidFill>
                    <a:srgbClr val="000000"/>
                  </a:solidFill>
                  <a:latin typeface="+mn-lt"/>
                  <a:ea typeface="Droid Sans Fallback"/>
                </a:defRPr>
              </a:lvl4pPr>
              <a:lvl5pPr marL="2057400" indent="-228600" algn="l" defTabSz="457200">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lang="en-GB" sz="1800">
                  <a:solidFill>
                    <a:srgbClr val="000000"/>
                  </a:solidFill>
                  <a:latin typeface="+mn-lt"/>
                  <a:ea typeface="Droid Sans Fallback"/>
                </a:defRPr>
              </a:lvl5pPr>
              <a:lvl6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lang="en-GB" sz="1800"/>
              </a:lvl6pPr>
              <a:lvl7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lang="en-GB" sz="1800"/>
              </a:lvl7pPr>
              <a:lvl8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lang="en-GB" sz="1800"/>
              </a:lvl8pPr>
              <a:lvl9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lang="en-GB" sz="1800"/>
              </a:lvl9pPr>
            </a:lstStyle>
            <a:p>
              <a:pPr lvl="0">
                <a:lnSpc>
                  <a:spcPct val="94000"/>
                </a:lnSpc>
                <a:buNone/>
                <a:defRPr/>
              </a:pPr>
              <a:r>
                <a:rPr lang="en-US" sz="1800">
                  <a:solidFill>
                    <a:srgbClr val="000000"/>
                  </a:solidFill>
                  <a:latin typeface="Arial"/>
                  <a:ea typeface="DejaVu Sans"/>
                </a:rPr>
                <a:t>Column 4</a:t>
              </a:r>
              <a:endParaRPr/>
            </a:p>
          </p:txBody>
        </p:sp>
        <p:sp>
          <p:nvSpPr>
            <p:cNvPr id="10" name="Shape 6151" hidden="0"/>
            <p:cNvSpPr>
              <a:spLocks noChangeShapeType="1"/>
            </p:cNvSpPr>
            <p:nvPr isPhoto="0" userDrawn="0"/>
          </p:nvSpPr>
          <p:spPr bwMode="auto">
            <a:xfrm>
              <a:off x="4889" y="1134"/>
              <a:ext cx="1143" cy="213"/>
            </a:xfrm>
            <a:prstGeom prst="rect">
              <a:avLst/>
            </a:prstGeom>
            <a:solidFill>
              <a:srgbClr val="B3B3B3"/>
            </a:solidFill>
          </p:spPr>
          <p:txBody>
            <a:bodyPr lIns="90000" tIns="60407" rIns="90000" bIns="46800" anchor="t"/>
            <a:lstStyle>
              <a:lvl1pPr marL="0" indent="0" algn="l" defTabSz="457200">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lang="en-GB" sz="1800">
                  <a:solidFill>
                    <a:srgbClr val="000000"/>
                  </a:solidFill>
                  <a:latin typeface="+mn-lt"/>
                  <a:ea typeface="Droid Sans Fallback"/>
                </a:defRPr>
              </a:lvl1pPr>
              <a:lvl2pPr marL="742950" indent="-285750" algn="l" defTabSz="457200">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lang="en-GB" sz="1800">
                  <a:solidFill>
                    <a:srgbClr val="000000"/>
                  </a:solidFill>
                  <a:latin typeface="+mn-lt"/>
                  <a:ea typeface="Droid Sans Fallback"/>
                </a:defRPr>
              </a:lvl2pPr>
              <a:lvl3pPr marL="1143000" indent="-228600" algn="l" defTabSz="457200">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lang="en-GB" sz="1800">
                  <a:solidFill>
                    <a:srgbClr val="000000"/>
                  </a:solidFill>
                  <a:latin typeface="+mn-lt"/>
                  <a:ea typeface="Droid Sans Fallback"/>
                </a:defRPr>
              </a:lvl3pPr>
              <a:lvl4pPr marL="1600200" indent="-228600" algn="l" defTabSz="457200">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lang="en-GB" sz="1800">
                  <a:solidFill>
                    <a:srgbClr val="000000"/>
                  </a:solidFill>
                  <a:latin typeface="+mn-lt"/>
                  <a:ea typeface="Droid Sans Fallback"/>
                </a:defRPr>
              </a:lvl4pPr>
              <a:lvl5pPr marL="2057400" indent="-228600" algn="l" defTabSz="457200">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lang="en-GB" sz="1800">
                  <a:solidFill>
                    <a:srgbClr val="000000"/>
                  </a:solidFill>
                  <a:latin typeface="+mn-lt"/>
                  <a:ea typeface="Droid Sans Fallback"/>
                </a:defRPr>
              </a:lvl5pPr>
              <a:lvl6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lang="en-GB" sz="1800"/>
              </a:lvl6pPr>
              <a:lvl7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lang="en-GB" sz="1800"/>
              </a:lvl7pPr>
              <a:lvl8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lang="en-GB" sz="1800"/>
              </a:lvl8pPr>
              <a:lvl9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lang="en-GB" sz="1800"/>
              </a:lvl9pPr>
            </a:lstStyle>
            <a:p>
              <a:pPr lvl="0">
                <a:lnSpc>
                  <a:spcPct val="94000"/>
                </a:lnSpc>
                <a:buNone/>
                <a:defRPr/>
              </a:pPr>
              <a:r>
                <a:rPr lang="en-US" sz="1800">
                  <a:solidFill>
                    <a:srgbClr val="000000"/>
                  </a:solidFill>
                  <a:latin typeface="Arial"/>
                  <a:ea typeface="DejaVu Sans"/>
                </a:rPr>
                <a:t>Column 5</a:t>
              </a:r>
              <a:endParaRPr/>
            </a:p>
            <a:p>
              <a:pPr lvl="0">
                <a:lnSpc>
                  <a:spcPct val="93000"/>
                </a:lnSpc>
                <a:buNone/>
                <a:defRPr/>
              </a:pPr>
              <a:endParaRPr/>
            </a:p>
          </p:txBody>
        </p:sp>
        <p:sp>
          <p:nvSpPr>
            <p:cNvPr id="11" name="Shape 6152" hidden="0"/>
            <p:cNvSpPr>
              <a:spLocks noChangeShapeType="1"/>
            </p:cNvSpPr>
            <p:nvPr isPhoto="0" userDrawn="0"/>
          </p:nvSpPr>
          <p:spPr bwMode="auto">
            <a:xfrm>
              <a:off x="317" y="1348"/>
              <a:ext cx="1143" cy="213"/>
            </a:xfrm>
            <a:prstGeom prst="rect">
              <a:avLst/>
            </a:prstGeom>
            <a:solidFill>
              <a:srgbClr val="CCCCCC"/>
            </a:solidFill>
          </p:spPr>
          <p:txBody>
            <a:bodyPr lIns="90000" tIns="60407" rIns="90000" bIns="46800" anchor="t"/>
            <a:lstStyle/>
            <a:p>
              <a:pPr>
                <a:defRPr/>
              </a:pPr>
              <a:endParaRPr/>
            </a:p>
          </p:txBody>
        </p:sp>
        <p:sp>
          <p:nvSpPr>
            <p:cNvPr id="12" name="Shape 6153" hidden="0"/>
            <p:cNvSpPr>
              <a:spLocks noChangeShapeType="1"/>
            </p:cNvSpPr>
            <p:nvPr isPhoto="0" userDrawn="0"/>
          </p:nvSpPr>
          <p:spPr bwMode="auto">
            <a:xfrm>
              <a:off x="1460" y="1348"/>
              <a:ext cx="1143" cy="213"/>
            </a:xfrm>
            <a:prstGeom prst="rect">
              <a:avLst/>
            </a:prstGeom>
            <a:solidFill>
              <a:srgbClr val="CCCCCC"/>
            </a:solidFill>
          </p:spPr>
          <p:txBody>
            <a:bodyPr lIns="90000" tIns="60407" rIns="90000" bIns="46800" anchor="t"/>
            <a:lstStyle/>
            <a:p>
              <a:pPr>
                <a:defRPr/>
              </a:pPr>
              <a:endParaRPr/>
            </a:p>
          </p:txBody>
        </p:sp>
        <p:sp>
          <p:nvSpPr>
            <p:cNvPr id="13" name="Shape 6154" hidden="0"/>
            <p:cNvSpPr>
              <a:spLocks noChangeShapeType="1"/>
            </p:cNvSpPr>
            <p:nvPr isPhoto="0" userDrawn="0"/>
          </p:nvSpPr>
          <p:spPr bwMode="auto">
            <a:xfrm>
              <a:off x="2603" y="1348"/>
              <a:ext cx="1143" cy="213"/>
            </a:xfrm>
            <a:prstGeom prst="rect">
              <a:avLst/>
            </a:prstGeom>
            <a:solidFill>
              <a:srgbClr val="CCCCCC"/>
            </a:solidFill>
          </p:spPr>
          <p:txBody>
            <a:bodyPr lIns="90000" tIns="60407" rIns="90000" bIns="46800" anchor="t"/>
            <a:lstStyle/>
            <a:p>
              <a:pPr>
                <a:defRPr/>
              </a:pPr>
              <a:endParaRPr/>
            </a:p>
          </p:txBody>
        </p:sp>
        <p:sp>
          <p:nvSpPr>
            <p:cNvPr id="14" name="Shape 6155" hidden="0"/>
            <p:cNvSpPr>
              <a:spLocks noChangeShapeType="1"/>
            </p:cNvSpPr>
            <p:nvPr isPhoto="0" userDrawn="0"/>
          </p:nvSpPr>
          <p:spPr bwMode="auto">
            <a:xfrm>
              <a:off x="3746" y="1348"/>
              <a:ext cx="1143" cy="213"/>
            </a:xfrm>
            <a:prstGeom prst="rect">
              <a:avLst/>
            </a:prstGeom>
            <a:solidFill>
              <a:srgbClr val="CCCCCC"/>
            </a:solidFill>
          </p:spPr>
          <p:txBody>
            <a:bodyPr lIns="90000" tIns="60407" rIns="90000" bIns="46800" anchor="t"/>
            <a:lstStyle/>
            <a:p>
              <a:pPr>
                <a:defRPr/>
              </a:pPr>
              <a:endParaRPr/>
            </a:p>
          </p:txBody>
        </p:sp>
        <p:sp>
          <p:nvSpPr>
            <p:cNvPr id="15" name="Shape 6156" hidden="0"/>
            <p:cNvSpPr>
              <a:spLocks noChangeShapeType="1"/>
            </p:cNvSpPr>
            <p:nvPr isPhoto="0" userDrawn="0"/>
          </p:nvSpPr>
          <p:spPr bwMode="auto">
            <a:xfrm>
              <a:off x="4889" y="1348"/>
              <a:ext cx="1143" cy="213"/>
            </a:xfrm>
            <a:prstGeom prst="rect">
              <a:avLst/>
            </a:prstGeom>
            <a:solidFill>
              <a:srgbClr val="CCCCCC"/>
            </a:solidFill>
          </p:spPr>
          <p:txBody>
            <a:bodyPr lIns="90000" tIns="60407" rIns="90000" bIns="46800" anchor="t"/>
            <a:lstStyle/>
            <a:p>
              <a:pPr>
                <a:defRPr/>
              </a:pPr>
              <a:endParaRPr/>
            </a:p>
          </p:txBody>
        </p:sp>
        <p:sp>
          <p:nvSpPr>
            <p:cNvPr id="16" name="Shape 6157" hidden="0"/>
            <p:cNvSpPr>
              <a:spLocks noChangeShapeType="1"/>
            </p:cNvSpPr>
            <p:nvPr isPhoto="0" userDrawn="0"/>
          </p:nvSpPr>
          <p:spPr bwMode="auto">
            <a:xfrm>
              <a:off x="317" y="1562"/>
              <a:ext cx="1143" cy="213"/>
            </a:xfrm>
            <a:prstGeom prst="rect">
              <a:avLst/>
            </a:prstGeom>
            <a:solidFill>
              <a:srgbClr val="E6E6E6"/>
            </a:solidFill>
          </p:spPr>
          <p:txBody>
            <a:bodyPr lIns="90000" tIns="60407" rIns="90000" bIns="46800" anchor="t"/>
            <a:lstStyle/>
            <a:p>
              <a:pPr>
                <a:defRPr/>
              </a:pPr>
              <a:endParaRPr/>
            </a:p>
          </p:txBody>
        </p:sp>
        <p:sp>
          <p:nvSpPr>
            <p:cNvPr id="17" name="Shape 6158" hidden="0"/>
            <p:cNvSpPr>
              <a:spLocks noChangeShapeType="1"/>
            </p:cNvSpPr>
            <p:nvPr isPhoto="0" userDrawn="0"/>
          </p:nvSpPr>
          <p:spPr bwMode="auto">
            <a:xfrm>
              <a:off x="1460" y="1562"/>
              <a:ext cx="1143" cy="213"/>
            </a:xfrm>
            <a:prstGeom prst="rect">
              <a:avLst/>
            </a:prstGeom>
            <a:solidFill>
              <a:srgbClr val="E6E6E6"/>
            </a:solidFill>
          </p:spPr>
          <p:txBody>
            <a:bodyPr lIns="90000" tIns="60407" rIns="90000" bIns="46800" anchor="t"/>
            <a:lstStyle/>
            <a:p>
              <a:pPr>
                <a:defRPr/>
              </a:pPr>
              <a:endParaRPr/>
            </a:p>
          </p:txBody>
        </p:sp>
        <p:sp>
          <p:nvSpPr>
            <p:cNvPr id="18" name="Shape 6159" hidden="0"/>
            <p:cNvSpPr>
              <a:spLocks noChangeShapeType="1"/>
            </p:cNvSpPr>
            <p:nvPr isPhoto="0" userDrawn="0"/>
          </p:nvSpPr>
          <p:spPr bwMode="auto">
            <a:xfrm>
              <a:off x="2603" y="1562"/>
              <a:ext cx="1143" cy="213"/>
            </a:xfrm>
            <a:prstGeom prst="rect">
              <a:avLst/>
            </a:prstGeom>
            <a:solidFill>
              <a:srgbClr val="E6E6E6"/>
            </a:solidFill>
          </p:spPr>
          <p:txBody>
            <a:bodyPr lIns="90000" tIns="60407" rIns="90000" bIns="46800" anchor="t"/>
            <a:lstStyle/>
            <a:p>
              <a:pPr>
                <a:defRPr/>
              </a:pPr>
              <a:endParaRPr/>
            </a:p>
          </p:txBody>
        </p:sp>
        <p:sp>
          <p:nvSpPr>
            <p:cNvPr id="19" name="Shape 6160" hidden="0"/>
            <p:cNvSpPr>
              <a:spLocks noChangeShapeType="1"/>
            </p:cNvSpPr>
            <p:nvPr isPhoto="0" userDrawn="0"/>
          </p:nvSpPr>
          <p:spPr bwMode="auto">
            <a:xfrm>
              <a:off x="3746" y="1562"/>
              <a:ext cx="1143" cy="213"/>
            </a:xfrm>
            <a:prstGeom prst="rect">
              <a:avLst/>
            </a:prstGeom>
            <a:solidFill>
              <a:srgbClr val="E6E6E6"/>
            </a:solidFill>
          </p:spPr>
          <p:txBody>
            <a:bodyPr lIns="90000" tIns="60407" rIns="90000" bIns="46800" anchor="t"/>
            <a:lstStyle/>
            <a:p>
              <a:pPr>
                <a:defRPr/>
              </a:pPr>
              <a:endParaRPr/>
            </a:p>
          </p:txBody>
        </p:sp>
        <p:sp>
          <p:nvSpPr>
            <p:cNvPr id="20" name="Shape 6161" hidden="0"/>
            <p:cNvSpPr>
              <a:spLocks noChangeShapeType="1"/>
            </p:cNvSpPr>
            <p:nvPr isPhoto="0" userDrawn="0"/>
          </p:nvSpPr>
          <p:spPr bwMode="auto">
            <a:xfrm>
              <a:off x="4889" y="1562"/>
              <a:ext cx="1143" cy="213"/>
            </a:xfrm>
            <a:prstGeom prst="rect">
              <a:avLst/>
            </a:prstGeom>
            <a:solidFill>
              <a:srgbClr val="E6E6E6"/>
            </a:solidFill>
          </p:spPr>
          <p:txBody>
            <a:bodyPr lIns="90000" tIns="60407" rIns="90000" bIns="46800" anchor="t"/>
            <a:lstStyle/>
            <a:p>
              <a:pPr>
                <a:defRPr/>
              </a:pPr>
              <a:endParaRPr/>
            </a:p>
          </p:txBody>
        </p:sp>
        <p:sp>
          <p:nvSpPr>
            <p:cNvPr id="21" name="Shape 6162" hidden="0"/>
            <p:cNvSpPr>
              <a:spLocks noChangeShapeType="1"/>
            </p:cNvSpPr>
            <p:nvPr isPhoto="0" userDrawn="0"/>
          </p:nvSpPr>
          <p:spPr bwMode="auto">
            <a:xfrm>
              <a:off x="317" y="1776"/>
              <a:ext cx="1143" cy="213"/>
            </a:xfrm>
            <a:prstGeom prst="rect">
              <a:avLst/>
            </a:prstGeom>
            <a:solidFill>
              <a:srgbClr val="CCCCCC"/>
            </a:solidFill>
          </p:spPr>
          <p:txBody>
            <a:bodyPr lIns="90000" tIns="60407" rIns="90000" bIns="46800" anchor="t"/>
            <a:lstStyle/>
            <a:p>
              <a:pPr>
                <a:defRPr/>
              </a:pPr>
              <a:endParaRPr/>
            </a:p>
          </p:txBody>
        </p:sp>
        <p:sp>
          <p:nvSpPr>
            <p:cNvPr id="22" name="Shape 6163" hidden="0"/>
            <p:cNvSpPr>
              <a:spLocks noChangeShapeType="1"/>
            </p:cNvSpPr>
            <p:nvPr isPhoto="0" userDrawn="0"/>
          </p:nvSpPr>
          <p:spPr bwMode="auto">
            <a:xfrm>
              <a:off x="1460" y="1776"/>
              <a:ext cx="1143" cy="213"/>
            </a:xfrm>
            <a:prstGeom prst="rect">
              <a:avLst/>
            </a:prstGeom>
            <a:solidFill>
              <a:srgbClr val="CCCCCC"/>
            </a:solidFill>
          </p:spPr>
          <p:txBody>
            <a:bodyPr lIns="90000" tIns="60407" rIns="90000" bIns="46800" anchor="t"/>
            <a:lstStyle/>
            <a:p>
              <a:pPr>
                <a:defRPr/>
              </a:pPr>
              <a:endParaRPr/>
            </a:p>
          </p:txBody>
        </p:sp>
        <p:sp>
          <p:nvSpPr>
            <p:cNvPr id="23" name="Shape 6164" hidden="0"/>
            <p:cNvSpPr>
              <a:spLocks noChangeShapeType="1"/>
            </p:cNvSpPr>
            <p:nvPr isPhoto="0" userDrawn="0"/>
          </p:nvSpPr>
          <p:spPr bwMode="auto">
            <a:xfrm>
              <a:off x="2603" y="1776"/>
              <a:ext cx="1143" cy="213"/>
            </a:xfrm>
            <a:prstGeom prst="rect">
              <a:avLst/>
            </a:prstGeom>
            <a:solidFill>
              <a:srgbClr val="CCCCCC"/>
            </a:solidFill>
          </p:spPr>
          <p:txBody>
            <a:bodyPr lIns="90000" tIns="60407" rIns="90000" bIns="46800" anchor="t"/>
            <a:lstStyle/>
            <a:p>
              <a:pPr>
                <a:defRPr/>
              </a:pPr>
              <a:endParaRPr/>
            </a:p>
          </p:txBody>
        </p:sp>
        <p:sp>
          <p:nvSpPr>
            <p:cNvPr id="24" name="Shape 6165" hidden="0"/>
            <p:cNvSpPr>
              <a:spLocks noChangeShapeType="1"/>
            </p:cNvSpPr>
            <p:nvPr isPhoto="0" userDrawn="0"/>
          </p:nvSpPr>
          <p:spPr bwMode="auto">
            <a:xfrm>
              <a:off x="3746" y="1776"/>
              <a:ext cx="1143" cy="213"/>
            </a:xfrm>
            <a:prstGeom prst="rect">
              <a:avLst/>
            </a:prstGeom>
            <a:solidFill>
              <a:srgbClr val="CCCCCC"/>
            </a:solidFill>
          </p:spPr>
          <p:txBody>
            <a:bodyPr lIns="90000" tIns="60407" rIns="90000" bIns="46800" anchor="t"/>
            <a:lstStyle/>
            <a:p>
              <a:pPr>
                <a:defRPr/>
              </a:pPr>
              <a:endParaRPr/>
            </a:p>
          </p:txBody>
        </p:sp>
        <p:sp>
          <p:nvSpPr>
            <p:cNvPr id="25" name="Shape 6166" hidden="0"/>
            <p:cNvSpPr>
              <a:spLocks noChangeShapeType="1"/>
            </p:cNvSpPr>
            <p:nvPr isPhoto="0" userDrawn="0"/>
          </p:nvSpPr>
          <p:spPr bwMode="auto">
            <a:xfrm>
              <a:off x="4889" y="1776"/>
              <a:ext cx="1143" cy="213"/>
            </a:xfrm>
            <a:prstGeom prst="rect">
              <a:avLst/>
            </a:prstGeom>
            <a:solidFill>
              <a:srgbClr val="CCCCCC"/>
            </a:solidFill>
          </p:spPr>
          <p:txBody>
            <a:bodyPr lIns="90000" tIns="60407" rIns="90000" bIns="46800" anchor="t"/>
            <a:lstStyle/>
            <a:p>
              <a:pPr>
                <a:defRPr/>
              </a:pPr>
              <a:endParaRPr/>
            </a:p>
          </p:txBody>
        </p:sp>
        <p:sp>
          <p:nvSpPr>
            <p:cNvPr id="26" name="Shape 6167" hidden="0"/>
            <p:cNvSpPr>
              <a:spLocks noChangeShapeType="1"/>
            </p:cNvSpPr>
            <p:nvPr isPhoto="0" userDrawn="0"/>
          </p:nvSpPr>
          <p:spPr bwMode="auto">
            <a:xfrm>
              <a:off x="317" y="1990"/>
              <a:ext cx="1143" cy="213"/>
            </a:xfrm>
            <a:prstGeom prst="rect">
              <a:avLst/>
            </a:prstGeom>
            <a:solidFill>
              <a:srgbClr val="E6E6E6"/>
            </a:solidFill>
          </p:spPr>
          <p:txBody>
            <a:bodyPr lIns="90000" tIns="60407" rIns="90000" bIns="46800" anchor="t"/>
            <a:lstStyle/>
            <a:p>
              <a:pPr>
                <a:defRPr/>
              </a:pPr>
              <a:endParaRPr/>
            </a:p>
          </p:txBody>
        </p:sp>
        <p:sp>
          <p:nvSpPr>
            <p:cNvPr id="27" name="Shape 6168" hidden="0"/>
            <p:cNvSpPr>
              <a:spLocks noChangeShapeType="1"/>
            </p:cNvSpPr>
            <p:nvPr isPhoto="0" userDrawn="0"/>
          </p:nvSpPr>
          <p:spPr bwMode="auto">
            <a:xfrm>
              <a:off x="1460" y="1990"/>
              <a:ext cx="1143" cy="213"/>
            </a:xfrm>
            <a:prstGeom prst="rect">
              <a:avLst/>
            </a:prstGeom>
            <a:solidFill>
              <a:srgbClr val="E6E6E6"/>
            </a:solidFill>
          </p:spPr>
          <p:txBody>
            <a:bodyPr lIns="90000" tIns="60407" rIns="90000" bIns="46800" anchor="t"/>
            <a:lstStyle/>
            <a:p>
              <a:pPr>
                <a:defRPr/>
              </a:pPr>
              <a:endParaRPr/>
            </a:p>
          </p:txBody>
        </p:sp>
        <p:sp>
          <p:nvSpPr>
            <p:cNvPr id="28" name="Shape 6169" hidden="0"/>
            <p:cNvSpPr>
              <a:spLocks noChangeShapeType="1"/>
            </p:cNvSpPr>
            <p:nvPr isPhoto="0" userDrawn="0"/>
          </p:nvSpPr>
          <p:spPr bwMode="auto">
            <a:xfrm>
              <a:off x="2603" y="1990"/>
              <a:ext cx="1143" cy="213"/>
            </a:xfrm>
            <a:prstGeom prst="rect">
              <a:avLst/>
            </a:prstGeom>
            <a:solidFill>
              <a:srgbClr val="E6E6E6"/>
            </a:solidFill>
          </p:spPr>
          <p:txBody>
            <a:bodyPr lIns="90000" tIns="60407" rIns="90000" bIns="46800" anchor="t"/>
            <a:lstStyle/>
            <a:p>
              <a:pPr>
                <a:defRPr/>
              </a:pPr>
              <a:endParaRPr/>
            </a:p>
          </p:txBody>
        </p:sp>
        <p:sp>
          <p:nvSpPr>
            <p:cNvPr id="29" name="Shape 6170" hidden="0"/>
            <p:cNvSpPr>
              <a:spLocks noChangeShapeType="1"/>
            </p:cNvSpPr>
            <p:nvPr isPhoto="0" userDrawn="0"/>
          </p:nvSpPr>
          <p:spPr bwMode="auto">
            <a:xfrm>
              <a:off x="3746" y="1990"/>
              <a:ext cx="1143" cy="213"/>
            </a:xfrm>
            <a:prstGeom prst="rect">
              <a:avLst/>
            </a:prstGeom>
            <a:solidFill>
              <a:srgbClr val="E6E6E6"/>
            </a:solidFill>
          </p:spPr>
          <p:txBody>
            <a:bodyPr lIns="90000" tIns="60407" rIns="90000" bIns="46800" anchor="t"/>
            <a:lstStyle/>
            <a:p>
              <a:pPr>
                <a:defRPr/>
              </a:pPr>
              <a:endParaRPr/>
            </a:p>
          </p:txBody>
        </p:sp>
        <p:sp>
          <p:nvSpPr>
            <p:cNvPr id="30" name="Shape 6171" hidden="0"/>
            <p:cNvSpPr>
              <a:spLocks noChangeShapeType="1"/>
            </p:cNvSpPr>
            <p:nvPr isPhoto="0" userDrawn="0"/>
          </p:nvSpPr>
          <p:spPr bwMode="auto">
            <a:xfrm>
              <a:off x="4889" y="1990"/>
              <a:ext cx="1143" cy="213"/>
            </a:xfrm>
            <a:prstGeom prst="rect">
              <a:avLst/>
            </a:prstGeom>
            <a:solidFill>
              <a:srgbClr val="E6E6E6"/>
            </a:solidFill>
          </p:spPr>
          <p:txBody>
            <a:bodyPr lIns="90000" tIns="60407" rIns="90000" bIns="46800" anchor="t"/>
            <a:lstStyle/>
            <a:p>
              <a:pPr>
                <a:defRPr/>
              </a:pPr>
              <a:endParaRPr/>
            </a:p>
          </p:txBody>
        </p:sp>
        <p:sp>
          <p:nvSpPr>
            <p:cNvPr id="31" name="Shape 6172" hidden="0"/>
            <p:cNvSpPr>
              <a:spLocks noChangeShapeType="1"/>
            </p:cNvSpPr>
            <p:nvPr isPhoto="0" userDrawn="0"/>
          </p:nvSpPr>
          <p:spPr bwMode="auto">
            <a:xfrm>
              <a:off x="317" y="2204"/>
              <a:ext cx="1143" cy="213"/>
            </a:xfrm>
            <a:prstGeom prst="rect">
              <a:avLst/>
            </a:prstGeom>
            <a:solidFill>
              <a:srgbClr val="CCCCCC"/>
            </a:solidFill>
          </p:spPr>
          <p:txBody>
            <a:bodyPr lIns="90000" tIns="60407" rIns="90000" bIns="46800" anchor="t"/>
            <a:lstStyle/>
            <a:p>
              <a:pPr>
                <a:defRPr/>
              </a:pPr>
              <a:endParaRPr/>
            </a:p>
          </p:txBody>
        </p:sp>
        <p:sp>
          <p:nvSpPr>
            <p:cNvPr id="32" name="Shape 6173" hidden="0"/>
            <p:cNvSpPr>
              <a:spLocks noChangeShapeType="1"/>
            </p:cNvSpPr>
            <p:nvPr isPhoto="0" userDrawn="0"/>
          </p:nvSpPr>
          <p:spPr bwMode="auto">
            <a:xfrm>
              <a:off x="1460" y="2204"/>
              <a:ext cx="1143" cy="213"/>
            </a:xfrm>
            <a:prstGeom prst="rect">
              <a:avLst/>
            </a:prstGeom>
            <a:solidFill>
              <a:srgbClr val="CCCCCC"/>
            </a:solidFill>
          </p:spPr>
          <p:txBody>
            <a:bodyPr lIns="90000" tIns="60407" rIns="90000" bIns="46800" anchor="t"/>
            <a:lstStyle/>
            <a:p>
              <a:pPr>
                <a:defRPr/>
              </a:pPr>
              <a:endParaRPr/>
            </a:p>
          </p:txBody>
        </p:sp>
        <p:sp>
          <p:nvSpPr>
            <p:cNvPr id="33" name="Shape 6174" hidden="0"/>
            <p:cNvSpPr>
              <a:spLocks noChangeShapeType="1"/>
            </p:cNvSpPr>
            <p:nvPr isPhoto="0" userDrawn="0"/>
          </p:nvSpPr>
          <p:spPr bwMode="auto">
            <a:xfrm>
              <a:off x="2603" y="2204"/>
              <a:ext cx="1143" cy="213"/>
            </a:xfrm>
            <a:prstGeom prst="rect">
              <a:avLst/>
            </a:prstGeom>
            <a:solidFill>
              <a:srgbClr val="CCCCCC"/>
            </a:solidFill>
          </p:spPr>
          <p:txBody>
            <a:bodyPr lIns="90000" tIns="60407" rIns="90000" bIns="46800" anchor="t"/>
            <a:lstStyle/>
            <a:p>
              <a:pPr>
                <a:defRPr/>
              </a:pPr>
              <a:endParaRPr/>
            </a:p>
          </p:txBody>
        </p:sp>
        <p:sp>
          <p:nvSpPr>
            <p:cNvPr id="34" name="Shape 6175" hidden="0"/>
            <p:cNvSpPr>
              <a:spLocks noChangeShapeType="1"/>
            </p:cNvSpPr>
            <p:nvPr isPhoto="0" userDrawn="0"/>
          </p:nvSpPr>
          <p:spPr bwMode="auto">
            <a:xfrm>
              <a:off x="3746" y="2204"/>
              <a:ext cx="1143" cy="213"/>
            </a:xfrm>
            <a:prstGeom prst="rect">
              <a:avLst/>
            </a:prstGeom>
            <a:solidFill>
              <a:srgbClr val="CCCCCC"/>
            </a:solidFill>
          </p:spPr>
          <p:txBody>
            <a:bodyPr lIns="90000" tIns="60407" rIns="90000" bIns="46800" anchor="t"/>
            <a:lstStyle/>
            <a:p>
              <a:pPr>
                <a:defRPr/>
              </a:pPr>
              <a:endParaRPr/>
            </a:p>
          </p:txBody>
        </p:sp>
        <p:sp>
          <p:nvSpPr>
            <p:cNvPr id="35" name="Shape 6176" hidden="0"/>
            <p:cNvSpPr>
              <a:spLocks noChangeShapeType="1"/>
            </p:cNvSpPr>
            <p:nvPr isPhoto="0" userDrawn="0"/>
          </p:nvSpPr>
          <p:spPr bwMode="auto">
            <a:xfrm>
              <a:off x="4889" y="2204"/>
              <a:ext cx="1143" cy="213"/>
            </a:xfrm>
            <a:prstGeom prst="rect">
              <a:avLst/>
            </a:prstGeom>
            <a:solidFill>
              <a:srgbClr val="CCCCCC"/>
            </a:solidFill>
          </p:spPr>
          <p:txBody>
            <a:bodyPr lIns="90000" tIns="60407" rIns="90000" bIns="46800" anchor="t"/>
            <a:lstStyle/>
            <a:p>
              <a:pPr>
                <a:defRPr/>
              </a:pPr>
              <a:endParaRPr/>
            </a:p>
          </p:txBody>
        </p:sp>
        <p:sp>
          <p:nvSpPr>
            <p:cNvPr id="36" name="Shape 6177" hidden="0"/>
            <p:cNvSpPr>
              <a:spLocks noChangeShapeType="1"/>
            </p:cNvSpPr>
            <p:nvPr isPhoto="0" userDrawn="0"/>
          </p:nvSpPr>
          <p:spPr bwMode="auto">
            <a:xfrm>
              <a:off x="317" y="2418"/>
              <a:ext cx="1143" cy="213"/>
            </a:xfrm>
            <a:prstGeom prst="rect">
              <a:avLst/>
            </a:prstGeom>
            <a:solidFill>
              <a:srgbClr val="E6E6E6"/>
            </a:solidFill>
          </p:spPr>
          <p:txBody>
            <a:bodyPr lIns="90000" tIns="60407" rIns="90000" bIns="46800" anchor="t"/>
            <a:lstStyle/>
            <a:p>
              <a:pPr>
                <a:defRPr/>
              </a:pPr>
              <a:endParaRPr/>
            </a:p>
          </p:txBody>
        </p:sp>
        <p:sp>
          <p:nvSpPr>
            <p:cNvPr id="37" name="Shape 6178" hidden="0"/>
            <p:cNvSpPr>
              <a:spLocks noChangeShapeType="1"/>
            </p:cNvSpPr>
            <p:nvPr isPhoto="0" userDrawn="0"/>
          </p:nvSpPr>
          <p:spPr bwMode="auto">
            <a:xfrm>
              <a:off x="1460" y="2418"/>
              <a:ext cx="1143" cy="213"/>
            </a:xfrm>
            <a:prstGeom prst="rect">
              <a:avLst/>
            </a:prstGeom>
            <a:solidFill>
              <a:srgbClr val="E6E6E6"/>
            </a:solidFill>
          </p:spPr>
          <p:txBody>
            <a:bodyPr lIns="90000" tIns="60407" rIns="90000" bIns="46800" anchor="t"/>
            <a:lstStyle/>
            <a:p>
              <a:pPr>
                <a:defRPr/>
              </a:pPr>
              <a:endParaRPr/>
            </a:p>
          </p:txBody>
        </p:sp>
        <p:sp>
          <p:nvSpPr>
            <p:cNvPr id="38" name="Shape 6179" hidden="0"/>
            <p:cNvSpPr>
              <a:spLocks noChangeShapeType="1"/>
            </p:cNvSpPr>
            <p:nvPr isPhoto="0" userDrawn="0"/>
          </p:nvSpPr>
          <p:spPr bwMode="auto">
            <a:xfrm>
              <a:off x="2603" y="2418"/>
              <a:ext cx="1143" cy="213"/>
            </a:xfrm>
            <a:prstGeom prst="rect">
              <a:avLst/>
            </a:prstGeom>
            <a:solidFill>
              <a:srgbClr val="E6E6E6"/>
            </a:solidFill>
          </p:spPr>
          <p:txBody>
            <a:bodyPr lIns="90000" tIns="60407" rIns="90000" bIns="46800" anchor="t"/>
            <a:lstStyle/>
            <a:p>
              <a:pPr>
                <a:defRPr/>
              </a:pPr>
              <a:endParaRPr/>
            </a:p>
          </p:txBody>
        </p:sp>
        <p:sp>
          <p:nvSpPr>
            <p:cNvPr id="39" name="Shape 6180" hidden="0"/>
            <p:cNvSpPr>
              <a:spLocks noChangeShapeType="1"/>
            </p:cNvSpPr>
            <p:nvPr isPhoto="0" userDrawn="0"/>
          </p:nvSpPr>
          <p:spPr bwMode="auto">
            <a:xfrm>
              <a:off x="3746" y="2418"/>
              <a:ext cx="1143" cy="213"/>
            </a:xfrm>
            <a:prstGeom prst="rect">
              <a:avLst/>
            </a:prstGeom>
            <a:solidFill>
              <a:srgbClr val="E6E6E6"/>
            </a:solidFill>
          </p:spPr>
          <p:txBody>
            <a:bodyPr lIns="90000" tIns="60407" rIns="90000" bIns="46800" anchor="t"/>
            <a:lstStyle/>
            <a:p>
              <a:pPr>
                <a:defRPr/>
              </a:pPr>
              <a:endParaRPr/>
            </a:p>
          </p:txBody>
        </p:sp>
        <p:sp>
          <p:nvSpPr>
            <p:cNvPr id="40" name="Shape 6181" hidden="0"/>
            <p:cNvSpPr>
              <a:spLocks noChangeShapeType="1"/>
            </p:cNvSpPr>
            <p:nvPr isPhoto="0" userDrawn="0"/>
          </p:nvSpPr>
          <p:spPr bwMode="auto">
            <a:xfrm>
              <a:off x="4889" y="2418"/>
              <a:ext cx="1143" cy="213"/>
            </a:xfrm>
            <a:prstGeom prst="rect">
              <a:avLst/>
            </a:prstGeom>
            <a:solidFill>
              <a:srgbClr val="E6E6E6"/>
            </a:solidFill>
          </p:spPr>
          <p:txBody>
            <a:bodyPr lIns="90000" tIns="60407" rIns="90000" bIns="46800" anchor="t"/>
            <a:lstStyle/>
            <a:p>
              <a:pPr>
                <a:defRPr/>
              </a:pPr>
              <a:endParaRPr/>
            </a:p>
          </p:txBody>
        </p:sp>
        <p:sp>
          <p:nvSpPr>
            <p:cNvPr id="41" name="Shape 6182" hidden="0"/>
            <p:cNvSpPr>
              <a:spLocks noChangeShapeType="1"/>
            </p:cNvSpPr>
            <p:nvPr isPhoto="0" userDrawn="0"/>
          </p:nvSpPr>
          <p:spPr bwMode="auto">
            <a:xfrm>
              <a:off x="317" y="2632"/>
              <a:ext cx="1143" cy="213"/>
            </a:xfrm>
            <a:prstGeom prst="rect">
              <a:avLst/>
            </a:prstGeom>
            <a:solidFill>
              <a:srgbClr val="CCCCCC"/>
            </a:solidFill>
          </p:spPr>
          <p:txBody>
            <a:bodyPr lIns="90000" tIns="60407" rIns="90000" bIns="46800" anchor="t"/>
            <a:lstStyle/>
            <a:p>
              <a:pPr>
                <a:defRPr/>
              </a:pPr>
              <a:endParaRPr/>
            </a:p>
          </p:txBody>
        </p:sp>
        <p:sp>
          <p:nvSpPr>
            <p:cNvPr id="42" name="Shape 6183" hidden="0"/>
            <p:cNvSpPr>
              <a:spLocks noChangeShapeType="1"/>
            </p:cNvSpPr>
            <p:nvPr isPhoto="0" userDrawn="0"/>
          </p:nvSpPr>
          <p:spPr bwMode="auto">
            <a:xfrm>
              <a:off x="1460" y="2632"/>
              <a:ext cx="1143" cy="213"/>
            </a:xfrm>
            <a:prstGeom prst="rect">
              <a:avLst/>
            </a:prstGeom>
            <a:solidFill>
              <a:srgbClr val="CCCCCC"/>
            </a:solidFill>
          </p:spPr>
          <p:txBody>
            <a:bodyPr lIns="90000" tIns="60407" rIns="90000" bIns="46800" anchor="t"/>
            <a:lstStyle/>
            <a:p>
              <a:pPr>
                <a:defRPr/>
              </a:pPr>
              <a:endParaRPr/>
            </a:p>
          </p:txBody>
        </p:sp>
        <p:sp>
          <p:nvSpPr>
            <p:cNvPr id="43" name="Shape 6184" hidden="0"/>
            <p:cNvSpPr>
              <a:spLocks noChangeShapeType="1"/>
            </p:cNvSpPr>
            <p:nvPr isPhoto="0" userDrawn="0"/>
          </p:nvSpPr>
          <p:spPr bwMode="auto">
            <a:xfrm>
              <a:off x="2603" y="2632"/>
              <a:ext cx="1143" cy="213"/>
            </a:xfrm>
            <a:prstGeom prst="rect">
              <a:avLst/>
            </a:prstGeom>
            <a:solidFill>
              <a:srgbClr val="CCCCCC"/>
            </a:solidFill>
          </p:spPr>
          <p:txBody>
            <a:bodyPr lIns="90000" tIns="60407" rIns="90000" bIns="46800" anchor="t"/>
            <a:lstStyle/>
            <a:p>
              <a:pPr>
                <a:defRPr/>
              </a:pPr>
              <a:endParaRPr/>
            </a:p>
          </p:txBody>
        </p:sp>
        <p:sp>
          <p:nvSpPr>
            <p:cNvPr id="44" name="Shape 6185" hidden="0"/>
            <p:cNvSpPr>
              <a:spLocks noChangeShapeType="1"/>
            </p:cNvSpPr>
            <p:nvPr isPhoto="0" userDrawn="0"/>
          </p:nvSpPr>
          <p:spPr bwMode="auto">
            <a:xfrm>
              <a:off x="3746" y="2632"/>
              <a:ext cx="1143" cy="213"/>
            </a:xfrm>
            <a:prstGeom prst="rect">
              <a:avLst/>
            </a:prstGeom>
            <a:solidFill>
              <a:srgbClr val="CCCCCC"/>
            </a:solidFill>
          </p:spPr>
          <p:txBody>
            <a:bodyPr lIns="90000" tIns="60407" rIns="90000" bIns="46800" anchor="t"/>
            <a:lstStyle/>
            <a:p>
              <a:pPr>
                <a:defRPr/>
              </a:pPr>
              <a:endParaRPr/>
            </a:p>
          </p:txBody>
        </p:sp>
        <p:sp>
          <p:nvSpPr>
            <p:cNvPr id="45" name="Shape 6186" hidden="0"/>
            <p:cNvSpPr>
              <a:spLocks noChangeShapeType="1"/>
            </p:cNvSpPr>
            <p:nvPr isPhoto="0" userDrawn="0"/>
          </p:nvSpPr>
          <p:spPr bwMode="auto">
            <a:xfrm>
              <a:off x="4889" y="2632"/>
              <a:ext cx="1143" cy="213"/>
            </a:xfrm>
            <a:prstGeom prst="rect">
              <a:avLst/>
            </a:prstGeom>
            <a:solidFill>
              <a:srgbClr val="CCCCCC"/>
            </a:solidFill>
          </p:spPr>
          <p:txBody>
            <a:bodyPr lIns="90000" tIns="60407" rIns="90000" bIns="46800" anchor="t"/>
            <a:lstStyle/>
            <a:p>
              <a:pPr>
                <a:defRPr/>
              </a:pPr>
              <a:endParaRPr/>
            </a:p>
          </p:txBody>
        </p:sp>
        <p:sp>
          <p:nvSpPr>
            <p:cNvPr id="46" name="Shape 6187" hidden="0"/>
            <p:cNvSpPr>
              <a:spLocks noChangeShapeType="1"/>
            </p:cNvSpPr>
            <p:nvPr isPhoto="0" userDrawn="0"/>
          </p:nvSpPr>
          <p:spPr bwMode="auto">
            <a:xfrm>
              <a:off x="317" y="2846"/>
              <a:ext cx="1143" cy="213"/>
            </a:xfrm>
            <a:prstGeom prst="rect">
              <a:avLst/>
            </a:prstGeom>
            <a:solidFill>
              <a:srgbClr val="E6E6E6"/>
            </a:solidFill>
          </p:spPr>
          <p:txBody>
            <a:bodyPr lIns="90000" tIns="60407" rIns="90000" bIns="46800" anchor="t"/>
            <a:lstStyle/>
            <a:p>
              <a:pPr>
                <a:defRPr/>
              </a:pPr>
              <a:endParaRPr/>
            </a:p>
          </p:txBody>
        </p:sp>
        <p:sp>
          <p:nvSpPr>
            <p:cNvPr id="47" name="Shape 6188" hidden="0"/>
            <p:cNvSpPr>
              <a:spLocks noChangeShapeType="1"/>
            </p:cNvSpPr>
            <p:nvPr isPhoto="0" userDrawn="0"/>
          </p:nvSpPr>
          <p:spPr bwMode="auto">
            <a:xfrm>
              <a:off x="1460" y="2846"/>
              <a:ext cx="1143" cy="213"/>
            </a:xfrm>
            <a:prstGeom prst="rect">
              <a:avLst/>
            </a:prstGeom>
            <a:solidFill>
              <a:srgbClr val="E6E6E6"/>
            </a:solidFill>
          </p:spPr>
          <p:txBody>
            <a:bodyPr lIns="90000" tIns="60407" rIns="90000" bIns="46800" anchor="t"/>
            <a:lstStyle/>
            <a:p>
              <a:pPr>
                <a:defRPr/>
              </a:pPr>
              <a:endParaRPr/>
            </a:p>
          </p:txBody>
        </p:sp>
        <p:sp>
          <p:nvSpPr>
            <p:cNvPr id="48" name="Shape 6189" hidden="0"/>
            <p:cNvSpPr>
              <a:spLocks noChangeShapeType="1"/>
            </p:cNvSpPr>
            <p:nvPr isPhoto="0" userDrawn="0"/>
          </p:nvSpPr>
          <p:spPr bwMode="auto">
            <a:xfrm>
              <a:off x="2603" y="2846"/>
              <a:ext cx="1143" cy="213"/>
            </a:xfrm>
            <a:prstGeom prst="rect">
              <a:avLst/>
            </a:prstGeom>
            <a:solidFill>
              <a:srgbClr val="E6E6E6"/>
            </a:solidFill>
          </p:spPr>
          <p:txBody>
            <a:bodyPr lIns="90000" tIns="60407" rIns="90000" bIns="46800" anchor="t"/>
            <a:lstStyle/>
            <a:p>
              <a:pPr>
                <a:defRPr/>
              </a:pPr>
              <a:endParaRPr/>
            </a:p>
          </p:txBody>
        </p:sp>
        <p:sp>
          <p:nvSpPr>
            <p:cNvPr id="49" name="Shape 6190" hidden="0"/>
            <p:cNvSpPr>
              <a:spLocks noChangeShapeType="1"/>
            </p:cNvSpPr>
            <p:nvPr isPhoto="0" userDrawn="0"/>
          </p:nvSpPr>
          <p:spPr bwMode="auto">
            <a:xfrm>
              <a:off x="3746" y="2846"/>
              <a:ext cx="1143" cy="213"/>
            </a:xfrm>
            <a:prstGeom prst="rect">
              <a:avLst/>
            </a:prstGeom>
            <a:solidFill>
              <a:srgbClr val="E6E6E6"/>
            </a:solidFill>
          </p:spPr>
          <p:txBody>
            <a:bodyPr lIns="90000" tIns="60407" rIns="90000" bIns="46800" anchor="t"/>
            <a:lstStyle/>
            <a:p>
              <a:pPr>
                <a:defRPr/>
              </a:pPr>
              <a:endParaRPr/>
            </a:p>
          </p:txBody>
        </p:sp>
        <p:sp>
          <p:nvSpPr>
            <p:cNvPr id="50" name="Shape 6191" hidden="0"/>
            <p:cNvSpPr>
              <a:spLocks noChangeShapeType="1"/>
            </p:cNvSpPr>
            <p:nvPr isPhoto="0" userDrawn="0"/>
          </p:nvSpPr>
          <p:spPr bwMode="auto">
            <a:xfrm>
              <a:off x="4889" y="2846"/>
              <a:ext cx="1143" cy="213"/>
            </a:xfrm>
            <a:prstGeom prst="rect">
              <a:avLst/>
            </a:prstGeom>
            <a:solidFill>
              <a:srgbClr val="E6E6E6"/>
            </a:solidFill>
          </p:spPr>
          <p:txBody>
            <a:bodyPr lIns="90000" tIns="60407" rIns="90000" bIns="46800" anchor="t"/>
            <a:lstStyle/>
            <a:p>
              <a:pPr>
                <a:defRPr/>
              </a:pPr>
              <a:endParaRPr/>
            </a:p>
          </p:txBody>
        </p:sp>
        <p:sp>
          <p:nvSpPr>
            <p:cNvPr id="51" name="Shape 6192" hidden="0"/>
            <p:cNvSpPr>
              <a:spLocks noChangeShapeType="1"/>
            </p:cNvSpPr>
            <p:nvPr isPhoto="0" userDrawn="0"/>
          </p:nvSpPr>
          <p:spPr bwMode="auto">
            <a:xfrm>
              <a:off x="317" y="3060"/>
              <a:ext cx="1143" cy="213"/>
            </a:xfrm>
            <a:prstGeom prst="rect">
              <a:avLst/>
            </a:prstGeom>
            <a:solidFill>
              <a:srgbClr val="CCCCCC"/>
            </a:solidFill>
          </p:spPr>
          <p:txBody>
            <a:bodyPr lIns="90000" tIns="60407" rIns="90000" bIns="46800" anchor="t"/>
            <a:lstStyle/>
            <a:p>
              <a:pPr>
                <a:defRPr/>
              </a:pPr>
              <a:endParaRPr/>
            </a:p>
          </p:txBody>
        </p:sp>
        <p:sp>
          <p:nvSpPr>
            <p:cNvPr id="52" name="Shape 6193" hidden="0"/>
            <p:cNvSpPr>
              <a:spLocks noChangeShapeType="1"/>
            </p:cNvSpPr>
            <p:nvPr isPhoto="0" userDrawn="0"/>
          </p:nvSpPr>
          <p:spPr bwMode="auto">
            <a:xfrm>
              <a:off x="1460" y="3060"/>
              <a:ext cx="1143" cy="213"/>
            </a:xfrm>
            <a:prstGeom prst="rect">
              <a:avLst/>
            </a:prstGeom>
            <a:solidFill>
              <a:srgbClr val="CCCCCC"/>
            </a:solidFill>
          </p:spPr>
          <p:txBody>
            <a:bodyPr lIns="90000" tIns="60407" rIns="90000" bIns="46800" anchor="t"/>
            <a:lstStyle/>
            <a:p>
              <a:pPr>
                <a:defRPr/>
              </a:pPr>
              <a:endParaRPr/>
            </a:p>
          </p:txBody>
        </p:sp>
        <p:sp>
          <p:nvSpPr>
            <p:cNvPr id="53" name="Shape 6194" hidden="0"/>
            <p:cNvSpPr>
              <a:spLocks noChangeShapeType="1"/>
            </p:cNvSpPr>
            <p:nvPr isPhoto="0" userDrawn="0"/>
          </p:nvSpPr>
          <p:spPr bwMode="auto">
            <a:xfrm>
              <a:off x="2603" y="3060"/>
              <a:ext cx="1143" cy="213"/>
            </a:xfrm>
            <a:prstGeom prst="rect">
              <a:avLst/>
            </a:prstGeom>
            <a:solidFill>
              <a:srgbClr val="CCCCCC"/>
            </a:solidFill>
          </p:spPr>
          <p:txBody>
            <a:bodyPr lIns="90000" tIns="60407" rIns="90000" bIns="46800" anchor="t"/>
            <a:lstStyle/>
            <a:p>
              <a:pPr>
                <a:defRPr/>
              </a:pPr>
              <a:endParaRPr/>
            </a:p>
          </p:txBody>
        </p:sp>
        <p:sp>
          <p:nvSpPr>
            <p:cNvPr id="54" name="Shape 6195" hidden="0"/>
            <p:cNvSpPr>
              <a:spLocks noChangeShapeType="1"/>
            </p:cNvSpPr>
            <p:nvPr isPhoto="0" userDrawn="0"/>
          </p:nvSpPr>
          <p:spPr bwMode="auto">
            <a:xfrm>
              <a:off x="3746" y="3060"/>
              <a:ext cx="1143" cy="213"/>
            </a:xfrm>
            <a:prstGeom prst="rect">
              <a:avLst/>
            </a:prstGeom>
            <a:solidFill>
              <a:srgbClr val="CCCCCC"/>
            </a:solidFill>
          </p:spPr>
          <p:txBody>
            <a:bodyPr lIns="90000" tIns="60407" rIns="90000" bIns="46800" anchor="t"/>
            <a:lstStyle/>
            <a:p>
              <a:pPr>
                <a:defRPr/>
              </a:pPr>
              <a:endParaRPr/>
            </a:p>
          </p:txBody>
        </p:sp>
        <p:sp>
          <p:nvSpPr>
            <p:cNvPr id="55" name="Shape 6196" hidden="0"/>
            <p:cNvSpPr>
              <a:spLocks noChangeShapeType="1"/>
            </p:cNvSpPr>
            <p:nvPr isPhoto="0" userDrawn="0"/>
          </p:nvSpPr>
          <p:spPr bwMode="auto">
            <a:xfrm>
              <a:off x="4889" y="3060"/>
              <a:ext cx="1143" cy="213"/>
            </a:xfrm>
            <a:prstGeom prst="rect">
              <a:avLst/>
            </a:prstGeom>
            <a:solidFill>
              <a:srgbClr val="CCCCCC"/>
            </a:solidFill>
          </p:spPr>
          <p:txBody>
            <a:bodyPr lIns="90000" tIns="60407" rIns="90000" bIns="46800" anchor="t"/>
            <a:lstStyle/>
            <a:p>
              <a:pPr>
                <a:defRPr/>
              </a:pPr>
              <a:endParaRPr/>
            </a:p>
          </p:txBody>
        </p:sp>
        <p:sp>
          <p:nvSpPr>
            <p:cNvPr id="56" name="Shape 6197" hidden="0"/>
            <p:cNvSpPr>
              <a:spLocks noChangeShapeType="1"/>
            </p:cNvSpPr>
            <p:nvPr isPhoto="0" userDrawn="0"/>
          </p:nvSpPr>
          <p:spPr bwMode="auto">
            <a:xfrm>
              <a:off x="317" y="1134"/>
              <a:ext cx="1143" cy="0"/>
            </a:xfrm>
            <a:prstGeom prst="line">
              <a:avLst/>
            </a:prstGeom>
            <a:grpFill/>
            <a:ln w="720">
              <a:solidFill>
                <a:srgbClr val="FFFFFF"/>
              </a:solidFill>
              <a:round/>
              <a:headEnd/>
              <a:tailEnd/>
            </a:ln>
          </p:spPr>
          <p:txBody>
            <a:bodyPr lIns="91440" tIns="45720" rIns="91440" bIns="45720"/>
            <a:lstStyle/>
            <a:p>
              <a:pPr>
                <a:defRPr/>
              </a:pPr>
              <a:endParaRPr/>
            </a:p>
          </p:txBody>
        </p:sp>
        <p:sp>
          <p:nvSpPr>
            <p:cNvPr id="57" name="Shape 6198" hidden="0"/>
            <p:cNvSpPr>
              <a:spLocks noChangeShapeType="1"/>
            </p:cNvSpPr>
            <p:nvPr isPhoto="0" userDrawn="0"/>
          </p:nvSpPr>
          <p:spPr bwMode="auto">
            <a:xfrm>
              <a:off x="1460" y="1134"/>
              <a:ext cx="1143" cy="0"/>
            </a:xfrm>
            <a:prstGeom prst="line">
              <a:avLst/>
            </a:prstGeom>
            <a:grpFill/>
            <a:ln w="720">
              <a:solidFill>
                <a:srgbClr val="FFFFFF"/>
              </a:solidFill>
              <a:round/>
              <a:headEnd/>
              <a:tailEnd/>
            </a:ln>
          </p:spPr>
          <p:txBody>
            <a:bodyPr lIns="91440" tIns="45720" rIns="91440" bIns="45720"/>
            <a:lstStyle/>
            <a:p>
              <a:pPr>
                <a:defRPr/>
              </a:pPr>
              <a:endParaRPr/>
            </a:p>
          </p:txBody>
        </p:sp>
        <p:sp>
          <p:nvSpPr>
            <p:cNvPr id="58" name="Shape 6199" hidden="0"/>
            <p:cNvSpPr>
              <a:spLocks noChangeShapeType="1"/>
            </p:cNvSpPr>
            <p:nvPr isPhoto="0" userDrawn="0"/>
          </p:nvSpPr>
          <p:spPr bwMode="auto">
            <a:xfrm>
              <a:off x="2603" y="1134"/>
              <a:ext cx="1143" cy="0"/>
            </a:xfrm>
            <a:prstGeom prst="line">
              <a:avLst/>
            </a:prstGeom>
            <a:grpFill/>
            <a:ln w="720">
              <a:solidFill>
                <a:srgbClr val="FFFFFF"/>
              </a:solidFill>
              <a:round/>
              <a:headEnd/>
              <a:tailEnd/>
            </a:ln>
          </p:spPr>
          <p:txBody>
            <a:bodyPr lIns="91440" tIns="45720" rIns="91440" bIns="45720"/>
            <a:lstStyle/>
            <a:p>
              <a:pPr>
                <a:defRPr/>
              </a:pPr>
              <a:endParaRPr/>
            </a:p>
          </p:txBody>
        </p:sp>
        <p:sp>
          <p:nvSpPr>
            <p:cNvPr id="59" name="Shape 6200" hidden="0"/>
            <p:cNvSpPr>
              <a:spLocks noChangeShapeType="1"/>
            </p:cNvSpPr>
            <p:nvPr isPhoto="0" userDrawn="0"/>
          </p:nvSpPr>
          <p:spPr bwMode="auto">
            <a:xfrm>
              <a:off x="3746" y="1134"/>
              <a:ext cx="1143" cy="0"/>
            </a:xfrm>
            <a:prstGeom prst="line">
              <a:avLst/>
            </a:prstGeom>
            <a:grpFill/>
            <a:ln w="720">
              <a:solidFill>
                <a:srgbClr val="FFFFFF"/>
              </a:solidFill>
              <a:round/>
              <a:headEnd/>
              <a:tailEnd/>
            </a:ln>
          </p:spPr>
          <p:txBody>
            <a:bodyPr lIns="91440" tIns="45720" rIns="91440" bIns="45720"/>
            <a:lstStyle/>
            <a:p>
              <a:pPr>
                <a:defRPr/>
              </a:pPr>
              <a:endParaRPr/>
            </a:p>
          </p:txBody>
        </p:sp>
        <p:sp>
          <p:nvSpPr>
            <p:cNvPr id="60" name="Shape 6201" hidden="0"/>
            <p:cNvSpPr>
              <a:spLocks noChangeShapeType="1"/>
            </p:cNvSpPr>
            <p:nvPr isPhoto="0" userDrawn="0"/>
          </p:nvSpPr>
          <p:spPr bwMode="auto">
            <a:xfrm>
              <a:off x="4889" y="1134"/>
              <a:ext cx="1143" cy="0"/>
            </a:xfrm>
            <a:prstGeom prst="line">
              <a:avLst/>
            </a:prstGeom>
            <a:grpFill/>
            <a:ln w="720">
              <a:solidFill>
                <a:srgbClr val="FFFFFF"/>
              </a:solidFill>
              <a:round/>
              <a:headEnd/>
              <a:tailEnd/>
            </a:ln>
          </p:spPr>
          <p:txBody>
            <a:bodyPr lIns="91440" tIns="45720" rIns="91440" bIns="45720"/>
            <a:lstStyle/>
            <a:p>
              <a:pPr>
                <a:defRPr/>
              </a:pPr>
              <a:endParaRPr/>
            </a:p>
          </p:txBody>
        </p:sp>
        <p:sp>
          <p:nvSpPr>
            <p:cNvPr id="61" name="Shape 6202" hidden="0"/>
            <p:cNvSpPr>
              <a:spLocks noChangeShapeType="1"/>
            </p:cNvSpPr>
            <p:nvPr isPhoto="0" userDrawn="0"/>
          </p:nvSpPr>
          <p:spPr bwMode="auto">
            <a:xfrm>
              <a:off x="317" y="1348"/>
              <a:ext cx="1143" cy="0"/>
            </a:xfrm>
            <a:prstGeom prst="line">
              <a:avLst/>
            </a:prstGeom>
            <a:grpFill/>
            <a:ln w="720">
              <a:solidFill>
                <a:srgbClr val="FFFFFF"/>
              </a:solidFill>
              <a:round/>
              <a:headEnd/>
              <a:tailEnd/>
            </a:ln>
          </p:spPr>
          <p:txBody>
            <a:bodyPr lIns="91440" tIns="45720" rIns="91440" bIns="45720"/>
            <a:lstStyle/>
            <a:p>
              <a:pPr>
                <a:defRPr/>
              </a:pPr>
              <a:endParaRPr/>
            </a:p>
          </p:txBody>
        </p:sp>
        <p:sp>
          <p:nvSpPr>
            <p:cNvPr id="62" name="Shape 6203" hidden="0"/>
            <p:cNvSpPr>
              <a:spLocks noChangeShapeType="1"/>
            </p:cNvSpPr>
            <p:nvPr isPhoto="0" userDrawn="0"/>
          </p:nvSpPr>
          <p:spPr bwMode="auto">
            <a:xfrm>
              <a:off x="1460" y="1348"/>
              <a:ext cx="1143" cy="0"/>
            </a:xfrm>
            <a:prstGeom prst="line">
              <a:avLst/>
            </a:prstGeom>
            <a:grpFill/>
            <a:ln w="720">
              <a:solidFill>
                <a:srgbClr val="FFFFFF"/>
              </a:solidFill>
              <a:round/>
              <a:headEnd/>
              <a:tailEnd/>
            </a:ln>
          </p:spPr>
          <p:txBody>
            <a:bodyPr lIns="91440" tIns="45720" rIns="91440" bIns="45720"/>
            <a:lstStyle/>
            <a:p>
              <a:pPr>
                <a:defRPr/>
              </a:pPr>
              <a:endParaRPr/>
            </a:p>
          </p:txBody>
        </p:sp>
        <p:sp>
          <p:nvSpPr>
            <p:cNvPr id="63" name="Shape 6204" hidden="0"/>
            <p:cNvSpPr>
              <a:spLocks noChangeShapeType="1"/>
            </p:cNvSpPr>
            <p:nvPr isPhoto="0" userDrawn="0"/>
          </p:nvSpPr>
          <p:spPr bwMode="auto">
            <a:xfrm>
              <a:off x="2603" y="1348"/>
              <a:ext cx="1143" cy="0"/>
            </a:xfrm>
            <a:prstGeom prst="line">
              <a:avLst/>
            </a:prstGeom>
            <a:grpFill/>
            <a:ln w="720">
              <a:solidFill>
                <a:srgbClr val="FFFFFF"/>
              </a:solidFill>
              <a:round/>
              <a:headEnd/>
              <a:tailEnd/>
            </a:ln>
          </p:spPr>
          <p:txBody>
            <a:bodyPr lIns="91440" tIns="45720" rIns="91440" bIns="45720"/>
            <a:lstStyle/>
            <a:p>
              <a:pPr>
                <a:defRPr/>
              </a:pPr>
              <a:endParaRPr/>
            </a:p>
          </p:txBody>
        </p:sp>
        <p:sp>
          <p:nvSpPr>
            <p:cNvPr id="64" name="Shape 6205" hidden="0"/>
            <p:cNvSpPr>
              <a:spLocks noChangeShapeType="1"/>
            </p:cNvSpPr>
            <p:nvPr isPhoto="0" userDrawn="0"/>
          </p:nvSpPr>
          <p:spPr bwMode="auto">
            <a:xfrm>
              <a:off x="3746" y="1348"/>
              <a:ext cx="1143" cy="0"/>
            </a:xfrm>
            <a:prstGeom prst="line">
              <a:avLst/>
            </a:prstGeom>
            <a:grpFill/>
            <a:ln w="720">
              <a:solidFill>
                <a:srgbClr val="FFFFFF"/>
              </a:solidFill>
              <a:round/>
              <a:headEnd/>
              <a:tailEnd/>
            </a:ln>
          </p:spPr>
          <p:txBody>
            <a:bodyPr lIns="91440" tIns="45720" rIns="91440" bIns="45720"/>
            <a:lstStyle/>
            <a:p>
              <a:pPr>
                <a:defRPr/>
              </a:pPr>
              <a:endParaRPr/>
            </a:p>
          </p:txBody>
        </p:sp>
        <p:sp>
          <p:nvSpPr>
            <p:cNvPr id="65" name="Shape 6206" hidden="0"/>
            <p:cNvSpPr>
              <a:spLocks noChangeShapeType="1"/>
            </p:cNvSpPr>
            <p:nvPr isPhoto="0" userDrawn="0"/>
          </p:nvSpPr>
          <p:spPr bwMode="auto">
            <a:xfrm>
              <a:off x="4889" y="1348"/>
              <a:ext cx="1143" cy="0"/>
            </a:xfrm>
            <a:prstGeom prst="line">
              <a:avLst/>
            </a:prstGeom>
            <a:grpFill/>
            <a:ln w="720">
              <a:solidFill>
                <a:srgbClr val="FFFFFF"/>
              </a:solidFill>
              <a:round/>
              <a:headEnd/>
              <a:tailEnd/>
            </a:ln>
          </p:spPr>
          <p:txBody>
            <a:bodyPr lIns="91440" tIns="45720" rIns="91440" bIns="45720"/>
            <a:lstStyle/>
            <a:p>
              <a:pPr>
                <a:defRPr/>
              </a:pPr>
              <a:endParaRPr/>
            </a:p>
          </p:txBody>
        </p:sp>
        <p:sp>
          <p:nvSpPr>
            <p:cNvPr id="66" name="Shape 6207" hidden="0"/>
            <p:cNvSpPr>
              <a:spLocks noChangeShapeType="1"/>
            </p:cNvSpPr>
            <p:nvPr isPhoto="0" userDrawn="0"/>
          </p:nvSpPr>
          <p:spPr bwMode="auto">
            <a:xfrm>
              <a:off x="317" y="1562"/>
              <a:ext cx="1143" cy="0"/>
            </a:xfrm>
            <a:prstGeom prst="line">
              <a:avLst/>
            </a:prstGeom>
            <a:grpFill/>
            <a:ln w="720">
              <a:solidFill>
                <a:srgbClr val="FFFFFF"/>
              </a:solidFill>
              <a:round/>
              <a:headEnd/>
              <a:tailEnd/>
            </a:ln>
          </p:spPr>
          <p:txBody>
            <a:bodyPr lIns="91440" tIns="45720" rIns="91440" bIns="45720"/>
            <a:lstStyle/>
            <a:p>
              <a:pPr>
                <a:defRPr/>
              </a:pPr>
              <a:endParaRPr/>
            </a:p>
          </p:txBody>
        </p:sp>
        <p:sp>
          <p:nvSpPr>
            <p:cNvPr id="67" name="Shape 6208" hidden="0"/>
            <p:cNvSpPr>
              <a:spLocks noChangeShapeType="1"/>
            </p:cNvSpPr>
            <p:nvPr isPhoto="0" userDrawn="0"/>
          </p:nvSpPr>
          <p:spPr bwMode="auto">
            <a:xfrm>
              <a:off x="1460" y="1562"/>
              <a:ext cx="1143" cy="0"/>
            </a:xfrm>
            <a:prstGeom prst="line">
              <a:avLst/>
            </a:prstGeom>
            <a:grpFill/>
            <a:ln w="720">
              <a:solidFill>
                <a:srgbClr val="FFFFFF"/>
              </a:solidFill>
              <a:round/>
              <a:headEnd/>
              <a:tailEnd/>
            </a:ln>
          </p:spPr>
          <p:txBody>
            <a:bodyPr lIns="91440" tIns="45720" rIns="91440" bIns="45720"/>
            <a:lstStyle/>
            <a:p>
              <a:pPr>
                <a:defRPr/>
              </a:pPr>
              <a:endParaRPr/>
            </a:p>
          </p:txBody>
        </p:sp>
        <p:sp>
          <p:nvSpPr>
            <p:cNvPr id="68" name="Shape 6209" hidden="0"/>
            <p:cNvSpPr>
              <a:spLocks noChangeShapeType="1"/>
            </p:cNvSpPr>
            <p:nvPr isPhoto="0" userDrawn="0"/>
          </p:nvSpPr>
          <p:spPr bwMode="auto">
            <a:xfrm>
              <a:off x="2603" y="1562"/>
              <a:ext cx="1143" cy="0"/>
            </a:xfrm>
            <a:prstGeom prst="line">
              <a:avLst/>
            </a:prstGeom>
            <a:grpFill/>
            <a:ln w="720">
              <a:solidFill>
                <a:srgbClr val="FFFFFF"/>
              </a:solidFill>
              <a:round/>
              <a:headEnd/>
              <a:tailEnd/>
            </a:ln>
          </p:spPr>
          <p:txBody>
            <a:bodyPr lIns="91440" tIns="45720" rIns="91440" bIns="45720"/>
            <a:lstStyle/>
            <a:p>
              <a:pPr>
                <a:defRPr/>
              </a:pPr>
              <a:endParaRPr/>
            </a:p>
          </p:txBody>
        </p:sp>
        <p:sp>
          <p:nvSpPr>
            <p:cNvPr id="69" name="Shape 6210" hidden="0"/>
            <p:cNvSpPr>
              <a:spLocks noChangeShapeType="1"/>
            </p:cNvSpPr>
            <p:nvPr isPhoto="0" userDrawn="0"/>
          </p:nvSpPr>
          <p:spPr bwMode="auto">
            <a:xfrm>
              <a:off x="3746" y="1562"/>
              <a:ext cx="1143" cy="0"/>
            </a:xfrm>
            <a:prstGeom prst="line">
              <a:avLst/>
            </a:prstGeom>
            <a:grpFill/>
            <a:ln w="720">
              <a:solidFill>
                <a:srgbClr val="FFFFFF"/>
              </a:solidFill>
              <a:round/>
              <a:headEnd/>
              <a:tailEnd/>
            </a:ln>
          </p:spPr>
          <p:txBody>
            <a:bodyPr lIns="91440" tIns="45720" rIns="91440" bIns="45720"/>
            <a:lstStyle/>
            <a:p>
              <a:pPr>
                <a:defRPr/>
              </a:pPr>
              <a:endParaRPr/>
            </a:p>
          </p:txBody>
        </p:sp>
        <p:sp>
          <p:nvSpPr>
            <p:cNvPr id="70" name="Shape 6211" hidden="0"/>
            <p:cNvSpPr>
              <a:spLocks noChangeShapeType="1"/>
            </p:cNvSpPr>
            <p:nvPr isPhoto="0" userDrawn="0"/>
          </p:nvSpPr>
          <p:spPr bwMode="auto">
            <a:xfrm>
              <a:off x="4889" y="1562"/>
              <a:ext cx="1143" cy="0"/>
            </a:xfrm>
            <a:prstGeom prst="line">
              <a:avLst/>
            </a:prstGeom>
            <a:grpFill/>
            <a:ln w="720">
              <a:solidFill>
                <a:srgbClr val="FFFFFF"/>
              </a:solidFill>
              <a:round/>
              <a:headEnd/>
              <a:tailEnd/>
            </a:ln>
          </p:spPr>
          <p:txBody>
            <a:bodyPr lIns="91440" tIns="45720" rIns="91440" bIns="45720"/>
            <a:lstStyle/>
            <a:p>
              <a:pPr>
                <a:defRPr/>
              </a:pPr>
              <a:endParaRPr/>
            </a:p>
          </p:txBody>
        </p:sp>
        <p:sp>
          <p:nvSpPr>
            <p:cNvPr id="71" name="Shape 6212" hidden="0"/>
            <p:cNvSpPr>
              <a:spLocks noChangeShapeType="1"/>
            </p:cNvSpPr>
            <p:nvPr isPhoto="0" userDrawn="0"/>
          </p:nvSpPr>
          <p:spPr bwMode="auto">
            <a:xfrm>
              <a:off x="317" y="1776"/>
              <a:ext cx="1143" cy="0"/>
            </a:xfrm>
            <a:prstGeom prst="line">
              <a:avLst/>
            </a:prstGeom>
            <a:grpFill/>
            <a:ln w="720">
              <a:solidFill>
                <a:srgbClr val="FFFFFF"/>
              </a:solidFill>
              <a:round/>
              <a:headEnd/>
              <a:tailEnd/>
            </a:ln>
          </p:spPr>
          <p:txBody>
            <a:bodyPr lIns="91440" tIns="45720" rIns="91440" bIns="45720"/>
            <a:lstStyle/>
            <a:p>
              <a:pPr>
                <a:defRPr/>
              </a:pPr>
              <a:endParaRPr/>
            </a:p>
          </p:txBody>
        </p:sp>
        <p:sp>
          <p:nvSpPr>
            <p:cNvPr id="72" name="Shape 6213" hidden="0"/>
            <p:cNvSpPr>
              <a:spLocks noChangeShapeType="1"/>
            </p:cNvSpPr>
            <p:nvPr isPhoto="0" userDrawn="0"/>
          </p:nvSpPr>
          <p:spPr bwMode="auto">
            <a:xfrm>
              <a:off x="1460" y="1776"/>
              <a:ext cx="1143" cy="0"/>
            </a:xfrm>
            <a:prstGeom prst="line">
              <a:avLst/>
            </a:prstGeom>
            <a:grpFill/>
            <a:ln w="720">
              <a:solidFill>
                <a:srgbClr val="FFFFFF"/>
              </a:solidFill>
              <a:round/>
              <a:headEnd/>
              <a:tailEnd/>
            </a:ln>
          </p:spPr>
          <p:txBody>
            <a:bodyPr lIns="91440" tIns="45720" rIns="91440" bIns="45720"/>
            <a:lstStyle/>
            <a:p>
              <a:pPr>
                <a:defRPr/>
              </a:pPr>
              <a:endParaRPr/>
            </a:p>
          </p:txBody>
        </p:sp>
        <p:sp>
          <p:nvSpPr>
            <p:cNvPr id="73" name="Shape 6214" hidden="0"/>
            <p:cNvSpPr>
              <a:spLocks noChangeShapeType="1"/>
            </p:cNvSpPr>
            <p:nvPr isPhoto="0" userDrawn="0"/>
          </p:nvSpPr>
          <p:spPr bwMode="auto">
            <a:xfrm>
              <a:off x="2603" y="1776"/>
              <a:ext cx="1143" cy="0"/>
            </a:xfrm>
            <a:prstGeom prst="line">
              <a:avLst/>
            </a:prstGeom>
            <a:grpFill/>
            <a:ln w="720">
              <a:solidFill>
                <a:srgbClr val="FFFFFF"/>
              </a:solidFill>
              <a:round/>
              <a:headEnd/>
              <a:tailEnd/>
            </a:ln>
          </p:spPr>
          <p:txBody>
            <a:bodyPr lIns="91440" tIns="45720" rIns="91440" bIns="45720"/>
            <a:lstStyle/>
            <a:p>
              <a:pPr>
                <a:defRPr/>
              </a:pPr>
              <a:endParaRPr/>
            </a:p>
          </p:txBody>
        </p:sp>
        <p:sp>
          <p:nvSpPr>
            <p:cNvPr id="74" name="Shape 6215" hidden="0"/>
            <p:cNvSpPr>
              <a:spLocks noChangeShapeType="1"/>
            </p:cNvSpPr>
            <p:nvPr isPhoto="0" userDrawn="0"/>
          </p:nvSpPr>
          <p:spPr bwMode="auto">
            <a:xfrm>
              <a:off x="3746" y="1776"/>
              <a:ext cx="1143" cy="0"/>
            </a:xfrm>
            <a:prstGeom prst="line">
              <a:avLst/>
            </a:prstGeom>
            <a:grpFill/>
            <a:ln w="720">
              <a:solidFill>
                <a:srgbClr val="FFFFFF"/>
              </a:solidFill>
              <a:round/>
              <a:headEnd/>
              <a:tailEnd/>
            </a:ln>
          </p:spPr>
          <p:txBody>
            <a:bodyPr lIns="91440" tIns="45720" rIns="91440" bIns="45720"/>
            <a:lstStyle/>
            <a:p>
              <a:pPr>
                <a:defRPr/>
              </a:pPr>
              <a:endParaRPr/>
            </a:p>
          </p:txBody>
        </p:sp>
        <p:sp>
          <p:nvSpPr>
            <p:cNvPr id="75" name="Shape 6216" hidden="0"/>
            <p:cNvSpPr>
              <a:spLocks noChangeShapeType="1"/>
            </p:cNvSpPr>
            <p:nvPr isPhoto="0" userDrawn="0"/>
          </p:nvSpPr>
          <p:spPr bwMode="auto">
            <a:xfrm>
              <a:off x="4889" y="1776"/>
              <a:ext cx="1143" cy="0"/>
            </a:xfrm>
            <a:prstGeom prst="line">
              <a:avLst/>
            </a:prstGeom>
            <a:grpFill/>
            <a:ln w="720">
              <a:solidFill>
                <a:srgbClr val="FFFFFF"/>
              </a:solidFill>
              <a:round/>
              <a:headEnd/>
              <a:tailEnd/>
            </a:ln>
          </p:spPr>
          <p:txBody>
            <a:bodyPr lIns="91440" tIns="45720" rIns="91440" bIns="45720"/>
            <a:lstStyle/>
            <a:p>
              <a:pPr>
                <a:defRPr/>
              </a:pPr>
              <a:endParaRPr/>
            </a:p>
          </p:txBody>
        </p:sp>
        <p:sp>
          <p:nvSpPr>
            <p:cNvPr id="76" name="Shape 6217" hidden="0"/>
            <p:cNvSpPr>
              <a:spLocks noChangeShapeType="1"/>
            </p:cNvSpPr>
            <p:nvPr isPhoto="0" userDrawn="0"/>
          </p:nvSpPr>
          <p:spPr bwMode="auto">
            <a:xfrm>
              <a:off x="317" y="1990"/>
              <a:ext cx="1143" cy="0"/>
            </a:xfrm>
            <a:prstGeom prst="line">
              <a:avLst/>
            </a:prstGeom>
            <a:grpFill/>
            <a:ln w="720">
              <a:solidFill>
                <a:srgbClr val="FFFFFF"/>
              </a:solidFill>
              <a:round/>
              <a:headEnd/>
              <a:tailEnd/>
            </a:ln>
          </p:spPr>
          <p:txBody>
            <a:bodyPr lIns="91440" tIns="45720" rIns="91440" bIns="45720"/>
            <a:lstStyle/>
            <a:p>
              <a:pPr>
                <a:defRPr/>
              </a:pPr>
              <a:endParaRPr/>
            </a:p>
          </p:txBody>
        </p:sp>
        <p:sp>
          <p:nvSpPr>
            <p:cNvPr id="77" name="Shape 6218" hidden="0"/>
            <p:cNvSpPr>
              <a:spLocks noChangeShapeType="1"/>
            </p:cNvSpPr>
            <p:nvPr isPhoto="0" userDrawn="0"/>
          </p:nvSpPr>
          <p:spPr bwMode="auto">
            <a:xfrm>
              <a:off x="1460" y="1990"/>
              <a:ext cx="1143" cy="0"/>
            </a:xfrm>
            <a:prstGeom prst="line">
              <a:avLst/>
            </a:prstGeom>
            <a:grpFill/>
            <a:ln w="720">
              <a:solidFill>
                <a:srgbClr val="FFFFFF"/>
              </a:solidFill>
              <a:round/>
              <a:headEnd/>
              <a:tailEnd/>
            </a:ln>
          </p:spPr>
          <p:txBody>
            <a:bodyPr lIns="91440" tIns="45720" rIns="91440" bIns="45720"/>
            <a:lstStyle/>
            <a:p>
              <a:pPr>
                <a:defRPr/>
              </a:pPr>
              <a:endParaRPr/>
            </a:p>
          </p:txBody>
        </p:sp>
        <p:sp>
          <p:nvSpPr>
            <p:cNvPr id="78" name="Shape 6219" hidden="0"/>
            <p:cNvSpPr>
              <a:spLocks noChangeShapeType="1"/>
            </p:cNvSpPr>
            <p:nvPr isPhoto="0" userDrawn="0"/>
          </p:nvSpPr>
          <p:spPr bwMode="auto">
            <a:xfrm>
              <a:off x="2603" y="1990"/>
              <a:ext cx="1143" cy="0"/>
            </a:xfrm>
            <a:prstGeom prst="line">
              <a:avLst/>
            </a:prstGeom>
            <a:grpFill/>
            <a:ln w="720">
              <a:solidFill>
                <a:srgbClr val="FFFFFF"/>
              </a:solidFill>
              <a:round/>
              <a:headEnd/>
              <a:tailEnd/>
            </a:ln>
          </p:spPr>
          <p:txBody>
            <a:bodyPr lIns="91440" tIns="45720" rIns="91440" bIns="45720"/>
            <a:lstStyle/>
            <a:p>
              <a:pPr>
                <a:defRPr/>
              </a:pPr>
              <a:endParaRPr/>
            </a:p>
          </p:txBody>
        </p:sp>
        <p:sp>
          <p:nvSpPr>
            <p:cNvPr id="79" name="Shape 6220" hidden="0"/>
            <p:cNvSpPr>
              <a:spLocks noChangeShapeType="1"/>
            </p:cNvSpPr>
            <p:nvPr isPhoto="0" userDrawn="0"/>
          </p:nvSpPr>
          <p:spPr bwMode="auto">
            <a:xfrm>
              <a:off x="3746" y="1990"/>
              <a:ext cx="1143" cy="0"/>
            </a:xfrm>
            <a:prstGeom prst="line">
              <a:avLst/>
            </a:prstGeom>
            <a:grpFill/>
            <a:ln w="720">
              <a:solidFill>
                <a:srgbClr val="FFFFFF"/>
              </a:solidFill>
              <a:round/>
              <a:headEnd/>
              <a:tailEnd/>
            </a:ln>
          </p:spPr>
          <p:txBody>
            <a:bodyPr lIns="91440" tIns="45720" rIns="91440" bIns="45720"/>
            <a:lstStyle/>
            <a:p>
              <a:pPr>
                <a:defRPr/>
              </a:pPr>
              <a:endParaRPr/>
            </a:p>
          </p:txBody>
        </p:sp>
        <p:sp>
          <p:nvSpPr>
            <p:cNvPr id="80" name="Shape 6221" hidden="0"/>
            <p:cNvSpPr>
              <a:spLocks noChangeShapeType="1"/>
            </p:cNvSpPr>
            <p:nvPr isPhoto="0" userDrawn="0"/>
          </p:nvSpPr>
          <p:spPr bwMode="auto">
            <a:xfrm>
              <a:off x="4889" y="1990"/>
              <a:ext cx="1143" cy="0"/>
            </a:xfrm>
            <a:prstGeom prst="line">
              <a:avLst/>
            </a:prstGeom>
            <a:grpFill/>
            <a:ln w="720">
              <a:solidFill>
                <a:srgbClr val="FFFFFF"/>
              </a:solidFill>
              <a:round/>
              <a:headEnd/>
              <a:tailEnd/>
            </a:ln>
          </p:spPr>
          <p:txBody>
            <a:bodyPr lIns="91440" tIns="45720" rIns="91440" bIns="45720"/>
            <a:lstStyle/>
            <a:p>
              <a:pPr>
                <a:defRPr/>
              </a:pPr>
              <a:endParaRPr/>
            </a:p>
          </p:txBody>
        </p:sp>
        <p:sp>
          <p:nvSpPr>
            <p:cNvPr id="81" name="Shape 6222" hidden="0"/>
            <p:cNvSpPr>
              <a:spLocks noChangeShapeType="1"/>
            </p:cNvSpPr>
            <p:nvPr isPhoto="0" userDrawn="0"/>
          </p:nvSpPr>
          <p:spPr bwMode="auto">
            <a:xfrm>
              <a:off x="317" y="2204"/>
              <a:ext cx="1143" cy="0"/>
            </a:xfrm>
            <a:prstGeom prst="line">
              <a:avLst/>
            </a:prstGeom>
            <a:grpFill/>
            <a:ln w="720">
              <a:solidFill>
                <a:srgbClr val="FFFFFF"/>
              </a:solidFill>
              <a:round/>
              <a:headEnd/>
              <a:tailEnd/>
            </a:ln>
          </p:spPr>
          <p:txBody>
            <a:bodyPr lIns="91440" tIns="45720" rIns="91440" bIns="45720"/>
            <a:lstStyle/>
            <a:p>
              <a:pPr>
                <a:defRPr/>
              </a:pPr>
              <a:endParaRPr/>
            </a:p>
          </p:txBody>
        </p:sp>
        <p:sp>
          <p:nvSpPr>
            <p:cNvPr id="82" name="Shape 6223" hidden="0"/>
            <p:cNvSpPr>
              <a:spLocks noChangeShapeType="1"/>
            </p:cNvSpPr>
            <p:nvPr isPhoto="0" userDrawn="0"/>
          </p:nvSpPr>
          <p:spPr bwMode="auto">
            <a:xfrm>
              <a:off x="1460" y="2204"/>
              <a:ext cx="1143" cy="0"/>
            </a:xfrm>
            <a:prstGeom prst="line">
              <a:avLst/>
            </a:prstGeom>
            <a:grpFill/>
            <a:ln w="720">
              <a:solidFill>
                <a:srgbClr val="FFFFFF"/>
              </a:solidFill>
              <a:round/>
              <a:headEnd/>
              <a:tailEnd/>
            </a:ln>
          </p:spPr>
          <p:txBody>
            <a:bodyPr lIns="91440" tIns="45720" rIns="91440" bIns="45720"/>
            <a:lstStyle/>
            <a:p>
              <a:pPr>
                <a:defRPr/>
              </a:pPr>
              <a:endParaRPr/>
            </a:p>
          </p:txBody>
        </p:sp>
        <p:sp>
          <p:nvSpPr>
            <p:cNvPr id="83" name="Shape 6224" hidden="0"/>
            <p:cNvSpPr>
              <a:spLocks noChangeShapeType="1"/>
            </p:cNvSpPr>
            <p:nvPr isPhoto="0" userDrawn="0"/>
          </p:nvSpPr>
          <p:spPr bwMode="auto">
            <a:xfrm>
              <a:off x="2603" y="2204"/>
              <a:ext cx="1143" cy="0"/>
            </a:xfrm>
            <a:prstGeom prst="line">
              <a:avLst/>
            </a:prstGeom>
            <a:grpFill/>
            <a:ln w="720">
              <a:solidFill>
                <a:srgbClr val="FFFFFF"/>
              </a:solidFill>
              <a:round/>
              <a:headEnd/>
              <a:tailEnd/>
            </a:ln>
          </p:spPr>
          <p:txBody>
            <a:bodyPr lIns="91440" tIns="45720" rIns="91440" bIns="45720"/>
            <a:lstStyle/>
            <a:p>
              <a:pPr>
                <a:defRPr/>
              </a:pPr>
              <a:endParaRPr/>
            </a:p>
          </p:txBody>
        </p:sp>
        <p:sp>
          <p:nvSpPr>
            <p:cNvPr id="84" name="Shape 6225" hidden="0"/>
            <p:cNvSpPr>
              <a:spLocks noChangeShapeType="1"/>
            </p:cNvSpPr>
            <p:nvPr isPhoto="0" userDrawn="0"/>
          </p:nvSpPr>
          <p:spPr bwMode="auto">
            <a:xfrm>
              <a:off x="3746" y="2204"/>
              <a:ext cx="1143" cy="0"/>
            </a:xfrm>
            <a:prstGeom prst="line">
              <a:avLst/>
            </a:prstGeom>
            <a:grpFill/>
            <a:ln w="720">
              <a:solidFill>
                <a:srgbClr val="FFFFFF"/>
              </a:solidFill>
              <a:round/>
              <a:headEnd/>
              <a:tailEnd/>
            </a:ln>
          </p:spPr>
          <p:txBody>
            <a:bodyPr lIns="91440" tIns="45720" rIns="91440" bIns="45720"/>
            <a:lstStyle/>
            <a:p>
              <a:pPr>
                <a:defRPr/>
              </a:pPr>
              <a:endParaRPr/>
            </a:p>
          </p:txBody>
        </p:sp>
        <p:sp>
          <p:nvSpPr>
            <p:cNvPr id="85" name="Shape 6226" hidden="0"/>
            <p:cNvSpPr>
              <a:spLocks noChangeShapeType="1"/>
            </p:cNvSpPr>
            <p:nvPr isPhoto="0" userDrawn="0"/>
          </p:nvSpPr>
          <p:spPr bwMode="auto">
            <a:xfrm>
              <a:off x="4889" y="2204"/>
              <a:ext cx="1143" cy="0"/>
            </a:xfrm>
            <a:prstGeom prst="line">
              <a:avLst/>
            </a:prstGeom>
            <a:grpFill/>
            <a:ln w="720">
              <a:solidFill>
                <a:srgbClr val="FFFFFF"/>
              </a:solidFill>
              <a:round/>
              <a:headEnd/>
              <a:tailEnd/>
            </a:ln>
          </p:spPr>
          <p:txBody>
            <a:bodyPr lIns="91440" tIns="45720" rIns="91440" bIns="45720"/>
            <a:lstStyle/>
            <a:p>
              <a:pPr>
                <a:defRPr/>
              </a:pPr>
              <a:endParaRPr/>
            </a:p>
          </p:txBody>
        </p:sp>
        <p:sp>
          <p:nvSpPr>
            <p:cNvPr id="86" name="Shape 6227" hidden="0"/>
            <p:cNvSpPr>
              <a:spLocks noChangeShapeType="1"/>
            </p:cNvSpPr>
            <p:nvPr isPhoto="0" userDrawn="0"/>
          </p:nvSpPr>
          <p:spPr bwMode="auto">
            <a:xfrm>
              <a:off x="317" y="2418"/>
              <a:ext cx="1143" cy="0"/>
            </a:xfrm>
            <a:prstGeom prst="line">
              <a:avLst/>
            </a:prstGeom>
            <a:grpFill/>
            <a:ln w="720">
              <a:solidFill>
                <a:srgbClr val="FFFFFF"/>
              </a:solidFill>
              <a:round/>
              <a:headEnd/>
              <a:tailEnd/>
            </a:ln>
          </p:spPr>
          <p:txBody>
            <a:bodyPr lIns="91440" tIns="45720" rIns="91440" bIns="45720"/>
            <a:lstStyle/>
            <a:p>
              <a:pPr>
                <a:defRPr/>
              </a:pPr>
              <a:endParaRPr/>
            </a:p>
          </p:txBody>
        </p:sp>
        <p:sp>
          <p:nvSpPr>
            <p:cNvPr id="87" name="Shape 6228" hidden="0"/>
            <p:cNvSpPr>
              <a:spLocks noChangeShapeType="1"/>
            </p:cNvSpPr>
            <p:nvPr isPhoto="0" userDrawn="0"/>
          </p:nvSpPr>
          <p:spPr bwMode="auto">
            <a:xfrm>
              <a:off x="1460" y="2418"/>
              <a:ext cx="1143" cy="0"/>
            </a:xfrm>
            <a:prstGeom prst="line">
              <a:avLst/>
            </a:prstGeom>
            <a:grpFill/>
            <a:ln w="720">
              <a:solidFill>
                <a:srgbClr val="FFFFFF"/>
              </a:solidFill>
              <a:round/>
              <a:headEnd/>
              <a:tailEnd/>
            </a:ln>
          </p:spPr>
          <p:txBody>
            <a:bodyPr lIns="91440" tIns="45720" rIns="91440" bIns="45720"/>
            <a:lstStyle/>
            <a:p>
              <a:pPr>
                <a:defRPr/>
              </a:pPr>
              <a:endParaRPr/>
            </a:p>
          </p:txBody>
        </p:sp>
        <p:sp>
          <p:nvSpPr>
            <p:cNvPr id="88" name="Shape 6229" hidden="0"/>
            <p:cNvSpPr>
              <a:spLocks noChangeShapeType="1"/>
            </p:cNvSpPr>
            <p:nvPr isPhoto="0" userDrawn="0"/>
          </p:nvSpPr>
          <p:spPr bwMode="auto">
            <a:xfrm>
              <a:off x="2603" y="2418"/>
              <a:ext cx="1143" cy="0"/>
            </a:xfrm>
            <a:prstGeom prst="line">
              <a:avLst/>
            </a:prstGeom>
            <a:grpFill/>
            <a:ln w="720">
              <a:solidFill>
                <a:srgbClr val="FFFFFF"/>
              </a:solidFill>
              <a:round/>
              <a:headEnd/>
              <a:tailEnd/>
            </a:ln>
          </p:spPr>
          <p:txBody>
            <a:bodyPr lIns="91440" tIns="45720" rIns="91440" bIns="45720"/>
            <a:lstStyle/>
            <a:p>
              <a:pPr>
                <a:defRPr/>
              </a:pPr>
              <a:endParaRPr/>
            </a:p>
          </p:txBody>
        </p:sp>
        <p:sp>
          <p:nvSpPr>
            <p:cNvPr id="89" name="Shape 6230" hidden="0"/>
            <p:cNvSpPr>
              <a:spLocks noChangeShapeType="1"/>
            </p:cNvSpPr>
            <p:nvPr isPhoto="0" userDrawn="0"/>
          </p:nvSpPr>
          <p:spPr bwMode="auto">
            <a:xfrm>
              <a:off x="3746" y="2418"/>
              <a:ext cx="1143" cy="0"/>
            </a:xfrm>
            <a:prstGeom prst="line">
              <a:avLst/>
            </a:prstGeom>
            <a:grpFill/>
            <a:ln w="720">
              <a:solidFill>
                <a:srgbClr val="FFFFFF"/>
              </a:solidFill>
              <a:round/>
              <a:headEnd/>
              <a:tailEnd/>
            </a:ln>
          </p:spPr>
          <p:txBody>
            <a:bodyPr lIns="91440" tIns="45720" rIns="91440" bIns="45720"/>
            <a:lstStyle/>
            <a:p>
              <a:pPr>
                <a:defRPr/>
              </a:pPr>
              <a:endParaRPr/>
            </a:p>
          </p:txBody>
        </p:sp>
        <p:sp>
          <p:nvSpPr>
            <p:cNvPr id="90" name="Shape 6231" hidden="0"/>
            <p:cNvSpPr>
              <a:spLocks noChangeShapeType="1"/>
            </p:cNvSpPr>
            <p:nvPr isPhoto="0" userDrawn="0"/>
          </p:nvSpPr>
          <p:spPr bwMode="auto">
            <a:xfrm>
              <a:off x="4889" y="2418"/>
              <a:ext cx="1143" cy="0"/>
            </a:xfrm>
            <a:prstGeom prst="line">
              <a:avLst/>
            </a:prstGeom>
            <a:grpFill/>
            <a:ln w="720">
              <a:solidFill>
                <a:srgbClr val="FFFFFF"/>
              </a:solidFill>
              <a:round/>
              <a:headEnd/>
              <a:tailEnd/>
            </a:ln>
          </p:spPr>
          <p:txBody>
            <a:bodyPr lIns="91440" tIns="45720" rIns="91440" bIns="45720"/>
            <a:lstStyle/>
            <a:p>
              <a:pPr>
                <a:defRPr/>
              </a:pPr>
              <a:endParaRPr/>
            </a:p>
          </p:txBody>
        </p:sp>
        <p:sp>
          <p:nvSpPr>
            <p:cNvPr id="91" name="Shape 6232" hidden="0"/>
            <p:cNvSpPr>
              <a:spLocks noChangeShapeType="1"/>
            </p:cNvSpPr>
            <p:nvPr isPhoto="0" userDrawn="0"/>
          </p:nvSpPr>
          <p:spPr bwMode="auto">
            <a:xfrm>
              <a:off x="317" y="2632"/>
              <a:ext cx="1143" cy="0"/>
            </a:xfrm>
            <a:prstGeom prst="line">
              <a:avLst/>
            </a:prstGeom>
            <a:grpFill/>
            <a:ln w="720">
              <a:solidFill>
                <a:srgbClr val="FFFFFF"/>
              </a:solidFill>
              <a:round/>
              <a:headEnd/>
              <a:tailEnd/>
            </a:ln>
          </p:spPr>
          <p:txBody>
            <a:bodyPr lIns="91440" tIns="45720" rIns="91440" bIns="45720"/>
            <a:lstStyle/>
            <a:p>
              <a:pPr>
                <a:defRPr/>
              </a:pPr>
              <a:endParaRPr/>
            </a:p>
          </p:txBody>
        </p:sp>
        <p:sp>
          <p:nvSpPr>
            <p:cNvPr id="92" name="Shape 6233" hidden="0"/>
            <p:cNvSpPr>
              <a:spLocks noChangeShapeType="1"/>
            </p:cNvSpPr>
            <p:nvPr isPhoto="0" userDrawn="0"/>
          </p:nvSpPr>
          <p:spPr bwMode="auto">
            <a:xfrm>
              <a:off x="1460" y="2632"/>
              <a:ext cx="1143" cy="0"/>
            </a:xfrm>
            <a:prstGeom prst="line">
              <a:avLst/>
            </a:prstGeom>
            <a:grpFill/>
            <a:ln w="720">
              <a:solidFill>
                <a:srgbClr val="FFFFFF"/>
              </a:solidFill>
              <a:round/>
              <a:headEnd/>
              <a:tailEnd/>
            </a:ln>
          </p:spPr>
          <p:txBody>
            <a:bodyPr lIns="91440" tIns="45720" rIns="91440" bIns="45720"/>
            <a:lstStyle/>
            <a:p>
              <a:pPr>
                <a:defRPr/>
              </a:pPr>
              <a:endParaRPr/>
            </a:p>
          </p:txBody>
        </p:sp>
        <p:sp>
          <p:nvSpPr>
            <p:cNvPr id="93" name="Shape 6234" hidden="0"/>
            <p:cNvSpPr>
              <a:spLocks noChangeShapeType="1"/>
            </p:cNvSpPr>
            <p:nvPr isPhoto="0" userDrawn="0"/>
          </p:nvSpPr>
          <p:spPr bwMode="auto">
            <a:xfrm>
              <a:off x="2603" y="2632"/>
              <a:ext cx="1143" cy="0"/>
            </a:xfrm>
            <a:prstGeom prst="line">
              <a:avLst/>
            </a:prstGeom>
            <a:grpFill/>
            <a:ln w="720">
              <a:solidFill>
                <a:srgbClr val="FFFFFF"/>
              </a:solidFill>
              <a:round/>
              <a:headEnd/>
              <a:tailEnd/>
            </a:ln>
          </p:spPr>
          <p:txBody>
            <a:bodyPr lIns="91440" tIns="45720" rIns="91440" bIns="45720"/>
            <a:lstStyle/>
            <a:p>
              <a:pPr>
                <a:defRPr/>
              </a:pPr>
              <a:endParaRPr/>
            </a:p>
          </p:txBody>
        </p:sp>
        <p:sp>
          <p:nvSpPr>
            <p:cNvPr id="94" name="Shape 6235" hidden="0"/>
            <p:cNvSpPr>
              <a:spLocks noChangeShapeType="1"/>
            </p:cNvSpPr>
            <p:nvPr isPhoto="0" userDrawn="0"/>
          </p:nvSpPr>
          <p:spPr bwMode="auto">
            <a:xfrm>
              <a:off x="3746" y="2632"/>
              <a:ext cx="1143" cy="0"/>
            </a:xfrm>
            <a:prstGeom prst="line">
              <a:avLst/>
            </a:prstGeom>
            <a:grpFill/>
            <a:ln w="720">
              <a:solidFill>
                <a:srgbClr val="FFFFFF"/>
              </a:solidFill>
              <a:round/>
              <a:headEnd/>
              <a:tailEnd/>
            </a:ln>
          </p:spPr>
          <p:txBody>
            <a:bodyPr lIns="91440" tIns="45720" rIns="91440" bIns="45720"/>
            <a:lstStyle/>
            <a:p>
              <a:pPr>
                <a:defRPr/>
              </a:pPr>
              <a:endParaRPr/>
            </a:p>
          </p:txBody>
        </p:sp>
        <p:sp>
          <p:nvSpPr>
            <p:cNvPr id="95" name="Shape 6236" hidden="0"/>
            <p:cNvSpPr>
              <a:spLocks noChangeShapeType="1"/>
            </p:cNvSpPr>
            <p:nvPr isPhoto="0" userDrawn="0"/>
          </p:nvSpPr>
          <p:spPr bwMode="auto">
            <a:xfrm>
              <a:off x="4889" y="2632"/>
              <a:ext cx="1143" cy="0"/>
            </a:xfrm>
            <a:prstGeom prst="line">
              <a:avLst/>
            </a:prstGeom>
            <a:grpFill/>
            <a:ln w="720">
              <a:solidFill>
                <a:srgbClr val="FFFFFF"/>
              </a:solidFill>
              <a:round/>
              <a:headEnd/>
              <a:tailEnd/>
            </a:ln>
          </p:spPr>
          <p:txBody>
            <a:bodyPr lIns="91440" tIns="45720" rIns="91440" bIns="45720"/>
            <a:lstStyle/>
            <a:p>
              <a:pPr>
                <a:defRPr/>
              </a:pPr>
              <a:endParaRPr/>
            </a:p>
          </p:txBody>
        </p:sp>
        <p:sp>
          <p:nvSpPr>
            <p:cNvPr id="96" name="Shape 6237" hidden="0"/>
            <p:cNvSpPr>
              <a:spLocks noChangeShapeType="1"/>
            </p:cNvSpPr>
            <p:nvPr isPhoto="0" userDrawn="0"/>
          </p:nvSpPr>
          <p:spPr bwMode="auto">
            <a:xfrm>
              <a:off x="317" y="2846"/>
              <a:ext cx="1143" cy="0"/>
            </a:xfrm>
            <a:prstGeom prst="line">
              <a:avLst/>
            </a:prstGeom>
            <a:grpFill/>
            <a:ln w="720">
              <a:solidFill>
                <a:srgbClr val="FFFFFF"/>
              </a:solidFill>
              <a:round/>
              <a:headEnd/>
              <a:tailEnd/>
            </a:ln>
          </p:spPr>
          <p:txBody>
            <a:bodyPr lIns="91440" tIns="45720" rIns="91440" bIns="45720"/>
            <a:lstStyle/>
            <a:p>
              <a:pPr>
                <a:defRPr/>
              </a:pPr>
              <a:endParaRPr/>
            </a:p>
          </p:txBody>
        </p:sp>
        <p:sp>
          <p:nvSpPr>
            <p:cNvPr id="97" name="Shape 6238" hidden="0"/>
            <p:cNvSpPr>
              <a:spLocks noChangeShapeType="1"/>
            </p:cNvSpPr>
            <p:nvPr isPhoto="0" userDrawn="0"/>
          </p:nvSpPr>
          <p:spPr bwMode="auto">
            <a:xfrm>
              <a:off x="1460" y="2846"/>
              <a:ext cx="1143" cy="0"/>
            </a:xfrm>
            <a:prstGeom prst="line">
              <a:avLst/>
            </a:prstGeom>
            <a:grpFill/>
            <a:ln w="720">
              <a:solidFill>
                <a:srgbClr val="FFFFFF"/>
              </a:solidFill>
              <a:round/>
              <a:headEnd/>
              <a:tailEnd/>
            </a:ln>
          </p:spPr>
          <p:txBody>
            <a:bodyPr lIns="91440" tIns="45720" rIns="91440" bIns="45720"/>
            <a:lstStyle/>
            <a:p>
              <a:pPr>
                <a:defRPr/>
              </a:pPr>
              <a:endParaRPr/>
            </a:p>
          </p:txBody>
        </p:sp>
        <p:sp>
          <p:nvSpPr>
            <p:cNvPr id="98" name="Shape 6239" hidden="0"/>
            <p:cNvSpPr>
              <a:spLocks noChangeShapeType="1"/>
            </p:cNvSpPr>
            <p:nvPr isPhoto="0" userDrawn="0"/>
          </p:nvSpPr>
          <p:spPr bwMode="auto">
            <a:xfrm>
              <a:off x="2603" y="2846"/>
              <a:ext cx="1143" cy="0"/>
            </a:xfrm>
            <a:prstGeom prst="line">
              <a:avLst/>
            </a:prstGeom>
            <a:grpFill/>
            <a:ln w="720">
              <a:solidFill>
                <a:srgbClr val="FFFFFF"/>
              </a:solidFill>
              <a:round/>
              <a:headEnd/>
              <a:tailEnd/>
            </a:ln>
          </p:spPr>
          <p:txBody>
            <a:bodyPr lIns="91440" tIns="45720" rIns="91440" bIns="45720"/>
            <a:lstStyle/>
            <a:p>
              <a:pPr>
                <a:defRPr/>
              </a:pPr>
              <a:endParaRPr/>
            </a:p>
          </p:txBody>
        </p:sp>
        <p:sp>
          <p:nvSpPr>
            <p:cNvPr id="99" name="Shape 6240" hidden="0"/>
            <p:cNvSpPr>
              <a:spLocks noChangeShapeType="1"/>
            </p:cNvSpPr>
            <p:nvPr isPhoto="0" userDrawn="0"/>
          </p:nvSpPr>
          <p:spPr bwMode="auto">
            <a:xfrm>
              <a:off x="3746" y="2846"/>
              <a:ext cx="1143" cy="0"/>
            </a:xfrm>
            <a:prstGeom prst="line">
              <a:avLst/>
            </a:prstGeom>
            <a:grpFill/>
            <a:ln w="720">
              <a:solidFill>
                <a:srgbClr val="FFFFFF"/>
              </a:solidFill>
              <a:round/>
              <a:headEnd/>
              <a:tailEnd/>
            </a:ln>
          </p:spPr>
          <p:txBody>
            <a:bodyPr lIns="91440" tIns="45720" rIns="91440" bIns="45720"/>
            <a:lstStyle/>
            <a:p>
              <a:pPr>
                <a:defRPr/>
              </a:pPr>
              <a:endParaRPr/>
            </a:p>
          </p:txBody>
        </p:sp>
        <p:sp>
          <p:nvSpPr>
            <p:cNvPr id="100" name="Shape 6241" hidden="0"/>
            <p:cNvSpPr>
              <a:spLocks noChangeShapeType="1"/>
            </p:cNvSpPr>
            <p:nvPr isPhoto="0" userDrawn="0"/>
          </p:nvSpPr>
          <p:spPr bwMode="auto">
            <a:xfrm>
              <a:off x="4889" y="2846"/>
              <a:ext cx="1143" cy="0"/>
            </a:xfrm>
            <a:prstGeom prst="line">
              <a:avLst/>
            </a:prstGeom>
            <a:grpFill/>
            <a:ln w="720">
              <a:solidFill>
                <a:srgbClr val="FFFFFF"/>
              </a:solidFill>
              <a:round/>
              <a:headEnd/>
              <a:tailEnd/>
            </a:ln>
          </p:spPr>
          <p:txBody>
            <a:bodyPr lIns="91440" tIns="45720" rIns="91440" bIns="45720"/>
            <a:lstStyle/>
            <a:p>
              <a:pPr>
                <a:defRPr/>
              </a:pPr>
              <a:endParaRPr/>
            </a:p>
          </p:txBody>
        </p:sp>
        <p:sp>
          <p:nvSpPr>
            <p:cNvPr id="101" name="Shape 6242" hidden="0"/>
            <p:cNvSpPr>
              <a:spLocks noChangeShapeType="1"/>
            </p:cNvSpPr>
            <p:nvPr isPhoto="0" userDrawn="0"/>
          </p:nvSpPr>
          <p:spPr bwMode="auto">
            <a:xfrm>
              <a:off x="317" y="3060"/>
              <a:ext cx="1143" cy="0"/>
            </a:xfrm>
            <a:prstGeom prst="line">
              <a:avLst/>
            </a:prstGeom>
            <a:grpFill/>
            <a:ln w="720">
              <a:solidFill>
                <a:srgbClr val="FFFFFF"/>
              </a:solidFill>
              <a:round/>
              <a:headEnd/>
              <a:tailEnd/>
            </a:ln>
          </p:spPr>
          <p:txBody>
            <a:bodyPr lIns="91440" tIns="45720" rIns="91440" bIns="45720"/>
            <a:lstStyle/>
            <a:p>
              <a:pPr>
                <a:defRPr/>
              </a:pPr>
              <a:endParaRPr/>
            </a:p>
          </p:txBody>
        </p:sp>
        <p:sp>
          <p:nvSpPr>
            <p:cNvPr id="102" name="Shape 6243" hidden="0"/>
            <p:cNvSpPr>
              <a:spLocks noChangeShapeType="1"/>
            </p:cNvSpPr>
            <p:nvPr isPhoto="0" userDrawn="0"/>
          </p:nvSpPr>
          <p:spPr bwMode="auto">
            <a:xfrm>
              <a:off x="1460" y="3060"/>
              <a:ext cx="1143" cy="0"/>
            </a:xfrm>
            <a:prstGeom prst="line">
              <a:avLst/>
            </a:prstGeom>
            <a:grpFill/>
            <a:ln w="720">
              <a:solidFill>
                <a:srgbClr val="FFFFFF"/>
              </a:solidFill>
              <a:round/>
              <a:headEnd/>
              <a:tailEnd/>
            </a:ln>
          </p:spPr>
          <p:txBody>
            <a:bodyPr lIns="91440" tIns="45720" rIns="91440" bIns="45720"/>
            <a:lstStyle/>
            <a:p>
              <a:pPr>
                <a:defRPr/>
              </a:pPr>
              <a:endParaRPr/>
            </a:p>
          </p:txBody>
        </p:sp>
        <p:sp>
          <p:nvSpPr>
            <p:cNvPr id="103" name="Shape 6244" hidden="0"/>
            <p:cNvSpPr>
              <a:spLocks noChangeShapeType="1"/>
            </p:cNvSpPr>
            <p:nvPr isPhoto="0" userDrawn="0"/>
          </p:nvSpPr>
          <p:spPr bwMode="auto">
            <a:xfrm>
              <a:off x="2603" y="3060"/>
              <a:ext cx="1143" cy="0"/>
            </a:xfrm>
            <a:prstGeom prst="line">
              <a:avLst/>
            </a:prstGeom>
            <a:grpFill/>
            <a:ln w="720">
              <a:solidFill>
                <a:srgbClr val="FFFFFF"/>
              </a:solidFill>
              <a:round/>
              <a:headEnd/>
              <a:tailEnd/>
            </a:ln>
          </p:spPr>
          <p:txBody>
            <a:bodyPr lIns="91440" tIns="45720" rIns="91440" bIns="45720"/>
            <a:lstStyle/>
            <a:p>
              <a:pPr>
                <a:defRPr/>
              </a:pPr>
              <a:endParaRPr/>
            </a:p>
          </p:txBody>
        </p:sp>
        <p:sp>
          <p:nvSpPr>
            <p:cNvPr id="104" name="Shape 6245" hidden="0"/>
            <p:cNvSpPr>
              <a:spLocks noChangeShapeType="1"/>
            </p:cNvSpPr>
            <p:nvPr isPhoto="0" userDrawn="0"/>
          </p:nvSpPr>
          <p:spPr bwMode="auto">
            <a:xfrm>
              <a:off x="3746" y="3060"/>
              <a:ext cx="1143" cy="0"/>
            </a:xfrm>
            <a:prstGeom prst="line">
              <a:avLst/>
            </a:prstGeom>
            <a:grpFill/>
            <a:ln w="720">
              <a:solidFill>
                <a:srgbClr val="FFFFFF"/>
              </a:solidFill>
              <a:round/>
              <a:headEnd/>
              <a:tailEnd/>
            </a:ln>
          </p:spPr>
          <p:txBody>
            <a:bodyPr lIns="91440" tIns="45720" rIns="91440" bIns="45720"/>
            <a:lstStyle/>
            <a:p>
              <a:pPr>
                <a:defRPr/>
              </a:pPr>
              <a:endParaRPr/>
            </a:p>
          </p:txBody>
        </p:sp>
        <p:sp>
          <p:nvSpPr>
            <p:cNvPr id="105" name="Shape 6246" hidden="0"/>
            <p:cNvSpPr>
              <a:spLocks noChangeShapeType="1"/>
            </p:cNvSpPr>
            <p:nvPr isPhoto="0" userDrawn="0"/>
          </p:nvSpPr>
          <p:spPr bwMode="auto">
            <a:xfrm>
              <a:off x="4889" y="3060"/>
              <a:ext cx="1143" cy="0"/>
            </a:xfrm>
            <a:prstGeom prst="line">
              <a:avLst/>
            </a:prstGeom>
            <a:grpFill/>
            <a:ln w="720">
              <a:solidFill>
                <a:srgbClr val="FFFFFF"/>
              </a:solidFill>
              <a:round/>
              <a:headEnd/>
              <a:tailEnd/>
            </a:ln>
          </p:spPr>
          <p:txBody>
            <a:bodyPr lIns="91440" tIns="45720" rIns="91440" bIns="45720"/>
            <a:lstStyle/>
            <a:p>
              <a:pPr>
                <a:defRPr/>
              </a:pPr>
              <a:endParaRPr/>
            </a:p>
          </p:txBody>
        </p:sp>
        <p:sp>
          <p:nvSpPr>
            <p:cNvPr id="106" name="Shape 6247" hidden="0"/>
            <p:cNvSpPr>
              <a:spLocks noChangeShapeType="1"/>
            </p:cNvSpPr>
            <p:nvPr isPhoto="0" userDrawn="0"/>
          </p:nvSpPr>
          <p:spPr bwMode="auto">
            <a:xfrm>
              <a:off x="317" y="3274"/>
              <a:ext cx="1143" cy="0"/>
            </a:xfrm>
            <a:prstGeom prst="line">
              <a:avLst/>
            </a:prstGeom>
            <a:grpFill/>
            <a:ln w="720">
              <a:solidFill>
                <a:srgbClr val="FFFFFF"/>
              </a:solidFill>
              <a:round/>
              <a:headEnd/>
              <a:tailEnd/>
            </a:ln>
          </p:spPr>
          <p:txBody>
            <a:bodyPr lIns="91440" tIns="45720" rIns="91440" bIns="45720"/>
            <a:lstStyle/>
            <a:p>
              <a:pPr>
                <a:defRPr/>
              </a:pPr>
              <a:endParaRPr/>
            </a:p>
          </p:txBody>
        </p:sp>
        <p:sp>
          <p:nvSpPr>
            <p:cNvPr id="107" name="Shape 6248" hidden="0"/>
            <p:cNvSpPr>
              <a:spLocks noChangeShapeType="1"/>
            </p:cNvSpPr>
            <p:nvPr isPhoto="0" userDrawn="0"/>
          </p:nvSpPr>
          <p:spPr bwMode="auto">
            <a:xfrm>
              <a:off x="1460" y="3274"/>
              <a:ext cx="1143" cy="0"/>
            </a:xfrm>
            <a:prstGeom prst="line">
              <a:avLst/>
            </a:prstGeom>
            <a:grpFill/>
            <a:ln w="720">
              <a:solidFill>
                <a:srgbClr val="FFFFFF"/>
              </a:solidFill>
              <a:round/>
              <a:headEnd/>
              <a:tailEnd/>
            </a:ln>
          </p:spPr>
          <p:txBody>
            <a:bodyPr lIns="91440" tIns="45720" rIns="91440" bIns="45720"/>
            <a:lstStyle/>
            <a:p>
              <a:pPr>
                <a:defRPr/>
              </a:pPr>
              <a:endParaRPr/>
            </a:p>
          </p:txBody>
        </p:sp>
        <p:sp>
          <p:nvSpPr>
            <p:cNvPr id="108" name="Shape 6249" hidden="0"/>
            <p:cNvSpPr>
              <a:spLocks noChangeShapeType="1"/>
            </p:cNvSpPr>
            <p:nvPr isPhoto="0" userDrawn="0"/>
          </p:nvSpPr>
          <p:spPr bwMode="auto">
            <a:xfrm>
              <a:off x="2603" y="3274"/>
              <a:ext cx="1143" cy="0"/>
            </a:xfrm>
            <a:prstGeom prst="line">
              <a:avLst/>
            </a:prstGeom>
            <a:grpFill/>
            <a:ln w="720">
              <a:solidFill>
                <a:srgbClr val="FFFFFF"/>
              </a:solidFill>
              <a:round/>
              <a:headEnd/>
              <a:tailEnd/>
            </a:ln>
          </p:spPr>
          <p:txBody>
            <a:bodyPr lIns="91440" tIns="45720" rIns="91440" bIns="45720"/>
            <a:lstStyle/>
            <a:p>
              <a:pPr>
                <a:defRPr/>
              </a:pPr>
              <a:endParaRPr/>
            </a:p>
          </p:txBody>
        </p:sp>
        <p:sp>
          <p:nvSpPr>
            <p:cNvPr id="109" name="Shape 6250" hidden="0"/>
            <p:cNvSpPr>
              <a:spLocks noChangeShapeType="1"/>
            </p:cNvSpPr>
            <p:nvPr isPhoto="0" userDrawn="0"/>
          </p:nvSpPr>
          <p:spPr bwMode="auto">
            <a:xfrm>
              <a:off x="3746" y="3274"/>
              <a:ext cx="1143" cy="0"/>
            </a:xfrm>
            <a:prstGeom prst="line">
              <a:avLst/>
            </a:prstGeom>
            <a:grpFill/>
            <a:ln w="720">
              <a:solidFill>
                <a:srgbClr val="FFFFFF"/>
              </a:solidFill>
              <a:round/>
              <a:headEnd/>
              <a:tailEnd/>
            </a:ln>
          </p:spPr>
          <p:txBody>
            <a:bodyPr lIns="91440" tIns="45720" rIns="91440" bIns="45720"/>
            <a:lstStyle/>
            <a:p>
              <a:pPr>
                <a:defRPr/>
              </a:pPr>
              <a:endParaRPr/>
            </a:p>
          </p:txBody>
        </p:sp>
        <p:sp>
          <p:nvSpPr>
            <p:cNvPr id="110" name="Shape 6251" hidden="0"/>
            <p:cNvSpPr>
              <a:spLocks noChangeShapeType="1"/>
            </p:cNvSpPr>
            <p:nvPr isPhoto="0" userDrawn="0"/>
          </p:nvSpPr>
          <p:spPr bwMode="auto">
            <a:xfrm>
              <a:off x="4889" y="3274"/>
              <a:ext cx="1143" cy="0"/>
            </a:xfrm>
            <a:prstGeom prst="line">
              <a:avLst/>
            </a:prstGeom>
            <a:grpFill/>
            <a:ln w="720">
              <a:solidFill>
                <a:srgbClr val="FFFFFF"/>
              </a:solidFill>
              <a:round/>
              <a:headEnd/>
              <a:tailEnd/>
            </a:ln>
          </p:spPr>
          <p:txBody>
            <a:bodyPr lIns="91440" tIns="45720" rIns="91440" bIns="45720"/>
            <a:lstStyle/>
            <a:p>
              <a:pPr>
                <a:defRPr/>
              </a:pPr>
              <a:endParaRPr/>
            </a:p>
          </p:txBody>
        </p:sp>
        <p:sp>
          <p:nvSpPr>
            <p:cNvPr id="111" name="Shape 6252" hidden="0"/>
            <p:cNvSpPr>
              <a:spLocks noChangeShapeType="1"/>
            </p:cNvSpPr>
            <p:nvPr isPhoto="0" userDrawn="0"/>
          </p:nvSpPr>
          <p:spPr bwMode="auto">
            <a:xfrm>
              <a:off x="317" y="1134"/>
              <a:ext cx="0" cy="213"/>
            </a:xfrm>
            <a:prstGeom prst="line">
              <a:avLst/>
            </a:prstGeom>
            <a:grpFill/>
            <a:ln w="720">
              <a:solidFill>
                <a:srgbClr val="FFFFFF"/>
              </a:solidFill>
              <a:round/>
              <a:headEnd/>
              <a:tailEnd/>
            </a:ln>
          </p:spPr>
          <p:txBody>
            <a:bodyPr lIns="91440" tIns="45720" rIns="91440" bIns="45720"/>
            <a:lstStyle/>
            <a:p>
              <a:pPr>
                <a:defRPr/>
              </a:pPr>
              <a:endParaRPr/>
            </a:p>
          </p:txBody>
        </p:sp>
        <p:sp>
          <p:nvSpPr>
            <p:cNvPr id="112" name="Shape 6253" hidden="0"/>
            <p:cNvSpPr>
              <a:spLocks noChangeShapeType="1"/>
            </p:cNvSpPr>
            <p:nvPr isPhoto="0" userDrawn="0"/>
          </p:nvSpPr>
          <p:spPr bwMode="auto">
            <a:xfrm>
              <a:off x="317" y="1348"/>
              <a:ext cx="0" cy="213"/>
            </a:xfrm>
            <a:prstGeom prst="line">
              <a:avLst/>
            </a:prstGeom>
            <a:grpFill/>
            <a:ln w="720">
              <a:solidFill>
                <a:srgbClr val="FFFFFF"/>
              </a:solidFill>
              <a:round/>
              <a:headEnd/>
              <a:tailEnd/>
            </a:ln>
          </p:spPr>
          <p:txBody>
            <a:bodyPr lIns="91440" tIns="45720" rIns="91440" bIns="45720"/>
            <a:lstStyle/>
            <a:p>
              <a:pPr>
                <a:defRPr/>
              </a:pPr>
              <a:endParaRPr/>
            </a:p>
          </p:txBody>
        </p:sp>
        <p:sp>
          <p:nvSpPr>
            <p:cNvPr id="113" name="Shape 6254" hidden="0"/>
            <p:cNvSpPr>
              <a:spLocks noChangeShapeType="1"/>
            </p:cNvSpPr>
            <p:nvPr isPhoto="0" userDrawn="0"/>
          </p:nvSpPr>
          <p:spPr bwMode="auto">
            <a:xfrm>
              <a:off x="317" y="1562"/>
              <a:ext cx="0" cy="213"/>
            </a:xfrm>
            <a:prstGeom prst="line">
              <a:avLst/>
            </a:prstGeom>
            <a:grpFill/>
            <a:ln w="720">
              <a:solidFill>
                <a:srgbClr val="FFFFFF"/>
              </a:solidFill>
              <a:round/>
              <a:headEnd/>
              <a:tailEnd/>
            </a:ln>
          </p:spPr>
          <p:txBody>
            <a:bodyPr lIns="91440" tIns="45720" rIns="91440" bIns="45720"/>
            <a:lstStyle/>
            <a:p>
              <a:pPr>
                <a:defRPr/>
              </a:pPr>
              <a:endParaRPr/>
            </a:p>
          </p:txBody>
        </p:sp>
        <p:sp>
          <p:nvSpPr>
            <p:cNvPr id="114" name="Shape 6255" hidden="0"/>
            <p:cNvSpPr>
              <a:spLocks noChangeShapeType="1"/>
            </p:cNvSpPr>
            <p:nvPr isPhoto="0" userDrawn="0"/>
          </p:nvSpPr>
          <p:spPr bwMode="auto">
            <a:xfrm>
              <a:off x="317" y="1776"/>
              <a:ext cx="0" cy="213"/>
            </a:xfrm>
            <a:prstGeom prst="line">
              <a:avLst/>
            </a:prstGeom>
            <a:grpFill/>
            <a:ln w="720">
              <a:solidFill>
                <a:srgbClr val="FFFFFF"/>
              </a:solidFill>
              <a:round/>
              <a:headEnd/>
              <a:tailEnd/>
            </a:ln>
          </p:spPr>
          <p:txBody>
            <a:bodyPr lIns="91440" tIns="45720" rIns="91440" bIns="45720"/>
            <a:lstStyle/>
            <a:p>
              <a:pPr>
                <a:defRPr/>
              </a:pPr>
              <a:endParaRPr/>
            </a:p>
          </p:txBody>
        </p:sp>
        <p:sp>
          <p:nvSpPr>
            <p:cNvPr id="115" name="Shape 6256" hidden="0"/>
            <p:cNvSpPr>
              <a:spLocks noChangeShapeType="1"/>
            </p:cNvSpPr>
            <p:nvPr isPhoto="0" userDrawn="0"/>
          </p:nvSpPr>
          <p:spPr bwMode="auto">
            <a:xfrm>
              <a:off x="317" y="1990"/>
              <a:ext cx="0" cy="213"/>
            </a:xfrm>
            <a:prstGeom prst="line">
              <a:avLst/>
            </a:prstGeom>
            <a:grpFill/>
            <a:ln w="720">
              <a:solidFill>
                <a:srgbClr val="FFFFFF"/>
              </a:solidFill>
              <a:round/>
              <a:headEnd/>
              <a:tailEnd/>
            </a:ln>
          </p:spPr>
          <p:txBody>
            <a:bodyPr lIns="91440" tIns="45720" rIns="91440" bIns="45720"/>
            <a:lstStyle/>
            <a:p>
              <a:pPr>
                <a:defRPr/>
              </a:pPr>
              <a:endParaRPr/>
            </a:p>
          </p:txBody>
        </p:sp>
        <p:sp>
          <p:nvSpPr>
            <p:cNvPr id="116" name="Shape 6257" hidden="0"/>
            <p:cNvSpPr>
              <a:spLocks noChangeShapeType="1"/>
            </p:cNvSpPr>
            <p:nvPr isPhoto="0" userDrawn="0"/>
          </p:nvSpPr>
          <p:spPr bwMode="auto">
            <a:xfrm>
              <a:off x="317" y="2204"/>
              <a:ext cx="0" cy="213"/>
            </a:xfrm>
            <a:prstGeom prst="line">
              <a:avLst/>
            </a:prstGeom>
            <a:grpFill/>
            <a:ln w="720">
              <a:solidFill>
                <a:srgbClr val="FFFFFF"/>
              </a:solidFill>
              <a:round/>
              <a:headEnd/>
              <a:tailEnd/>
            </a:ln>
          </p:spPr>
          <p:txBody>
            <a:bodyPr lIns="91440" tIns="45720" rIns="91440" bIns="45720"/>
            <a:lstStyle/>
            <a:p>
              <a:pPr>
                <a:defRPr/>
              </a:pPr>
              <a:endParaRPr/>
            </a:p>
          </p:txBody>
        </p:sp>
        <p:sp>
          <p:nvSpPr>
            <p:cNvPr id="117" name="Shape 6258" hidden="0"/>
            <p:cNvSpPr>
              <a:spLocks noChangeShapeType="1"/>
            </p:cNvSpPr>
            <p:nvPr isPhoto="0" userDrawn="0"/>
          </p:nvSpPr>
          <p:spPr bwMode="auto">
            <a:xfrm>
              <a:off x="317" y="2418"/>
              <a:ext cx="0" cy="213"/>
            </a:xfrm>
            <a:prstGeom prst="line">
              <a:avLst/>
            </a:prstGeom>
            <a:grpFill/>
            <a:ln w="720">
              <a:solidFill>
                <a:srgbClr val="FFFFFF"/>
              </a:solidFill>
              <a:round/>
              <a:headEnd/>
              <a:tailEnd/>
            </a:ln>
          </p:spPr>
          <p:txBody>
            <a:bodyPr lIns="91440" tIns="45720" rIns="91440" bIns="45720"/>
            <a:lstStyle/>
            <a:p>
              <a:pPr>
                <a:defRPr/>
              </a:pPr>
              <a:endParaRPr/>
            </a:p>
          </p:txBody>
        </p:sp>
        <p:sp>
          <p:nvSpPr>
            <p:cNvPr id="118" name="Shape 6259" hidden="0"/>
            <p:cNvSpPr>
              <a:spLocks noChangeShapeType="1"/>
            </p:cNvSpPr>
            <p:nvPr isPhoto="0" userDrawn="0"/>
          </p:nvSpPr>
          <p:spPr bwMode="auto">
            <a:xfrm>
              <a:off x="317" y="2632"/>
              <a:ext cx="0" cy="213"/>
            </a:xfrm>
            <a:prstGeom prst="line">
              <a:avLst/>
            </a:prstGeom>
            <a:grpFill/>
            <a:ln w="720">
              <a:solidFill>
                <a:srgbClr val="FFFFFF"/>
              </a:solidFill>
              <a:round/>
              <a:headEnd/>
              <a:tailEnd/>
            </a:ln>
          </p:spPr>
          <p:txBody>
            <a:bodyPr lIns="91440" tIns="45720" rIns="91440" bIns="45720"/>
            <a:lstStyle/>
            <a:p>
              <a:pPr>
                <a:defRPr/>
              </a:pPr>
              <a:endParaRPr/>
            </a:p>
          </p:txBody>
        </p:sp>
        <p:sp>
          <p:nvSpPr>
            <p:cNvPr id="119" name="Shape 6260" hidden="0"/>
            <p:cNvSpPr>
              <a:spLocks noChangeShapeType="1"/>
            </p:cNvSpPr>
            <p:nvPr isPhoto="0" userDrawn="0"/>
          </p:nvSpPr>
          <p:spPr bwMode="auto">
            <a:xfrm>
              <a:off x="317" y="2846"/>
              <a:ext cx="0" cy="213"/>
            </a:xfrm>
            <a:prstGeom prst="line">
              <a:avLst/>
            </a:prstGeom>
            <a:grpFill/>
            <a:ln w="720">
              <a:solidFill>
                <a:srgbClr val="FFFFFF"/>
              </a:solidFill>
              <a:round/>
              <a:headEnd/>
              <a:tailEnd/>
            </a:ln>
          </p:spPr>
          <p:txBody>
            <a:bodyPr lIns="91440" tIns="45720" rIns="91440" bIns="45720"/>
            <a:lstStyle/>
            <a:p>
              <a:pPr>
                <a:defRPr/>
              </a:pPr>
              <a:endParaRPr/>
            </a:p>
          </p:txBody>
        </p:sp>
        <p:sp>
          <p:nvSpPr>
            <p:cNvPr id="120" name="Shape 6261" hidden="0"/>
            <p:cNvSpPr>
              <a:spLocks noChangeShapeType="1"/>
            </p:cNvSpPr>
            <p:nvPr isPhoto="0" userDrawn="0"/>
          </p:nvSpPr>
          <p:spPr bwMode="auto">
            <a:xfrm>
              <a:off x="317" y="3060"/>
              <a:ext cx="0" cy="213"/>
            </a:xfrm>
            <a:prstGeom prst="line">
              <a:avLst/>
            </a:prstGeom>
            <a:grpFill/>
            <a:ln w="720">
              <a:solidFill>
                <a:srgbClr val="FFFFFF"/>
              </a:solidFill>
              <a:round/>
              <a:headEnd/>
              <a:tailEnd/>
            </a:ln>
          </p:spPr>
          <p:txBody>
            <a:bodyPr lIns="91440" tIns="45720" rIns="91440" bIns="45720"/>
            <a:lstStyle/>
            <a:p>
              <a:pPr>
                <a:defRPr/>
              </a:pPr>
              <a:endParaRPr/>
            </a:p>
          </p:txBody>
        </p:sp>
        <p:sp>
          <p:nvSpPr>
            <p:cNvPr id="121" name="Shape 6262" hidden="0"/>
            <p:cNvSpPr>
              <a:spLocks noChangeShapeType="1"/>
            </p:cNvSpPr>
            <p:nvPr isPhoto="0" userDrawn="0"/>
          </p:nvSpPr>
          <p:spPr bwMode="auto">
            <a:xfrm>
              <a:off x="1460" y="1134"/>
              <a:ext cx="0" cy="213"/>
            </a:xfrm>
            <a:prstGeom prst="line">
              <a:avLst/>
            </a:prstGeom>
            <a:grpFill/>
            <a:ln w="720">
              <a:solidFill>
                <a:srgbClr val="FFFFFF"/>
              </a:solidFill>
              <a:round/>
              <a:headEnd/>
              <a:tailEnd/>
            </a:ln>
          </p:spPr>
          <p:txBody>
            <a:bodyPr lIns="91440" tIns="45720" rIns="91440" bIns="45720"/>
            <a:lstStyle/>
            <a:p>
              <a:pPr>
                <a:defRPr/>
              </a:pPr>
              <a:endParaRPr/>
            </a:p>
          </p:txBody>
        </p:sp>
        <p:sp>
          <p:nvSpPr>
            <p:cNvPr id="122" name="Shape 6263" hidden="0"/>
            <p:cNvSpPr>
              <a:spLocks noChangeShapeType="1"/>
            </p:cNvSpPr>
            <p:nvPr isPhoto="0" userDrawn="0"/>
          </p:nvSpPr>
          <p:spPr bwMode="auto">
            <a:xfrm>
              <a:off x="1460" y="1348"/>
              <a:ext cx="0" cy="213"/>
            </a:xfrm>
            <a:prstGeom prst="line">
              <a:avLst/>
            </a:prstGeom>
            <a:grpFill/>
            <a:ln w="720">
              <a:solidFill>
                <a:srgbClr val="FFFFFF"/>
              </a:solidFill>
              <a:round/>
              <a:headEnd/>
              <a:tailEnd/>
            </a:ln>
          </p:spPr>
          <p:txBody>
            <a:bodyPr lIns="91440" tIns="45720" rIns="91440" bIns="45720"/>
            <a:lstStyle/>
            <a:p>
              <a:pPr>
                <a:defRPr/>
              </a:pPr>
              <a:endParaRPr/>
            </a:p>
          </p:txBody>
        </p:sp>
        <p:sp>
          <p:nvSpPr>
            <p:cNvPr id="123" name="Shape 6264" hidden="0"/>
            <p:cNvSpPr>
              <a:spLocks noChangeShapeType="1"/>
            </p:cNvSpPr>
            <p:nvPr isPhoto="0" userDrawn="0"/>
          </p:nvSpPr>
          <p:spPr bwMode="auto">
            <a:xfrm>
              <a:off x="1460" y="1562"/>
              <a:ext cx="0" cy="213"/>
            </a:xfrm>
            <a:prstGeom prst="line">
              <a:avLst/>
            </a:prstGeom>
            <a:grpFill/>
            <a:ln w="720">
              <a:solidFill>
                <a:srgbClr val="FFFFFF"/>
              </a:solidFill>
              <a:round/>
              <a:headEnd/>
              <a:tailEnd/>
            </a:ln>
          </p:spPr>
          <p:txBody>
            <a:bodyPr lIns="91440" tIns="45720" rIns="91440" bIns="45720"/>
            <a:lstStyle/>
            <a:p>
              <a:pPr>
                <a:defRPr/>
              </a:pPr>
              <a:endParaRPr/>
            </a:p>
          </p:txBody>
        </p:sp>
        <p:sp>
          <p:nvSpPr>
            <p:cNvPr id="124" name="Shape 6265" hidden="0"/>
            <p:cNvSpPr>
              <a:spLocks noChangeShapeType="1"/>
            </p:cNvSpPr>
            <p:nvPr isPhoto="0" userDrawn="0"/>
          </p:nvSpPr>
          <p:spPr bwMode="auto">
            <a:xfrm>
              <a:off x="1460" y="1776"/>
              <a:ext cx="0" cy="213"/>
            </a:xfrm>
            <a:prstGeom prst="line">
              <a:avLst/>
            </a:prstGeom>
            <a:grpFill/>
            <a:ln w="720">
              <a:solidFill>
                <a:srgbClr val="FFFFFF"/>
              </a:solidFill>
              <a:round/>
              <a:headEnd/>
              <a:tailEnd/>
            </a:ln>
          </p:spPr>
          <p:txBody>
            <a:bodyPr lIns="91440" tIns="45720" rIns="91440" bIns="45720"/>
            <a:lstStyle/>
            <a:p>
              <a:pPr>
                <a:defRPr/>
              </a:pPr>
              <a:endParaRPr/>
            </a:p>
          </p:txBody>
        </p:sp>
        <p:sp>
          <p:nvSpPr>
            <p:cNvPr id="125" name="Shape 6266" hidden="0"/>
            <p:cNvSpPr>
              <a:spLocks noChangeShapeType="1"/>
            </p:cNvSpPr>
            <p:nvPr isPhoto="0" userDrawn="0"/>
          </p:nvSpPr>
          <p:spPr bwMode="auto">
            <a:xfrm>
              <a:off x="1460" y="1990"/>
              <a:ext cx="0" cy="213"/>
            </a:xfrm>
            <a:prstGeom prst="line">
              <a:avLst/>
            </a:prstGeom>
            <a:grpFill/>
            <a:ln w="720">
              <a:solidFill>
                <a:srgbClr val="FFFFFF"/>
              </a:solidFill>
              <a:round/>
              <a:headEnd/>
              <a:tailEnd/>
            </a:ln>
          </p:spPr>
          <p:txBody>
            <a:bodyPr lIns="91440" tIns="45720" rIns="91440" bIns="45720"/>
            <a:lstStyle/>
            <a:p>
              <a:pPr>
                <a:defRPr/>
              </a:pPr>
              <a:endParaRPr/>
            </a:p>
          </p:txBody>
        </p:sp>
        <p:sp>
          <p:nvSpPr>
            <p:cNvPr id="126" name="Shape 6267" hidden="0"/>
            <p:cNvSpPr>
              <a:spLocks noChangeShapeType="1"/>
            </p:cNvSpPr>
            <p:nvPr isPhoto="0" userDrawn="0"/>
          </p:nvSpPr>
          <p:spPr bwMode="auto">
            <a:xfrm>
              <a:off x="1460" y="2204"/>
              <a:ext cx="0" cy="213"/>
            </a:xfrm>
            <a:prstGeom prst="line">
              <a:avLst/>
            </a:prstGeom>
            <a:grpFill/>
            <a:ln w="720">
              <a:solidFill>
                <a:srgbClr val="FFFFFF"/>
              </a:solidFill>
              <a:round/>
              <a:headEnd/>
              <a:tailEnd/>
            </a:ln>
          </p:spPr>
          <p:txBody>
            <a:bodyPr lIns="91440" tIns="45720" rIns="91440" bIns="45720"/>
            <a:lstStyle/>
            <a:p>
              <a:pPr>
                <a:defRPr/>
              </a:pPr>
              <a:endParaRPr/>
            </a:p>
          </p:txBody>
        </p:sp>
        <p:sp>
          <p:nvSpPr>
            <p:cNvPr id="127" name="Shape 6268" hidden="0"/>
            <p:cNvSpPr>
              <a:spLocks noChangeShapeType="1"/>
            </p:cNvSpPr>
            <p:nvPr isPhoto="0" userDrawn="0"/>
          </p:nvSpPr>
          <p:spPr bwMode="auto">
            <a:xfrm>
              <a:off x="1460" y="2418"/>
              <a:ext cx="0" cy="213"/>
            </a:xfrm>
            <a:prstGeom prst="line">
              <a:avLst/>
            </a:prstGeom>
            <a:grpFill/>
            <a:ln w="720">
              <a:solidFill>
                <a:srgbClr val="FFFFFF"/>
              </a:solidFill>
              <a:round/>
              <a:headEnd/>
              <a:tailEnd/>
            </a:ln>
          </p:spPr>
          <p:txBody>
            <a:bodyPr lIns="91440" tIns="45720" rIns="91440" bIns="45720"/>
            <a:lstStyle/>
            <a:p>
              <a:pPr>
                <a:defRPr/>
              </a:pPr>
              <a:endParaRPr/>
            </a:p>
          </p:txBody>
        </p:sp>
        <p:sp>
          <p:nvSpPr>
            <p:cNvPr id="128" name="Shape 6269" hidden="0"/>
            <p:cNvSpPr>
              <a:spLocks noChangeShapeType="1"/>
            </p:cNvSpPr>
            <p:nvPr isPhoto="0" userDrawn="0"/>
          </p:nvSpPr>
          <p:spPr bwMode="auto">
            <a:xfrm>
              <a:off x="1460" y="2632"/>
              <a:ext cx="0" cy="213"/>
            </a:xfrm>
            <a:prstGeom prst="line">
              <a:avLst/>
            </a:prstGeom>
            <a:grpFill/>
            <a:ln w="720">
              <a:solidFill>
                <a:srgbClr val="FFFFFF"/>
              </a:solidFill>
              <a:round/>
              <a:headEnd/>
              <a:tailEnd/>
            </a:ln>
          </p:spPr>
          <p:txBody>
            <a:bodyPr lIns="91440" tIns="45720" rIns="91440" bIns="45720"/>
            <a:lstStyle/>
            <a:p>
              <a:pPr>
                <a:defRPr/>
              </a:pPr>
              <a:endParaRPr/>
            </a:p>
          </p:txBody>
        </p:sp>
        <p:sp>
          <p:nvSpPr>
            <p:cNvPr id="129" name="Shape 6270" hidden="0"/>
            <p:cNvSpPr>
              <a:spLocks noChangeShapeType="1"/>
            </p:cNvSpPr>
            <p:nvPr isPhoto="0" userDrawn="0"/>
          </p:nvSpPr>
          <p:spPr bwMode="auto">
            <a:xfrm>
              <a:off x="1460" y="2846"/>
              <a:ext cx="0" cy="213"/>
            </a:xfrm>
            <a:prstGeom prst="line">
              <a:avLst/>
            </a:prstGeom>
            <a:grpFill/>
            <a:ln w="720">
              <a:solidFill>
                <a:srgbClr val="FFFFFF"/>
              </a:solidFill>
              <a:round/>
              <a:headEnd/>
              <a:tailEnd/>
            </a:ln>
          </p:spPr>
          <p:txBody>
            <a:bodyPr lIns="91440" tIns="45720" rIns="91440" bIns="45720"/>
            <a:lstStyle/>
            <a:p>
              <a:pPr>
                <a:defRPr/>
              </a:pPr>
              <a:endParaRPr/>
            </a:p>
          </p:txBody>
        </p:sp>
        <p:sp>
          <p:nvSpPr>
            <p:cNvPr id="130" name="Shape 6271" hidden="0"/>
            <p:cNvSpPr>
              <a:spLocks noChangeShapeType="1"/>
            </p:cNvSpPr>
            <p:nvPr isPhoto="0" userDrawn="0"/>
          </p:nvSpPr>
          <p:spPr bwMode="auto">
            <a:xfrm>
              <a:off x="1460" y="3060"/>
              <a:ext cx="0" cy="213"/>
            </a:xfrm>
            <a:prstGeom prst="line">
              <a:avLst/>
            </a:prstGeom>
            <a:grpFill/>
            <a:ln w="720">
              <a:solidFill>
                <a:srgbClr val="FFFFFF"/>
              </a:solidFill>
              <a:round/>
              <a:headEnd/>
              <a:tailEnd/>
            </a:ln>
          </p:spPr>
          <p:txBody>
            <a:bodyPr lIns="91440" tIns="45720" rIns="91440" bIns="45720"/>
            <a:lstStyle/>
            <a:p>
              <a:pPr>
                <a:defRPr/>
              </a:pPr>
              <a:endParaRPr/>
            </a:p>
          </p:txBody>
        </p:sp>
        <p:sp>
          <p:nvSpPr>
            <p:cNvPr id="131" name="Shape 6272" hidden="0"/>
            <p:cNvSpPr>
              <a:spLocks noChangeShapeType="1"/>
            </p:cNvSpPr>
            <p:nvPr isPhoto="0" userDrawn="0"/>
          </p:nvSpPr>
          <p:spPr bwMode="auto">
            <a:xfrm>
              <a:off x="2603" y="1134"/>
              <a:ext cx="0" cy="213"/>
            </a:xfrm>
            <a:prstGeom prst="line">
              <a:avLst/>
            </a:prstGeom>
            <a:grpFill/>
            <a:ln w="720">
              <a:solidFill>
                <a:srgbClr val="FFFFFF"/>
              </a:solidFill>
              <a:round/>
              <a:headEnd/>
              <a:tailEnd/>
            </a:ln>
          </p:spPr>
          <p:txBody>
            <a:bodyPr lIns="91440" tIns="45720" rIns="91440" bIns="45720"/>
            <a:lstStyle/>
            <a:p>
              <a:pPr>
                <a:defRPr/>
              </a:pPr>
              <a:endParaRPr/>
            </a:p>
          </p:txBody>
        </p:sp>
        <p:sp>
          <p:nvSpPr>
            <p:cNvPr id="132" name="Shape 6273" hidden="0"/>
            <p:cNvSpPr>
              <a:spLocks noChangeShapeType="1"/>
            </p:cNvSpPr>
            <p:nvPr isPhoto="0" userDrawn="0"/>
          </p:nvSpPr>
          <p:spPr bwMode="auto">
            <a:xfrm>
              <a:off x="2603" y="1348"/>
              <a:ext cx="0" cy="213"/>
            </a:xfrm>
            <a:prstGeom prst="line">
              <a:avLst/>
            </a:prstGeom>
            <a:grpFill/>
            <a:ln w="720">
              <a:solidFill>
                <a:srgbClr val="FFFFFF"/>
              </a:solidFill>
              <a:round/>
              <a:headEnd/>
              <a:tailEnd/>
            </a:ln>
          </p:spPr>
          <p:txBody>
            <a:bodyPr lIns="91440" tIns="45720" rIns="91440" bIns="45720"/>
            <a:lstStyle/>
            <a:p>
              <a:pPr>
                <a:defRPr/>
              </a:pPr>
              <a:endParaRPr/>
            </a:p>
          </p:txBody>
        </p:sp>
        <p:sp>
          <p:nvSpPr>
            <p:cNvPr id="133" name="Shape 6274" hidden="0"/>
            <p:cNvSpPr>
              <a:spLocks noChangeShapeType="1"/>
            </p:cNvSpPr>
            <p:nvPr isPhoto="0" userDrawn="0"/>
          </p:nvSpPr>
          <p:spPr bwMode="auto">
            <a:xfrm>
              <a:off x="2603" y="1562"/>
              <a:ext cx="0" cy="213"/>
            </a:xfrm>
            <a:prstGeom prst="line">
              <a:avLst/>
            </a:prstGeom>
            <a:grpFill/>
            <a:ln w="720">
              <a:solidFill>
                <a:srgbClr val="FFFFFF"/>
              </a:solidFill>
              <a:round/>
              <a:headEnd/>
              <a:tailEnd/>
            </a:ln>
          </p:spPr>
          <p:txBody>
            <a:bodyPr lIns="91440" tIns="45720" rIns="91440" bIns="45720"/>
            <a:lstStyle/>
            <a:p>
              <a:pPr>
                <a:defRPr/>
              </a:pPr>
              <a:endParaRPr/>
            </a:p>
          </p:txBody>
        </p:sp>
        <p:sp>
          <p:nvSpPr>
            <p:cNvPr id="134" name="Shape 6275" hidden="0"/>
            <p:cNvSpPr>
              <a:spLocks noChangeShapeType="1"/>
            </p:cNvSpPr>
            <p:nvPr isPhoto="0" userDrawn="0"/>
          </p:nvSpPr>
          <p:spPr bwMode="auto">
            <a:xfrm>
              <a:off x="2603" y="1776"/>
              <a:ext cx="0" cy="213"/>
            </a:xfrm>
            <a:prstGeom prst="line">
              <a:avLst/>
            </a:prstGeom>
            <a:grpFill/>
            <a:ln w="720">
              <a:solidFill>
                <a:srgbClr val="FFFFFF"/>
              </a:solidFill>
              <a:round/>
              <a:headEnd/>
              <a:tailEnd/>
            </a:ln>
          </p:spPr>
          <p:txBody>
            <a:bodyPr lIns="91440" tIns="45720" rIns="91440" bIns="45720"/>
            <a:lstStyle/>
            <a:p>
              <a:pPr>
                <a:defRPr/>
              </a:pPr>
              <a:endParaRPr/>
            </a:p>
          </p:txBody>
        </p:sp>
        <p:sp>
          <p:nvSpPr>
            <p:cNvPr id="135" name="Shape 6276" hidden="0"/>
            <p:cNvSpPr>
              <a:spLocks noChangeShapeType="1"/>
            </p:cNvSpPr>
            <p:nvPr isPhoto="0" userDrawn="0"/>
          </p:nvSpPr>
          <p:spPr bwMode="auto">
            <a:xfrm>
              <a:off x="2603" y="1990"/>
              <a:ext cx="0" cy="213"/>
            </a:xfrm>
            <a:prstGeom prst="line">
              <a:avLst/>
            </a:prstGeom>
            <a:grpFill/>
            <a:ln w="720">
              <a:solidFill>
                <a:srgbClr val="FFFFFF"/>
              </a:solidFill>
              <a:round/>
              <a:headEnd/>
              <a:tailEnd/>
            </a:ln>
          </p:spPr>
          <p:txBody>
            <a:bodyPr lIns="91440" tIns="45720" rIns="91440" bIns="45720"/>
            <a:lstStyle/>
            <a:p>
              <a:pPr>
                <a:defRPr/>
              </a:pPr>
              <a:endParaRPr/>
            </a:p>
          </p:txBody>
        </p:sp>
        <p:sp>
          <p:nvSpPr>
            <p:cNvPr id="136" name="Shape 6277" hidden="0"/>
            <p:cNvSpPr>
              <a:spLocks noChangeShapeType="1"/>
            </p:cNvSpPr>
            <p:nvPr isPhoto="0" userDrawn="0"/>
          </p:nvSpPr>
          <p:spPr bwMode="auto">
            <a:xfrm>
              <a:off x="2603" y="2204"/>
              <a:ext cx="0" cy="213"/>
            </a:xfrm>
            <a:prstGeom prst="line">
              <a:avLst/>
            </a:prstGeom>
            <a:grpFill/>
            <a:ln w="720">
              <a:solidFill>
                <a:srgbClr val="FFFFFF"/>
              </a:solidFill>
              <a:round/>
              <a:headEnd/>
              <a:tailEnd/>
            </a:ln>
          </p:spPr>
          <p:txBody>
            <a:bodyPr lIns="91440" tIns="45720" rIns="91440" bIns="45720"/>
            <a:lstStyle/>
            <a:p>
              <a:pPr>
                <a:defRPr/>
              </a:pPr>
              <a:endParaRPr/>
            </a:p>
          </p:txBody>
        </p:sp>
        <p:sp>
          <p:nvSpPr>
            <p:cNvPr id="137" name="Shape 6278" hidden="0"/>
            <p:cNvSpPr>
              <a:spLocks noChangeShapeType="1"/>
            </p:cNvSpPr>
            <p:nvPr isPhoto="0" userDrawn="0"/>
          </p:nvSpPr>
          <p:spPr bwMode="auto">
            <a:xfrm>
              <a:off x="2603" y="2418"/>
              <a:ext cx="0" cy="213"/>
            </a:xfrm>
            <a:prstGeom prst="line">
              <a:avLst/>
            </a:prstGeom>
            <a:grpFill/>
            <a:ln w="720">
              <a:solidFill>
                <a:srgbClr val="FFFFFF"/>
              </a:solidFill>
              <a:round/>
              <a:headEnd/>
              <a:tailEnd/>
            </a:ln>
          </p:spPr>
          <p:txBody>
            <a:bodyPr lIns="91440" tIns="45720" rIns="91440" bIns="45720"/>
            <a:lstStyle/>
            <a:p>
              <a:pPr>
                <a:defRPr/>
              </a:pPr>
              <a:endParaRPr/>
            </a:p>
          </p:txBody>
        </p:sp>
        <p:sp>
          <p:nvSpPr>
            <p:cNvPr id="138" name="Shape 6279" hidden="0"/>
            <p:cNvSpPr>
              <a:spLocks noChangeShapeType="1"/>
            </p:cNvSpPr>
            <p:nvPr isPhoto="0" userDrawn="0"/>
          </p:nvSpPr>
          <p:spPr bwMode="auto">
            <a:xfrm>
              <a:off x="2603" y="2632"/>
              <a:ext cx="0" cy="213"/>
            </a:xfrm>
            <a:prstGeom prst="line">
              <a:avLst/>
            </a:prstGeom>
            <a:grpFill/>
            <a:ln w="720">
              <a:solidFill>
                <a:srgbClr val="FFFFFF"/>
              </a:solidFill>
              <a:round/>
              <a:headEnd/>
              <a:tailEnd/>
            </a:ln>
          </p:spPr>
          <p:txBody>
            <a:bodyPr lIns="91440" tIns="45720" rIns="91440" bIns="45720"/>
            <a:lstStyle/>
            <a:p>
              <a:pPr>
                <a:defRPr/>
              </a:pPr>
              <a:endParaRPr/>
            </a:p>
          </p:txBody>
        </p:sp>
        <p:sp>
          <p:nvSpPr>
            <p:cNvPr id="139" name="Shape 6280" hidden="0"/>
            <p:cNvSpPr>
              <a:spLocks noChangeShapeType="1"/>
            </p:cNvSpPr>
            <p:nvPr isPhoto="0" userDrawn="0"/>
          </p:nvSpPr>
          <p:spPr bwMode="auto">
            <a:xfrm>
              <a:off x="2603" y="2846"/>
              <a:ext cx="0" cy="213"/>
            </a:xfrm>
            <a:prstGeom prst="line">
              <a:avLst/>
            </a:prstGeom>
            <a:grpFill/>
            <a:ln w="720">
              <a:solidFill>
                <a:srgbClr val="FFFFFF"/>
              </a:solidFill>
              <a:round/>
              <a:headEnd/>
              <a:tailEnd/>
            </a:ln>
          </p:spPr>
          <p:txBody>
            <a:bodyPr lIns="91440" tIns="45720" rIns="91440" bIns="45720"/>
            <a:lstStyle/>
            <a:p>
              <a:pPr>
                <a:defRPr/>
              </a:pPr>
              <a:endParaRPr/>
            </a:p>
          </p:txBody>
        </p:sp>
        <p:sp>
          <p:nvSpPr>
            <p:cNvPr id="140" name="Shape 6281" hidden="0"/>
            <p:cNvSpPr>
              <a:spLocks noChangeShapeType="1"/>
            </p:cNvSpPr>
            <p:nvPr isPhoto="0" userDrawn="0"/>
          </p:nvSpPr>
          <p:spPr bwMode="auto">
            <a:xfrm>
              <a:off x="2603" y="3060"/>
              <a:ext cx="0" cy="213"/>
            </a:xfrm>
            <a:prstGeom prst="line">
              <a:avLst/>
            </a:prstGeom>
            <a:grpFill/>
            <a:ln w="720">
              <a:solidFill>
                <a:srgbClr val="FFFFFF"/>
              </a:solidFill>
              <a:round/>
              <a:headEnd/>
              <a:tailEnd/>
            </a:ln>
          </p:spPr>
          <p:txBody>
            <a:bodyPr lIns="91440" tIns="45720" rIns="91440" bIns="45720"/>
            <a:lstStyle/>
            <a:p>
              <a:pPr>
                <a:defRPr/>
              </a:pPr>
              <a:endParaRPr/>
            </a:p>
          </p:txBody>
        </p:sp>
        <p:sp>
          <p:nvSpPr>
            <p:cNvPr id="141" name="Shape 6282" hidden="0"/>
            <p:cNvSpPr>
              <a:spLocks noChangeShapeType="1"/>
            </p:cNvSpPr>
            <p:nvPr isPhoto="0" userDrawn="0"/>
          </p:nvSpPr>
          <p:spPr bwMode="auto">
            <a:xfrm>
              <a:off x="3746" y="1134"/>
              <a:ext cx="0" cy="213"/>
            </a:xfrm>
            <a:prstGeom prst="line">
              <a:avLst/>
            </a:prstGeom>
            <a:grpFill/>
            <a:ln w="720">
              <a:solidFill>
                <a:srgbClr val="FFFFFF"/>
              </a:solidFill>
              <a:round/>
              <a:headEnd/>
              <a:tailEnd/>
            </a:ln>
          </p:spPr>
          <p:txBody>
            <a:bodyPr lIns="91440" tIns="45720" rIns="91440" bIns="45720"/>
            <a:lstStyle/>
            <a:p>
              <a:pPr>
                <a:defRPr/>
              </a:pPr>
              <a:endParaRPr/>
            </a:p>
          </p:txBody>
        </p:sp>
        <p:sp>
          <p:nvSpPr>
            <p:cNvPr id="142" name="Shape 6283" hidden="0"/>
            <p:cNvSpPr>
              <a:spLocks noChangeShapeType="1"/>
            </p:cNvSpPr>
            <p:nvPr isPhoto="0" userDrawn="0"/>
          </p:nvSpPr>
          <p:spPr bwMode="auto">
            <a:xfrm>
              <a:off x="3746" y="1348"/>
              <a:ext cx="0" cy="213"/>
            </a:xfrm>
            <a:prstGeom prst="line">
              <a:avLst/>
            </a:prstGeom>
            <a:grpFill/>
            <a:ln w="720">
              <a:solidFill>
                <a:srgbClr val="FFFFFF"/>
              </a:solidFill>
              <a:round/>
              <a:headEnd/>
              <a:tailEnd/>
            </a:ln>
          </p:spPr>
          <p:txBody>
            <a:bodyPr lIns="91440" tIns="45720" rIns="91440" bIns="45720"/>
            <a:lstStyle/>
            <a:p>
              <a:pPr>
                <a:defRPr/>
              </a:pPr>
              <a:endParaRPr/>
            </a:p>
          </p:txBody>
        </p:sp>
        <p:sp>
          <p:nvSpPr>
            <p:cNvPr id="143" name="Shape 6284" hidden="0"/>
            <p:cNvSpPr>
              <a:spLocks noChangeShapeType="1"/>
            </p:cNvSpPr>
            <p:nvPr isPhoto="0" userDrawn="0"/>
          </p:nvSpPr>
          <p:spPr bwMode="auto">
            <a:xfrm>
              <a:off x="3746" y="1562"/>
              <a:ext cx="0" cy="213"/>
            </a:xfrm>
            <a:prstGeom prst="line">
              <a:avLst/>
            </a:prstGeom>
            <a:grpFill/>
            <a:ln w="720">
              <a:solidFill>
                <a:srgbClr val="FFFFFF"/>
              </a:solidFill>
              <a:round/>
              <a:headEnd/>
              <a:tailEnd/>
            </a:ln>
          </p:spPr>
          <p:txBody>
            <a:bodyPr lIns="91440" tIns="45720" rIns="91440" bIns="45720"/>
            <a:lstStyle/>
            <a:p>
              <a:pPr>
                <a:defRPr/>
              </a:pPr>
              <a:endParaRPr/>
            </a:p>
          </p:txBody>
        </p:sp>
        <p:sp>
          <p:nvSpPr>
            <p:cNvPr id="144" name="Shape 6285" hidden="0"/>
            <p:cNvSpPr>
              <a:spLocks noChangeShapeType="1"/>
            </p:cNvSpPr>
            <p:nvPr isPhoto="0" userDrawn="0"/>
          </p:nvSpPr>
          <p:spPr bwMode="auto">
            <a:xfrm>
              <a:off x="3746" y="1776"/>
              <a:ext cx="0" cy="213"/>
            </a:xfrm>
            <a:prstGeom prst="line">
              <a:avLst/>
            </a:prstGeom>
            <a:grpFill/>
            <a:ln w="720">
              <a:solidFill>
                <a:srgbClr val="FFFFFF"/>
              </a:solidFill>
              <a:round/>
              <a:headEnd/>
              <a:tailEnd/>
            </a:ln>
          </p:spPr>
          <p:txBody>
            <a:bodyPr lIns="91440" tIns="45720" rIns="91440" bIns="45720"/>
            <a:lstStyle/>
            <a:p>
              <a:pPr>
                <a:defRPr/>
              </a:pPr>
              <a:endParaRPr/>
            </a:p>
          </p:txBody>
        </p:sp>
        <p:sp>
          <p:nvSpPr>
            <p:cNvPr id="145" name="Shape 6286" hidden="0"/>
            <p:cNvSpPr>
              <a:spLocks noChangeShapeType="1"/>
            </p:cNvSpPr>
            <p:nvPr isPhoto="0" userDrawn="0"/>
          </p:nvSpPr>
          <p:spPr bwMode="auto">
            <a:xfrm>
              <a:off x="3746" y="1990"/>
              <a:ext cx="0" cy="213"/>
            </a:xfrm>
            <a:prstGeom prst="line">
              <a:avLst/>
            </a:prstGeom>
            <a:grpFill/>
            <a:ln w="720">
              <a:solidFill>
                <a:srgbClr val="FFFFFF"/>
              </a:solidFill>
              <a:round/>
              <a:headEnd/>
              <a:tailEnd/>
            </a:ln>
          </p:spPr>
          <p:txBody>
            <a:bodyPr lIns="91440" tIns="45720" rIns="91440" bIns="45720"/>
            <a:lstStyle/>
            <a:p>
              <a:pPr>
                <a:defRPr/>
              </a:pPr>
              <a:endParaRPr/>
            </a:p>
          </p:txBody>
        </p:sp>
        <p:sp>
          <p:nvSpPr>
            <p:cNvPr id="146" name="Shape 6287" hidden="0"/>
            <p:cNvSpPr>
              <a:spLocks noChangeShapeType="1"/>
            </p:cNvSpPr>
            <p:nvPr isPhoto="0" userDrawn="0"/>
          </p:nvSpPr>
          <p:spPr bwMode="auto">
            <a:xfrm>
              <a:off x="3746" y="2204"/>
              <a:ext cx="0" cy="213"/>
            </a:xfrm>
            <a:prstGeom prst="line">
              <a:avLst/>
            </a:prstGeom>
            <a:grpFill/>
            <a:ln w="720">
              <a:solidFill>
                <a:srgbClr val="FFFFFF"/>
              </a:solidFill>
              <a:round/>
              <a:headEnd/>
              <a:tailEnd/>
            </a:ln>
          </p:spPr>
          <p:txBody>
            <a:bodyPr lIns="91440" tIns="45720" rIns="91440" bIns="45720"/>
            <a:lstStyle/>
            <a:p>
              <a:pPr>
                <a:defRPr/>
              </a:pPr>
              <a:endParaRPr/>
            </a:p>
          </p:txBody>
        </p:sp>
        <p:sp>
          <p:nvSpPr>
            <p:cNvPr id="147" name="Shape 6288" hidden="0"/>
            <p:cNvSpPr>
              <a:spLocks noChangeShapeType="1"/>
            </p:cNvSpPr>
            <p:nvPr isPhoto="0" userDrawn="0"/>
          </p:nvSpPr>
          <p:spPr bwMode="auto">
            <a:xfrm>
              <a:off x="3746" y="2418"/>
              <a:ext cx="0" cy="213"/>
            </a:xfrm>
            <a:prstGeom prst="line">
              <a:avLst/>
            </a:prstGeom>
            <a:grpFill/>
            <a:ln w="720">
              <a:solidFill>
                <a:srgbClr val="FFFFFF"/>
              </a:solidFill>
              <a:round/>
              <a:headEnd/>
              <a:tailEnd/>
            </a:ln>
          </p:spPr>
          <p:txBody>
            <a:bodyPr lIns="91440" tIns="45720" rIns="91440" bIns="45720"/>
            <a:lstStyle/>
            <a:p>
              <a:pPr>
                <a:defRPr/>
              </a:pPr>
              <a:endParaRPr/>
            </a:p>
          </p:txBody>
        </p:sp>
        <p:sp>
          <p:nvSpPr>
            <p:cNvPr id="148" name="Shape 6289" hidden="0"/>
            <p:cNvSpPr>
              <a:spLocks noChangeShapeType="1"/>
            </p:cNvSpPr>
            <p:nvPr isPhoto="0" userDrawn="0"/>
          </p:nvSpPr>
          <p:spPr bwMode="auto">
            <a:xfrm>
              <a:off x="3746" y="2632"/>
              <a:ext cx="0" cy="213"/>
            </a:xfrm>
            <a:prstGeom prst="line">
              <a:avLst/>
            </a:prstGeom>
            <a:grpFill/>
            <a:ln w="720">
              <a:solidFill>
                <a:srgbClr val="FFFFFF"/>
              </a:solidFill>
              <a:round/>
              <a:headEnd/>
              <a:tailEnd/>
            </a:ln>
          </p:spPr>
          <p:txBody>
            <a:bodyPr lIns="91440" tIns="45720" rIns="91440" bIns="45720"/>
            <a:lstStyle/>
            <a:p>
              <a:pPr>
                <a:defRPr/>
              </a:pPr>
              <a:endParaRPr/>
            </a:p>
          </p:txBody>
        </p:sp>
        <p:sp>
          <p:nvSpPr>
            <p:cNvPr id="149" name="Shape 6290" hidden="0"/>
            <p:cNvSpPr>
              <a:spLocks noChangeShapeType="1"/>
            </p:cNvSpPr>
            <p:nvPr isPhoto="0" userDrawn="0"/>
          </p:nvSpPr>
          <p:spPr bwMode="auto">
            <a:xfrm>
              <a:off x="3746" y="2846"/>
              <a:ext cx="0" cy="213"/>
            </a:xfrm>
            <a:prstGeom prst="line">
              <a:avLst/>
            </a:prstGeom>
            <a:grpFill/>
            <a:ln w="720">
              <a:solidFill>
                <a:srgbClr val="FFFFFF"/>
              </a:solidFill>
              <a:round/>
              <a:headEnd/>
              <a:tailEnd/>
            </a:ln>
          </p:spPr>
          <p:txBody>
            <a:bodyPr lIns="91440" tIns="45720" rIns="91440" bIns="45720"/>
            <a:lstStyle/>
            <a:p>
              <a:pPr>
                <a:defRPr/>
              </a:pPr>
              <a:endParaRPr/>
            </a:p>
          </p:txBody>
        </p:sp>
        <p:sp>
          <p:nvSpPr>
            <p:cNvPr id="150" name="Shape 6291" hidden="0"/>
            <p:cNvSpPr>
              <a:spLocks noChangeShapeType="1"/>
            </p:cNvSpPr>
            <p:nvPr isPhoto="0" userDrawn="0"/>
          </p:nvSpPr>
          <p:spPr bwMode="auto">
            <a:xfrm>
              <a:off x="3746" y="3060"/>
              <a:ext cx="0" cy="213"/>
            </a:xfrm>
            <a:prstGeom prst="line">
              <a:avLst/>
            </a:prstGeom>
            <a:grpFill/>
            <a:ln w="720">
              <a:solidFill>
                <a:srgbClr val="FFFFFF"/>
              </a:solidFill>
              <a:round/>
              <a:headEnd/>
              <a:tailEnd/>
            </a:ln>
          </p:spPr>
          <p:txBody>
            <a:bodyPr lIns="91440" tIns="45720" rIns="91440" bIns="45720"/>
            <a:lstStyle/>
            <a:p>
              <a:pPr>
                <a:defRPr/>
              </a:pPr>
              <a:endParaRPr/>
            </a:p>
          </p:txBody>
        </p:sp>
        <p:sp>
          <p:nvSpPr>
            <p:cNvPr id="151" name="Shape 6292" hidden="0"/>
            <p:cNvSpPr>
              <a:spLocks noChangeShapeType="1"/>
            </p:cNvSpPr>
            <p:nvPr isPhoto="0" userDrawn="0"/>
          </p:nvSpPr>
          <p:spPr bwMode="auto">
            <a:xfrm>
              <a:off x="4889" y="1134"/>
              <a:ext cx="0" cy="213"/>
            </a:xfrm>
            <a:prstGeom prst="line">
              <a:avLst/>
            </a:prstGeom>
            <a:grpFill/>
            <a:ln w="720">
              <a:solidFill>
                <a:srgbClr val="FFFFFF"/>
              </a:solidFill>
              <a:round/>
              <a:headEnd/>
              <a:tailEnd/>
            </a:ln>
          </p:spPr>
          <p:txBody>
            <a:bodyPr lIns="91440" tIns="45720" rIns="91440" bIns="45720"/>
            <a:lstStyle/>
            <a:p>
              <a:pPr>
                <a:defRPr/>
              </a:pPr>
              <a:endParaRPr/>
            </a:p>
          </p:txBody>
        </p:sp>
        <p:sp>
          <p:nvSpPr>
            <p:cNvPr id="152" name="Shape 6293" hidden="0"/>
            <p:cNvSpPr>
              <a:spLocks noChangeShapeType="1"/>
            </p:cNvSpPr>
            <p:nvPr isPhoto="0" userDrawn="0"/>
          </p:nvSpPr>
          <p:spPr bwMode="auto">
            <a:xfrm>
              <a:off x="4889" y="1348"/>
              <a:ext cx="0" cy="213"/>
            </a:xfrm>
            <a:prstGeom prst="line">
              <a:avLst/>
            </a:prstGeom>
            <a:grpFill/>
            <a:ln w="720">
              <a:solidFill>
                <a:srgbClr val="FFFFFF"/>
              </a:solidFill>
              <a:round/>
              <a:headEnd/>
              <a:tailEnd/>
            </a:ln>
          </p:spPr>
          <p:txBody>
            <a:bodyPr lIns="91440" tIns="45720" rIns="91440" bIns="45720"/>
            <a:lstStyle/>
            <a:p>
              <a:pPr>
                <a:defRPr/>
              </a:pPr>
              <a:endParaRPr/>
            </a:p>
          </p:txBody>
        </p:sp>
        <p:sp>
          <p:nvSpPr>
            <p:cNvPr id="153" name="Shape 6294" hidden="0"/>
            <p:cNvSpPr>
              <a:spLocks noChangeShapeType="1"/>
            </p:cNvSpPr>
            <p:nvPr isPhoto="0" userDrawn="0"/>
          </p:nvSpPr>
          <p:spPr bwMode="auto">
            <a:xfrm>
              <a:off x="4889" y="1562"/>
              <a:ext cx="0" cy="213"/>
            </a:xfrm>
            <a:prstGeom prst="line">
              <a:avLst/>
            </a:prstGeom>
            <a:grpFill/>
            <a:ln w="720">
              <a:solidFill>
                <a:srgbClr val="FFFFFF"/>
              </a:solidFill>
              <a:round/>
              <a:headEnd/>
              <a:tailEnd/>
            </a:ln>
          </p:spPr>
          <p:txBody>
            <a:bodyPr lIns="91440" tIns="45720" rIns="91440" bIns="45720"/>
            <a:lstStyle/>
            <a:p>
              <a:pPr>
                <a:defRPr/>
              </a:pPr>
              <a:endParaRPr/>
            </a:p>
          </p:txBody>
        </p:sp>
        <p:sp>
          <p:nvSpPr>
            <p:cNvPr id="154" name="Shape 6295" hidden="0"/>
            <p:cNvSpPr>
              <a:spLocks noChangeShapeType="1"/>
            </p:cNvSpPr>
            <p:nvPr isPhoto="0" userDrawn="0"/>
          </p:nvSpPr>
          <p:spPr bwMode="auto">
            <a:xfrm>
              <a:off x="4889" y="1776"/>
              <a:ext cx="0" cy="213"/>
            </a:xfrm>
            <a:prstGeom prst="line">
              <a:avLst/>
            </a:prstGeom>
            <a:grpFill/>
            <a:ln w="720">
              <a:solidFill>
                <a:srgbClr val="FFFFFF"/>
              </a:solidFill>
              <a:round/>
              <a:headEnd/>
              <a:tailEnd/>
            </a:ln>
          </p:spPr>
          <p:txBody>
            <a:bodyPr lIns="91440" tIns="45720" rIns="91440" bIns="45720"/>
            <a:lstStyle/>
            <a:p>
              <a:pPr>
                <a:defRPr/>
              </a:pPr>
              <a:endParaRPr/>
            </a:p>
          </p:txBody>
        </p:sp>
        <p:sp>
          <p:nvSpPr>
            <p:cNvPr id="155" name="Shape 6296" hidden="0"/>
            <p:cNvSpPr>
              <a:spLocks noChangeShapeType="1"/>
            </p:cNvSpPr>
            <p:nvPr isPhoto="0" userDrawn="0"/>
          </p:nvSpPr>
          <p:spPr bwMode="auto">
            <a:xfrm>
              <a:off x="4889" y="1990"/>
              <a:ext cx="0" cy="213"/>
            </a:xfrm>
            <a:prstGeom prst="line">
              <a:avLst/>
            </a:prstGeom>
            <a:grpFill/>
            <a:ln w="720">
              <a:solidFill>
                <a:srgbClr val="FFFFFF"/>
              </a:solidFill>
              <a:round/>
              <a:headEnd/>
              <a:tailEnd/>
            </a:ln>
          </p:spPr>
          <p:txBody>
            <a:bodyPr lIns="91440" tIns="45720" rIns="91440" bIns="45720"/>
            <a:lstStyle/>
            <a:p>
              <a:pPr>
                <a:defRPr/>
              </a:pPr>
              <a:endParaRPr/>
            </a:p>
          </p:txBody>
        </p:sp>
        <p:sp>
          <p:nvSpPr>
            <p:cNvPr id="156" name="Shape 6297" hidden="0"/>
            <p:cNvSpPr>
              <a:spLocks noChangeShapeType="1"/>
            </p:cNvSpPr>
            <p:nvPr isPhoto="0" userDrawn="0"/>
          </p:nvSpPr>
          <p:spPr bwMode="auto">
            <a:xfrm>
              <a:off x="4889" y="2204"/>
              <a:ext cx="0" cy="213"/>
            </a:xfrm>
            <a:prstGeom prst="line">
              <a:avLst/>
            </a:prstGeom>
            <a:grpFill/>
            <a:ln w="720">
              <a:solidFill>
                <a:srgbClr val="FFFFFF"/>
              </a:solidFill>
              <a:round/>
              <a:headEnd/>
              <a:tailEnd/>
            </a:ln>
          </p:spPr>
          <p:txBody>
            <a:bodyPr lIns="91440" tIns="45720" rIns="91440" bIns="45720"/>
            <a:lstStyle/>
            <a:p>
              <a:pPr>
                <a:defRPr/>
              </a:pPr>
              <a:endParaRPr/>
            </a:p>
          </p:txBody>
        </p:sp>
        <p:sp>
          <p:nvSpPr>
            <p:cNvPr id="157" name="Shape 6298" hidden="0"/>
            <p:cNvSpPr>
              <a:spLocks noChangeShapeType="1"/>
            </p:cNvSpPr>
            <p:nvPr isPhoto="0" userDrawn="0"/>
          </p:nvSpPr>
          <p:spPr bwMode="auto">
            <a:xfrm>
              <a:off x="4889" y="2418"/>
              <a:ext cx="0" cy="213"/>
            </a:xfrm>
            <a:prstGeom prst="line">
              <a:avLst/>
            </a:prstGeom>
            <a:grpFill/>
            <a:ln w="720">
              <a:solidFill>
                <a:srgbClr val="FFFFFF"/>
              </a:solidFill>
              <a:round/>
              <a:headEnd/>
              <a:tailEnd/>
            </a:ln>
          </p:spPr>
          <p:txBody>
            <a:bodyPr lIns="91440" tIns="45720" rIns="91440" bIns="45720"/>
            <a:lstStyle/>
            <a:p>
              <a:pPr>
                <a:defRPr/>
              </a:pPr>
              <a:endParaRPr/>
            </a:p>
          </p:txBody>
        </p:sp>
        <p:sp>
          <p:nvSpPr>
            <p:cNvPr id="158" name="Shape 6299" hidden="0"/>
            <p:cNvSpPr>
              <a:spLocks noChangeShapeType="1"/>
            </p:cNvSpPr>
            <p:nvPr isPhoto="0" userDrawn="0"/>
          </p:nvSpPr>
          <p:spPr bwMode="auto">
            <a:xfrm>
              <a:off x="4889" y="2632"/>
              <a:ext cx="0" cy="213"/>
            </a:xfrm>
            <a:prstGeom prst="line">
              <a:avLst/>
            </a:prstGeom>
            <a:grpFill/>
            <a:ln w="720">
              <a:solidFill>
                <a:srgbClr val="FFFFFF"/>
              </a:solidFill>
              <a:round/>
              <a:headEnd/>
              <a:tailEnd/>
            </a:ln>
          </p:spPr>
          <p:txBody>
            <a:bodyPr lIns="91440" tIns="45720" rIns="91440" bIns="45720"/>
            <a:lstStyle/>
            <a:p>
              <a:pPr>
                <a:defRPr/>
              </a:pPr>
              <a:endParaRPr/>
            </a:p>
          </p:txBody>
        </p:sp>
        <p:sp>
          <p:nvSpPr>
            <p:cNvPr id="159" name="Shape 6300" hidden="0"/>
            <p:cNvSpPr>
              <a:spLocks noChangeShapeType="1"/>
            </p:cNvSpPr>
            <p:nvPr isPhoto="0" userDrawn="0"/>
          </p:nvSpPr>
          <p:spPr bwMode="auto">
            <a:xfrm>
              <a:off x="4889" y="2846"/>
              <a:ext cx="0" cy="213"/>
            </a:xfrm>
            <a:prstGeom prst="line">
              <a:avLst/>
            </a:prstGeom>
            <a:grpFill/>
            <a:ln w="720">
              <a:solidFill>
                <a:srgbClr val="FFFFFF"/>
              </a:solidFill>
              <a:round/>
              <a:headEnd/>
              <a:tailEnd/>
            </a:ln>
          </p:spPr>
          <p:txBody>
            <a:bodyPr lIns="91440" tIns="45720" rIns="91440" bIns="45720"/>
            <a:lstStyle/>
            <a:p>
              <a:pPr>
                <a:defRPr/>
              </a:pPr>
              <a:endParaRPr/>
            </a:p>
          </p:txBody>
        </p:sp>
        <p:sp>
          <p:nvSpPr>
            <p:cNvPr id="160" name="Shape 6301" hidden="0"/>
            <p:cNvSpPr>
              <a:spLocks noChangeShapeType="1"/>
            </p:cNvSpPr>
            <p:nvPr isPhoto="0" userDrawn="0"/>
          </p:nvSpPr>
          <p:spPr bwMode="auto">
            <a:xfrm>
              <a:off x="4889" y="3060"/>
              <a:ext cx="0" cy="213"/>
            </a:xfrm>
            <a:prstGeom prst="line">
              <a:avLst/>
            </a:prstGeom>
            <a:grpFill/>
            <a:ln w="720">
              <a:solidFill>
                <a:srgbClr val="FFFFFF"/>
              </a:solidFill>
              <a:round/>
              <a:headEnd/>
              <a:tailEnd/>
            </a:ln>
          </p:spPr>
          <p:txBody>
            <a:bodyPr lIns="91440" tIns="45720" rIns="91440" bIns="45720"/>
            <a:lstStyle/>
            <a:p>
              <a:pPr>
                <a:defRPr/>
              </a:pPr>
              <a:endParaRPr/>
            </a:p>
          </p:txBody>
        </p:sp>
        <p:sp>
          <p:nvSpPr>
            <p:cNvPr id="161" name="Shape 6302" hidden="0"/>
            <p:cNvSpPr>
              <a:spLocks noChangeShapeType="1"/>
            </p:cNvSpPr>
            <p:nvPr isPhoto="0" userDrawn="0"/>
          </p:nvSpPr>
          <p:spPr bwMode="auto">
            <a:xfrm>
              <a:off x="6032" y="1134"/>
              <a:ext cx="0" cy="213"/>
            </a:xfrm>
            <a:prstGeom prst="line">
              <a:avLst/>
            </a:prstGeom>
            <a:grpFill/>
            <a:ln w="720">
              <a:solidFill>
                <a:srgbClr val="FFFFFF"/>
              </a:solidFill>
              <a:round/>
              <a:headEnd/>
              <a:tailEnd/>
            </a:ln>
          </p:spPr>
          <p:txBody>
            <a:bodyPr lIns="91440" tIns="45720" rIns="91440" bIns="45720"/>
            <a:lstStyle/>
            <a:p>
              <a:pPr>
                <a:defRPr/>
              </a:pPr>
              <a:endParaRPr/>
            </a:p>
          </p:txBody>
        </p:sp>
        <p:sp>
          <p:nvSpPr>
            <p:cNvPr id="162" name="Shape 6303" hidden="0"/>
            <p:cNvSpPr>
              <a:spLocks noChangeShapeType="1"/>
            </p:cNvSpPr>
            <p:nvPr isPhoto="0" userDrawn="0"/>
          </p:nvSpPr>
          <p:spPr bwMode="auto">
            <a:xfrm>
              <a:off x="6032" y="1348"/>
              <a:ext cx="0" cy="213"/>
            </a:xfrm>
            <a:prstGeom prst="line">
              <a:avLst/>
            </a:prstGeom>
            <a:grpFill/>
            <a:ln w="720">
              <a:solidFill>
                <a:srgbClr val="FFFFFF"/>
              </a:solidFill>
              <a:round/>
              <a:headEnd/>
              <a:tailEnd/>
            </a:ln>
          </p:spPr>
          <p:txBody>
            <a:bodyPr lIns="91440" tIns="45720" rIns="91440" bIns="45720"/>
            <a:lstStyle/>
            <a:p>
              <a:pPr>
                <a:defRPr/>
              </a:pPr>
              <a:endParaRPr/>
            </a:p>
          </p:txBody>
        </p:sp>
        <p:sp>
          <p:nvSpPr>
            <p:cNvPr id="163" name="Shape 6304" hidden="0"/>
            <p:cNvSpPr>
              <a:spLocks noChangeShapeType="1"/>
            </p:cNvSpPr>
            <p:nvPr isPhoto="0" userDrawn="0"/>
          </p:nvSpPr>
          <p:spPr bwMode="auto">
            <a:xfrm>
              <a:off x="6032" y="1562"/>
              <a:ext cx="0" cy="213"/>
            </a:xfrm>
            <a:prstGeom prst="line">
              <a:avLst/>
            </a:prstGeom>
            <a:grpFill/>
            <a:ln w="720">
              <a:solidFill>
                <a:srgbClr val="FFFFFF"/>
              </a:solidFill>
              <a:round/>
              <a:headEnd/>
              <a:tailEnd/>
            </a:ln>
          </p:spPr>
          <p:txBody>
            <a:bodyPr lIns="91440" tIns="45720" rIns="91440" bIns="45720"/>
            <a:lstStyle/>
            <a:p>
              <a:pPr>
                <a:defRPr/>
              </a:pPr>
              <a:endParaRPr/>
            </a:p>
          </p:txBody>
        </p:sp>
        <p:sp>
          <p:nvSpPr>
            <p:cNvPr id="164" name="Shape 6305" hidden="0"/>
            <p:cNvSpPr>
              <a:spLocks noChangeShapeType="1"/>
            </p:cNvSpPr>
            <p:nvPr isPhoto="0" userDrawn="0"/>
          </p:nvSpPr>
          <p:spPr bwMode="auto">
            <a:xfrm>
              <a:off x="6032" y="1776"/>
              <a:ext cx="0" cy="213"/>
            </a:xfrm>
            <a:prstGeom prst="line">
              <a:avLst/>
            </a:prstGeom>
            <a:grpFill/>
            <a:ln w="720">
              <a:solidFill>
                <a:srgbClr val="FFFFFF"/>
              </a:solidFill>
              <a:round/>
              <a:headEnd/>
              <a:tailEnd/>
            </a:ln>
          </p:spPr>
          <p:txBody>
            <a:bodyPr lIns="91440" tIns="45720" rIns="91440" bIns="45720"/>
            <a:lstStyle/>
            <a:p>
              <a:pPr>
                <a:defRPr/>
              </a:pPr>
              <a:endParaRPr/>
            </a:p>
          </p:txBody>
        </p:sp>
        <p:sp>
          <p:nvSpPr>
            <p:cNvPr id="165" name="Shape 6306" hidden="0"/>
            <p:cNvSpPr>
              <a:spLocks noChangeShapeType="1"/>
            </p:cNvSpPr>
            <p:nvPr isPhoto="0" userDrawn="0"/>
          </p:nvSpPr>
          <p:spPr bwMode="auto">
            <a:xfrm>
              <a:off x="6032" y="1990"/>
              <a:ext cx="0" cy="213"/>
            </a:xfrm>
            <a:prstGeom prst="line">
              <a:avLst/>
            </a:prstGeom>
            <a:grpFill/>
            <a:ln w="720">
              <a:solidFill>
                <a:srgbClr val="FFFFFF"/>
              </a:solidFill>
              <a:round/>
              <a:headEnd/>
              <a:tailEnd/>
            </a:ln>
          </p:spPr>
          <p:txBody>
            <a:bodyPr lIns="91440" tIns="45720" rIns="91440" bIns="45720"/>
            <a:lstStyle/>
            <a:p>
              <a:pPr>
                <a:defRPr/>
              </a:pPr>
              <a:endParaRPr/>
            </a:p>
          </p:txBody>
        </p:sp>
        <p:sp>
          <p:nvSpPr>
            <p:cNvPr id="166" name="Shape 6307" hidden="0"/>
            <p:cNvSpPr>
              <a:spLocks noChangeShapeType="1"/>
            </p:cNvSpPr>
            <p:nvPr isPhoto="0" userDrawn="0"/>
          </p:nvSpPr>
          <p:spPr bwMode="auto">
            <a:xfrm>
              <a:off x="6032" y="2204"/>
              <a:ext cx="0" cy="213"/>
            </a:xfrm>
            <a:prstGeom prst="line">
              <a:avLst/>
            </a:prstGeom>
            <a:grpFill/>
            <a:ln w="720">
              <a:solidFill>
                <a:srgbClr val="FFFFFF"/>
              </a:solidFill>
              <a:round/>
              <a:headEnd/>
              <a:tailEnd/>
            </a:ln>
          </p:spPr>
          <p:txBody>
            <a:bodyPr lIns="91440" tIns="45720" rIns="91440" bIns="45720"/>
            <a:lstStyle/>
            <a:p>
              <a:pPr>
                <a:defRPr/>
              </a:pPr>
              <a:endParaRPr/>
            </a:p>
          </p:txBody>
        </p:sp>
        <p:sp>
          <p:nvSpPr>
            <p:cNvPr id="167" name="Shape 6308" hidden="0"/>
            <p:cNvSpPr>
              <a:spLocks noChangeShapeType="1"/>
            </p:cNvSpPr>
            <p:nvPr isPhoto="0" userDrawn="0"/>
          </p:nvSpPr>
          <p:spPr bwMode="auto">
            <a:xfrm>
              <a:off x="6032" y="2418"/>
              <a:ext cx="0" cy="213"/>
            </a:xfrm>
            <a:prstGeom prst="line">
              <a:avLst/>
            </a:prstGeom>
            <a:grpFill/>
            <a:ln w="720">
              <a:solidFill>
                <a:srgbClr val="FFFFFF"/>
              </a:solidFill>
              <a:round/>
              <a:headEnd/>
              <a:tailEnd/>
            </a:ln>
          </p:spPr>
          <p:txBody>
            <a:bodyPr lIns="91440" tIns="45720" rIns="91440" bIns="45720"/>
            <a:lstStyle/>
            <a:p>
              <a:pPr>
                <a:defRPr/>
              </a:pPr>
              <a:endParaRPr/>
            </a:p>
          </p:txBody>
        </p:sp>
        <p:sp>
          <p:nvSpPr>
            <p:cNvPr id="168" name="Shape 6309" hidden="0"/>
            <p:cNvSpPr>
              <a:spLocks noChangeShapeType="1"/>
            </p:cNvSpPr>
            <p:nvPr isPhoto="0" userDrawn="0"/>
          </p:nvSpPr>
          <p:spPr bwMode="auto">
            <a:xfrm>
              <a:off x="6032" y="2632"/>
              <a:ext cx="0" cy="213"/>
            </a:xfrm>
            <a:prstGeom prst="line">
              <a:avLst/>
            </a:prstGeom>
            <a:grpFill/>
            <a:ln w="720">
              <a:solidFill>
                <a:srgbClr val="FFFFFF"/>
              </a:solidFill>
              <a:round/>
              <a:headEnd/>
              <a:tailEnd/>
            </a:ln>
          </p:spPr>
          <p:txBody>
            <a:bodyPr lIns="91440" tIns="45720" rIns="91440" bIns="45720"/>
            <a:lstStyle/>
            <a:p>
              <a:pPr>
                <a:defRPr/>
              </a:pPr>
              <a:endParaRPr/>
            </a:p>
          </p:txBody>
        </p:sp>
        <p:sp>
          <p:nvSpPr>
            <p:cNvPr id="169" name="Shape 6310" hidden="0"/>
            <p:cNvSpPr>
              <a:spLocks noChangeShapeType="1"/>
            </p:cNvSpPr>
            <p:nvPr isPhoto="0" userDrawn="0"/>
          </p:nvSpPr>
          <p:spPr bwMode="auto">
            <a:xfrm>
              <a:off x="6032" y="2846"/>
              <a:ext cx="0" cy="213"/>
            </a:xfrm>
            <a:prstGeom prst="line">
              <a:avLst/>
            </a:prstGeom>
            <a:grpFill/>
            <a:ln w="720">
              <a:solidFill>
                <a:srgbClr val="FFFFFF"/>
              </a:solidFill>
              <a:round/>
              <a:headEnd/>
              <a:tailEnd/>
            </a:ln>
          </p:spPr>
          <p:txBody>
            <a:bodyPr lIns="91440" tIns="45720" rIns="91440" bIns="45720"/>
            <a:lstStyle/>
            <a:p>
              <a:pPr>
                <a:defRPr/>
              </a:pPr>
              <a:endParaRPr/>
            </a:p>
          </p:txBody>
        </p:sp>
        <p:sp>
          <p:nvSpPr>
            <p:cNvPr id="170" name="Shape 6311" hidden="0"/>
            <p:cNvSpPr>
              <a:spLocks noChangeShapeType="1"/>
            </p:cNvSpPr>
            <p:nvPr isPhoto="0" userDrawn="0"/>
          </p:nvSpPr>
          <p:spPr bwMode="auto">
            <a:xfrm>
              <a:off x="6032" y="3060"/>
              <a:ext cx="0" cy="213"/>
            </a:xfrm>
            <a:prstGeom prst="line">
              <a:avLst/>
            </a:prstGeom>
            <a:grpFill/>
            <a:ln w="720">
              <a:solidFill>
                <a:srgbClr val="FFFFFF"/>
              </a:solidFill>
              <a:round/>
              <a:headEnd/>
              <a:tailEnd/>
            </a:ln>
          </p:spPr>
          <p:txBody>
            <a:bodyPr lIns="91440" tIns="45720" rIns="91440" bIns="45720"/>
            <a:lstStyle/>
            <a:p>
              <a:pPr>
                <a:defRPr/>
              </a:pPr>
              <a:endParaRPr/>
            </a:p>
          </p:txBody>
        </p:sp>
      </p:grpSp>
      <p:sp>
        <p:nvSpPr>
          <p:cNvPr id="171" name="Shape 2052" hidden="0"/>
          <p:cNvSpPr>
            <a:spLocks noChangeShapeType="1" noGrp="1"/>
          </p:cNvSpPr>
          <p:nvPr isPhoto="0" userDrawn="0">
            <p:ph type="dt" idx="0" hasCustomPrompt="0"/>
          </p:nvPr>
        </p:nvSpPr>
        <p:spPr bwMode="auto">
          <a:xfrm>
            <a:off x="503237" y="6886575"/>
            <a:ext cx="2346325" cy="519112"/>
          </a:xfrm>
          <a:prstGeom prst="rect">
            <a:avLst/>
          </a:prstGeom>
          <a:noFill/>
        </p:spPr>
        <p:txBody>
          <a:bodyPr lIns="0" tIns="0" rIns="0" bIns="0" anchor="t"/>
          <a:lstStyle>
            <a:lvl1pPr marL="0" indent="0" algn="l" defTabSz="457200">
              <a:lnSpc>
                <a:spcPct val="94000"/>
              </a:lnSpc>
              <a:buNone/>
              <a:tabLst>
                <a:tab pos="457200" algn="l"/>
                <a:tab pos="914400" algn="l"/>
                <a:tab pos="1371600" algn="l"/>
                <a:tab pos="1828800" algn="l"/>
                <a:tab pos="2286000" algn="l"/>
              </a:tabLst>
              <a:defRPr sz="1800">
                <a:solidFill>
                  <a:srgbClr val="000000"/>
                </a:solidFill>
                <a:latin typeface="+mn-lt"/>
                <a:ea typeface="Droid Sans Fallback"/>
              </a:defRPr>
            </a:lvl1pPr>
            <a:lvl2pPr marL="742950" indent="-285750" algn="l" defTabSz="457200">
              <a:lnSpc>
                <a:spcPct val="94000"/>
              </a:lnSpc>
              <a:buNone/>
              <a:tabLst>
                <a:tab pos="457200" algn="l"/>
                <a:tab pos="914400" algn="l"/>
                <a:tab pos="1371600" algn="l"/>
                <a:tab pos="1828800" algn="l"/>
                <a:tab pos="2286000" algn="l"/>
              </a:tabLst>
              <a:defRPr sz="1800">
                <a:solidFill>
                  <a:srgbClr val="000000"/>
                </a:solidFill>
                <a:latin typeface="+mn-lt"/>
                <a:ea typeface="Droid Sans Fallback"/>
              </a:defRPr>
            </a:lvl2pPr>
            <a:lvl3pPr marL="1143000" indent="-228600" algn="l" defTabSz="457200">
              <a:lnSpc>
                <a:spcPct val="94000"/>
              </a:lnSpc>
              <a:buNone/>
              <a:tabLst>
                <a:tab pos="457200" algn="l"/>
                <a:tab pos="914400" algn="l"/>
                <a:tab pos="1371600" algn="l"/>
                <a:tab pos="1828800" algn="l"/>
                <a:tab pos="2286000" algn="l"/>
              </a:tabLst>
              <a:defRPr sz="1800">
                <a:solidFill>
                  <a:srgbClr val="000000"/>
                </a:solidFill>
                <a:latin typeface="+mn-lt"/>
                <a:ea typeface="Droid Sans Fallback"/>
              </a:defRPr>
            </a:lvl3pPr>
            <a:lvl4pPr marL="1600200" indent="-228600" algn="l" defTabSz="457200">
              <a:lnSpc>
                <a:spcPct val="94000"/>
              </a:lnSpc>
              <a:buNone/>
              <a:tabLst>
                <a:tab pos="457200" algn="l"/>
                <a:tab pos="914400" algn="l"/>
                <a:tab pos="1371600" algn="l"/>
                <a:tab pos="1828800" algn="l"/>
                <a:tab pos="2286000" algn="l"/>
              </a:tabLst>
              <a:defRPr sz="1800">
                <a:solidFill>
                  <a:srgbClr val="000000"/>
                </a:solidFill>
                <a:latin typeface="+mn-lt"/>
                <a:ea typeface="Droid Sans Fallback"/>
              </a:defRPr>
            </a:lvl4pPr>
            <a:lvl5pPr marL="2057400" indent="-228600" algn="l" defTabSz="457200">
              <a:lnSpc>
                <a:spcPct val="94000"/>
              </a:lnSpc>
              <a:buNone/>
              <a:tabLst>
                <a:tab pos="457200" algn="l"/>
                <a:tab pos="914400" algn="l"/>
                <a:tab pos="1371600" algn="l"/>
                <a:tab pos="1828800" algn="l"/>
                <a:tab pos="2286000" algn="l"/>
              </a:tabLst>
              <a:defRPr sz="1800">
                <a:solidFill>
                  <a:srgbClr val="000000"/>
                </a:solidFill>
                <a:latin typeface="+mn-lt"/>
                <a:ea typeface="Droid Sans Fallback"/>
              </a:defRPr>
            </a:lvl5pPr>
            <a:lvl6pPr>
              <a:tabLst>
                <a:tab pos="457200" algn="l"/>
                <a:tab pos="914400" algn="l"/>
                <a:tab pos="1371600" algn="l"/>
                <a:tab pos="1828800" algn="l"/>
                <a:tab pos="2286000" algn="l"/>
              </a:tabLst>
              <a:defRPr lang="en-GB" sz="1800"/>
            </a:lvl6pPr>
            <a:lvl7pPr>
              <a:tabLst>
                <a:tab pos="457200" algn="l"/>
                <a:tab pos="914400" algn="l"/>
                <a:tab pos="1371600" algn="l"/>
                <a:tab pos="1828800" algn="l"/>
                <a:tab pos="2286000" algn="l"/>
              </a:tabLst>
              <a:defRPr lang="en-GB" sz="1800"/>
            </a:lvl7pPr>
            <a:lvl8pPr>
              <a:tabLst>
                <a:tab pos="457200" algn="l"/>
                <a:tab pos="914400" algn="l"/>
                <a:tab pos="1371600" algn="l"/>
                <a:tab pos="1828800" algn="l"/>
                <a:tab pos="2286000" algn="l"/>
              </a:tabLst>
              <a:defRPr lang="en-GB" sz="1800"/>
            </a:lvl8pPr>
            <a:lvl9pPr>
              <a:tabLst>
                <a:tab pos="457200" algn="l"/>
                <a:tab pos="914400" algn="l"/>
                <a:tab pos="1371600" algn="l"/>
                <a:tab pos="1828800" algn="l"/>
                <a:tab pos="2286000" algn="l"/>
              </a:tabLst>
              <a:defRPr lang="en-GB" sz="1800"/>
            </a:lvl9pPr>
          </a:lstStyle>
          <a:p>
            <a:pPr marL="0" lvl="0" indent="0">
              <a:lnSpc>
                <a:spcPct val="93000"/>
              </a:lnSpc>
              <a:buNone/>
              <a:defRPr/>
            </a:pPr>
            <a:endParaRPr lang="en-US" sz="1400"/>
          </a:p>
        </p:txBody>
      </p:sp>
      <p:sp>
        <p:nvSpPr>
          <p:cNvPr id="172" name="Shape 2053" hidden="0"/>
          <p:cNvSpPr>
            <a:spLocks noChangeShapeType="1" noGrp="1"/>
          </p:cNvSpPr>
          <p:nvPr isPhoto="0" userDrawn="0">
            <p:ph type="ftr" idx="0" hasCustomPrompt="0"/>
          </p:nvPr>
        </p:nvSpPr>
        <p:spPr bwMode="auto">
          <a:xfrm>
            <a:off x="3448050" y="6886575"/>
            <a:ext cx="3194050" cy="519112"/>
          </a:xfrm>
          <a:prstGeom prst="rect">
            <a:avLst/>
          </a:prstGeom>
          <a:noFill/>
        </p:spPr>
        <p:txBody>
          <a:bodyPr lIns="0" tIns="0" rIns="0" bIns="0" anchor="t"/>
          <a:lstStyle>
            <a:lvl1pPr marL="0" indent="0" algn="l" defTabSz="457200">
              <a:lnSpc>
                <a:spcPct val="94000"/>
              </a:lnSpc>
              <a:buNone/>
              <a:tabLst>
                <a:tab pos="457200" algn="l"/>
                <a:tab pos="914400" algn="l"/>
                <a:tab pos="1371600" algn="l"/>
                <a:tab pos="1828800" algn="l"/>
                <a:tab pos="2286000" algn="l"/>
                <a:tab pos="2743200" algn="l"/>
              </a:tabLst>
              <a:defRPr sz="1800">
                <a:solidFill>
                  <a:srgbClr val="000000"/>
                </a:solidFill>
                <a:latin typeface="+mn-lt"/>
                <a:ea typeface="Droid Sans Fallback"/>
              </a:defRPr>
            </a:lvl1pPr>
            <a:lvl2pPr marL="742950" indent="-285750" algn="l" defTabSz="457200">
              <a:lnSpc>
                <a:spcPct val="94000"/>
              </a:lnSpc>
              <a:buNone/>
              <a:tabLst>
                <a:tab pos="457200" algn="l"/>
                <a:tab pos="914400" algn="l"/>
                <a:tab pos="1371600" algn="l"/>
                <a:tab pos="1828800" algn="l"/>
                <a:tab pos="2286000" algn="l"/>
                <a:tab pos="2743200" algn="l"/>
              </a:tabLst>
              <a:defRPr sz="1800">
                <a:solidFill>
                  <a:srgbClr val="000000"/>
                </a:solidFill>
                <a:latin typeface="+mn-lt"/>
                <a:ea typeface="Droid Sans Fallback"/>
              </a:defRPr>
            </a:lvl2pPr>
            <a:lvl3pPr marL="1143000" indent="-228600" algn="l" defTabSz="457200">
              <a:lnSpc>
                <a:spcPct val="94000"/>
              </a:lnSpc>
              <a:buNone/>
              <a:tabLst>
                <a:tab pos="457200" algn="l"/>
                <a:tab pos="914400" algn="l"/>
                <a:tab pos="1371600" algn="l"/>
                <a:tab pos="1828800" algn="l"/>
                <a:tab pos="2286000" algn="l"/>
                <a:tab pos="2743200" algn="l"/>
              </a:tabLst>
              <a:defRPr sz="1800">
                <a:solidFill>
                  <a:srgbClr val="000000"/>
                </a:solidFill>
                <a:latin typeface="+mn-lt"/>
                <a:ea typeface="Droid Sans Fallback"/>
              </a:defRPr>
            </a:lvl3pPr>
            <a:lvl4pPr marL="1600200" indent="-228600" algn="l" defTabSz="457200">
              <a:lnSpc>
                <a:spcPct val="94000"/>
              </a:lnSpc>
              <a:buNone/>
              <a:tabLst>
                <a:tab pos="457200" algn="l"/>
                <a:tab pos="914400" algn="l"/>
                <a:tab pos="1371600" algn="l"/>
                <a:tab pos="1828800" algn="l"/>
                <a:tab pos="2286000" algn="l"/>
                <a:tab pos="2743200" algn="l"/>
              </a:tabLst>
              <a:defRPr sz="1800">
                <a:solidFill>
                  <a:srgbClr val="000000"/>
                </a:solidFill>
                <a:latin typeface="+mn-lt"/>
                <a:ea typeface="Droid Sans Fallback"/>
              </a:defRPr>
            </a:lvl4pPr>
            <a:lvl5pPr marL="2057400" indent="-228600" algn="l" defTabSz="457200">
              <a:lnSpc>
                <a:spcPct val="94000"/>
              </a:lnSpc>
              <a:buNone/>
              <a:tabLst>
                <a:tab pos="457200" algn="l"/>
                <a:tab pos="914400" algn="l"/>
                <a:tab pos="1371600" algn="l"/>
                <a:tab pos="1828800" algn="l"/>
                <a:tab pos="2286000" algn="l"/>
                <a:tab pos="2743200" algn="l"/>
              </a:tabLst>
              <a:defRPr sz="1800">
                <a:solidFill>
                  <a:srgbClr val="000000"/>
                </a:solidFill>
                <a:latin typeface="+mn-lt"/>
                <a:ea typeface="Droid Sans Fallback"/>
              </a:defRPr>
            </a:lvl5pPr>
            <a:lvl6pPr>
              <a:tabLst>
                <a:tab pos="457200" algn="l"/>
                <a:tab pos="914400" algn="l"/>
                <a:tab pos="1371600" algn="l"/>
                <a:tab pos="1828800" algn="l"/>
                <a:tab pos="2286000" algn="l"/>
                <a:tab pos="2743200" algn="l"/>
              </a:tabLst>
              <a:defRPr lang="en-GB" sz="1800"/>
            </a:lvl6pPr>
            <a:lvl7pPr>
              <a:tabLst>
                <a:tab pos="457200" algn="l"/>
                <a:tab pos="914400" algn="l"/>
                <a:tab pos="1371600" algn="l"/>
                <a:tab pos="1828800" algn="l"/>
                <a:tab pos="2286000" algn="l"/>
                <a:tab pos="2743200" algn="l"/>
              </a:tabLst>
              <a:defRPr lang="en-GB" sz="1800"/>
            </a:lvl7pPr>
            <a:lvl8pPr>
              <a:tabLst>
                <a:tab pos="457200" algn="l"/>
                <a:tab pos="914400" algn="l"/>
                <a:tab pos="1371600" algn="l"/>
                <a:tab pos="1828800" algn="l"/>
                <a:tab pos="2286000" algn="l"/>
                <a:tab pos="2743200" algn="l"/>
              </a:tabLst>
              <a:defRPr lang="en-GB" sz="1800"/>
            </a:lvl8pPr>
            <a:lvl9pPr>
              <a:tabLst>
                <a:tab pos="457200" algn="l"/>
                <a:tab pos="914400" algn="l"/>
                <a:tab pos="1371600" algn="l"/>
                <a:tab pos="1828800" algn="l"/>
                <a:tab pos="2286000" algn="l"/>
                <a:tab pos="2743200" algn="l"/>
              </a:tabLst>
              <a:defRPr lang="en-GB" sz="1800"/>
            </a:lvl9pPr>
          </a:lstStyle>
          <a:p>
            <a:pPr marL="0" lvl="0" indent="0" algn="ctr">
              <a:lnSpc>
                <a:spcPct val="93000"/>
              </a:lnSpc>
              <a:buNone/>
              <a:defRPr/>
            </a:pPr>
            <a:endParaRPr lang="en-US" sz="14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Default">
  <a:themeElements>
    <a:clrScheme name="Default">
      <a:dk1>
        <a:srgbClr val="000000"/>
      </a:dk1>
      <a:lt1>
        <a:srgbClr val="FFFFFF"/>
      </a:lt1>
      <a:dk2>
        <a:srgbClr val="000000"/>
      </a:dk2>
      <a:lt2>
        <a:srgbClr val="808080"/>
      </a:lt2>
      <a:accent1>
        <a:srgbClr val="00CC99"/>
      </a:accent1>
      <a:accent2>
        <a:srgbClr val="3333CC"/>
      </a:accent2>
      <a:accent3>
        <a:srgbClr val="AAAAAA"/>
      </a:accent3>
      <a:accent4>
        <a:srgbClr val="DCDCDC"/>
      </a:accent4>
      <a:accent5>
        <a:srgbClr val="DBF1FA"/>
      </a:accent5>
      <a:accent6>
        <a:srgbClr val="4B9DCA"/>
      </a:accent6>
      <a:hlink>
        <a:srgbClr val="CCCCFF"/>
      </a:hlink>
      <a:folHlink>
        <a:srgbClr val="B2B2B2"/>
      </a:folHlink>
    </a:clrScheme>
    <a:fontScheme name="default">
      <a:majorFont>
        <a:latin typeface="Times New Roman"/>
        <a:ea typeface="Arial"/>
        <a:cs typeface="Arial"/>
      </a:majorFont>
      <a:minorFont>
        <a:latin typeface="Arial"/>
        <a:ea typeface="Arial"/>
        <a:cs typeface="Arial"/>
      </a:minorFont>
    </a:fontScheme>
    <a:fmtScheme name="Default">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extraClrSchemeLst>
    <a:extraClrScheme>
      <a:clrScheme name="Default 1">
        <a:dk1>
          <a:srgbClr val="000000"/>
        </a:dk1>
        <a:lt1>
          <a:srgbClr val="FFFFFF"/>
        </a:lt1>
        <a:dk2>
          <a:srgbClr val="000000"/>
        </a:dk2>
        <a:lt2>
          <a:srgbClr val="808080"/>
        </a:lt2>
        <a:accent1>
          <a:srgbClr val="00CC99"/>
        </a:accent1>
        <a:accent2>
          <a:srgbClr val="3333CC"/>
        </a:accent2>
        <a:accent3>
          <a:srgbClr val="AAAAAA"/>
        </a:accent3>
        <a:accent4>
          <a:srgbClr val="DCDCDC"/>
        </a:accent4>
        <a:accent5>
          <a:srgbClr val="DBF1FA"/>
        </a:accent5>
        <a:accent6>
          <a:srgbClr val="4B9DCA"/>
        </a:accent6>
        <a:hlink>
          <a:srgbClr val="CCCCFF"/>
        </a:hlink>
        <a:folHlink>
          <a:srgbClr val="B2B2B2"/>
        </a:folHlink>
      </a:clrScheme>
      <a:clrMap accent1="accent1" accent2="accent2" accent3="accent3" accent4="accent4" accent5="accent5" accent6="accent6" bg1="lt1" bg2="lt2" folHlink="folHlink" hlink="hlink" tx1="dk1" tx2="dk2"/>
    </a:extraClrScheme>
    <a:extraClrScheme>
      <a:clrScheme name="Default 2">
        <a:dk1>
          <a:srgbClr val="FFFFFF"/>
        </a:dk1>
        <a:lt1>
          <a:srgbClr val="0000FF"/>
        </a:lt1>
        <a:dk2>
          <a:srgbClr val="FFFF00"/>
        </a:dk2>
        <a:lt2>
          <a:srgbClr val="000000"/>
        </a:lt2>
        <a:accent1>
          <a:srgbClr val="FF9900"/>
        </a:accent1>
        <a:accent2>
          <a:srgbClr val="00FFFF"/>
        </a:accent2>
        <a:accent3>
          <a:srgbClr val="AAAAAA"/>
        </a:accent3>
        <a:accent4>
          <a:srgbClr val="DCDCDC"/>
        </a:accent4>
        <a:accent5>
          <a:srgbClr val="DBF1FA"/>
        </a:accent5>
        <a:accent6>
          <a:srgbClr val="4B9DCA"/>
        </a:accent6>
        <a:hlink>
          <a:srgbClr val="FF0000"/>
        </a:hlink>
        <a:folHlink>
          <a:srgbClr val="969696"/>
        </a:folHlink>
      </a:clrScheme>
      <a:clrMap accent1="accent1" accent2="accent2" accent3="accent3" accent4="accent4" accent5="accent5" accent6="accent6" bg1="lt1" bg2="lt2" folHlink="folHlink" hlink="hlink" tx1="dk1" tx2="dk2"/>
    </a:extraClrScheme>
    <a:extraClrScheme>
      <a:clrScheme name="Default 3">
        <a:dk1>
          <a:srgbClr val="000000"/>
        </a:dk1>
        <a:lt1>
          <a:srgbClr val="FFFFCC"/>
        </a:lt1>
        <a:dk2>
          <a:srgbClr val="808000"/>
        </a:dk2>
        <a:lt2>
          <a:srgbClr val="666633"/>
        </a:lt2>
        <a:accent1>
          <a:srgbClr val="339933"/>
        </a:accent1>
        <a:accent2>
          <a:srgbClr val="800000"/>
        </a:accent2>
        <a:accent3>
          <a:srgbClr val="AAAAAA"/>
        </a:accent3>
        <a:accent4>
          <a:srgbClr val="DCDCDC"/>
        </a:accent4>
        <a:accent5>
          <a:srgbClr val="DBF1FA"/>
        </a:accent5>
        <a:accent6>
          <a:srgbClr val="4B9DCA"/>
        </a:accent6>
        <a:hlink>
          <a:srgbClr val="0033CC"/>
        </a:hlink>
        <a:folHlink>
          <a:srgbClr val="FFCC66"/>
        </a:folHlink>
      </a:clrScheme>
      <a:clrMap accent1="accent1" accent2="accent2" accent3="accent3" accent4="accent4" accent5="accent5" accent6="accent6" bg1="lt1" bg2="lt2" folHlink="folHlink" hlink="hlink" tx1="dk1" tx2="dk2"/>
    </a:extraClrScheme>
    <a:extraClrScheme>
      <a:clrScheme name="Default 4">
        <a:dk1>
          <a:srgbClr val="000000"/>
        </a:dk1>
        <a:lt1>
          <a:srgbClr val="FFFFFF"/>
        </a:lt1>
        <a:dk2>
          <a:srgbClr val="000000"/>
        </a:dk2>
        <a:lt2>
          <a:srgbClr val="333333"/>
        </a:lt2>
        <a:accent1>
          <a:srgbClr val="DDDDDD"/>
        </a:accent1>
        <a:accent2>
          <a:srgbClr val="808080"/>
        </a:accent2>
        <a:accent3>
          <a:srgbClr val="AAAAAA"/>
        </a:accent3>
        <a:accent4>
          <a:srgbClr val="DCDCDC"/>
        </a:accent4>
        <a:accent5>
          <a:srgbClr val="DBF1FA"/>
        </a:accent5>
        <a:accent6>
          <a:srgbClr val="4B9DCA"/>
        </a:accent6>
        <a:hlink>
          <a:srgbClr val="4D4D4D"/>
        </a:hlink>
        <a:folHlink>
          <a:srgbClr val="EAEAEA"/>
        </a:folHlink>
      </a:clrScheme>
      <a:clrMap accent1="accent1" accent2="accent2" accent3="accent3" accent4="accent4" accent5="accent5" accent6="accent6" bg1="lt1" bg2="lt2" folHlink="folHlink" hlink="hlink" tx1="dk1" tx2="dk2"/>
    </a:extraClrScheme>
    <a:extraClrScheme>
      <a:clrScheme name="Default 5">
        <a:dk1>
          <a:srgbClr val="000000"/>
        </a:dk1>
        <a:lt1>
          <a:srgbClr val="FFFFFF"/>
        </a:lt1>
        <a:dk2>
          <a:srgbClr val="000000"/>
        </a:dk2>
        <a:lt2>
          <a:srgbClr val="808080"/>
        </a:lt2>
        <a:accent1>
          <a:srgbClr val="FFCC66"/>
        </a:accent1>
        <a:accent2>
          <a:srgbClr val="0000FF"/>
        </a:accent2>
        <a:accent3>
          <a:srgbClr val="AAAAAA"/>
        </a:accent3>
        <a:accent4>
          <a:srgbClr val="DCDCDC"/>
        </a:accent4>
        <a:accent5>
          <a:srgbClr val="DBF1FA"/>
        </a:accent5>
        <a:accent6>
          <a:srgbClr val="4B9DCA"/>
        </a:accent6>
        <a:hlink>
          <a:srgbClr val="CC00CC"/>
        </a:hlink>
        <a:folHlink>
          <a:srgbClr val="C0C0C0"/>
        </a:folHlink>
      </a:clrScheme>
      <a:clrMap accent1="accent1" accent2="accent2" accent3="accent3" accent4="accent4" accent5="accent5" accent6="accent6" bg1="lt1" bg2="lt2" folHlink="folHlink" hlink="hlink" tx1="dk1" tx2="dk2"/>
    </a:extraClrScheme>
    <a:extraClrScheme>
      <a:clrScheme name="Default 6">
        <a:dk1>
          <a:srgbClr val="000000"/>
        </a:dk1>
        <a:lt1>
          <a:srgbClr val="FFFFFF"/>
        </a:lt1>
        <a:dk2>
          <a:srgbClr val="000000"/>
        </a:dk2>
        <a:lt2>
          <a:srgbClr val="808080"/>
        </a:lt2>
        <a:accent1>
          <a:srgbClr val="C0C0C0"/>
        </a:accent1>
        <a:accent2>
          <a:srgbClr val="0066FF"/>
        </a:accent2>
        <a:accent3>
          <a:srgbClr val="AAAAAA"/>
        </a:accent3>
        <a:accent4>
          <a:srgbClr val="DCDCDC"/>
        </a:accent4>
        <a:accent5>
          <a:srgbClr val="DBF1FA"/>
        </a:accent5>
        <a:accent6>
          <a:srgbClr val="4B9DCA"/>
        </a:accent6>
        <a:hlink>
          <a:srgbClr val="FF0000"/>
        </a:hlink>
        <a:folHlink>
          <a:srgbClr val="009900"/>
        </a:folHlink>
      </a:clrScheme>
      <a:clrMap accent1="accent1" accent2="accent2" accent3="accent3" accent4="accent4" accent5="accent5" accent6="accent6" bg1="lt1" bg2="lt2" folHlink="folHlink" hlink="hlink" tx1="dk1" tx2="dk2"/>
    </a:extraClrScheme>
    <a:extraClrScheme>
      <a:clrScheme name="Default 7">
        <a:dk1>
          <a:srgbClr val="000000"/>
        </a:dk1>
        <a:lt1>
          <a:srgbClr val="FFFFFF"/>
        </a:lt1>
        <a:dk2>
          <a:srgbClr val="000000"/>
        </a:dk2>
        <a:lt2>
          <a:srgbClr val="808080"/>
        </a:lt2>
        <a:accent1>
          <a:srgbClr val="3399FF"/>
        </a:accent1>
        <a:accent2>
          <a:srgbClr val="99FFCC"/>
        </a:accent2>
        <a:accent3>
          <a:srgbClr val="AAAAAA"/>
        </a:accent3>
        <a:accent4>
          <a:srgbClr val="DCDCDC"/>
        </a:accent4>
        <a:accent5>
          <a:srgbClr val="DBF1FA"/>
        </a:accent5>
        <a:accent6>
          <a:srgbClr val="4B9DCA"/>
        </a:accent6>
        <a:hlink>
          <a:srgbClr val="CC00CC"/>
        </a:hlink>
        <a:folHlink>
          <a:srgbClr val="B2B2B2"/>
        </a:folHlink>
      </a:clrScheme>
      <a:clrMap accent1="accent1" accent2="accent2" accent3="accent3" accent4="accent4" accent5="accent5" accent6="accent6" bg1="lt1" bg2="lt2" folHlink="folHlink" hlink="hlink" tx1="dk1" tx2="dk2"/>
    </a:extraClrScheme>
  </a:extraClrSchemeLst>
</a:theme>
</file>

<file path=docProps/app.xml><?xml version="1.0" encoding="utf-8"?>
<Properties xmlns="http://schemas.openxmlformats.org/officeDocument/2006/extended-properties" xmlns:vt="http://schemas.openxmlformats.org/officeDocument/2006/docPropsVTypes">
  <Template/>
  <TotalTime>0</TotalTime>
  <Words>0</Words>
  <Application>ONLYOFFICE/6.2.0.123</Application>
  <DocSecurity>0</DocSecurity>
  <PresentationFormat>On-screen Show (4:3)</PresentationFormat>
  <Paragraphs>0</Paragraphs>
  <Slides>3</Slides>
  <Notes>3</Notes>
  <HiddenSlides>0</HiddenSlides>
  <MMClips>2</MMClips>
  <ScaleCrop>0</ScaleCrop>
  <HeadingPairs>
    <vt:vector size="4" baseType="variant">
      <vt:variant>
        <vt:lpstr>Theme</vt:lpstr>
      </vt:variant>
      <vt:variant>
        <vt:i4>1</vt:i4>
      </vt:variant>
      <vt:variant>
        <vt:lpstr>Slide Titles</vt:lpstr>
      </vt:variant>
      <vt:variant>
        <vt:i4>3</vt:i4>
      </vt:variant>
    </vt:vector>
  </HeadingPairs>
  <TitlesOfParts>
    <vt:vector size="4" baseType="lpstr">
      <vt:lpstr>Theme 1</vt:lpstr>
      <vt:lpstr>Slide 1</vt:lpstr>
      <vt:lpstr>Slide 2</vt:lpstr>
      <vt:lpstr>Slide 3</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
  <cp:keywords/>
  <dc:description/>
  <dc:identifier/>
  <dc:language/>
  <cp:lastModifiedBy>user94860@demo.afterlogic.com</cp:lastModifiedBy>
  <cp:revision>2</cp:revision>
  <dcterms:modified xsi:type="dcterms:W3CDTF">2021-04-06T07:42:28Z</dcterms:modified>
  <cp:category/>
  <cp:contentStatus/>
  <cp:version/>
</cp:coreProperties>
</file>