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2A3"/>
    <a:srgbClr val="4472C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36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3F4A2-E27F-4B83-8232-E1605B59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796EC-6BED-475F-98AD-9F3D384D8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E0AB4-54CD-4D23-9874-0041424A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397A2-0205-4DE4-B15E-994745CB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18564-6F23-41E6-8EA5-7E2CFFB8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3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2326E-17CE-4829-9191-2AB75154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F021C7-A31F-4D95-99E6-A8D7E77D2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549D1-34E0-4FA8-AF59-863A6D2E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9D41F-C3B7-4130-A2D6-3952BF7F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A4D38-28F8-407E-A124-689592A6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8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1B5E48-A8C6-45F9-9CF6-3FCB7FC68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5C25F-532D-420A-9D36-4ECE4658F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F8D67-806C-46EF-9AFC-B5D146AF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0DA34-3032-4A03-B762-63C6EF26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709CB-42AC-4D04-86C4-B1C52AAD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2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1E7B9-7F2B-46A6-8B78-40F288BB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44884-6939-4E4F-ACF8-92F53E5D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B62AC-36B1-4621-9FB8-97B34546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D35F3-A5A4-4D79-A4CF-1B48C13C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8E879-28B9-4D50-97BA-BCB353A5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7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4A428-5957-40C6-A389-A37B570C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1467A-8818-49DA-A0AF-D3960F081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989EA-8C72-4A87-88FF-3482922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3F9B0-0F68-4B48-9DDF-E1CB6019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554E5-62B8-4432-B776-1214AE8F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9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03F1-B0C9-48C5-8EA7-F0A70842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04B2-F53E-4C3A-A9F5-F8F3CFC8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73188-D199-4010-851E-171FECB4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9C3F1-433C-4D03-A45E-AC772833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8133C-7DC7-4E23-AC31-B852DBC7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C0E9E-3BC2-4D72-BF36-8B05D9E4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0C5BF-D99A-41B1-A183-7ADE961F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AAF281-F9F2-4D4C-BC7C-9A9499B40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DA7B0-DFA2-4A3A-995D-FABEAC67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E7DE6-14F7-434D-BF54-3FD7E1B80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180D8-DB93-433A-969D-E96F9AFE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7ED9EA-58B6-43E2-BEB3-088E5149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87340-DCB6-4E75-8861-05EBC067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11A63C-2686-4AF2-9554-549E2872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72C78-8F17-4828-A73B-E3CDAED9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D3CB4F-755E-4963-A3EE-53B12AB4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42FA09-D73A-4EB5-801B-75E4DF30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A76F64-2CE0-44AC-875C-187DC0EE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1FA23D-A395-4B9D-9015-CC7DCFCC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D7ECBB-78FD-4468-86C7-2FF5C5C2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8F8FA-99AB-41D8-9ABB-049928BF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8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9FA09-C42A-4213-BA3F-D30ED154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81993-323E-42BF-9526-8072F021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D2364-C16C-46B2-B49F-581004A54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4DDF0D-4C44-45D3-8A73-01537972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EF3B-8320-4F93-A8FC-FC7C20A5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F6610-103A-4420-8D67-1CA94A48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DA465-AC54-431D-9EEE-FA4DEB94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706AB-0D38-4AC9-B241-A1C2ED246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D7BBF7-BDD6-419F-998F-A4B0EA9F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2A23E-68B4-4541-9374-116941FE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1CD13-ADA4-4DF3-BE7D-411EFA78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3B009-90D0-40BE-B000-8781CF15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0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EB9B1-2FEB-4F01-BADA-1748752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3276C-76BD-4643-99FE-1BCF0BAD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3BC6A-7719-4ED6-AE05-695A945C9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61A5-B333-43FF-BF13-649880E98B23}" type="datetimeFigureOut">
              <a:rPr lang="zh-CN" altLang="en-US" smtClean="0"/>
              <a:t>2020-12-30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27E69-CB2A-4119-A8D5-BC5B6AFF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44423-1CD8-4F84-9B89-74F674DD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B13D-5C92-410A-9555-5342698DA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AB741B1-402F-4CBD-9753-2A4624920CE8}"/>
              </a:ext>
            </a:extLst>
          </p:cNvPr>
          <p:cNvSpPr/>
          <p:nvPr/>
        </p:nvSpPr>
        <p:spPr>
          <a:xfrm>
            <a:off x="4121686" y="1435370"/>
            <a:ext cx="1156106" cy="2677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4CE3C6EB-8558-4C07-B222-44F2DFF122D4}"/>
              </a:ext>
            </a:extLst>
          </p:cNvPr>
          <p:cNvSpPr/>
          <p:nvPr/>
        </p:nvSpPr>
        <p:spPr>
          <a:xfrm>
            <a:off x="5471256" y="1435370"/>
            <a:ext cx="1156106" cy="2677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23719268-C602-491D-8385-9ADB21ECF67E}"/>
              </a:ext>
            </a:extLst>
          </p:cNvPr>
          <p:cNvSpPr/>
          <p:nvPr/>
        </p:nvSpPr>
        <p:spPr>
          <a:xfrm>
            <a:off x="6820826" y="1435370"/>
            <a:ext cx="1156106" cy="2677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B2A076B0-8DD4-4CFC-BEAE-620AAA43399F}"/>
              </a:ext>
            </a:extLst>
          </p:cNvPr>
          <p:cNvSpPr/>
          <p:nvPr/>
        </p:nvSpPr>
        <p:spPr>
          <a:xfrm>
            <a:off x="8104409" y="1435370"/>
            <a:ext cx="1156106" cy="2677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3B0F7B7-6375-4230-BE3A-DA1E0BC89E6D}"/>
              </a:ext>
            </a:extLst>
          </p:cNvPr>
          <p:cNvSpPr/>
          <p:nvPr/>
        </p:nvSpPr>
        <p:spPr>
          <a:xfrm>
            <a:off x="2772116" y="1435370"/>
            <a:ext cx="1156106" cy="2677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2F39C28-2A94-4590-AE89-2110405058CC}"/>
              </a:ext>
            </a:extLst>
          </p:cNvPr>
          <p:cNvGrpSpPr/>
          <p:nvPr/>
        </p:nvGrpSpPr>
        <p:grpSpPr>
          <a:xfrm>
            <a:off x="2879576" y="1785774"/>
            <a:ext cx="983478" cy="1977050"/>
            <a:chOff x="2804160" y="1809946"/>
            <a:chExt cx="983478" cy="197705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ED92DBA-EA78-40DF-ADE2-6B9054D5CE10}"/>
                </a:ext>
              </a:extLst>
            </p:cNvPr>
            <p:cNvSpPr/>
            <p:nvPr/>
          </p:nvSpPr>
          <p:spPr>
            <a:xfrm>
              <a:off x="2934878" y="180994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6B21901-4D2F-4A69-AD32-4EE9256FAD2A}"/>
                </a:ext>
              </a:extLst>
            </p:cNvPr>
            <p:cNvSpPr/>
            <p:nvPr/>
          </p:nvSpPr>
          <p:spPr>
            <a:xfrm>
              <a:off x="2934878" y="22592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BE27277-14F4-4C4A-BA53-B4C91C0969F3}"/>
                </a:ext>
              </a:extLst>
            </p:cNvPr>
            <p:cNvSpPr/>
            <p:nvPr/>
          </p:nvSpPr>
          <p:spPr>
            <a:xfrm>
              <a:off x="2934878" y="2708472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703B168-CD8D-4837-B0A5-604A8EEF51A1}"/>
                </a:ext>
              </a:extLst>
            </p:cNvPr>
            <p:cNvSpPr/>
            <p:nvPr/>
          </p:nvSpPr>
          <p:spPr>
            <a:xfrm>
              <a:off x="2934878" y="315773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5A804AA-31E3-4FC4-B8B6-17E92E9AED85}"/>
                </a:ext>
              </a:extLst>
            </p:cNvPr>
            <p:cNvSpPr/>
            <p:nvPr/>
          </p:nvSpPr>
          <p:spPr>
            <a:xfrm>
              <a:off x="2934878" y="360699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3C62C78-C321-4256-BA27-54F8C89B1A85}"/>
                </a:ext>
              </a:extLst>
            </p:cNvPr>
            <p:cNvSpPr/>
            <p:nvPr/>
          </p:nvSpPr>
          <p:spPr>
            <a:xfrm>
              <a:off x="3422558" y="180994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5672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BA60B66-DAE3-4F46-A503-775E0275DFBA}"/>
                </a:ext>
              </a:extLst>
            </p:cNvPr>
            <p:cNvSpPr/>
            <p:nvPr/>
          </p:nvSpPr>
          <p:spPr>
            <a:xfrm>
              <a:off x="3422558" y="22592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9116513-4C4A-4DF9-A6E6-D544709BAC7A}"/>
                </a:ext>
              </a:extLst>
            </p:cNvPr>
            <p:cNvSpPr/>
            <p:nvPr/>
          </p:nvSpPr>
          <p:spPr>
            <a:xfrm>
              <a:off x="3422558" y="2708472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809AE74-27A3-451A-AB30-53CD12AE07E5}"/>
                </a:ext>
              </a:extLst>
            </p:cNvPr>
            <p:cNvSpPr/>
            <p:nvPr/>
          </p:nvSpPr>
          <p:spPr>
            <a:xfrm>
              <a:off x="3422558" y="315773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107420-FE7C-4630-9D87-9B477327E8AF}"/>
                </a:ext>
              </a:extLst>
            </p:cNvPr>
            <p:cNvSpPr/>
            <p:nvPr/>
          </p:nvSpPr>
          <p:spPr>
            <a:xfrm>
              <a:off x="3422558" y="360699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3B759177-C685-4CA8-AB8D-727577A10673}"/>
                </a:ext>
              </a:extLst>
            </p:cNvPr>
            <p:cNvSpPr/>
            <p:nvPr/>
          </p:nvSpPr>
          <p:spPr>
            <a:xfrm>
              <a:off x="2880360" y="189992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C73A677-2932-4DC2-8662-250848F129AA}"/>
                </a:ext>
              </a:extLst>
            </p:cNvPr>
            <p:cNvSpPr/>
            <p:nvPr/>
          </p:nvSpPr>
          <p:spPr>
            <a:xfrm>
              <a:off x="2804160" y="1899920"/>
              <a:ext cx="127000" cy="90424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40F5670A-95EB-4D57-8BC8-1FB78F142612}"/>
                </a:ext>
              </a:extLst>
            </p:cNvPr>
            <p:cNvSpPr/>
            <p:nvPr/>
          </p:nvSpPr>
          <p:spPr>
            <a:xfrm>
              <a:off x="2885440" y="280416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CED6D4E-B07C-4964-937F-BAFA999F6341}"/>
                </a:ext>
              </a:extLst>
            </p:cNvPr>
            <p:cNvSpPr/>
            <p:nvPr/>
          </p:nvSpPr>
          <p:spPr>
            <a:xfrm>
              <a:off x="2880360" y="326136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4F531D2-7084-491E-B9EE-F5E965F0808B}"/>
                </a:ext>
              </a:extLst>
            </p:cNvPr>
            <p:cNvSpPr/>
            <p:nvPr/>
          </p:nvSpPr>
          <p:spPr>
            <a:xfrm flipH="1">
              <a:off x="3602558" y="189992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0E429E00-A78B-42C6-9456-BC29E8C68A15}"/>
                </a:ext>
              </a:extLst>
            </p:cNvPr>
            <p:cNvSpPr/>
            <p:nvPr/>
          </p:nvSpPr>
          <p:spPr>
            <a:xfrm flipH="1">
              <a:off x="3602558" y="2368592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7F13F06-7738-4780-BEF7-05BAD0E874C1}"/>
                </a:ext>
              </a:extLst>
            </p:cNvPr>
            <p:cNvSpPr/>
            <p:nvPr/>
          </p:nvSpPr>
          <p:spPr>
            <a:xfrm flipH="1">
              <a:off x="3602558" y="2825792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D4A2F23-271C-4AB8-884A-5248EFE78DB9}"/>
                </a:ext>
              </a:extLst>
            </p:cNvPr>
            <p:cNvSpPr/>
            <p:nvPr/>
          </p:nvSpPr>
          <p:spPr>
            <a:xfrm flipH="1">
              <a:off x="3602558" y="3275055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A2C0086-8189-49A8-B3ED-42705C2383F6}"/>
                </a:ext>
              </a:extLst>
            </p:cNvPr>
            <p:cNvSpPr/>
            <p:nvPr/>
          </p:nvSpPr>
          <p:spPr>
            <a:xfrm flipH="1">
              <a:off x="3607638" y="1899920"/>
              <a:ext cx="180000" cy="1383072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7435718-6CED-4BC3-B747-80A2FC400314}"/>
                </a:ext>
              </a:extLst>
            </p:cNvPr>
            <p:cNvCxnSpPr>
              <a:stCxn id="4" idx="6"/>
              <a:endCxn id="18" idx="2"/>
            </p:cNvCxnSpPr>
            <p:nvPr/>
          </p:nvCxnSpPr>
          <p:spPr>
            <a:xfrm>
              <a:off x="3114878" y="1899946"/>
              <a:ext cx="30768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367B8FC-E243-4677-81C8-2014F308CB4D}"/>
                </a:ext>
              </a:extLst>
            </p:cNvPr>
            <p:cNvCxnSpPr/>
            <p:nvPr/>
          </p:nvCxnSpPr>
          <p:spPr>
            <a:xfrm>
              <a:off x="3114878" y="3712210"/>
              <a:ext cx="30768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BE403EA-C2C8-4CE9-ABB5-163C0AA02B78}"/>
                </a:ext>
              </a:extLst>
            </p:cNvPr>
            <p:cNvCxnSpPr/>
            <p:nvPr/>
          </p:nvCxnSpPr>
          <p:spPr>
            <a:xfrm>
              <a:off x="3114878" y="2357120"/>
              <a:ext cx="30768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FCF982A-847B-4B7B-92F8-95B9E5E8544B}"/>
                </a:ext>
              </a:extLst>
            </p:cNvPr>
            <p:cNvCxnSpPr/>
            <p:nvPr/>
          </p:nvCxnSpPr>
          <p:spPr>
            <a:xfrm>
              <a:off x="3114878" y="2801620"/>
              <a:ext cx="30768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5DD5B28-680C-4B5A-A54B-70472067962A}"/>
                </a:ext>
              </a:extLst>
            </p:cNvPr>
            <p:cNvCxnSpPr/>
            <p:nvPr/>
          </p:nvCxnSpPr>
          <p:spPr>
            <a:xfrm>
              <a:off x="3114878" y="3261360"/>
              <a:ext cx="30768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626BAC8E-165E-446D-9DCE-EFD502A61244}"/>
                </a:ext>
              </a:extLst>
            </p:cNvPr>
            <p:cNvSpPr/>
            <p:nvPr/>
          </p:nvSpPr>
          <p:spPr>
            <a:xfrm flipH="1">
              <a:off x="3607638" y="1910080"/>
              <a:ext cx="103800" cy="90424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EED80C-D314-4F09-86E6-8853B88A65AB}"/>
              </a:ext>
            </a:extLst>
          </p:cNvPr>
          <p:cNvGrpSpPr/>
          <p:nvPr/>
        </p:nvGrpSpPr>
        <p:grpSpPr>
          <a:xfrm>
            <a:off x="4294049" y="1785774"/>
            <a:ext cx="849198" cy="1977050"/>
            <a:chOff x="4098852" y="1809946"/>
            <a:chExt cx="849198" cy="1977050"/>
          </a:xfrm>
        </p:grpSpPr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A8EF7AFA-A245-4B97-8D9D-AF0893913CD3}"/>
                </a:ext>
              </a:extLst>
            </p:cNvPr>
            <p:cNvSpPr/>
            <p:nvPr/>
          </p:nvSpPr>
          <p:spPr>
            <a:xfrm>
              <a:off x="4229570" y="180994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236A126B-DEA2-4763-A872-28F745BE033E}"/>
                </a:ext>
              </a:extLst>
            </p:cNvPr>
            <p:cNvSpPr/>
            <p:nvPr/>
          </p:nvSpPr>
          <p:spPr>
            <a:xfrm>
              <a:off x="4229570" y="2259209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E9BF183-1A1F-40F9-8F5F-E5B27B784BBE}"/>
                </a:ext>
              </a:extLst>
            </p:cNvPr>
            <p:cNvSpPr/>
            <p:nvPr/>
          </p:nvSpPr>
          <p:spPr>
            <a:xfrm>
              <a:off x="4229570" y="2708472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720BDDBD-5FF1-486F-A1CB-878FFFEB1686}"/>
                </a:ext>
              </a:extLst>
            </p:cNvPr>
            <p:cNvSpPr/>
            <p:nvPr/>
          </p:nvSpPr>
          <p:spPr>
            <a:xfrm>
              <a:off x="4229570" y="3157735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2C67020-9FA9-4429-84F9-6D8AAFA71804}"/>
                </a:ext>
              </a:extLst>
            </p:cNvPr>
            <p:cNvSpPr/>
            <p:nvPr/>
          </p:nvSpPr>
          <p:spPr>
            <a:xfrm>
              <a:off x="4229570" y="360699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2639C9C5-B1F7-4A0F-868B-847EFADFEC08}"/>
                </a:ext>
              </a:extLst>
            </p:cNvPr>
            <p:cNvSpPr/>
            <p:nvPr/>
          </p:nvSpPr>
          <p:spPr>
            <a:xfrm>
              <a:off x="4717250" y="225920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EC31057D-746B-45C1-9264-502C7ED38CEE}"/>
                </a:ext>
              </a:extLst>
            </p:cNvPr>
            <p:cNvSpPr/>
            <p:nvPr/>
          </p:nvSpPr>
          <p:spPr>
            <a:xfrm>
              <a:off x="4717250" y="2708472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770CCC01-EC58-4A4A-874A-1B58746DE6C0}"/>
                </a:ext>
              </a:extLst>
            </p:cNvPr>
            <p:cNvSpPr/>
            <p:nvPr/>
          </p:nvSpPr>
          <p:spPr>
            <a:xfrm>
              <a:off x="4717250" y="3157735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744B046D-CEEA-432D-BAC6-4EECA4006A94}"/>
                </a:ext>
              </a:extLst>
            </p:cNvPr>
            <p:cNvSpPr/>
            <p:nvPr/>
          </p:nvSpPr>
          <p:spPr>
            <a:xfrm>
              <a:off x="4717250" y="360699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65076ED2-EB5D-457B-834B-DA24C00027AE}"/>
                </a:ext>
              </a:extLst>
            </p:cNvPr>
            <p:cNvSpPr/>
            <p:nvPr/>
          </p:nvSpPr>
          <p:spPr>
            <a:xfrm>
              <a:off x="4175052" y="189992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67AEC20D-15DC-43C6-A848-960A4DDDDC5B}"/>
                </a:ext>
              </a:extLst>
            </p:cNvPr>
            <p:cNvSpPr/>
            <p:nvPr/>
          </p:nvSpPr>
          <p:spPr>
            <a:xfrm>
              <a:off x="4098852" y="1899920"/>
              <a:ext cx="127000" cy="90424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C3FCC591-974A-419E-8896-E51B0FA1A3FB}"/>
                </a:ext>
              </a:extLst>
            </p:cNvPr>
            <p:cNvSpPr/>
            <p:nvPr/>
          </p:nvSpPr>
          <p:spPr>
            <a:xfrm>
              <a:off x="4180132" y="280416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B62BE166-C69E-4CB9-9AAA-4FE9C043F420}"/>
                </a:ext>
              </a:extLst>
            </p:cNvPr>
            <p:cNvSpPr/>
            <p:nvPr/>
          </p:nvSpPr>
          <p:spPr>
            <a:xfrm>
              <a:off x="4175052" y="326136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11BB3879-C1A2-4B64-BD1F-1D116AA55BE8}"/>
                </a:ext>
              </a:extLst>
            </p:cNvPr>
            <p:cNvSpPr/>
            <p:nvPr/>
          </p:nvSpPr>
          <p:spPr>
            <a:xfrm flipH="1">
              <a:off x="4897250" y="2368592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90A1D914-E743-40E9-A54F-80A0B9B39D76}"/>
                </a:ext>
              </a:extLst>
            </p:cNvPr>
            <p:cNvSpPr/>
            <p:nvPr/>
          </p:nvSpPr>
          <p:spPr>
            <a:xfrm flipH="1">
              <a:off x="4897250" y="2825792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51766424-B729-4394-9E71-AE5C1B56F1E1}"/>
                </a:ext>
              </a:extLst>
            </p:cNvPr>
            <p:cNvSpPr/>
            <p:nvPr/>
          </p:nvSpPr>
          <p:spPr>
            <a:xfrm flipH="1">
              <a:off x="4897250" y="3275055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DAC277D-5786-45FF-9335-75B1D08FA6A9}"/>
                </a:ext>
              </a:extLst>
            </p:cNvPr>
            <p:cNvCxnSpPr/>
            <p:nvPr/>
          </p:nvCxnSpPr>
          <p:spPr>
            <a:xfrm>
              <a:off x="4409570" y="3712210"/>
              <a:ext cx="30768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C6D16313-974A-4350-95D5-E9FEF6DDFD01}"/>
                </a:ext>
              </a:extLst>
            </p:cNvPr>
            <p:cNvCxnSpPr/>
            <p:nvPr/>
          </p:nvCxnSpPr>
          <p:spPr>
            <a:xfrm>
              <a:off x="4409570" y="2357120"/>
              <a:ext cx="30768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D8D6818F-27B1-4861-8ACB-912E77C7DB36}"/>
                </a:ext>
              </a:extLst>
            </p:cNvPr>
            <p:cNvCxnSpPr/>
            <p:nvPr/>
          </p:nvCxnSpPr>
          <p:spPr>
            <a:xfrm>
              <a:off x="4409570" y="2801620"/>
              <a:ext cx="30768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65FDE07A-57ED-4E67-9CE5-3AB338DB8F8E}"/>
                </a:ext>
              </a:extLst>
            </p:cNvPr>
            <p:cNvCxnSpPr/>
            <p:nvPr/>
          </p:nvCxnSpPr>
          <p:spPr>
            <a:xfrm>
              <a:off x="4409570" y="3261360"/>
              <a:ext cx="30768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FE43140-4282-4A08-88C9-A3CD9AADAF55}"/>
              </a:ext>
            </a:extLst>
          </p:cNvPr>
          <p:cNvGrpSpPr/>
          <p:nvPr/>
        </p:nvGrpSpPr>
        <p:grpSpPr>
          <a:xfrm>
            <a:off x="5649658" y="1785774"/>
            <a:ext cx="849198" cy="1977050"/>
            <a:chOff x="5191433" y="1785774"/>
            <a:chExt cx="849198" cy="1977050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8049AEA0-4B39-432B-9383-908B18357F0A}"/>
                </a:ext>
              </a:extLst>
            </p:cNvPr>
            <p:cNvSpPr/>
            <p:nvPr/>
          </p:nvSpPr>
          <p:spPr>
            <a:xfrm>
              <a:off x="5322151" y="1785774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D26DF4DF-9A4A-4DB9-8091-B54FC6047AE0}"/>
                </a:ext>
              </a:extLst>
            </p:cNvPr>
            <p:cNvSpPr/>
            <p:nvPr/>
          </p:nvSpPr>
          <p:spPr>
            <a:xfrm>
              <a:off x="5322151" y="268430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1229699C-73CC-4FC6-9DAC-19BBEA1C2796}"/>
                </a:ext>
              </a:extLst>
            </p:cNvPr>
            <p:cNvSpPr/>
            <p:nvPr/>
          </p:nvSpPr>
          <p:spPr>
            <a:xfrm>
              <a:off x="5322151" y="3133563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1A32004C-7DF7-46EF-9B50-941E70F1D325}"/>
                </a:ext>
              </a:extLst>
            </p:cNvPr>
            <p:cNvSpPr/>
            <p:nvPr/>
          </p:nvSpPr>
          <p:spPr>
            <a:xfrm>
              <a:off x="5322151" y="358282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8DC3D87A-5B16-4F75-B661-C1EF051AD3D8}"/>
                </a:ext>
              </a:extLst>
            </p:cNvPr>
            <p:cNvSpPr/>
            <p:nvPr/>
          </p:nvSpPr>
          <p:spPr>
            <a:xfrm>
              <a:off x="5809831" y="2235037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FC81A0A5-B45F-4E9F-8889-45BA706380DA}"/>
                </a:ext>
              </a:extLst>
            </p:cNvPr>
            <p:cNvSpPr/>
            <p:nvPr/>
          </p:nvSpPr>
          <p:spPr>
            <a:xfrm>
              <a:off x="5809831" y="2684300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DD8EBDAD-A4CF-4679-8F67-17DBDA26E320}"/>
                </a:ext>
              </a:extLst>
            </p:cNvPr>
            <p:cNvSpPr/>
            <p:nvPr/>
          </p:nvSpPr>
          <p:spPr>
            <a:xfrm>
              <a:off x="5809831" y="3133563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EB8AFDF3-D2B7-4716-ACCE-95A095323FA6}"/>
                </a:ext>
              </a:extLst>
            </p:cNvPr>
            <p:cNvSpPr/>
            <p:nvPr/>
          </p:nvSpPr>
          <p:spPr>
            <a:xfrm>
              <a:off x="5809831" y="358282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89FFF4E6-742E-4B36-BFC7-DC28592CC8B6}"/>
                </a:ext>
              </a:extLst>
            </p:cNvPr>
            <p:cNvSpPr/>
            <p:nvPr/>
          </p:nvSpPr>
          <p:spPr>
            <a:xfrm>
              <a:off x="5191433" y="1875748"/>
              <a:ext cx="127000" cy="90424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8E1109B5-0B48-4685-BBC4-385D36E936B3}"/>
                </a:ext>
              </a:extLst>
            </p:cNvPr>
            <p:cNvSpPr/>
            <p:nvPr/>
          </p:nvSpPr>
          <p:spPr>
            <a:xfrm>
              <a:off x="5272713" y="2779988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EB6BD442-7E15-4A41-8816-CF2675B959B9}"/>
                </a:ext>
              </a:extLst>
            </p:cNvPr>
            <p:cNvSpPr/>
            <p:nvPr/>
          </p:nvSpPr>
          <p:spPr>
            <a:xfrm>
              <a:off x="5267633" y="3237188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B9DE712D-F7D9-41BF-8D72-001DB21B83C7}"/>
                </a:ext>
              </a:extLst>
            </p:cNvPr>
            <p:cNvSpPr/>
            <p:nvPr/>
          </p:nvSpPr>
          <p:spPr>
            <a:xfrm flipH="1">
              <a:off x="5989831" y="234442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8221773A-A883-4928-9B98-BBD88CA78907}"/>
                </a:ext>
              </a:extLst>
            </p:cNvPr>
            <p:cNvSpPr/>
            <p:nvPr/>
          </p:nvSpPr>
          <p:spPr>
            <a:xfrm flipH="1">
              <a:off x="5989831" y="280162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A60EEAB8-0BD7-43CD-AEE9-7197CAAAF979}"/>
                </a:ext>
              </a:extLst>
            </p:cNvPr>
            <p:cNvSpPr/>
            <p:nvPr/>
          </p:nvSpPr>
          <p:spPr>
            <a:xfrm flipH="1">
              <a:off x="5989831" y="3250883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EEC81D05-1A3D-4C4A-AD51-E2A84FBAD76A}"/>
                </a:ext>
              </a:extLst>
            </p:cNvPr>
            <p:cNvCxnSpPr/>
            <p:nvPr/>
          </p:nvCxnSpPr>
          <p:spPr>
            <a:xfrm>
              <a:off x="5502151" y="3688038"/>
              <a:ext cx="30768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571A42B1-7B4B-4BA4-87C2-B8612FE35308}"/>
                </a:ext>
              </a:extLst>
            </p:cNvPr>
            <p:cNvCxnSpPr/>
            <p:nvPr/>
          </p:nvCxnSpPr>
          <p:spPr>
            <a:xfrm>
              <a:off x="5502151" y="2777448"/>
              <a:ext cx="30768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7E233AA6-B0C4-4A3E-97A3-C21E951AB7E5}"/>
                </a:ext>
              </a:extLst>
            </p:cNvPr>
            <p:cNvCxnSpPr/>
            <p:nvPr/>
          </p:nvCxnSpPr>
          <p:spPr>
            <a:xfrm>
              <a:off x="5502151" y="3237188"/>
              <a:ext cx="30768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3F8745-41CB-49B2-B54D-665365F08246}"/>
              </a:ext>
            </a:extLst>
          </p:cNvPr>
          <p:cNvGrpSpPr/>
          <p:nvPr/>
        </p:nvGrpSpPr>
        <p:grpSpPr>
          <a:xfrm>
            <a:off x="7005267" y="1785774"/>
            <a:ext cx="772998" cy="1977050"/>
            <a:chOff x="6632506" y="1798474"/>
            <a:chExt cx="772998" cy="1977050"/>
          </a:xfrm>
        </p:grpSpPr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9021B514-2A07-43DC-B5B6-4634BE2DCC57}"/>
                </a:ext>
              </a:extLst>
            </p:cNvPr>
            <p:cNvSpPr/>
            <p:nvPr/>
          </p:nvSpPr>
          <p:spPr>
            <a:xfrm>
              <a:off x="6687024" y="1798474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BD85F1AE-8A14-4299-A3E4-C1226D156836}"/>
                </a:ext>
              </a:extLst>
            </p:cNvPr>
            <p:cNvSpPr/>
            <p:nvPr/>
          </p:nvSpPr>
          <p:spPr>
            <a:xfrm>
              <a:off x="6687024" y="3146263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D11B3161-49ED-447A-A15A-810F1C2AAF4C}"/>
                </a:ext>
              </a:extLst>
            </p:cNvPr>
            <p:cNvSpPr/>
            <p:nvPr/>
          </p:nvSpPr>
          <p:spPr>
            <a:xfrm>
              <a:off x="6687024" y="359552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940CEECA-E9F1-4B26-91FB-250FB2EA85AD}"/>
                </a:ext>
              </a:extLst>
            </p:cNvPr>
            <p:cNvSpPr/>
            <p:nvPr/>
          </p:nvSpPr>
          <p:spPr>
            <a:xfrm>
              <a:off x="7174704" y="2247737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65507495-D878-42ED-96E9-12E8019A10B9}"/>
                </a:ext>
              </a:extLst>
            </p:cNvPr>
            <p:cNvSpPr/>
            <p:nvPr/>
          </p:nvSpPr>
          <p:spPr>
            <a:xfrm>
              <a:off x="7174704" y="2697000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0FFC87D2-9A55-4D54-B636-5DA786C5A8D0}"/>
                </a:ext>
              </a:extLst>
            </p:cNvPr>
            <p:cNvSpPr/>
            <p:nvPr/>
          </p:nvSpPr>
          <p:spPr>
            <a:xfrm>
              <a:off x="7174704" y="314626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9D7F6B45-57DD-404F-AFB9-641AE3D0AA32}"/>
                </a:ext>
              </a:extLst>
            </p:cNvPr>
            <p:cNvSpPr/>
            <p:nvPr/>
          </p:nvSpPr>
          <p:spPr>
            <a:xfrm>
              <a:off x="7174704" y="359552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E392C9D6-A18F-4FA6-8A57-98827639066E}"/>
                </a:ext>
              </a:extLst>
            </p:cNvPr>
            <p:cNvSpPr/>
            <p:nvPr/>
          </p:nvSpPr>
          <p:spPr>
            <a:xfrm>
              <a:off x="6632506" y="3249888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6E0A0224-C9E9-483D-A69B-29676706E414}"/>
                </a:ext>
              </a:extLst>
            </p:cNvPr>
            <p:cNvSpPr/>
            <p:nvPr/>
          </p:nvSpPr>
          <p:spPr>
            <a:xfrm flipH="1">
              <a:off x="7354704" y="235712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580BCFBA-F995-49B8-893B-CBDD8098514B}"/>
                </a:ext>
              </a:extLst>
            </p:cNvPr>
            <p:cNvSpPr/>
            <p:nvPr/>
          </p:nvSpPr>
          <p:spPr>
            <a:xfrm flipH="1">
              <a:off x="7354704" y="281432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6F366EAB-315E-46FA-B6C3-92F502DC54DF}"/>
                </a:ext>
              </a:extLst>
            </p:cNvPr>
            <p:cNvSpPr/>
            <p:nvPr/>
          </p:nvSpPr>
          <p:spPr>
            <a:xfrm flipH="1">
              <a:off x="7354704" y="3263583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50213765-E88A-4574-A776-2F2A36AC961B}"/>
                </a:ext>
              </a:extLst>
            </p:cNvPr>
            <p:cNvCxnSpPr/>
            <p:nvPr/>
          </p:nvCxnSpPr>
          <p:spPr>
            <a:xfrm>
              <a:off x="6867024" y="3700738"/>
              <a:ext cx="30768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8CE7C0B2-0A25-408A-9958-48C16EB1B242}"/>
                </a:ext>
              </a:extLst>
            </p:cNvPr>
            <p:cNvCxnSpPr/>
            <p:nvPr/>
          </p:nvCxnSpPr>
          <p:spPr>
            <a:xfrm>
              <a:off x="6867024" y="3249888"/>
              <a:ext cx="30768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6CE9C9-F215-4763-B3B2-350E5EE2EAB6}"/>
              </a:ext>
            </a:extLst>
          </p:cNvPr>
          <p:cNvGrpSpPr/>
          <p:nvPr/>
        </p:nvGrpSpPr>
        <p:grpSpPr>
          <a:xfrm>
            <a:off x="8284677" y="1785774"/>
            <a:ext cx="772998" cy="1977050"/>
            <a:chOff x="7783027" y="1809946"/>
            <a:chExt cx="772998" cy="1977050"/>
          </a:xfrm>
        </p:grpSpPr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329E3F31-6882-462B-8795-35856862F3AB}"/>
                </a:ext>
              </a:extLst>
            </p:cNvPr>
            <p:cNvSpPr/>
            <p:nvPr/>
          </p:nvSpPr>
          <p:spPr>
            <a:xfrm>
              <a:off x="7837545" y="1809946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51562305-62D4-4DC2-841E-21BCA4420A3A}"/>
                </a:ext>
              </a:extLst>
            </p:cNvPr>
            <p:cNvSpPr/>
            <p:nvPr/>
          </p:nvSpPr>
          <p:spPr>
            <a:xfrm>
              <a:off x="7837545" y="315773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2816850A-B74B-4058-9194-B3B51A3AC011}"/>
                </a:ext>
              </a:extLst>
            </p:cNvPr>
            <p:cNvSpPr/>
            <p:nvPr/>
          </p:nvSpPr>
          <p:spPr>
            <a:xfrm>
              <a:off x="7837545" y="360699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F96766D4-5D90-43A7-9807-8F000C6C0E33}"/>
                </a:ext>
              </a:extLst>
            </p:cNvPr>
            <p:cNvSpPr/>
            <p:nvPr/>
          </p:nvSpPr>
          <p:spPr>
            <a:xfrm>
              <a:off x="8325225" y="2259209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B943DFEC-4107-4542-8501-F80415F71366}"/>
                </a:ext>
              </a:extLst>
            </p:cNvPr>
            <p:cNvSpPr/>
            <p:nvPr/>
          </p:nvSpPr>
          <p:spPr>
            <a:xfrm>
              <a:off x="8325225" y="2708472"/>
              <a:ext cx="180000" cy="180000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C5AD9229-08A5-4186-841B-EE394B9D261E}"/>
                </a:ext>
              </a:extLst>
            </p:cNvPr>
            <p:cNvSpPr/>
            <p:nvPr/>
          </p:nvSpPr>
          <p:spPr>
            <a:xfrm>
              <a:off x="8325225" y="360699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A9BA56C2-E648-4E37-ACCC-6F60276DE294}"/>
                </a:ext>
              </a:extLst>
            </p:cNvPr>
            <p:cNvSpPr/>
            <p:nvPr/>
          </p:nvSpPr>
          <p:spPr>
            <a:xfrm>
              <a:off x="7783027" y="3261360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E480485E-4AC9-410F-A90D-0CBFB3BEFE76}"/>
                </a:ext>
              </a:extLst>
            </p:cNvPr>
            <p:cNvSpPr/>
            <p:nvPr/>
          </p:nvSpPr>
          <p:spPr>
            <a:xfrm flipH="1">
              <a:off x="8505225" y="2368592"/>
              <a:ext cx="50800" cy="457200"/>
            </a:xfrm>
            <a:custGeom>
              <a:avLst/>
              <a:gdLst>
                <a:gd name="connsiteX0" fmla="*/ 106680 w 106680"/>
                <a:gd name="connsiteY0" fmla="*/ 0 h 457200"/>
                <a:gd name="connsiteX1" fmla="*/ 0 w 106680"/>
                <a:gd name="connsiteY1" fmla="*/ 208280 h 457200"/>
                <a:gd name="connsiteX2" fmla="*/ 106680 w 10668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457200">
                  <a:moveTo>
                    <a:pt x="106680" y="0"/>
                  </a:moveTo>
                  <a:cubicBezTo>
                    <a:pt x="53340" y="66040"/>
                    <a:pt x="0" y="132080"/>
                    <a:pt x="0" y="208280"/>
                  </a:cubicBezTo>
                  <a:cubicBezTo>
                    <a:pt x="0" y="284480"/>
                    <a:pt x="53340" y="370840"/>
                    <a:pt x="106680" y="45720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D8CB4136-ECCC-4F57-804C-283CB5F7CF29}"/>
                </a:ext>
              </a:extLst>
            </p:cNvPr>
            <p:cNvCxnSpPr/>
            <p:nvPr/>
          </p:nvCxnSpPr>
          <p:spPr>
            <a:xfrm>
              <a:off x="8017545" y="3712210"/>
              <a:ext cx="30768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箭头: 右 7">
            <a:extLst>
              <a:ext uri="{FF2B5EF4-FFF2-40B4-BE49-F238E27FC236}">
                <a16:creationId xmlns:a16="http://schemas.microsoft.com/office/drawing/2014/main" id="{2D2259AB-3841-461E-B476-1E96C5E0FE49}"/>
              </a:ext>
            </a:extLst>
          </p:cNvPr>
          <p:cNvSpPr/>
          <p:nvPr/>
        </p:nvSpPr>
        <p:spPr>
          <a:xfrm>
            <a:off x="3872309" y="2684299"/>
            <a:ext cx="337069" cy="180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箭头: 右 204">
            <a:extLst>
              <a:ext uri="{FF2B5EF4-FFF2-40B4-BE49-F238E27FC236}">
                <a16:creationId xmlns:a16="http://schemas.microsoft.com/office/drawing/2014/main" id="{79F8E83F-CA62-457E-9068-7AE85E21DE29}"/>
              </a:ext>
            </a:extLst>
          </p:cNvPr>
          <p:cNvSpPr/>
          <p:nvPr/>
        </p:nvSpPr>
        <p:spPr>
          <a:xfrm>
            <a:off x="5227918" y="2684299"/>
            <a:ext cx="337069" cy="180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箭头: 右 205">
            <a:extLst>
              <a:ext uri="{FF2B5EF4-FFF2-40B4-BE49-F238E27FC236}">
                <a16:creationId xmlns:a16="http://schemas.microsoft.com/office/drawing/2014/main" id="{794E3428-A0F1-416E-94A5-DC1DCABC859A}"/>
              </a:ext>
            </a:extLst>
          </p:cNvPr>
          <p:cNvSpPr/>
          <p:nvPr/>
        </p:nvSpPr>
        <p:spPr>
          <a:xfrm>
            <a:off x="6583527" y="2684299"/>
            <a:ext cx="337069" cy="180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03B64B7A-2DA8-449D-9975-6E412F7D1ADB}"/>
              </a:ext>
            </a:extLst>
          </p:cNvPr>
          <p:cNvSpPr/>
          <p:nvPr/>
        </p:nvSpPr>
        <p:spPr>
          <a:xfrm>
            <a:off x="7862936" y="2684299"/>
            <a:ext cx="337069" cy="180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8CFA3C-617A-46E8-93D7-3EDD70F953D4}"/>
              </a:ext>
            </a:extLst>
          </p:cNvPr>
          <p:cNvSpPr txBox="1"/>
          <p:nvPr/>
        </p:nvSpPr>
        <p:spPr>
          <a:xfrm>
            <a:off x="2944642" y="1473490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48E9508-CE00-43BC-A5EF-0E6E7A179535}"/>
              </a:ext>
            </a:extLst>
          </p:cNvPr>
          <p:cNvSpPr txBox="1"/>
          <p:nvPr/>
        </p:nvSpPr>
        <p:spPr>
          <a:xfrm>
            <a:off x="3428694" y="14734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0A0FEA02-0F25-4144-B767-88A72E9A549B}"/>
              </a:ext>
            </a:extLst>
          </p:cNvPr>
          <p:cNvSpPr txBox="1"/>
          <p:nvPr/>
        </p:nvSpPr>
        <p:spPr>
          <a:xfrm>
            <a:off x="3201222" y="3774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9CC22632-CD6B-4899-9C05-04B9A694C870}"/>
              </a:ext>
            </a:extLst>
          </p:cNvPr>
          <p:cNvSpPr txBox="1"/>
          <p:nvPr/>
        </p:nvSpPr>
        <p:spPr>
          <a:xfrm>
            <a:off x="4617781" y="377467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FD657E93-169D-4127-BCF4-6B2ED18A4677}"/>
              </a:ext>
            </a:extLst>
          </p:cNvPr>
          <p:cNvSpPr txBox="1"/>
          <p:nvPr/>
        </p:nvSpPr>
        <p:spPr>
          <a:xfrm>
            <a:off x="5982756" y="37746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864431AD-6549-4F4B-84FF-C62DF164730D}"/>
              </a:ext>
            </a:extLst>
          </p:cNvPr>
          <p:cNvSpPr txBox="1"/>
          <p:nvPr/>
        </p:nvSpPr>
        <p:spPr>
          <a:xfrm>
            <a:off x="7252481" y="377467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053C9C9-81E7-4636-A5CC-3CBF633ACFE4}"/>
              </a:ext>
            </a:extLst>
          </p:cNvPr>
          <p:cNvSpPr txBox="1"/>
          <p:nvPr/>
        </p:nvSpPr>
        <p:spPr>
          <a:xfrm>
            <a:off x="8534904" y="3774675"/>
            <a:ext cx="29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67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47</Words>
  <Application>Microsoft Office PowerPoint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jihui han</dc:creator>
  <cp:lastModifiedBy>jihui han</cp:lastModifiedBy>
  <cp:revision>12</cp:revision>
  <dcterms:created xsi:type="dcterms:W3CDTF">2020-12-30T03:05:13Z</dcterms:created>
  <dcterms:modified xsi:type="dcterms:W3CDTF">2020-12-30T12:35:01Z</dcterms:modified>
</cp:coreProperties>
</file>