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Objects="1">
      <p:cViewPr varScale="1">
        <p:scale>
          <a:sx n="70" d="100"/>
          <a:sy n="70" d="100"/>
        </p:scale>
        <p:origin x="-61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8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Motorized Passenger Transport in Sri Lanka (Detailed)</c:v>
                </c:pt>
              </c:strCache>
            </c:strRef>
          </c:tx>
          <c:dLbls>
            <c:dLblPos val="outEnd"/>
            <c:showLegendKey val="1"/>
            <c:showCatName val="1"/>
            <c:showPercent val="1"/>
            <c:showLeaderLines val="1"/>
          </c:dLbls>
          <c:cat>
            <c:strRef>
              <c:f>Sheet1!$A$2:$A$5</c:f>
              <c:strCache>
                <c:ptCount val="4"/>
                <c:pt idx="0">
                  <c:v>Private Bus Operators</c:v>
                </c:pt>
                <c:pt idx="1">
                  <c:v>State-run Bus Operators (SLTB)</c:v>
                </c:pt>
                <c:pt idx="2">
                  <c:v>Rail Transport</c:v>
                </c:pt>
                <c:pt idx="3">
                  <c:v>Other Modes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23</c:v>
                </c:pt>
                <c:pt idx="2">
                  <c:v>5</c:v>
                </c:pt>
                <c:pt idx="3">
                  <c:v>27</c:v>
                </c:pt>
              </c:numCache>
            </c:numRef>
          </c:val>
        </c:ser>
        <c:dLbls/>
        <c:firstSliceAng val="0"/>
      </c:pieChart>
    </c:plotArea>
    <c:plotVisOnly val="1"/>
    <c:dispBlanksAs val="zero"/>
  </c:chart>
  <c:txPr>
    <a:bodyPr/>
    <a:lstStyle/>
    <a:p>
      <a:pPr>
        <a:defRPr sz="1800">
          <a:latin typeface="Times New Roman" pitchFamily="18" charset="0"/>
          <a:cs typeface="Times New Roman" pitchFamily="18" charset="0"/>
        </a:defRPr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976087-64E9-40FB-929C-DEE51674A96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47D8BB-FAD2-43FE-8DBB-3B15C25196E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 rot="16200000">
          <a:off x="-2609505" y="2917057"/>
          <a:ext cx="5557096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 vert="horz"/>
        <a:lstStyle/>
        <a:p>
          <a:r>
            <a:rPr lang="en-US" sz="14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Stakeholder Feasibility Analysis</a:t>
          </a:r>
          <a:endParaRPr lang="en-US" sz="14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6006B7A5-DA62-467D-A162-07E071E8769D}" type="parTrans" cxnId="{9055E4B2-E330-4B6E-8849-14DDDE3A16C5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4C697D37-3A94-4C0B-A930-FE4AACBC6803}" type="sibTrans" cxnId="{9055E4B2-E330-4B6E-8849-14DDDE3A16C5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C58D43BC-1D57-488E-AF44-558A1A1E674B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502197" y="804021"/>
          <a:ext cx="110892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Bus Owners</a:t>
          </a:r>
          <a:endParaRPr lang="en-US" sz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A887DE76-0D6F-4FE4-AD55-F48B796DB280}" type="parTrans" cxnId="{64FA9323-EA74-4719-9E8A-4265DE415F03}">
      <dgm:prSet/>
      <dgm:spPr>
        <a:xfrm>
          <a:off x="338085" y="973064"/>
          <a:ext cx="164111" cy="2113035"/>
        </a:xfrm>
        <a:custGeom>
          <a:avLst/>
          <a:gdLst/>
          <a:ahLst/>
          <a:cxnLst/>
          <a:rect l="0" t="0" r="0" b="0"/>
          <a:pathLst>
            <a:path>
              <a:moveTo>
                <a:pt x="0" y="2113035"/>
              </a:moveTo>
              <a:lnTo>
                <a:pt x="82055" y="2113035"/>
              </a:lnTo>
              <a:lnTo>
                <a:pt x="82055" y="0"/>
              </a:lnTo>
              <a:lnTo>
                <a:pt x="164111" y="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3363893B-9EE0-4745-8D24-2A716FC93AA0}" type="sibTrans" cxnId="{64FA9323-EA74-4719-9E8A-4265DE415F03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7F15C174-3A6F-43BB-82D5-2EBADAC4CDEF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502197" y="1649235"/>
          <a:ext cx="110892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Bus Operators</a:t>
          </a:r>
          <a:endParaRPr lang="en-US" sz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54DF2C56-6A96-4C0A-9B8E-619D4EFEACBE}" type="parTrans" cxnId="{23617AA6-38F8-48F1-8871-BD1A26E8AE03}">
      <dgm:prSet/>
      <dgm:spPr>
        <a:xfrm>
          <a:off x="338085" y="1818278"/>
          <a:ext cx="164111" cy="1267821"/>
        </a:xfrm>
        <a:custGeom>
          <a:avLst/>
          <a:gdLst/>
          <a:ahLst/>
          <a:cxnLst/>
          <a:rect l="0" t="0" r="0" b="0"/>
          <a:pathLst>
            <a:path>
              <a:moveTo>
                <a:pt x="0" y="1267821"/>
              </a:moveTo>
              <a:lnTo>
                <a:pt x="82055" y="1267821"/>
              </a:lnTo>
              <a:lnTo>
                <a:pt x="82055" y="0"/>
              </a:lnTo>
              <a:lnTo>
                <a:pt x="164111" y="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B3EEE03E-04A2-4A8E-94EB-58CF8631E457}" type="sibTrans" cxnId="{23617AA6-38F8-48F1-8871-BD1A26E8AE03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CE9B9862-9181-45B3-9FC3-61CC10B68A61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502197" y="2917057"/>
          <a:ext cx="1108921" cy="338085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Commuters</a:t>
          </a:r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0ABCA123-A394-47E7-8DE5-BFE16C4955A4}" type="parTrans" cxnId="{9ACBA126-2D71-4065-8E76-AAADD93EEBD0}">
      <dgm:prSet/>
      <dgm:spPr>
        <a:xfrm>
          <a:off x="338085" y="3040379"/>
          <a:ext cx="1641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4111" y="4572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0D6EC780-AD41-4E4C-AF6E-CBCA9E974E04}" type="sibTrans" cxnId="{9ACBA126-2D71-4065-8E76-AAADD93EEBD0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60BBDD00-BCA1-4BCA-B09D-E10BDE82922A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xfrm>
          <a:off x="502197" y="4184878"/>
          <a:ext cx="110892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WP-RPTA</a:t>
          </a:r>
          <a:endParaRPr lang="en-US" sz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9B98B748-1E5A-4B98-A682-DA9F42423C3F}" type="parTrans" cxnId="{5C96B390-E541-4B58-98D9-4F0ADDE10B1E}">
      <dgm:prSet/>
      <dgm:spPr>
        <a:xfrm>
          <a:off x="338085" y="3086099"/>
          <a:ext cx="164111" cy="1267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055" y="0"/>
              </a:lnTo>
              <a:lnTo>
                <a:pt x="82055" y="1267821"/>
              </a:lnTo>
              <a:lnTo>
                <a:pt x="164111" y="1267821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7CFE2B5F-79BD-4A3E-BFC0-4FC7888F6A5F}" type="sibTrans" cxnId="{5C96B390-E541-4B58-98D9-4F0ADDE10B1E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16A48F3A-E65D-4EBF-AB1E-96317E206398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xfrm>
          <a:off x="502197" y="5030092"/>
          <a:ext cx="110892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Government</a:t>
          </a:r>
          <a:endParaRPr lang="en-US" sz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9DD33AD0-3BB5-4231-A0C9-4DF388FFB4B6}" type="parTrans" cxnId="{4D38CA0B-55EC-4EAF-8C52-B2D1A70E6EBB}">
      <dgm:prSet/>
      <dgm:spPr>
        <a:xfrm>
          <a:off x="338085" y="3086099"/>
          <a:ext cx="164111" cy="2113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055" y="0"/>
              </a:lnTo>
              <a:lnTo>
                <a:pt x="82055" y="2113035"/>
              </a:lnTo>
              <a:lnTo>
                <a:pt x="164111" y="2113035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DB68680A-A0E4-4682-8614-3F922BFF233E}" type="sibTrans" cxnId="{4D38CA0B-55EC-4EAF-8C52-B2D1A70E6EBB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8F62BE90-661C-4387-843B-A1DFA1F677DE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xfrm>
          <a:off x="502197" y="5664003"/>
          <a:ext cx="110892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Other Motorists</a:t>
          </a:r>
          <a:endParaRPr lang="en-US" sz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14C6D665-1AFB-4AB8-B602-68B86BABBC18}" type="parTrans" cxnId="{E67AF274-B1CC-4072-8E48-1CEC3A81186B}">
      <dgm:prSet/>
      <dgm:spPr>
        <a:xfrm>
          <a:off x="338085" y="3086099"/>
          <a:ext cx="164111" cy="2746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055" y="0"/>
              </a:lnTo>
              <a:lnTo>
                <a:pt x="82055" y="2746946"/>
              </a:lnTo>
              <a:lnTo>
                <a:pt x="164111" y="2746946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E3AA65CE-FC0E-4044-93C2-204626309B5C}" type="sibTrans" cxnId="{E67AF274-B1CC-4072-8E48-1CEC3A81186B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177FB84B-B4AD-4C9F-BD98-03FBE8F731D2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1899804" y="592717"/>
          <a:ext cx="240465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Reduce Number of Daily Trips</a:t>
          </a:r>
          <a:endParaRPr lang="en-US" sz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C9FF3CF2-E29A-4B63-968D-4A784AD4E041}" type="parTrans" cxnId="{21F6D2BF-C422-4A14-AB2D-36F0D4C9BDF9}">
      <dgm:prSet/>
      <dgm:spPr>
        <a:xfrm>
          <a:off x="1611118" y="761760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211303"/>
              </a:moveTo>
              <a:lnTo>
                <a:pt x="144342" y="211303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B047351D-BD64-4B05-88CE-929F5ED2311D}" type="sibTrans" cxnId="{21F6D2BF-C422-4A14-AB2D-36F0D4C9BDF9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6F8F2226-F53C-4959-978E-A163BED27D7B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1899804" y="1015325"/>
          <a:ext cx="240465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Increase Passenger Loads</a:t>
          </a:r>
          <a:endParaRPr lang="en-US" sz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207F0FB8-8B6B-4E70-9582-2DE8638644E9}" type="parTrans" cxnId="{DE689CB3-C418-4470-8EBA-80A803BCC3E2}">
      <dgm:prSet/>
      <dgm:spPr>
        <a:xfrm>
          <a:off x="1611118" y="973064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211303"/>
              </a:lnTo>
              <a:lnTo>
                <a:pt x="288685" y="211303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F7DE89B1-D5B5-4A2E-8033-6268D58CE0A2}" type="sibTrans" cxnId="{DE689CB3-C418-4470-8EBA-80A803BCC3E2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A9051B72-5D3F-4EE4-8732-1EE4CE515AEB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1899804" y="1437932"/>
          <a:ext cx="240465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Reduce Number of Daily Trips</a:t>
          </a:r>
          <a:endParaRPr lang="en-US" sz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D1996EA9-F33F-44A7-956C-C7F354EF6AB2}" type="parTrans" cxnId="{D6E95681-1849-42CC-A263-8DF8ED71DECE}">
      <dgm:prSet/>
      <dgm:spPr>
        <a:xfrm>
          <a:off x="1611118" y="1606975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211303"/>
              </a:moveTo>
              <a:lnTo>
                <a:pt x="144342" y="211303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1EF59821-526B-4FDC-B1D6-4A693F1BB534}" type="sibTrans" cxnId="{D6E95681-1849-42CC-A263-8DF8ED71DECE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1C8FBC1A-0545-47F7-AE95-68CF28A4307C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1899804" y="1860539"/>
          <a:ext cx="240465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Increase Passenger Loads</a:t>
          </a:r>
          <a:endParaRPr lang="en-US" sz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AD529954-633A-4A86-9BBC-F6B2089C3003}" type="parTrans" cxnId="{4A4AEE5A-09D8-4434-8D8D-0CBD12574697}">
      <dgm:prSet/>
      <dgm:spPr>
        <a:xfrm>
          <a:off x="1611118" y="1818278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211303"/>
              </a:lnTo>
              <a:lnTo>
                <a:pt x="288685" y="211303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4C91A1BC-0794-4237-94E2-3C678A5FAB2F}" type="sibTrans" cxnId="{4A4AEE5A-09D8-4434-8D8D-0CBD12574697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0A07A017-8E23-4A62-9F66-0092D2D2752B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1899804" y="2705753"/>
          <a:ext cx="2404651" cy="338085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Less Crowds in Buses</a:t>
          </a:r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99311079-1650-4586-9DF4-D1C4582EBD69}" type="parTrans" cxnId="{42FA18B5-0B65-489D-8C0E-04D18281B702}">
      <dgm:prSet/>
      <dgm:spPr>
        <a:xfrm>
          <a:off x="1611118" y="2874796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211303"/>
              </a:moveTo>
              <a:lnTo>
                <a:pt x="144342" y="211303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817D2B7A-A98C-423E-A047-A6F417561336}" type="sibTrans" cxnId="{42FA18B5-0B65-489D-8C0E-04D18281B702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6EC97C67-7752-4D6A-AD07-EC1C46979A02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1899804" y="3128360"/>
          <a:ext cx="2404651" cy="338085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More Reliable Schedule</a:t>
          </a:r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9F66BBB9-8C9E-40BE-8532-E7C752D67C55}" type="parTrans" cxnId="{1374BF4D-C1FB-4358-97B2-2499D0E173BD}">
      <dgm:prSet/>
      <dgm:spPr>
        <a:xfrm>
          <a:off x="1611118" y="3086099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211303"/>
              </a:lnTo>
              <a:lnTo>
                <a:pt x="288685" y="211303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52CB4B1B-BEC2-4DA2-9B00-9D621B7FACDC}" type="sibTrans" cxnId="{1374BF4D-C1FB-4358-97B2-2499D0E173BD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9E34FC9-BF6A-45AF-84D1-89734C037598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1899804" y="2283146"/>
          <a:ext cx="2404651" cy="338085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More Frequent Buses</a:t>
          </a:r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D8053BC5-22E0-4434-9E30-ADE80155651B}" type="parTrans" cxnId="{5AEE4C9E-FAD2-4497-B527-854E4DD92356}">
      <dgm:prSet/>
      <dgm:spPr>
        <a:xfrm>
          <a:off x="1611118" y="2452189"/>
          <a:ext cx="288685" cy="633910"/>
        </a:xfrm>
        <a:custGeom>
          <a:avLst/>
          <a:gdLst/>
          <a:ahLst/>
          <a:cxnLst/>
          <a:rect l="0" t="0" r="0" b="0"/>
          <a:pathLst>
            <a:path>
              <a:moveTo>
                <a:pt x="0" y="633910"/>
              </a:moveTo>
              <a:lnTo>
                <a:pt x="144342" y="633910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D28F7963-3808-4E92-8C62-2931D3D53B7D}" type="sibTrans" cxnId="{5AEE4C9E-FAD2-4497-B527-854E4DD92356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C777560-2A04-4B65-9B82-695E5EDB7B25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1899804" y="3550967"/>
          <a:ext cx="2404651" cy="338085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Reduced Travel Time</a:t>
          </a:r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68436966-B62E-44FE-B280-D5C541E1B50E}" type="parTrans" cxnId="{A37DB271-0E06-4A75-B13D-A5059C9FAF82}">
      <dgm:prSet/>
      <dgm:spPr>
        <a:xfrm>
          <a:off x="1611118" y="3086099"/>
          <a:ext cx="288685" cy="633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633910"/>
              </a:lnTo>
              <a:lnTo>
                <a:pt x="288685" y="63391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05FBB480-4D53-4DE9-BE3B-BC9F6196DD49}" type="sibTrans" cxnId="{A37DB271-0E06-4A75-B13D-A5059C9FAF82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6D10A649-6C82-44FE-82E3-E7A647BCC202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xfrm>
          <a:off x="1899804" y="3973574"/>
          <a:ext cx="240465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Less Complaints by Commuters</a:t>
          </a:r>
          <a:endParaRPr lang="en-US" sz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5A9AE39C-74EB-4058-9C17-F974553C9C0D}" type="parTrans" cxnId="{99654952-C3E3-4475-8EF6-7405927509EE}">
      <dgm:prSet/>
      <dgm:spPr>
        <a:xfrm>
          <a:off x="1611118" y="4142617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211303"/>
              </a:moveTo>
              <a:lnTo>
                <a:pt x="144342" y="211303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38205598-0FD5-4E7B-84CA-4B1A8BFB8A89}" type="sibTrans" cxnId="{99654952-C3E3-4475-8EF6-7405927509EE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671FB85B-82A4-491D-AC19-ADA1ED471519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xfrm>
          <a:off x="1899804" y="4396182"/>
          <a:ext cx="240465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Satisfied Bus Owners and Operators</a:t>
          </a:r>
          <a:endParaRPr lang="en-US" sz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28E9135C-BE76-4394-B17C-339F27CF851B}" type="parTrans" cxnId="{E5496677-8A12-4331-A785-F60DD80A2396}">
      <dgm:prSet/>
      <dgm:spPr>
        <a:xfrm>
          <a:off x="1611118" y="4353921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211303"/>
              </a:lnTo>
              <a:lnTo>
                <a:pt x="288685" y="211303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C6470CF9-1FA3-4097-B1EE-3D4B4F088E86}" type="sibTrans" cxnId="{E5496677-8A12-4331-A785-F60DD80A2396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217253A2-2899-444A-95D1-3725D5B3F0A5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xfrm>
          <a:off x="1899804" y="4818789"/>
          <a:ext cx="240465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Less Traffic on the Roads</a:t>
          </a:r>
          <a:endParaRPr lang="en-US" sz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F9408136-6D7E-4FAF-8332-EE9292726E9C}" type="parTrans" cxnId="{06F7E400-6A1B-4F9F-8D1D-69C0EA972E29}">
      <dgm:prSet/>
      <dgm:spPr>
        <a:xfrm>
          <a:off x="1611118" y="4987832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211303"/>
              </a:moveTo>
              <a:lnTo>
                <a:pt x="144342" y="211303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A4C0D0E3-06E8-4811-98C8-1ED1C2D55D74}" type="sibTrans" cxnId="{06F7E400-6A1B-4F9F-8D1D-69C0EA972E29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149CF4A-EB7C-4FA5-BBD2-777F91805CEC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xfrm>
          <a:off x="1899804" y="5241396"/>
          <a:ext cx="240465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Satisfied Commuters on the Bus</a:t>
          </a:r>
          <a:endParaRPr lang="en-US" sz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7912D415-387E-4A1D-BAD1-B5B6BFCB50CE}" type="parTrans" cxnId="{A0CC0C18-0EBD-4A25-BCC3-7A51DD66F381}">
      <dgm:prSet/>
      <dgm:spPr>
        <a:xfrm>
          <a:off x="1611118" y="5199135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211303"/>
              </a:lnTo>
              <a:lnTo>
                <a:pt x="288685" y="211303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2737447A-E2A3-4956-8159-8BA2C4E81C57}" type="sibTrans" cxnId="{A0CC0C18-0EBD-4A25-BCC3-7A51DD66F381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BDD88C95-4E60-4D68-8C19-6BEB51F2751E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xfrm>
          <a:off x="1899804" y="5664003"/>
          <a:ext cx="240465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Less Traffic on the Roads</a:t>
          </a:r>
          <a:endParaRPr lang="en-US" sz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E549D92B-BE1E-4A6A-82A3-BEC21B4F8BF5}" type="parTrans" cxnId="{A2B799C1-C064-4A51-8F5E-BAD8D2B430E8}">
      <dgm:prSet/>
      <dgm:spPr>
        <a:xfrm>
          <a:off x="1611118" y="5787326"/>
          <a:ext cx="2886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8685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451D9EFF-CECE-4D56-98AA-452A8FFB0EEB}" type="sibTrans" cxnId="{A2B799C1-C064-4A51-8F5E-BAD8D2B430E8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071A2D5-36A6-4059-A28B-CFE37FB4E24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59271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 </a:t>
          </a:r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A6AE6BA9-875C-4140-B83B-87DEA0E0F85C}" type="parTrans" cxnId="{0E4B8F7A-28D4-40A4-8D0E-A292034C1FBB}">
      <dgm:prSet/>
      <dgm:spPr>
        <a:xfrm>
          <a:off x="4304455" y="71604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C6D95568-54A2-48CE-8264-49D82F5B0EFC}" type="sibTrans" cxnId="{0E4B8F7A-28D4-40A4-8D0E-A292034C1FBB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7691288E-A8EA-41AF-80DC-973CF35E42F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1015325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 </a:t>
          </a:r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8A9CF08A-549F-40F6-8DC6-96BCAD02ADE1}" type="parTrans" cxnId="{97F718B5-3E6D-410F-98D5-2E9C149A1BD2}">
      <dgm:prSet/>
      <dgm:spPr>
        <a:xfrm>
          <a:off x="4304455" y="113864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1B75B3DA-8C1D-476F-ABF6-B1DF385E9CDD}" type="sibTrans" cxnId="{97F718B5-3E6D-410F-98D5-2E9C149A1BD2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A9A97816-3F64-4BBE-A864-4EC1ABDE129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143793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 </a:t>
          </a:r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EF46F324-D7D4-4280-8C40-7108603FB60B}" type="parTrans" cxnId="{9E2B70B1-E46A-4B44-A89C-B998D3556102}">
      <dgm:prSet/>
      <dgm:spPr>
        <a:xfrm>
          <a:off x="4304455" y="1561255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A587D78E-1DE4-46AD-860A-4F5FFA2B504F}" type="sibTrans" cxnId="{9E2B70B1-E46A-4B44-A89C-B998D3556102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A9BDB788-2474-43DA-A29F-DB85C428F09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186053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 </a:t>
          </a:r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C74ABD83-5C57-497C-AE31-246B5ABDC0E4}" type="parTrans" cxnId="{9E238743-DFD4-4A0C-A1B4-FAF46B5CC398}">
      <dgm:prSet/>
      <dgm:spPr>
        <a:xfrm>
          <a:off x="4304455" y="198386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A6360502-6A0D-4D00-9B9E-13A45E9B8FB1}" type="sibTrans" cxnId="{9E238743-DFD4-4A0C-A1B4-FAF46B5CC398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2C9E7521-EE6D-4F0C-A609-CAC742E832A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228314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 </a:t>
          </a:r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30599D0C-E037-4DA2-BA05-0E4E9699E844}" type="parTrans" cxnId="{B7081563-33DC-4DB5-B874-88CF3A37445D}">
      <dgm:prSet/>
      <dgm:spPr>
        <a:xfrm>
          <a:off x="4304455" y="240646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6625759E-48C7-42BB-8C5C-0F4E711F57AD}" type="sibTrans" cxnId="{B7081563-33DC-4DB5-B874-88CF3A37445D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042CF4E6-52A2-4E47-B504-5B18AB0B6F0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270575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052271EE-2366-4A5F-AE22-084E63F17111}" type="parTrans" cxnId="{1A86C230-A13E-4544-89B0-B57DD59C7B45}">
      <dgm:prSet/>
      <dgm:spPr>
        <a:xfrm>
          <a:off x="6965865" y="282907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1BCCF258-2877-47E9-85BD-CF0F02B36E51}" type="sibTrans" cxnId="{1A86C230-A13E-4544-89B0-B57DD59C7B45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93B041DA-2078-49F6-A7BE-9750C330D692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312836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7D1279C6-B51E-4A6B-939D-A454BE0F7A14}" type="parTrans" cxnId="{B6208108-F045-48C8-9503-69B63F153E15}">
      <dgm:prSet/>
      <dgm:spPr>
        <a:xfrm>
          <a:off x="6965865" y="325168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00137DFC-5960-48DD-B2F8-8310DFEC81E2}" type="sibTrans" cxnId="{B6208108-F045-48C8-9503-69B63F153E15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71788DE6-86E4-4D6C-B26F-57E19B3BE31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355096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84954E51-FE6C-48E5-A490-6597C632E748}" type="parTrans" cxnId="{A372A25F-211D-4388-9C43-07786471350E}">
      <dgm:prSet/>
      <dgm:spPr>
        <a:xfrm>
          <a:off x="6965865" y="367429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3CCD8F2A-9F6D-453E-AE11-15BCCB940B22}" type="sibTrans" cxnId="{A372A25F-211D-4388-9C43-07786471350E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F53B776C-B722-4D0F-AC1C-9E38F000244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3973574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C821E6B8-2EDE-49BD-BC28-21BB7B49CAE8}" type="parTrans" cxnId="{E5A09E1D-9B7C-4DC5-8514-71DF9048A99A}">
      <dgm:prSet/>
      <dgm:spPr>
        <a:xfrm>
          <a:off x="6965865" y="409689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C6EE5D68-2617-44C8-A5EB-130B9D75FC85}" type="sibTrans" cxnId="{E5A09E1D-9B7C-4DC5-8514-71DF9048A99A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875A75BC-BF97-491E-94F7-A4939EFC10B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439618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4FE09DAC-6695-4CCA-89F2-2344E4C3BB29}" type="parTrans" cxnId="{B53EFCF5-4D26-4F0B-A0F2-CF8576817E8B}">
      <dgm:prSet/>
      <dgm:spPr>
        <a:xfrm>
          <a:off x="6965865" y="4519504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10DD2CEB-5A6F-4F46-838F-07B4B58C8CE5}" type="sibTrans" cxnId="{B53EFCF5-4D26-4F0B-A0F2-CF8576817E8B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2ED2DC7E-B6CF-40DD-9455-6959DC361A1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481878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6F63E041-9577-4DC3-9224-389F637D245E}" type="parTrans" cxnId="{9F39C520-3308-426F-8D0B-7D85F163C52D}">
      <dgm:prSet/>
      <dgm:spPr>
        <a:xfrm>
          <a:off x="6965865" y="494211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AC9C50DE-31B5-47C1-B6DA-97715CA7977F}" type="sibTrans" cxnId="{9F39C520-3308-426F-8D0B-7D85F163C52D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A7496E20-DF55-415A-A3F6-E0EEE4EA1CF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524139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7121180F-67AC-416B-9738-1188426ACA83}" type="parTrans" cxnId="{498E6CED-C94C-4B0C-8FE2-9A74E364156C}">
      <dgm:prSet/>
      <dgm:spPr>
        <a:xfrm>
          <a:off x="6965865" y="536471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994B56DD-93BD-4556-88CF-51300B53B9EE}" type="sibTrans" cxnId="{498E6CED-C94C-4B0C-8FE2-9A74E364156C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61638235-14AC-41C9-807F-28F36A943021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566400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B6B4B705-6B15-43F3-AE06-B037B20E8CEE}" type="parTrans" cxnId="{C21A7EE6-BD6F-40E5-9A95-C9D488B56EBD}">
      <dgm:prSet/>
      <dgm:spPr>
        <a:xfrm>
          <a:off x="6965865" y="578732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87A460A0-225B-4A4C-AE71-B3CF7ECA28D0}" type="sibTrans" cxnId="{C21A7EE6-BD6F-40E5-9A95-C9D488B56EBD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D1A2A56A-E404-4076-9C9F-90653DD16B4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1899804" y="170110"/>
          <a:ext cx="240465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 Factors affecting Stakeholders</a:t>
          </a:r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F9C71C27-4AF8-472B-BC52-5B501C386820}" type="parTrans" cxnId="{D048F938-18BF-4D05-8931-1B36DDBDF220}">
      <dgm:prSet/>
      <dgm:spPr>
        <a:xfrm>
          <a:off x="1611118" y="293433"/>
          <a:ext cx="2886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8685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0DD3CCF0-0C64-47FA-A2C4-187DB9CA2E51}" type="sibTrans" cxnId="{D048F938-18BF-4D05-8931-1B36DDBDF220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2396AE82-04A1-4FA2-B543-809AC4DC2A3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17011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Methodology 1</a:t>
          </a:r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FA6A2485-3508-4108-A976-76AC53605CCA}" type="parTrans" cxnId="{5ED4FE7E-4015-4CB1-8A5C-66CC1366A56B}">
      <dgm:prSet/>
      <dgm:spPr>
        <a:xfrm>
          <a:off x="4304455" y="29343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95B3AE37-5790-47F3-A0C3-3A5A3F5BC057}" type="sibTrans" cxnId="{5ED4FE7E-4015-4CB1-8A5C-66CC1366A56B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DDEC370A-F1D2-4323-BF5A-F035E5A356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17011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Methodology 2</a:t>
          </a:r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95FF4192-4F6C-44BC-8383-91EF4C0291ED}" type="parTrans" cxnId="{03706A1E-C401-4400-B06D-F4BCECC259B4}">
      <dgm:prSet/>
      <dgm:spPr>
        <a:xfrm>
          <a:off x="5635160" y="29343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B614B4FD-C384-4EEB-A267-760F4C4F60AC}" type="sibTrans" cxnId="{03706A1E-C401-4400-B06D-F4BCECC259B4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12B06B5E-FDA4-4B6C-B00A-3E9994DCABE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59271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0BC39C31-6923-44EC-A5EB-96AF3B30121A}" type="parTrans" cxnId="{88A05CC2-B8FB-430E-9587-551B7462CF8D}">
      <dgm:prSet/>
      <dgm:spPr>
        <a:xfrm>
          <a:off x="6965865" y="71604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86D38FFA-B560-4681-82B4-71E88ED5E9AA}" type="sibTrans" cxnId="{88A05CC2-B8FB-430E-9587-551B7462CF8D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77758C03-CE2D-422F-AD3B-5D2CFDD92AF1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1015325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40091D03-BA57-4E53-89A6-6D98B6E9B05E}" type="parTrans" cxnId="{9D82935F-B986-4E96-AD72-B871F39AEEC6}">
      <dgm:prSet/>
      <dgm:spPr>
        <a:xfrm>
          <a:off x="6965865" y="113864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2618BAEB-D1CC-4383-BADD-BDEE77357BC5}" type="sibTrans" cxnId="{9D82935F-B986-4E96-AD72-B871F39AEEC6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036784B3-CF2C-439B-950E-D239928EADF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143793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4A0C3722-A440-4C79-B664-35E481371F3F}" type="parTrans" cxnId="{21D0015F-BEE3-49A6-B588-A6634FB28F90}">
      <dgm:prSet/>
      <dgm:spPr>
        <a:xfrm>
          <a:off x="6965865" y="1561255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F43B52B1-DD36-42A0-BA0E-F174EE2BCAEE}" type="sibTrans" cxnId="{21D0015F-BEE3-49A6-B588-A6634FB28F90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62CB6229-4ACE-4E2E-BD73-332DCFBBA1DA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186053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D7F92BA1-CD40-49CF-AB5A-A8D1D26F68E2}" type="parTrans" cxnId="{00377764-8089-4F35-A7CB-B7F7FAE9DB81}">
      <dgm:prSet/>
      <dgm:spPr>
        <a:xfrm>
          <a:off x="6965865" y="198386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3FD53B5B-AA99-4EBF-81C0-25A0EBBA6670}" type="sibTrans" cxnId="{00377764-8089-4F35-A7CB-B7F7FAE9DB81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AFC14584-4BB2-4340-BB9F-DC7BCB1ADF6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228314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405D4B15-8005-44F6-A390-63CC627625D7}" type="parTrans" cxnId="{B0BC3895-A613-465F-8656-59497825B63A}">
      <dgm:prSet/>
      <dgm:spPr>
        <a:xfrm>
          <a:off x="6965865" y="240646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E479ACCD-7D23-4677-9056-E975706E879C}" type="sibTrans" cxnId="{B0BC3895-A613-465F-8656-59497825B63A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F9513BA5-77A7-4F7D-82DB-EBDFB64D71E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270575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5124F107-CB2C-4696-98CD-A7E3CB82621B}" type="parTrans" cxnId="{D78FAA25-784E-4C84-B8C4-AFA111E55159}">
      <dgm:prSet/>
      <dgm:spPr>
        <a:xfrm>
          <a:off x="4304455" y="282907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DC9A4EC1-135A-4F4A-8BAC-7F7F63BDBD5D}" type="sibTrans" cxnId="{D78FAA25-784E-4C84-B8C4-AFA111E55159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F7F25472-B171-4BAE-BD88-30045409522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312836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24F895E6-73BE-465A-963B-BDF9774EFF3F}" type="parTrans" cxnId="{66B860FC-57AA-40A5-AF82-E2A81BE4C2A1}">
      <dgm:prSet/>
      <dgm:spPr>
        <a:xfrm>
          <a:off x="4304455" y="325168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2714508C-83C5-4428-8937-F9085EE35BED}" type="sibTrans" cxnId="{66B860FC-57AA-40A5-AF82-E2A81BE4C2A1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C4824697-619F-4D8E-BC19-28036934C98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355096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CF3B759F-839E-4E2E-AB0F-B7A553D5C24A}" type="parTrans" cxnId="{4F12A129-60C1-4E80-A8AD-C37B4EC7F5F3}">
      <dgm:prSet/>
      <dgm:spPr>
        <a:xfrm>
          <a:off x="4304455" y="367429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ACE2166F-9C66-459E-8424-86DB8A8157F4}" type="sibTrans" cxnId="{4F12A129-60C1-4E80-A8AD-C37B4EC7F5F3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A71A298A-2C89-4235-B4C5-CDC08C01F19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3973574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FCA5D832-F8D1-4381-8964-B9482A6C5A86}" type="parTrans" cxnId="{1E246265-EEE2-4441-9E24-947C78B3078D}">
      <dgm:prSet/>
      <dgm:spPr>
        <a:xfrm>
          <a:off x="4304455" y="409689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B20BCD88-8CF4-431C-B83E-FA1D4DB0DE36}" type="sibTrans" cxnId="{1E246265-EEE2-4441-9E24-947C78B3078D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188F9BFD-A41A-4251-B7E3-B8AD513B93E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439618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C024B3AF-B194-4964-8799-FC46675B5692}" type="parTrans" cxnId="{D4BF057C-51CB-46DD-A2D4-B9B63BF2B6CC}">
      <dgm:prSet/>
      <dgm:spPr>
        <a:xfrm>
          <a:off x="4304455" y="4519504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47240F59-994E-4FE7-ADDE-90B0635AC7F0}" type="sibTrans" cxnId="{D4BF057C-51CB-46DD-A2D4-B9B63BF2B6CC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925F8BCC-D9E0-43F2-B69C-AB85A20EC23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524139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ADD91A7E-E066-4558-B87A-334086590277}" type="parTrans" cxnId="{9148792E-F02E-439C-967D-F8F02D898127}">
      <dgm:prSet/>
      <dgm:spPr>
        <a:xfrm>
          <a:off x="4304455" y="536471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DD489055-FD37-4DC9-957A-00C13151E06B}" type="sibTrans" cxnId="{9148792E-F02E-439C-967D-F8F02D898127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08147E6E-26FC-4A38-9A60-074C52295F27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566400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73039085-F753-42A0-9D07-AF103854B5AD}" type="parTrans" cxnId="{82F094E6-1378-4CEB-AF64-0F352DA79C17}">
      <dgm:prSet/>
      <dgm:spPr>
        <a:xfrm>
          <a:off x="4304455" y="578732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60135C6F-4B9B-4092-8A87-29FB38ECDD48}" type="sibTrans" cxnId="{82F094E6-1378-4CEB-AF64-0F352DA79C17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F73D2BDA-7F15-4D36-83EF-D8A97773810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7187649" y="17011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Methodology 3</a:t>
          </a:r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26C35B97-4493-4E17-98AF-E9352E82AD69}" type="parTrans" cxnId="{0EBD9035-007D-45AD-B3E2-68065AFBE9D2}">
      <dgm:prSet/>
      <dgm:spPr>
        <a:xfrm>
          <a:off x="6965865" y="29343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6CF6CB70-1737-4F7B-9CB7-7356CCDF309C}" type="sibTrans" cxnId="{0EBD9035-007D-45AD-B3E2-68065AFBE9D2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288FD873-20B4-427E-8B62-36A92960B197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59271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769D7DB5-5B66-40A1-93B8-5E41EBA4F31B}" type="parTrans" cxnId="{176F4D24-B3A2-4C53-9A83-AFA1F7D45CB7}">
      <dgm:prSet/>
      <dgm:spPr>
        <a:xfrm>
          <a:off x="5635160" y="71604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9BC948CA-3992-48A0-91E3-82A0FC213D88}" type="sibTrans" cxnId="{176F4D24-B3A2-4C53-9A83-AFA1F7D45CB7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50C2D197-8047-4EC7-A75E-17CB0D53580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1015325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1A049EC7-C818-4302-8425-F867B64B67E3}" type="parTrans" cxnId="{8C120ED8-6287-47B8-83D6-206BACCBD8AF}">
      <dgm:prSet/>
      <dgm:spPr>
        <a:xfrm>
          <a:off x="5635160" y="113864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8A171517-9C2F-471A-9741-CB232F3BD290}" type="sibTrans" cxnId="{8C120ED8-6287-47B8-83D6-206BACCBD8AF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CB367AE1-C35F-4975-8870-D647B18FF07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143793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8AC53CF1-DD26-4272-817A-8086B8489C60}" type="parTrans" cxnId="{3EE6A98E-4DAB-4DE2-A2F4-18DB207DC88D}">
      <dgm:prSet/>
      <dgm:spPr>
        <a:xfrm>
          <a:off x="5635160" y="1561255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409F3CEC-CF2D-4F86-B126-A073B632C423}" type="sibTrans" cxnId="{3EE6A98E-4DAB-4DE2-A2F4-18DB207DC88D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7AAF0711-511C-4C3F-9F19-7E8F9DD0F68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186053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8E3AB939-4E00-4492-B5C8-0767016636C0}" type="parTrans" cxnId="{DF70AC71-662B-4143-967D-3672C5B578E0}">
      <dgm:prSet/>
      <dgm:spPr>
        <a:xfrm>
          <a:off x="5635160" y="198386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CB9E73FB-F74E-4284-94D7-D99DFB62B4DE}" type="sibTrans" cxnId="{DF70AC71-662B-4143-967D-3672C5B578E0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BA95E68C-6784-4989-B0D7-90C8DA2983E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228314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1EFFB043-8414-4CCB-84EA-D5791751C1E4}" type="parTrans" cxnId="{09B8FC8D-9E28-41B0-9810-4F93E870DE73}">
      <dgm:prSet/>
      <dgm:spPr>
        <a:xfrm>
          <a:off x="5635160" y="240646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7E1A0B5D-224D-48D4-937E-C81C119C1562}" type="sibTrans" cxnId="{09B8FC8D-9E28-41B0-9810-4F93E870DE73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0CA18239-E39D-49E0-8669-C44028F277F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270575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1154DE81-B1CF-4595-965F-5B631E636F33}" type="parTrans" cxnId="{C83EC259-5925-4D89-B1E2-D68EB3EE70A5}">
      <dgm:prSet/>
      <dgm:spPr>
        <a:xfrm>
          <a:off x="5635160" y="282907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DAD2D246-CC58-4C64-8FF2-641920399668}" type="sibTrans" cxnId="{C83EC259-5925-4D89-B1E2-D68EB3EE70A5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B2DA22ED-A397-4223-A3CA-0C1E82F8A731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312836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080DCDC3-E6E3-4AC8-A643-7300D098B0BB}" type="parTrans" cxnId="{A351AF9B-972E-450D-BA38-E8805ECCA75F}">
      <dgm:prSet/>
      <dgm:spPr>
        <a:xfrm>
          <a:off x="5635160" y="325168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4091DDF9-3092-488A-986C-1F45E84DFE52}" type="sibTrans" cxnId="{A351AF9B-972E-450D-BA38-E8805ECCA75F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06AEFFB-25C9-4893-B7FA-AF4BCBF9C3D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355096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D2E34E7E-D7BB-4763-A94C-2E58951AFE7B}" type="parTrans" cxnId="{A4D98FAA-5FFF-4CA3-9270-A209A60C0238}">
      <dgm:prSet/>
      <dgm:spPr>
        <a:xfrm>
          <a:off x="5635160" y="367429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7DBA8F24-FBD7-4854-BC18-BCB4AC261567}" type="sibTrans" cxnId="{A4D98FAA-5FFF-4CA3-9270-A209A60C0238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62A9A602-6DD3-474B-AD36-F42570C841B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3973574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23DED85E-A7B3-4F42-8B9B-BB00103976C0}" type="parTrans" cxnId="{E007CB41-4BDF-469F-8484-2985F67D5162}">
      <dgm:prSet/>
      <dgm:spPr>
        <a:xfrm>
          <a:off x="5635160" y="409689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6567B430-A3BB-4FA8-931D-CD8BD0C5C2CC}" type="sibTrans" cxnId="{E007CB41-4BDF-469F-8484-2985F67D5162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FC66D2AD-148A-4F7F-84D2-F19932F4BFF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439618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A8DDD979-6EE4-4CEB-A015-23B780F39322}" type="parTrans" cxnId="{A7CD5EC9-0B93-431D-A7E7-1523DBC87B3D}">
      <dgm:prSet/>
      <dgm:spPr>
        <a:xfrm>
          <a:off x="5635160" y="4519504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43F9FDE4-56AD-4DDE-B829-A129C77A65A3}" type="sibTrans" cxnId="{A7CD5EC9-0B93-431D-A7E7-1523DBC87B3D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7768A647-E72D-410A-988A-C9B24CF2BB9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526239" y="481878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4DFCD0BC-32AA-47B2-A60E-684E77C2B2C0}" type="sibTrans" cxnId="{37FD0CBD-342D-429A-9E87-C9A5D5F2DDCD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A37E9D6C-89DA-401B-8F8A-36A2BBA79DBB}" type="parTrans" cxnId="{37FD0CBD-342D-429A-9E87-C9A5D5F2DDCD}">
      <dgm:prSet/>
      <dgm:spPr>
        <a:xfrm>
          <a:off x="4304455" y="494211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02CDB3F8-8272-457B-B310-C03C0119FF8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481878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6B606E25-F8AC-4599-AD82-3749248C25A7}" type="parTrans" cxnId="{00BD175A-BBE3-4A99-BB41-DD3C44E40AA6}">
      <dgm:prSet/>
      <dgm:spPr>
        <a:xfrm>
          <a:off x="5635160" y="494211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E53D4D9C-349B-405C-90F3-E6139A98611F}" type="sibTrans" cxnId="{00BD175A-BBE3-4A99-BB41-DD3C44E40AA6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2FE2B222-8C60-4569-9353-84A8900615E1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524139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F58C461E-B274-4555-9EDE-A90B73DBFD73}" type="parTrans" cxnId="{CA42CA05-81E2-4050-9E78-E6F2488B2B0E}">
      <dgm:prSet/>
      <dgm:spPr>
        <a:xfrm>
          <a:off x="5635160" y="536471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0F805F5F-CF5B-4BE1-AE5F-6003EA4D1754}" type="sibTrans" cxnId="{CA42CA05-81E2-4050-9E78-E6F2488B2B0E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5E2D9861-26B4-4F18-B111-B3D35F937FE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856944" y="566400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A3AD5970-4EBE-4A90-A107-3E2027FB1841}" type="parTrans" cxnId="{8E1F049A-9F67-46A6-99C8-3D800E32C2AB}">
      <dgm:prSet/>
      <dgm:spPr>
        <a:xfrm>
          <a:off x="5635160" y="578732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765B8D5F-4E95-49EB-9D98-418BE27BCEFE}" type="sibTrans" cxnId="{8E1F049A-9F67-46A6-99C8-3D800E32C2AB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D8899A29-C260-4E1E-8282-113845DF8D2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502197" y="17011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</a:ln>
        <a:effectLst/>
      </dgm:spPr>
      <dgm:t>
        <a:bodyPr/>
        <a:lstStyle/>
        <a:p>
          <a:r>
            <a:rPr lang="en-US" sz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Stakeholders</a:t>
          </a:r>
          <a:endParaRPr lang="en-US" sz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CB22119B-79C8-42FC-B877-EBDE699D86B0}" type="sibTrans" cxnId="{E21B0B09-1A2D-4556-A9F0-BE141CC55C36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65AE6A76-2029-4F10-B37E-25612198A9DD}" type="parTrans" cxnId="{E21B0B09-1A2D-4556-A9F0-BE141CC55C36}">
      <dgm:prSet/>
      <dgm:spPr>
        <a:xfrm>
          <a:off x="338085" y="339153"/>
          <a:ext cx="164111" cy="2746946"/>
        </a:xfrm>
        <a:custGeom>
          <a:avLst/>
          <a:gdLst/>
          <a:ahLst/>
          <a:cxnLst/>
          <a:rect l="0" t="0" r="0" b="0"/>
          <a:pathLst>
            <a:path>
              <a:moveTo>
                <a:pt x="0" y="2746946"/>
              </a:moveTo>
              <a:lnTo>
                <a:pt x="82055" y="2746946"/>
              </a:lnTo>
              <a:lnTo>
                <a:pt x="82055" y="0"/>
              </a:lnTo>
              <a:lnTo>
                <a:pt x="164111" y="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30634301-5EB8-4D47-A802-7F62D067EBA3}" type="pres">
      <dgm:prSet presAssocID="{2A976087-64E9-40FB-929C-DEE51674A96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4A5921-7E67-4F3C-BF80-C6CDA949327D}" type="pres">
      <dgm:prSet presAssocID="{E747D8BB-FAD2-43FE-8DBB-3B15C25196E4}" presName="root1" presStyleCnt="0"/>
      <dgm:spPr/>
      <dgm:t>
        <a:bodyPr/>
        <a:lstStyle/>
        <a:p>
          <a:endParaRPr lang="en-US"/>
        </a:p>
      </dgm:t>
    </dgm:pt>
    <dgm:pt modelId="{44B2CDFD-760C-451D-9DBF-CE488F84CDC1}" type="pres">
      <dgm:prSet presAssocID="{E747D8BB-FAD2-43FE-8DBB-3B15C25196E4}" presName="LevelOneTextNode" presStyleLbl="node0" presStyleIdx="0" presStyleCnt="1" custScaleY="312302" custLinFactX="-100000" custLinFactNeighborX="-1776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A13A34-D050-4FB8-8A0F-B03DA2B916EB}" type="pres">
      <dgm:prSet presAssocID="{E747D8BB-FAD2-43FE-8DBB-3B15C25196E4}" presName="level2hierChild" presStyleCnt="0"/>
      <dgm:spPr/>
      <dgm:t>
        <a:bodyPr/>
        <a:lstStyle/>
        <a:p>
          <a:endParaRPr lang="en-US"/>
        </a:p>
      </dgm:t>
    </dgm:pt>
    <dgm:pt modelId="{9DC705E9-5DA6-4B63-86DB-EE6FF244DC85}" type="pres">
      <dgm:prSet presAssocID="{65AE6A76-2029-4F10-B37E-25612198A9DD}" presName="conn2-1" presStyleLbl="parChTrans1D2" presStyleIdx="0" presStyleCnt="7"/>
      <dgm:spPr/>
      <dgm:t>
        <a:bodyPr/>
        <a:lstStyle/>
        <a:p>
          <a:endParaRPr lang="en-US"/>
        </a:p>
      </dgm:t>
    </dgm:pt>
    <dgm:pt modelId="{BEEB4889-6738-4ED5-84C7-CDEB406B8694}" type="pres">
      <dgm:prSet presAssocID="{65AE6A76-2029-4F10-B37E-25612198A9DD}" presName="connTx" presStyleLbl="parChTrans1D2" presStyleIdx="0" presStyleCnt="7"/>
      <dgm:spPr/>
      <dgm:t>
        <a:bodyPr/>
        <a:lstStyle/>
        <a:p>
          <a:endParaRPr lang="en-US"/>
        </a:p>
      </dgm:t>
    </dgm:pt>
    <dgm:pt modelId="{74D76D1B-A103-4DE8-9377-2E4BFF633C70}" type="pres">
      <dgm:prSet presAssocID="{D8899A29-C260-4E1E-8282-113845DF8D20}" presName="root2" presStyleCnt="0"/>
      <dgm:spPr/>
      <dgm:t>
        <a:bodyPr/>
        <a:lstStyle/>
        <a:p>
          <a:endParaRPr lang="en-US"/>
        </a:p>
      </dgm:t>
    </dgm:pt>
    <dgm:pt modelId="{C2838237-5493-4A9C-9131-A29647F3CF6B}" type="pres">
      <dgm:prSet presAssocID="{D8899A29-C260-4E1E-8282-113845DF8D20}" presName="LevelTwoTextNode" presStyleLbl="node2" presStyleIdx="0" presStyleCnt="7" custLinFactNeighborX="-60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3B4E10-8DCC-4AA7-8FDA-2F2B376BAEDF}" type="pres">
      <dgm:prSet presAssocID="{D8899A29-C260-4E1E-8282-113845DF8D20}" presName="level3hierChild" presStyleCnt="0"/>
      <dgm:spPr/>
      <dgm:t>
        <a:bodyPr/>
        <a:lstStyle/>
        <a:p>
          <a:endParaRPr lang="en-US"/>
        </a:p>
      </dgm:t>
    </dgm:pt>
    <dgm:pt modelId="{D8CAF63F-246A-49F1-A899-EDB04D0B5632}" type="pres">
      <dgm:prSet presAssocID="{F9C71C27-4AF8-472B-BC52-5B501C386820}" presName="conn2-1" presStyleLbl="parChTrans1D3" presStyleIdx="0" presStyleCnt="14"/>
      <dgm:spPr/>
      <dgm:t>
        <a:bodyPr/>
        <a:lstStyle/>
        <a:p>
          <a:endParaRPr lang="en-US"/>
        </a:p>
      </dgm:t>
    </dgm:pt>
    <dgm:pt modelId="{46942740-C31A-4450-875C-2D4A2029803D}" type="pres">
      <dgm:prSet presAssocID="{F9C71C27-4AF8-472B-BC52-5B501C386820}" presName="connTx" presStyleLbl="parChTrans1D3" presStyleIdx="0" presStyleCnt="14"/>
      <dgm:spPr/>
      <dgm:t>
        <a:bodyPr/>
        <a:lstStyle/>
        <a:p>
          <a:endParaRPr lang="en-US"/>
        </a:p>
      </dgm:t>
    </dgm:pt>
    <dgm:pt modelId="{3B348244-0137-496E-A59A-850EBC26BF3B}" type="pres">
      <dgm:prSet presAssocID="{D1A2A56A-E404-4076-9C9F-90653DD16B49}" presName="root2" presStyleCnt="0"/>
      <dgm:spPr/>
      <dgm:t>
        <a:bodyPr/>
        <a:lstStyle/>
        <a:p>
          <a:endParaRPr lang="en-US"/>
        </a:p>
      </dgm:t>
    </dgm:pt>
    <dgm:pt modelId="{DD8DB9E9-A4DD-4F56-BC05-FDEA902C6E2F}" type="pres">
      <dgm:prSet presAssocID="{D1A2A56A-E404-4076-9C9F-90653DD16B49}" presName="LevelTwoTextNode" presStyleLbl="node3" presStyleIdx="0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B243D0-FF3C-4C26-9D0E-5211BA5FD2BF}" type="pres">
      <dgm:prSet presAssocID="{D1A2A56A-E404-4076-9C9F-90653DD16B49}" presName="level3hierChild" presStyleCnt="0"/>
      <dgm:spPr/>
      <dgm:t>
        <a:bodyPr/>
        <a:lstStyle/>
        <a:p>
          <a:endParaRPr lang="en-US"/>
        </a:p>
      </dgm:t>
    </dgm:pt>
    <dgm:pt modelId="{6D73D64A-5D06-4D78-A8F9-501F3652FB0B}" type="pres">
      <dgm:prSet presAssocID="{FA6A2485-3508-4108-A976-76AC53605CCA}" presName="conn2-1" presStyleLbl="parChTrans1D4" presStyleIdx="0" presStyleCnt="42"/>
      <dgm:spPr/>
      <dgm:t>
        <a:bodyPr/>
        <a:lstStyle/>
        <a:p>
          <a:endParaRPr lang="en-US"/>
        </a:p>
      </dgm:t>
    </dgm:pt>
    <dgm:pt modelId="{404E5C71-D2A6-4FC2-BC10-25AFCD302DE3}" type="pres">
      <dgm:prSet presAssocID="{FA6A2485-3508-4108-A976-76AC53605CCA}" presName="connTx" presStyleLbl="parChTrans1D4" presStyleIdx="0" presStyleCnt="42"/>
      <dgm:spPr/>
      <dgm:t>
        <a:bodyPr/>
        <a:lstStyle/>
        <a:p>
          <a:endParaRPr lang="en-US"/>
        </a:p>
      </dgm:t>
    </dgm:pt>
    <dgm:pt modelId="{19BC696D-FE15-4C33-884B-60956DE9E8F6}" type="pres">
      <dgm:prSet presAssocID="{2396AE82-04A1-4FA2-B543-809AC4DC2A3D}" presName="root2" presStyleCnt="0"/>
      <dgm:spPr/>
      <dgm:t>
        <a:bodyPr/>
        <a:lstStyle/>
        <a:p>
          <a:endParaRPr lang="en-US"/>
        </a:p>
      </dgm:t>
    </dgm:pt>
    <dgm:pt modelId="{680F4E9C-7E4E-4B90-A479-40103DB0F698}" type="pres">
      <dgm:prSet presAssocID="{2396AE82-04A1-4FA2-B543-809AC4DC2A3D}" presName="LevelTwoTextNode" presStyleLbl="node4" presStyleIdx="0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11B7D3-E528-4F07-BFDA-954FAE13E5E5}" type="pres">
      <dgm:prSet presAssocID="{2396AE82-04A1-4FA2-B543-809AC4DC2A3D}" presName="level3hierChild" presStyleCnt="0"/>
      <dgm:spPr/>
      <dgm:t>
        <a:bodyPr/>
        <a:lstStyle/>
        <a:p>
          <a:endParaRPr lang="en-US"/>
        </a:p>
      </dgm:t>
    </dgm:pt>
    <dgm:pt modelId="{E73C5094-2F3E-4773-A93F-E0AEFA8A3544}" type="pres">
      <dgm:prSet presAssocID="{95FF4192-4F6C-44BC-8383-91EF4C0291ED}" presName="conn2-1" presStyleLbl="parChTrans1D4" presStyleIdx="1" presStyleCnt="42"/>
      <dgm:spPr/>
      <dgm:t>
        <a:bodyPr/>
        <a:lstStyle/>
        <a:p>
          <a:endParaRPr lang="en-US"/>
        </a:p>
      </dgm:t>
    </dgm:pt>
    <dgm:pt modelId="{E1639E1F-2288-4E04-BC8E-BF4D69205B02}" type="pres">
      <dgm:prSet presAssocID="{95FF4192-4F6C-44BC-8383-91EF4C0291ED}" presName="connTx" presStyleLbl="parChTrans1D4" presStyleIdx="1" presStyleCnt="42"/>
      <dgm:spPr/>
      <dgm:t>
        <a:bodyPr/>
        <a:lstStyle/>
        <a:p>
          <a:endParaRPr lang="en-US"/>
        </a:p>
      </dgm:t>
    </dgm:pt>
    <dgm:pt modelId="{E875075F-7DB3-4C13-AC89-BFCF30497AF3}" type="pres">
      <dgm:prSet presAssocID="{DDEC370A-F1D2-4323-BF5A-F035E5A356BF}" presName="root2" presStyleCnt="0"/>
      <dgm:spPr/>
      <dgm:t>
        <a:bodyPr/>
        <a:lstStyle/>
        <a:p>
          <a:endParaRPr lang="en-US"/>
        </a:p>
      </dgm:t>
    </dgm:pt>
    <dgm:pt modelId="{882729F5-3F51-494B-8F2B-EF9DBDD2A9A8}" type="pres">
      <dgm:prSet presAssocID="{DDEC370A-F1D2-4323-BF5A-F035E5A356BF}" presName="LevelTwoTextNode" presStyleLbl="node4" presStyleIdx="1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50D690-7C1B-4852-8A71-CDD42ECCC1D3}" type="pres">
      <dgm:prSet presAssocID="{DDEC370A-F1D2-4323-BF5A-F035E5A356BF}" presName="level3hierChild" presStyleCnt="0"/>
      <dgm:spPr/>
      <dgm:t>
        <a:bodyPr/>
        <a:lstStyle/>
        <a:p>
          <a:endParaRPr lang="en-US"/>
        </a:p>
      </dgm:t>
    </dgm:pt>
    <dgm:pt modelId="{7EA5EA94-9949-4756-98B1-AC2A18D844FC}" type="pres">
      <dgm:prSet presAssocID="{26C35B97-4493-4E17-98AF-E9352E82AD69}" presName="conn2-1" presStyleLbl="parChTrans1D4" presStyleIdx="2" presStyleCnt="42"/>
      <dgm:spPr/>
      <dgm:t>
        <a:bodyPr/>
        <a:lstStyle/>
        <a:p>
          <a:endParaRPr lang="en-US"/>
        </a:p>
      </dgm:t>
    </dgm:pt>
    <dgm:pt modelId="{5C0200F2-6D6A-4AF5-8967-1BC60D2D8D12}" type="pres">
      <dgm:prSet presAssocID="{26C35B97-4493-4E17-98AF-E9352E82AD69}" presName="connTx" presStyleLbl="parChTrans1D4" presStyleIdx="2" presStyleCnt="42"/>
      <dgm:spPr/>
      <dgm:t>
        <a:bodyPr/>
        <a:lstStyle/>
        <a:p>
          <a:endParaRPr lang="en-US"/>
        </a:p>
      </dgm:t>
    </dgm:pt>
    <dgm:pt modelId="{EE849C05-BB58-4FCB-AC0B-2ABADD424BD2}" type="pres">
      <dgm:prSet presAssocID="{F73D2BDA-7F15-4D36-83EF-D8A97773810E}" presName="root2" presStyleCnt="0"/>
      <dgm:spPr/>
    </dgm:pt>
    <dgm:pt modelId="{BBA1B59E-868A-4A7B-8EDB-032BCBD33A20}" type="pres">
      <dgm:prSet presAssocID="{F73D2BDA-7F15-4D36-83EF-D8A97773810E}" presName="LevelTwoTextNode" presStyleLbl="node4" presStyleIdx="2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D8ACBC-1720-4873-8FCD-F4D279113963}" type="pres">
      <dgm:prSet presAssocID="{F73D2BDA-7F15-4D36-83EF-D8A97773810E}" presName="level3hierChild" presStyleCnt="0"/>
      <dgm:spPr/>
    </dgm:pt>
    <dgm:pt modelId="{E784A7EA-FCA8-4044-8079-318CC8683463}" type="pres">
      <dgm:prSet presAssocID="{A887DE76-0D6F-4FE4-AD55-F48B796DB280}" presName="conn2-1" presStyleLbl="parChTrans1D2" presStyleIdx="1" presStyleCnt="7"/>
      <dgm:spPr/>
      <dgm:t>
        <a:bodyPr/>
        <a:lstStyle/>
        <a:p>
          <a:endParaRPr lang="en-US"/>
        </a:p>
      </dgm:t>
    </dgm:pt>
    <dgm:pt modelId="{CE1BAF20-D346-461E-B675-83D5D491E592}" type="pres">
      <dgm:prSet presAssocID="{A887DE76-0D6F-4FE4-AD55-F48B796DB280}" presName="connTx" presStyleLbl="parChTrans1D2" presStyleIdx="1" presStyleCnt="7"/>
      <dgm:spPr/>
      <dgm:t>
        <a:bodyPr/>
        <a:lstStyle/>
        <a:p>
          <a:endParaRPr lang="en-US"/>
        </a:p>
      </dgm:t>
    </dgm:pt>
    <dgm:pt modelId="{904F585E-2003-431A-97ED-8FD8AC784896}" type="pres">
      <dgm:prSet presAssocID="{C58D43BC-1D57-488E-AF44-558A1A1E674B}" presName="root2" presStyleCnt="0"/>
      <dgm:spPr/>
      <dgm:t>
        <a:bodyPr/>
        <a:lstStyle/>
        <a:p>
          <a:endParaRPr lang="en-US"/>
        </a:p>
      </dgm:t>
    </dgm:pt>
    <dgm:pt modelId="{55E8889A-E99B-4BE3-BDDA-BF3B09332136}" type="pres">
      <dgm:prSet presAssocID="{C58D43BC-1D57-488E-AF44-558A1A1E674B}" presName="LevelTwoTextNode" presStyleLbl="node2" presStyleIdx="1" presStyleCnt="7" custLinFactNeighborX="-60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3D9FF4-47D4-4E82-9B4C-6874F898BF8C}" type="pres">
      <dgm:prSet presAssocID="{C58D43BC-1D57-488E-AF44-558A1A1E674B}" presName="level3hierChild" presStyleCnt="0"/>
      <dgm:spPr/>
      <dgm:t>
        <a:bodyPr/>
        <a:lstStyle/>
        <a:p>
          <a:endParaRPr lang="en-US"/>
        </a:p>
      </dgm:t>
    </dgm:pt>
    <dgm:pt modelId="{2B393A21-8D7D-4092-B1A1-ABAEB5F2FD84}" type="pres">
      <dgm:prSet presAssocID="{C9FF3CF2-E29A-4B63-968D-4A784AD4E041}" presName="conn2-1" presStyleLbl="parChTrans1D3" presStyleIdx="1" presStyleCnt="14"/>
      <dgm:spPr/>
      <dgm:t>
        <a:bodyPr/>
        <a:lstStyle/>
        <a:p>
          <a:endParaRPr lang="en-US"/>
        </a:p>
      </dgm:t>
    </dgm:pt>
    <dgm:pt modelId="{3D4BBD89-9647-4B72-92B8-75A822B3B9BF}" type="pres">
      <dgm:prSet presAssocID="{C9FF3CF2-E29A-4B63-968D-4A784AD4E041}" presName="connTx" presStyleLbl="parChTrans1D3" presStyleIdx="1" presStyleCnt="14"/>
      <dgm:spPr/>
      <dgm:t>
        <a:bodyPr/>
        <a:lstStyle/>
        <a:p>
          <a:endParaRPr lang="en-US"/>
        </a:p>
      </dgm:t>
    </dgm:pt>
    <dgm:pt modelId="{70847FAC-C453-4FDE-891E-F68DCD3594E3}" type="pres">
      <dgm:prSet presAssocID="{177FB84B-B4AD-4C9F-BD98-03FBE8F731D2}" presName="root2" presStyleCnt="0"/>
      <dgm:spPr/>
      <dgm:t>
        <a:bodyPr/>
        <a:lstStyle/>
        <a:p>
          <a:endParaRPr lang="en-US"/>
        </a:p>
      </dgm:t>
    </dgm:pt>
    <dgm:pt modelId="{52A7A2B3-7E38-43B7-AAF1-95D2002106E7}" type="pres">
      <dgm:prSet presAssocID="{177FB84B-B4AD-4C9F-BD98-03FBE8F731D2}" presName="LevelTwoTextNode" presStyleLbl="node3" presStyleIdx="1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0E06EC-172B-4300-93E8-A6092108A297}" type="pres">
      <dgm:prSet presAssocID="{177FB84B-B4AD-4C9F-BD98-03FBE8F731D2}" presName="level3hierChild" presStyleCnt="0"/>
      <dgm:spPr/>
      <dgm:t>
        <a:bodyPr/>
        <a:lstStyle/>
        <a:p>
          <a:endParaRPr lang="en-US"/>
        </a:p>
      </dgm:t>
    </dgm:pt>
    <dgm:pt modelId="{4E995AA9-8CF6-4BC2-9071-287C297751A1}" type="pres">
      <dgm:prSet presAssocID="{A6AE6BA9-875C-4140-B83B-87DEA0E0F85C}" presName="conn2-1" presStyleLbl="parChTrans1D4" presStyleIdx="3" presStyleCnt="42"/>
      <dgm:spPr/>
      <dgm:t>
        <a:bodyPr/>
        <a:lstStyle/>
        <a:p>
          <a:endParaRPr lang="en-US"/>
        </a:p>
      </dgm:t>
    </dgm:pt>
    <dgm:pt modelId="{B5D4A366-8241-4A92-8147-FA253B371D66}" type="pres">
      <dgm:prSet presAssocID="{A6AE6BA9-875C-4140-B83B-87DEA0E0F85C}" presName="connTx" presStyleLbl="parChTrans1D4" presStyleIdx="3" presStyleCnt="42"/>
      <dgm:spPr/>
      <dgm:t>
        <a:bodyPr/>
        <a:lstStyle/>
        <a:p>
          <a:endParaRPr lang="en-US"/>
        </a:p>
      </dgm:t>
    </dgm:pt>
    <dgm:pt modelId="{FB2C3613-5A69-421F-B774-B721B2B98E23}" type="pres">
      <dgm:prSet presAssocID="{3071A2D5-36A6-4059-A28B-CFE37FB4E240}" presName="root2" presStyleCnt="0"/>
      <dgm:spPr/>
      <dgm:t>
        <a:bodyPr/>
        <a:lstStyle/>
        <a:p>
          <a:endParaRPr lang="en-US"/>
        </a:p>
      </dgm:t>
    </dgm:pt>
    <dgm:pt modelId="{E65B3993-9888-45D0-B8B2-439C456E6B64}" type="pres">
      <dgm:prSet presAssocID="{3071A2D5-36A6-4059-A28B-CFE37FB4E240}" presName="LevelTwoTextNode" presStyleLbl="node4" presStyleIdx="3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1BD369-CC46-4B25-9F94-A1D41BA1FC20}" type="pres">
      <dgm:prSet presAssocID="{3071A2D5-36A6-4059-A28B-CFE37FB4E240}" presName="level3hierChild" presStyleCnt="0"/>
      <dgm:spPr/>
      <dgm:t>
        <a:bodyPr/>
        <a:lstStyle/>
        <a:p>
          <a:endParaRPr lang="en-US"/>
        </a:p>
      </dgm:t>
    </dgm:pt>
    <dgm:pt modelId="{FB8505AF-966F-405B-B3E9-7EB1B855DEC9}" type="pres">
      <dgm:prSet presAssocID="{769D7DB5-5B66-40A1-93B8-5E41EBA4F31B}" presName="conn2-1" presStyleLbl="parChTrans1D4" presStyleIdx="4" presStyleCnt="42"/>
      <dgm:spPr/>
      <dgm:t>
        <a:bodyPr/>
        <a:lstStyle/>
        <a:p>
          <a:endParaRPr lang="en-US"/>
        </a:p>
      </dgm:t>
    </dgm:pt>
    <dgm:pt modelId="{89199364-CAA8-4997-9922-46555D05903E}" type="pres">
      <dgm:prSet presAssocID="{769D7DB5-5B66-40A1-93B8-5E41EBA4F31B}" presName="connTx" presStyleLbl="parChTrans1D4" presStyleIdx="4" presStyleCnt="42"/>
      <dgm:spPr/>
      <dgm:t>
        <a:bodyPr/>
        <a:lstStyle/>
        <a:p>
          <a:endParaRPr lang="en-US"/>
        </a:p>
      </dgm:t>
    </dgm:pt>
    <dgm:pt modelId="{27CD29FE-82BE-4134-A8BD-CF80D0943337}" type="pres">
      <dgm:prSet presAssocID="{288FD873-20B4-427E-8B62-36A92960B197}" presName="root2" presStyleCnt="0"/>
      <dgm:spPr/>
    </dgm:pt>
    <dgm:pt modelId="{F60BCB4A-0968-4944-9606-7CB75A5F7BFC}" type="pres">
      <dgm:prSet presAssocID="{288FD873-20B4-427E-8B62-36A92960B197}" presName="LevelTwoTextNode" presStyleLbl="node4" presStyleIdx="4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CE14F6-A72E-4A43-A070-C59726A3A6FC}" type="pres">
      <dgm:prSet presAssocID="{288FD873-20B4-427E-8B62-36A92960B197}" presName="level3hierChild" presStyleCnt="0"/>
      <dgm:spPr/>
    </dgm:pt>
    <dgm:pt modelId="{C1161657-059A-4F9E-992A-DF4C8EA0AA0F}" type="pres">
      <dgm:prSet presAssocID="{0BC39C31-6923-44EC-A5EB-96AF3B30121A}" presName="conn2-1" presStyleLbl="parChTrans1D4" presStyleIdx="5" presStyleCnt="42"/>
      <dgm:spPr/>
      <dgm:t>
        <a:bodyPr/>
        <a:lstStyle/>
        <a:p>
          <a:endParaRPr lang="en-US"/>
        </a:p>
      </dgm:t>
    </dgm:pt>
    <dgm:pt modelId="{C2383092-F80C-47CD-8C51-AB02D59A2AA9}" type="pres">
      <dgm:prSet presAssocID="{0BC39C31-6923-44EC-A5EB-96AF3B30121A}" presName="connTx" presStyleLbl="parChTrans1D4" presStyleIdx="5" presStyleCnt="42"/>
      <dgm:spPr/>
      <dgm:t>
        <a:bodyPr/>
        <a:lstStyle/>
        <a:p>
          <a:endParaRPr lang="en-US"/>
        </a:p>
      </dgm:t>
    </dgm:pt>
    <dgm:pt modelId="{0D17BAAC-8BBC-4471-BD59-8BCEDCC990A2}" type="pres">
      <dgm:prSet presAssocID="{12B06B5E-FDA4-4B6C-B00A-3E9994DCABE0}" presName="root2" presStyleCnt="0"/>
      <dgm:spPr/>
      <dgm:t>
        <a:bodyPr/>
        <a:lstStyle/>
        <a:p>
          <a:endParaRPr lang="en-US"/>
        </a:p>
      </dgm:t>
    </dgm:pt>
    <dgm:pt modelId="{FB44CFD0-F0F2-44FA-943D-ABBD3940C5C8}" type="pres">
      <dgm:prSet presAssocID="{12B06B5E-FDA4-4B6C-B00A-3E9994DCABE0}" presName="LevelTwoTextNode" presStyleLbl="node4" presStyleIdx="5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A8EB0A-94E8-4B7A-B26C-8AF56BAD5C15}" type="pres">
      <dgm:prSet presAssocID="{12B06B5E-FDA4-4B6C-B00A-3E9994DCABE0}" presName="level3hierChild" presStyleCnt="0"/>
      <dgm:spPr/>
      <dgm:t>
        <a:bodyPr/>
        <a:lstStyle/>
        <a:p>
          <a:endParaRPr lang="en-US"/>
        </a:p>
      </dgm:t>
    </dgm:pt>
    <dgm:pt modelId="{F1C43A9D-C54F-490D-85D7-4D0593E7D747}" type="pres">
      <dgm:prSet presAssocID="{207F0FB8-8B6B-4E70-9582-2DE8638644E9}" presName="conn2-1" presStyleLbl="parChTrans1D3" presStyleIdx="2" presStyleCnt="14"/>
      <dgm:spPr/>
      <dgm:t>
        <a:bodyPr/>
        <a:lstStyle/>
        <a:p>
          <a:endParaRPr lang="en-US"/>
        </a:p>
      </dgm:t>
    </dgm:pt>
    <dgm:pt modelId="{6184F6CE-8C39-45E6-91A9-D5B93CA8CD2A}" type="pres">
      <dgm:prSet presAssocID="{207F0FB8-8B6B-4E70-9582-2DE8638644E9}" presName="connTx" presStyleLbl="parChTrans1D3" presStyleIdx="2" presStyleCnt="14"/>
      <dgm:spPr/>
      <dgm:t>
        <a:bodyPr/>
        <a:lstStyle/>
        <a:p>
          <a:endParaRPr lang="en-US"/>
        </a:p>
      </dgm:t>
    </dgm:pt>
    <dgm:pt modelId="{499AC306-4383-4E9F-A63D-DF834E3ED92B}" type="pres">
      <dgm:prSet presAssocID="{6F8F2226-F53C-4959-978E-A163BED27D7B}" presName="root2" presStyleCnt="0"/>
      <dgm:spPr/>
      <dgm:t>
        <a:bodyPr/>
        <a:lstStyle/>
        <a:p>
          <a:endParaRPr lang="en-US"/>
        </a:p>
      </dgm:t>
    </dgm:pt>
    <dgm:pt modelId="{F3B691BA-53F1-4520-B3D3-A1ECF7E576A5}" type="pres">
      <dgm:prSet presAssocID="{6F8F2226-F53C-4959-978E-A163BED27D7B}" presName="LevelTwoTextNode" presStyleLbl="node3" presStyleIdx="2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C6947F-AC9B-4992-88E2-C469EB1D1613}" type="pres">
      <dgm:prSet presAssocID="{6F8F2226-F53C-4959-978E-A163BED27D7B}" presName="level3hierChild" presStyleCnt="0"/>
      <dgm:spPr/>
      <dgm:t>
        <a:bodyPr/>
        <a:lstStyle/>
        <a:p>
          <a:endParaRPr lang="en-US"/>
        </a:p>
      </dgm:t>
    </dgm:pt>
    <dgm:pt modelId="{858A9D8A-920B-46F3-B5A5-DFBCF5B25742}" type="pres">
      <dgm:prSet presAssocID="{8A9CF08A-549F-40F6-8DC6-96BCAD02ADE1}" presName="conn2-1" presStyleLbl="parChTrans1D4" presStyleIdx="6" presStyleCnt="42"/>
      <dgm:spPr/>
      <dgm:t>
        <a:bodyPr/>
        <a:lstStyle/>
        <a:p>
          <a:endParaRPr lang="en-US"/>
        </a:p>
      </dgm:t>
    </dgm:pt>
    <dgm:pt modelId="{B4095C03-1381-4765-8722-A002DEFB422D}" type="pres">
      <dgm:prSet presAssocID="{8A9CF08A-549F-40F6-8DC6-96BCAD02ADE1}" presName="connTx" presStyleLbl="parChTrans1D4" presStyleIdx="6" presStyleCnt="42"/>
      <dgm:spPr/>
      <dgm:t>
        <a:bodyPr/>
        <a:lstStyle/>
        <a:p>
          <a:endParaRPr lang="en-US"/>
        </a:p>
      </dgm:t>
    </dgm:pt>
    <dgm:pt modelId="{5938E365-D8E0-4983-93C7-8862C3BFA566}" type="pres">
      <dgm:prSet presAssocID="{7691288E-A8EA-41AF-80DC-973CF35E42FF}" presName="root2" presStyleCnt="0"/>
      <dgm:spPr/>
      <dgm:t>
        <a:bodyPr/>
        <a:lstStyle/>
        <a:p>
          <a:endParaRPr lang="en-US"/>
        </a:p>
      </dgm:t>
    </dgm:pt>
    <dgm:pt modelId="{71A4CC0F-F5E6-4F6F-923A-C262BA031692}" type="pres">
      <dgm:prSet presAssocID="{7691288E-A8EA-41AF-80DC-973CF35E42FF}" presName="LevelTwoTextNode" presStyleLbl="node4" presStyleIdx="6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759E8F-A9FF-41FD-96F5-B7B9BBC416C1}" type="pres">
      <dgm:prSet presAssocID="{7691288E-A8EA-41AF-80DC-973CF35E42FF}" presName="level3hierChild" presStyleCnt="0"/>
      <dgm:spPr/>
      <dgm:t>
        <a:bodyPr/>
        <a:lstStyle/>
        <a:p>
          <a:endParaRPr lang="en-US"/>
        </a:p>
      </dgm:t>
    </dgm:pt>
    <dgm:pt modelId="{10656104-4783-49F5-852A-F4C826581650}" type="pres">
      <dgm:prSet presAssocID="{1A049EC7-C818-4302-8425-F867B64B67E3}" presName="conn2-1" presStyleLbl="parChTrans1D4" presStyleIdx="7" presStyleCnt="42"/>
      <dgm:spPr/>
      <dgm:t>
        <a:bodyPr/>
        <a:lstStyle/>
        <a:p>
          <a:endParaRPr lang="en-US"/>
        </a:p>
      </dgm:t>
    </dgm:pt>
    <dgm:pt modelId="{1740DB87-7108-4325-AD34-5585AA0916F3}" type="pres">
      <dgm:prSet presAssocID="{1A049EC7-C818-4302-8425-F867B64B67E3}" presName="connTx" presStyleLbl="parChTrans1D4" presStyleIdx="7" presStyleCnt="42"/>
      <dgm:spPr/>
      <dgm:t>
        <a:bodyPr/>
        <a:lstStyle/>
        <a:p>
          <a:endParaRPr lang="en-US"/>
        </a:p>
      </dgm:t>
    </dgm:pt>
    <dgm:pt modelId="{D6811B5A-5276-44B9-BB4A-AF05137738DD}" type="pres">
      <dgm:prSet presAssocID="{50C2D197-8047-4EC7-A75E-17CB0D535803}" presName="root2" presStyleCnt="0"/>
      <dgm:spPr/>
    </dgm:pt>
    <dgm:pt modelId="{3ED490A2-DE48-43BB-B433-A4A808E3226E}" type="pres">
      <dgm:prSet presAssocID="{50C2D197-8047-4EC7-A75E-17CB0D535803}" presName="LevelTwoTextNode" presStyleLbl="node4" presStyleIdx="7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683D99-9F32-4531-982C-716DAD2AA714}" type="pres">
      <dgm:prSet presAssocID="{50C2D197-8047-4EC7-A75E-17CB0D535803}" presName="level3hierChild" presStyleCnt="0"/>
      <dgm:spPr/>
    </dgm:pt>
    <dgm:pt modelId="{697CC1FE-D0D4-4B7A-9CC3-CF337386EE46}" type="pres">
      <dgm:prSet presAssocID="{40091D03-BA57-4E53-89A6-6D98B6E9B05E}" presName="conn2-1" presStyleLbl="parChTrans1D4" presStyleIdx="8" presStyleCnt="42"/>
      <dgm:spPr/>
      <dgm:t>
        <a:bodyPr/>
        <a:lstStyle/>
        <a:p>
          <a:endParaRPr lang="en-US"/>
        </a:p>
      </dgm:t>
    </dgm:pt>
    <dgm:pt modelId="{A278A5EC-9747-42DD-833A-7003012A714F}" type="pres">
      <dgm:prSet presAssocID="{40091D03-BA57-4E53-89A6-6D98B6E9B05E}" presName="connTx" presStyleLbl="parChTrans1D4" presStyleIdx="8" presStyleCnt="42"/>
      <dgm:spPr/>
      <dgm:t>
        <a:bodyPr/>
        <a:lstStyle/>
        <a:p>
          <a:endParaRPr lang="en-US"/>
        </a:p>
      </dgm:t>
    </dgm:pt>
    <dgm:pt modelId="{B5A8A829-9E09-4D8B-B842-5E891BEBEB8B}" type="pres">
      <dgm:prSet presAssocID="{77758C03-CE2D-422F-AD3B-5D2CFDD92AF1}" presName="root2" presStyleCnt="0"/>
      <dgm:spPr/>
      <dgm:t>
        <a:bodyPr/>
        <a:lstStyle/>
        <a:p>
          <a:endParaRPr lang="en-US"/>
        </a:p>
      </dgm:t>
    </dgm:pt>
    <dgm:pt modelId="{41027C3B-5E7B-48D7-B715-A82A3E63AC01}" type="pres">
      <dgm:prSet presAssocID="{77758C03-CE2D-422F-AD3B-5D2CFDD92AF1}" presName="LevelTwoTextNode" presStyleLbl="node4" presStyleIdx="8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B22910-B01A-4F8A-9E02-C86B28DAE926}" type="pres">
      <dgm:prSet presAssocID="{77758C03-CE2D-422F-AD3B-5D2CFDD92AF1}" presName="level3hierChild" presStyleCnt="0"/>
      <dgm:spPr/>
      <dgm:t>
        <a:bodyPr/>
        <a:lstStyle/>
        <a:p>
          <a:endParaRPr lang="en-US"/>
        </a:p>
      </dgm:t>
    </dgm:pt>
    <dgm:pt modelId="{160EC7CB-D1B1-4662-A6B7-0F475E884E66}" type="pres">
      <dgm:prSet presAssocID="{54DF2C56-6A96-4C0A-9B8E-619D4EFEACBE}" presName="conn2-1" presStyleLbl="parChTrans1D2" presStyleIdx="2" presStyleCnt="7"/>
      <dgm:spPr/>
      <dgm:t>
        <a:bodyPr/>
        <a:lstStyle/>
        <a:p>
          <a:endParaRPr lang="en-US"/>
        </a:p>
      </dgm:t>
    </dgm:pt>
    <dgm:pt modelId="{5ED93CF1-2ACA-490E-8A8F-E2CB43C68D2B}" type="pres">
      <dgm:prSet presAssocID="{54DF2C56-6A96-4C0A-9B8E-619D4EFEACBE}" presName="connTx" presStyleLbl="parChTrans1D2" presStyleIdx="2" presStyleCnt="7"/>
      <dgm:spPr/>
      <dgm:t>
        <a:bodyPr/>
        <a:lstStyle/>
        <a:p>
          <a:endParaRPr lang="en-US"/>
        </a:p>
      </dgm:t>
    </dgm:pt>
    <dgm:pt modelId="{B6567E07-3A84-4052-96A6-797B6855093A}" type="pres">
      <dgm:prSet presAssocID="{7F15C174-3A6F-43BB-82D5-2EBADAC4CDEF}" presName="root2" presStyleCnt="0"/>
      <dgm:spPr/>
      <dgm:t>
        <a:bodyPr/>
        <a:lstStyle/>
        <a:p>
          <a:endParaRPr lang="en-US"/>
        </a:p>
      </dgm:t>
    </dgm:pt>
    <dgm:pt modelId="{B5A7511F-0312-4389-A8AC-B5C0E5208607}" type="pres">
      <dgm:prSet presAssocID="{7F15C174-3A6F-43BB-82D5-2EBADAC4CDEF}" presName="LevelTwoTextNode" presStyleLbl="node2" presStyleIdx="2" presStyleCnt="7" custLinFactNeighborX="-60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7ED722-72F1-4218-AD83-980D8D370C09}" type="pres">
      <dgm:prSet presAssocID="{7F15C174-3A6F-43BB-82D5-2EBADAC4CDEF}" presName="level3hierChild" presStyleCnt="0"/>
      <dgm:spPr/>
      <dgm:t>
        <a:bodyPr/>
        <a:lstStyle/>
        <a:p>
          <a:endParaRPr lang="en-US"/>
        </a:p>
      </dgm:t>
    </dgm:pt>
    <dgm:pt modelId="{94772960-77AD-48A2-BD81-638B786270E2}" type="pres">
      <dgm:prSet presAssocID="{D1996EA9-F33F-44A7-956C-C7F354EF6AB2}" presName="conn2-1" presStyleLbl="parChTrans1D3" presStyleIdx="3" presStyleCnt="14"/>
      <dgm:spPr/>
      <dgm:t>
        <a:bodyPr/>
        <a:lstStyle/>
        <a:p>
          <a:endParaRPr lang="en-US"/>
        </a:p>
      </dgm:t>
    </dgm:pt>
    <dgm:pt modelId="{1084FAF1-7528-441A-A4A2-0C8173FD7CCF}" type="pres">
      <dgm:prSet presAssocID="{D1996EA9-F33F-44A7-956C-C7F354EF6AB2}" presName="connTx" presStyleLbl="parChTrans1D3" presStyleIdx="3" presStyleCnt="14"/>
      <dgm:spPr/>
      <dgm:t>
        <a:bodyPr/>
        <a:lstStyle/>
        <a:p>
          <a:endParaRPr lang="en-US"/>
        </a:p>
      </dgm:t>
    </dgm:pt>
    <dgm:pt modelId="{03EECC16-4A7E-4161-A157-7BE179556446}" type="pres">
      <dgm:prSet presAssocID="{A9051B72-5D3F-4EE4-8732-1EE4CE515AEB}" presName="root2" presStyleCnt="0"/>
      <dgm:spPr/>
      <dgm:t>
        <a:bodyPr/>
        <a:lstStyle/>
        <a:p>
          <a:endParaRPr lang="en-US"/>
        </a:p>
      </dgm:t>
    </dgm:pt>
    <dgm:pt modelId="{09B80300-3566-4AEC-91D4-185F475C33CC}" type="pres">
      <dgm:prSet presAssocID="{A9051B72-5D3F-4EE4-8732-1EE4CE515AEB}" presName="LevelTwoTextNode" presStyleLbl="node3" presStyleIdx="3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B4E04C-3257-46E4-B1CE-F3EBF29E6FA3}" type="pres">
      <dgm:prSet presAssocID="{A9051B72-5D3F-4EE4-8732-1EE4CE515AEB}" presName="level3hierChild" presStyleCnt="0"/>
      <dgm:spPr/>
      <dgm:t>
        <a:bodyPr/>
        <a:lstStyle/>
        <a:p>
          <a:endParaRPr lang="en-US"/>
        </a:p>
      </dgm:t>
    </dgm:pt>
    <dgm:pt modelId="{9BAA0F9B-B2F1-42E5-98A9-CDD202218DD2}" type="pres">
      <dgm:prSet presAssocID="{EF46F324-D7D4-4280-8C40-7108603FB60B}" presName="conn2-1" presStyleLbl="parChTrans1D4" presStyleIdx="9" presStyleCnt="42"/>
      <dgm:spPr/>
      <dgm:t>
        <a:bodyPr/>
        <a:lstStyle/>
        <a:p>
          <a:endParaRPr lang="en-US"/>
        </a:p>
      </dgm:t>
    </dgm:pt>
    <dgm:pt modelId="{4F4A5886-829C-453D-B4FD-F3484BBCEF2E}" type="pres">
      <dgm:prSet presAssocID="{EF46F324-D7D4-4280-8C40-7108603FB60B}" presName="connTx" presStyleLbl="parChTrans1D4" presStyleIdx="9" presStyleCnt="42"/>
      <dgm:spPr/>
      <dgm:t>
        <a:bodyPr/>
        <a:lstStyle/>
        <a:p>
          <a:endParaRPr lang="en-US"/>
        </a:p>
      </dgm:t>
    </dgm:pt>
    <dgm:pt modelId="{C9834D60-0933-409D-8EB4-8A2BB8D2813C}" type="pres">
      <dgm:prSet presAssocID="{A9A97816-3F64-4BBE-A864-4EC1ABDE129E}" presName="root2" presStyleCnt="0"/>
      <dgm:spPr/>
      <dgm:t>
        <a:bodyPr/>
        <a:lstStyle/>
        <a:p>
          <a:endParaRPr lang="en-US"/>
        </a:p>
      </dgm:t>
    </dgm:pt>
    <dgm:pt modelId="{A498C2E3-CC3A-4C53-8D20-E95DB8D3EBB9}" type="pres">
      <dgm:prSet presAssocID="{A9A97816-3F64-4BBE-A864-4EC1ABDE129E}" presName="LevelTwoTextNode" presStyleLbl="node4" presStyleIdx="9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58BB0B-A8D6-4081-90A1-13D3EBC26796}" type="pres">
      <dgm:prSet presAssocID="{A9A97816-3F64-4BBE-A864-4EC1ABDE129E}" presName="level3hierChild" presStyleCnt="0"/>
      <dgm:spPr/>
      <dgm:t>
        <a:bodyPr/>
        <a:lstStyle/>
        <a:p>
          <a:endParaRPr lang="en-US"/>
        </a:p>
      </dgm:t>
    </dgm:pt>
    <dgm:pt modelId="{80D9F673-2AAF-4D7E-B33C-E8B296E87F72}" type="pres">
      <dgm:prSet presAssocID="{8AC53CF1-DD26-4272-817A-8086B8489C60}" presName="conn2-1" presStyleLbl="parChTrans1D4" presStyleIdx="10" presStyleCnt="42"/>
      <dgm:spPr/>
      <dgm:t>
        <a:bodyPr/>
        <a:lstStyle/>
        <a:p>
          <a:endParaRPr lang="en-US"/>
        </a:p>
      </dgm:t>
    </dgm:pt>
    <dgm:pt modelId="{659B8D94-637C-43C1-AEA2-186D75737A53}" type="pres">
      <dgm:prSet presAssocID="{8AC53CF1-DD26-4272-817A-8086B8489C60}" presName="connTx" presStyleLbl="parChTrans1D4" presStyleIdx="10" presStyleCnt="42"/>
      <dgm:spPr/>
      <dgm:t>
        <a:bodyPr/>
        <a:lstStyle/>
        <a:p>
          <a:endParaRPr lang="en-US"/>
        </a:p>
      </dgm:t>
    </dgm:pt>
    <dgm:pt modelId="{173741B4-0258-4246-BB1A-4D419161B6B6}" type="pres">
      <dgm:prSet presAssocID="{CB367AE1-C35F-4975-8870-D647B18FF078}" presName="root2" presStyleCnt="0"/>
      <dgm:spPr/>
    </dgm:pt>
    <dgm:pt modelId="{E64745BC-18AF-461F-BC49-92EAD5B6B21D}" type="pres">
      <dgm:prSet presAssocID="{CB367AE1-C35F-4975-8870-D647B18FF078}" presName="LevelTwoTextNode" presStyleLbl="node4" presStyleIdx="10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145E18-7989-4E25-B65E-18068366AD48}" type="pres">
      <dgm:prSet presAssocID="{CB367AE1-C35F-4975-8870-D647B18FF078}" presName="level3hierChild" presStyleCnt="0"/>
      <dgm:spPr/>
    </dgm:pt>
    <dgm:pt modelId="{37561D34-F4CC-43FB-B5B8-B2D182281438}" type="pres">
      <dgm:prSet presAssocID="{4A0C3722-A440-4C79-B664-35E481371F3F}" presName="conn2-1" presStyleLbl="parChTrans1D4" presStyleIdx="11" presStyleCnt="42"/>
      <dgm:spPr/>
      <dgm:t>
        <a:bodyPr/>
        <a:lstStyle/>
        <a:p>
          <a:endParaRPr lang="en-US"/>
        </a:p>
      </dgm:t>
    </dgm:pt>
    <dgm:pt modelId="{AD32DAF6-A78D-4CCD-BA13-D7370B61B2FA}" type="pres">
      <dgm:prSet presAssocID="{4A0C3722-A440-4C79-B664-35E481371F3F}" presName="connTx" presStyleLbl="parChTrans1D4" presStyleIdx="11" presStyleCnt="42"/>
      <dgm:spPr/>
      <dgm:t>
        <a:bodyPr/>
        <a:lstStyle/>
        <a:p>
          <a:endParaRPr lang="en-US"/>
        </a:p>
      </dgm:t>
    </dgm:pt>
    <dgm:pt modelId="{81161389-BB4C-4EFA-8DD1-B3D8BFB53F57}" type="pres">
      <dgm:prSet presAssocID="{036784B3-CF2C-439B-950E-D239928EADF9}" presName="root2" presStyleCnt="0"/>
      <dgm:spPr/>
      <dgm:t>
        <a:bodyPr/>
        <a:lstStyle/>
        <a:p>
          <a:endParaRPr lang="en-US"/>
        </a:p>
      </dgm:t>
    </dgm:pt>
    <dgm:pt modelId="{0433CE6F-B5DD-409B-8172-4A37B665238D}" type="pres">
      <dgm:prSet presAssocID="{036784B3-CF2C-439B-950E-D239928EADF9}" presName="LevelTwoTextNode" presStyleLbl="node4" presStyleIdx="11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979C99-FB32-4B32-8AEE-182C7E6D088E}" type="pres">
      <dgm:prSet presAssocID="{036784B3-CF2C-439B-950E-D239928EADF9}" presName="level3hierChild" presStyleCnt="0"/>
      <dgm:spPr/>
      <dgm:t>
        <a:bodyPr/>
        <a:lstStyle/>
        <a:p>
          <a:endParaRPr lang="en-US"/>
        </a:p>
      </dgm:t>
    </dgm:pt>
    <dgm:pt modelId="{03E47D62-D716-41FF-88E3-9869C8350C80}" type="pres">
      <dgm:prSet presAssocID="{AD529954-633A-4A86-9BBC-F6B2089C3003}" presName="conn2-1" presStyleLbl="parChTrans1D3" presStyleIdx="4" presStyleCnt="14"/>
      <dgm:spPr/>
      <dgm:t>
        <a:bodyPr/>
        <a:lstStyle/>
        <a:p>
          <a:endParaRPr lang="en-US"/>
        </a:p>
      </dgm:t>
    </dgm:pt>
    <dgm:pt modelId="{9FEC4CAA-19B6-4233-A68D-261644BE42F8}" type="pres">
      <dgm:prSet presAssocID="{AD529954-633A-4A86-9BBC-F6B2089C3003}" presName="connTx" presStyleLbl="parChTrans1D3" presStyleIdx="4" presStyleCnt="14"/>
      <dgm:spPr/>
      <dgm:t>
        <a:bodyPr/>
        <a:lstStyle/>
        <a:p>
          <a:endParaRPr lang="en-US"/>
        </a:p>
      </dgm:t>
    </dgm:pt>
    <dgm:pt modelId="{0FA14DF0-86C6-41E5-AC05-7EF725864B4D}" type="pres">
      <dgm:prSet presAssocID="{1C8FBC1A-0545-47F7-AE95-68CF28A4307C}" presName="root2" presStyleCnt="0"/>
      <dgm:spPr/>
      <dgm:t>
        <a:bodyPr/>
        <a:lstStyle/>
        <a:p>
          <a:endParaRPr lang="en-US"/>
        </a:p>
      </dgm:t>
    </dgm:pt>
    <dgm:pt modelId="{719AD8DC-DECE-4850-889A-B665B6F9B00A}" type="pres">
      <dgm:prSet presAssocID="{1C8FBC1A-0545-47F7-AE95-68CF28A4307C}" presName="LevelTwoTextNode" presStyleLbl="node3" presStyleIdx="4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38D4C4-45A4-4226-BE45-3B1E500E0514}" type="pres">
      <dgm:prSet presAssocID="{1C8FBC1A-0545-47F7-AE95-68CF28A4307C}" presName="level3hierChild" presStyleCnt="0"/>
      <dgm:spPr/>
      <dgm:t>
        <a:bodyPr/>
        <a:lstStyle/>
        <a:p>
          <a:endParaRPr lang="en-US"/>
        </a:p>
      </dgm:t>
    </dgm:pt>
    <dgm:pt modelId="{C2F4BDF8-FAD2-47D6-A9EA-FCBF1BDE2DF9}" type="pres">
      <dgm:prSet presAssocID="{C74ABD83-5C57-497C-AE31-246B5ABDC0E4}" presName="conn2-1" presStyleLbl="parChTrans1D4" presStyleIdx="12" presStyleCnt="42"/>
      <dgm:spPr/>
      <dgm:t>
        <a:bodyPr/>
        <a:lstStyle/>
        <a:p>
          <a:endParaRPr lang="en-US"/>
        </a:p>
      </dgm:t>
    </dgm:pt>
    <dgm:pt modelId="{3D02DC8A-8EB5-40DF-84E5-A976B2267815}" type="pres">
      <dgm:prSet presAssocID="{C74ABD83-5C57-497C-AE31-246B5ABDC0E4}" presName="connTx" presStyleLbl="parChTrans1D4" presStyleIdx="12" presStyleCnt="42"/>
      <dgm:spPr/>
      <dgm:t>
        <a:bodyPr/>
        <a:lstStyle/>
        <a:p>
          <a:endParaRPr lang="en-US"/>
        </a:p>
      </dgm:t>
    </dgm:pt>
    <dgm:pt modelId="{9EFD4E0A-EDB1-473D-9A32-3D7910563630}" type="pres">
      <dgm:prSet presAssocID="{A9BDB788-2474-43DA-A29F-DB85C428F09B}" presName="root2" presStyleCnt="0"/>
      <dgm:spPr/>
      <dgm:t>
        <a:bodyPr/>
        <a:lstStyle/>
        <a:p>
          <a:endParaRPr lang="en-US"/>
        </a:p>
      </dgm:t>
    </dgm:pt>
    <dgm:pt modelId="{FD59E0D1-EEEB-41EC-82E5-02699F11ECC8}" type="pres">
      <dgm:prSet presAssocID="{A9BDB788-2474-43DA-A29F-DB85C428F09B}" presName="LevelTwoTextNode" presStyleLbl="node4" presStyleIdx="12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652170-A1B7-45FC-BE3C-3AD6DB55781D}" type="pres">
      <dgm:prSet presAssocID="{A9BDB788-2474-43DA-A29F-DB85C428F09B}" presName="level3hierChild" presStyleCnt="0"/>
      <dgm:spPr/>
      <dgm:t>
        <a:bodyPr/>
        <a:lstStyle/>
        <a:p>
          <a:endParaRPr lang="en-US"/>
        </a:p>
      </dgm:t>
    </dgm:pt>
    <dgm:pt modelId="{4E6F702D-D5E5-4DC5-9D91-4FB3C84CE7BA}" type="pres">
      <dgm:prSet presAssocID="{8E3AB939-4E00-4492-B5C8-0767016636C0}" presName="conn2-1" presStyleLbl="parChTrans1D4" presStyleIdx="13" presStyleCnt="42"/>
      <dgm:spPr/>
      <dgm:t>
        <a:bodyPr/>
        <a:lstStyle/>
        <a:p>
          <a:endParaRPr lang="en-US"/>
        </a:p>
      </dgm:t>
    </dgm:pt>
    <dgm:pt modelId="{AEDAD5E1-CFEC-4070-92F9-96D6094647ED}" type="pres">
      <dgm:prSet presAssocID="{8E3AB939-4E00-4492-B5C8-0767016636C0}" presName="connTx" presStyleLbl="parChTrans1D4" presStyleIdx="13" presStyleCnt="42"/>
      <dgm:spPr/>
      <dgm:t>
        <a:bodyPr/>
        <a:lstStyle/>
        <a:p>
          <a:endParaRPr lang="en-US"/>
        </a:p>
      </dgm:t>
    </dgm:pt>
    <dgm:pt modelId="{63470DCD-1478-4E61-9CCD-9C8929893FDA}" type="pres">
      <dgm:prSet presAssocID="{7AAF0711-511C-4C3F-9F19-7E8F9DD0F680}" presName="root2" presStyleCnt="0"/>
      <dgm:spPr/>
    </dgm:pt>
    <dgm:pt modelId="{D1DBF3D2-6F4E-4B0B-8BA5-B17FC25BAC97}" type="pres">
      <dgm:prSet presAssocID="{7AAF0711-511C-4C3F-9F19-7E8F9DD0F680}" presName="LevelTwoTextNode" presStyleLbl="node4" presStyleIdx="13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E6086E-E60D-4467-A935-A9E44625CE55}" type="pres">
      <dgm:prSet presAssocID="{7AAF0711-511C-4C3F-9F19-7E8F9DD0F680}" presName="level3hierChild" presStyleCnt="0"/>
      <dgm:spPr/>
    </dgm:pt>
    <dgm:pt modelId="{BFBD7559-786B-4C6B-AD0E-9C0170271403}" type="pres">
      <dgm:prSet presAssocID="{D7F92BA1-CD40-49CF-AB5A-A8D1D26F68E2}" presName="conn2-1" presStyleLbl="parChTrans1D4" presStyleIdx="14" presStyleCnt="42"/>
      <dgm:spPr/>
      <dgm:t>
        <a:bodyPr/>
        <a:lstStyle/>
        <a:p>
          <a:endParaRPr lang="en-US"/>
        </a:p>
      </dgm:t>
    </dgm:pt>
    <dgm:pt modelId="{ED773815-8260-46BE-BD4D-584EDD324C3E}" type="pres">
      <dgm:prSet presAssocID="{D7F92BA1-CD40-49CF-AB5A-A8D1D26F68E2}" presName="connTx" presStyleLbl="parChTrans1D4" presStyleIdx="14" presStyleCnt="42"/>
      <dgm:spPr/>
      <dgm:t>
        <a:bodyPr/>
        <a:lstStyle/>
        <a:p>
          <a:endParaRPr lang="en-US"/>
        </a:p>
      </dgm:t>
    </dgm:pt>
    <dgm:pt modelId="{82471B66-67A8-4AD4-80E2-336EB68376FF}" type="pres">
      <dgm:prSet presAssocID="{62CB6229-4ACE-4E2E-BD73-332DCFBBA1DA}" presName="root2" presStyleCnt="0"/>
      <dgm:spPr/>
      <dgm:t>
        <a:bodyPr/>
        <a:lstStyle/>
        <a:p>
          <a:endParaRPr lang="en-US"/>
        </a:p>
      </dgm:t>
    </dgm:pt>
    <dgm:pt modelId="{DDE12780-DBA6-48D1-8F93-F59BF0D7B080}" type="pres">
      <dgm:prSet presAssocID="{62CB6229-4ACE-4E2E-BD73-332DCFBBA1DA}" presName="LevelTwoTextNode" presStyleLbl="node4" presStyleIdx="14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7B07BB-D8AC-4688-B11C-D7FE9244EA23}" type="pres">
      <dgm:prSet presAssocID="{62CB6229-4ACE-4E2E-BD73-332DCFBBA1DA}" presName="level3hierChild" presStyleCnt="0"/>
      <dgm:spPr/>
      <dgm:t>
        <a:bodyPr/>
        <a:lstStyle/>
        <a:p>
          <a:endParaRPr lang="en-US"/>
        </a:p>
      </dgm:t>
    </dgm:pt>
    <dgm:pt modelId="{59097DCD-D50E-4224-A2E1-1CE3CF381E28}" type="pres">
      <dgm:prSet presAssocID="{0ABCA123-A394-47E7-8DE5-BFE16C4955A4}" presName="conn2-1" presStyleLbl="parChTrans1D2" presStyleIdx="3" presStyleCnt="7"/>
      <dgm:spPr/>
      <dgm:t>
        <a:bodyPr/>
        <a:lstStyle/>
        <a:p>
          <a:endParaRPr lang="en-US"/>
        </a:p>
      </dgm:t>
    </dgm:pt>
    <dgm:pt modelId="{5D778CDD-3180-4F81-A21E-E0CEE9231872}" type="pres">
      <dgm:prSet presAssocID="{0ABCA123-A394-47E7-8DE5-BFE16C4955A4}" presName="connTx" presStyleLbl="parChTrans1D2" presStyleIdx="3" presStyleCnt="7"/>
      <dgm:spPr/>
      <dgm:t>
        <a:bodyPr/>
        <a:lstStyle/>
        <a:p>
          <a:endParaRPr lang="en-US"/>
        </a:p>
      </dgm:t>
    </dgm:pt>
    <dgm:pt modelId="{E2F1558E-E9F9-44D1-BEA7-E764160BBD8C}" type="pres">
      <dgm:prSet presAssocID="{CE9B9862-9181-45B3-9FC3-61CC10B68A61}" presName="root2" presStyleCnt="0"/>
      <dgm:spPr/>
      <dgm:t>
        <a:bodyPr/>
        <a:lstStyle/>
        <a:p>
          <a:endParaRPr lang="en-US"/>
        </a:p>
      </dgm:t>
    </dgm:pt>
    <dgm:pt modelId="{36F3B1A1-2312-46BB-9CF9-4FF456315EC8}" type="pres">
      <dgm:prSet presAssocID="{CE9B9862-9181-45B3-9FC3-61CC10B68A61}" presName="LevelTwoTextNode" presStyleLbl="node2" presStyleIdx="3" presStyleCnt="7" custLinFactNeighborX="-60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BE302F-1012-4D92-B6E7-802375FA44CA}" type="pres">
      <dgm:prSet presAssocID="{CE9B9862-9181-45B3-9FC3-61CC10B68A61}" presName="level3hierChild" presStyleCnt="0"/>
      <dgm:spPr/>
      <dgm:t>
        <a:bodyPr/>
        <a:lstStyle/>
        <a:p>
          <a:endParaRPr lang="en-US"/>
        </a:p>
      </dgm:t>
    </dgm:pt>
    <dgm:pt modelId="{CA6CC662-0552-4B26-86F5-650571742636}" type="pres">
      <dgm:prSet presAssocID="{D8053BC5-22E0-4434-9E30-ADE80155651B}" presName="conn2-1" presStyleLbl="parChTrans1D3" presStyleIdx="5" presStyleCnt="14"/>
      <dgm:spPr/>
      <dgm:t>
        <a:bodyPr/>
        <a:lstStyle/>
        <a:p>
          <a:endParaRPr lang="en-US"/>
        </a:p>
      </dgm:t>
    </dgm:pt>
    <dgm:pt modelId="{6654ADB4-7B55-4F3B-9DEA-54F2CC72A5A7}" type="pres">
      <dgm:prSet presAssocID="{D8053BC5-22E0-4434-9E30-ADE80155651B}" presName="connTx" presStyleLbl="parChTrans1D3" presStyleIdx="5" presStyleCnt="14"/>
      <dgm:spPr/>
      <dgm:t>
        <a:bodyPr/>
        <a:lstStyle/>
        <a:p>
          <a:endParaRPr lang="en-US"/>
        </a:p>
      </dgm:t>
    </dgm:pt>
    <dgm:pt modelId="{9DD40640-C9F5-4350-B26A-3D66FEE05C85}" type="pres">
      <dgm:prSet presAssocID="{E9E34FC9-BF6A-45AF-84D1-89734C037598}" presName="root2" presStyleCnt="0"/>
      <dgm:spPr/>
      <dgm:t>
        <a:bodyPr/>
        <a:lstStyle/>
        <a:p>
          <a:endParaRPr lang="en-US"/>
        </a:p>
      </dgm:t>
    </dgm:pt>
    <dgm:pt modelId="{7857F2CB-DD59-4B50-9382-27966AD05408}" type="pres">
      <dgm:prSet presAssocID="{E9E34FC9-BF6A-45AF-84D1-89734C037598}" presName="LevelTwoTextNode" presStyleLbl="node3" presStyleIdx="5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8D150E-1EBC-403F-A965-105265CD2B36}" type="pres">
      <dgm:prSet presAssocID="{E9E34FC9-BF6A-45AF-84D1-89734C037598}" presName="level3hierChild" presStyleCnt="0"/>
      <dgm:spPr/>
      <dgm:t>
        <a:bodyPr/>
        <a:lstStyle/>
        <a:p>
          <a:endParaRPr lang="en-US"/>
        </a:p>
      </dgm:t>
    </dgm:pt>
    <dgm:pt modelId="{691978A7-7DDE-48D1-8335-2D9CA665E37E}" type="pres">
      <dgm:prSet presAssocID="{30599D0C-E037-4DA2-BA05-0E4E9699E844}" presName="conn2-1" presStyleLbl="parChTrans1D4" presStyleIdx="15" presStyleCnt="42"/>
      <dgm:spPr/>
      <dgm:t>
        <a:bodyPr/>
        <a:lstStyle/>
        <a:p>
          <a:endParaRPr lang="en-US"/>
        </a:p>
      </dgm:t>
    </dgm:pt>
    <dgm:pt modelId="{C1CDDD64-4C0B-46FA-A38E-221E7673D4E5}" type="pres">
      <dgm:prSet presAssocID="{30599D0C-E037-4DA2-BA05-0E4E9699E844}" presName="connTx" presStyleLbl="parChTrans1D4" presStyleIdx="15" presStyleCnt="42"/>
      <dgm:spPr/>
      <dgm:t>
        <a:bodyPr/>
        <a:lstStyle/>
        <a:p>
          <a:endParaRPr lang="en-US"/>
        </a:p>
      </dgm:t>
    </dgm:pt>
    <dgm:pt modelId="{4EFAB8FB-FAF8-469D-8827-84FA2784FDFE}" type="pres">
      <dgm:prSet presAssocID="{2C9E7521-EE6D-4F0C-A609-CAC742E832AC}" presName="root2" presStyleCnt="0"/>
      <dgm:spPr/>
      <dgm:t>
        <a:bodyPr/>
        <a:lstStyle/>
        <a:p>
          <a:endParaRPr lang="en-US"/>
        </a:p>
      </dgm:t>
    </dgm:pt>
    <dgm:pt modelId="{7A8DA54B-03CD-4598-9614-9B8A231841D7}" type="pres">
      <dgm:prSet presAssocID="{2C9E7521-EE6D-4F0C-A609-CAC742E832AC}" presName="LevelTwoTextNode" presStyleLbl="node4" presStyleIdx="15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B66CDD-A24E-4918-95EB-37858864F09F}" type="pres">
      <dgm:prSet presAssocID="{2C9E7521-EE6D-4F0C-A609-CAC742E832AC}" presName="level3hierChild" presStyleCnt="0"/>
      <dgm:spPr/>
      <dgm:t>
        <a:bodyPr/>
        <a:lstStyle/>
        <a:p>
          <a:endParaRPr lang="en-US"/>
        </a:p>
      </dgm:t>
    </dgm:pt>
    <dgm:pt modelId="{A3BC8C18-879D-4E01-BCC9-F901C224D69F}" type="pres">
      <dgm:prSet presAssocID="{1EFFB043-8414-4CCB-84EA-D5791751C1E4}" presName="conn2-1" presStyleLbl="parChTrans1D4" presStyleIdx="16" presStyleCnt="42"/>
      <dgm:spPr/>
      <dgm:t>
        <a:bodyPr/>
        <a:lstStyle/>
        <a:p>
          <a:endParaRPr lang="en-US"/>
        </a:p>
      </dgm:t>
    </dgm:pt>
    <dgm:pt modelId="{2D55142E-27E5-42D5-8577-E80B0D70D3A6}" type="pres">
      <dgm:prSet presAssocID="{1EFFB043-8414-4CCB-84EA-D5791751C1E4}" presName="connTx" presStyleLbl="parChTrans1D4" presStyleIdx="16" presStyleCnt="42"/>
      <dgm:spPr/>
      <dgm:t>
        <a:bodyPr/>
        <a:lstStyle/>
        <a:p>
          <a:endParaRPr lang="en-US"/>
        </a:p>
      </dgm:t>
    </dgm:pt>
    <dgm:pt modelId="{40E0B271-0F0F-4A86-AAAA-129A7ED8CDF5}" type="pres">
      <dgm:prSet presAssocID="{BA95E68C-6784-4989-B0D7-90C8DA2983EF}" presName="root2" presStyleCnt="0"/>
      <dgm:spPr/>
    </dgm:pt>
    <dgm:pt modelId="{F2134CD2-4498-4223-AC5B-F00EEC74C15C}" type="pres">
      <dgm:prSet presAssocID="{BA95E68C-6784-4989-B0D7-90C8DA2983EF}" presName="LevelTwoTextNode" presStyleLbl="node4" presStyleIdx="16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A444E7-D127-435E-BF71-D08935DC4FA3}" type="pres">
      <dgm:prSet presAssocID="{BA95E68C-6784-4989-B0D7-90C8DA2983EF}" presName="level3hierChild" presStyleCnt="0"/>
      <dgm:spPr/>
    </dgm:pt>
    <dgm:pt modelId="{BBB8DCFD-24BA-458B-AE05-D0BF8AC1FAC9}" type="pres">
      <dgm:prSet presAssocID="{405D4B15-8005-44F6-A390-63CC627625D7}" presName="conn2-1" presStyleLbl="parChTrans1D4" presStyleIdx="17" presStyleCnt="42"/>
      <dgm:spPr/>
      <dgm:t>
        <a:bodyPr/>
        <a:lstStyle/>
        <a:p>
          <a:endParaRPr lang="en-US"/>
        </a:p>
      </dgm:t>
    </dgm:pt>
    <dgm:pt modelId="{E68BFDB6-3810-4680-9187-88FCF981C2BD}" type="pres">
      <dgm:prSet presAssocID="{405D4B15-8005-44F6-A390-63CC627625D7}" presName="connTx" presStyleLbl="parChTrans1D4" presStyleIdx="17" presStyleCnt="42"/>
      <dgm:spPr/>
      <dgm:t>
        <a:bodyPr/>
        <a:lstStyle/>
        <a:p>
          <a:endParaRPr lang="en-US"/>
        </a:p>
      </dgm:t>
    </dgm:pt>
    <dgm:pt modelId="{F24F6A46-7630-47C5-8300-B7238F1FAD7A}" type="pres">
      <dgm:prSet presAssocID="{AFC14584-4BB2-4340-BB9F-DC7BCB1ADF60}" presName="root2" presStyleCnt="0"/>
      <dgm:spPr/>
      <dgm:t>
        <a:bodyPr/>
        <a:lstStyle/>
        <a:p>
          <a:endParaRPr lang="en-US"/>
        </a:p>
      </dgm:t>
    </dgm:pt>
    <dgm:pt modelId="{3E7EF13E-FAFF-484F-A963-26AC085FC76E}" type="pres">
      <dgm:prSet presAssocID="{AFC14584-4BB2-4340-BB9F-DC7BCB1ADF60}" presName="LevelTwoTextNode" presStyleLbl="node4" presStyleIdx="17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DCF6D0-CAAD-4C55-80A6-ECFF98D691BC}" type="pres">
      <dgm:prSet presAssocID="{AFC14584-4BB2-4340-BB9F-DC7BCB1ADF60}" presName="level3hierChild" presStyleCnt="0"/>
      <dgm:spPr/>
      <dgm:t>
        <a:bodyPr/>
        <a:lstStyle/>
        <a:p>
          <a:endParaRPr lang="en-US"/>
        </a:p>
      </dgm:t>
    </dgm:pt>
    <dgm:pt modelId="{2A39888D-35C3-4DA4-95AE-DEB117779655}" type="pres">
      <dgm:prSet presAssocID="{99311079-1650-4586-9DF4-D1C4582EBD69}" presName="conn2-1" presStyleLbl="parChTrans1D3" presStyleIdx="6" presStyleCnt="14"/>
      <dgm:spPr/>
      <dgm:t>
        <a:bodyPr/>
        <a:lstStyle/>
        <a:p>
          <a:endParaRPr lang="en-US"/>
        </a:p>
      </dgm:t>
    </dgm:pt>
    <dgm:pt modelId="{BFD70AF2-23EC-4BF3-914E-D10F07B22BA2}" type="pres">
      <dgm:prSet presAssocID="{99311079-1650-4586-9DF4-D1C4582EBD69}" presName="connTx" presStyleLbl="parChTrans1D3" presStyleIdx="6" presStyleCnt="14"/>
      <dgm:spPr/>
      <dgm:t>
        <a:bodyPr/>
        <a:lstStyle/>
        <a:p>
          <a:endParaRPr lang="en-US"/>
        </a:p>
      </dgm:t>
    </dgm:pt>
    <dgm:pt modelId="{5D4BE274-75F4-4A6C-96AA-5EDEDF14FACA}" type="pres">
      <dgm:prSet presAssocID="{0A07A017-8E23-4A62-9F66-0092D2D2752B}" presName="root2" presStyleCnt="0"/>
      <dgm:spPr/>
      <dgm:t>
        <a:bodyPr/>
        <a:lstStyle/>
        <a:p>
          <a:endParaRPr lang="en-US"/>
        </a:p>
      </dgm:t>
    </dgm:pt>
    <dgm:pt modelId="{E01325E5-48C9-4B16-8EF2-2238FB5EC0AB}" type="pres">
      <dgm:prSet presAssocID="{0A07A017-8E23-4A62-9F66-0092D2D2752B}" presName="LevelTwoTextNode" presStyleLbl="node3" presStyleIdx="6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29F6C8-8C09-481E-B3B0-D186D77204E6}" type="pres">
      <dgm:prSet presAssocID="{0A07A017-8E23-4A62-9F66-0092D2D2752B}" presName="level3hierChild" presStyleCnt="0"/>
      <dgm:spPr/>
      <dgm:t>
        <a:bodyPr/>
        <a:lstStyle/>
        <a:p>
          <a:endParaRPr lang="en-US"/>
        </a:p>
      </dgm:t>
    </dgm:pt>
    <dgm:pt modelId="{1BE6D246-3BE3-4A12-A8EC-58FAFF30AB43}" type="pres">
      <dgm:prSet presAssocID="{5124F107-CB2C-4696-98CD-A7E3CB82621B}" presName="conn2-1" presStyleLbl="parChTrans1D4" presStyleIdx="18" presStyleCnt="42"/>
      <dgm:spPr/>
      <dgm:t>
        <a:bodyPr/>
        <a:lstStyle/>
        <a:p>
          <a:endParaRPr lang="en-US"/>
        </a:p>
      </dgm:t>
    </dgm:pt>
    <dgm:pt modelId="{A64467C1-BB3F-4AE3-B01B-41EC078C4251}" type="pres">
      <dgm:prSet presAssocID="{5124F107-CB2C-4696-98CD-A7E3CB82621B}" presName="connTx" presStyleLbl="parChTrans1D4" presStyleIdx="18" presStyleCnt="42"/>
      <dgm:spPr/>
      <dgm:t>
        <a:bodyPr/>
        <a:lstStyle/>
        <a:p>
          <a:endParaRPr lang="en-US"/>
        </a:p>
      </dgm:t>
    </dgm:pt>
    <dgm:pt modelId="{B7832ABE-B309-4ED5-99AE-D23372D311C9}" type="pres">
      <dgm:prSet presAssocID="{F9513BA5-77A7-4F7D-82DB-EBDFB64D71EE}" presName="root2" presStyleCnt="0"/>
      <dgm:spPr/>
      <dgm:t>
        <a:bodyPr/>
        <a:lstStyle/>
        <a:p>
          <a:endParaRPr lang="en-US"/>
        </a:p>
      </dgm:t>
    </dgm:pt>
    <dgm:pt modelId="{F19E1C68-4B24-4E27-BA47-9E590404A5AD}" type="pres">
      <dgm:prSet presAssocID="{F9513BA5-77A7-4F7D-82DB-EBDFB64D71EE}" presName="LevelTwoTextNode" presStyleLbl="node4" presStyleIdx="18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B7F4BA-4318-499F-A9E5-090A30F8AB2C}" type="pres">
      <dgm:prSet presAssocID="{F9513BA5-77A7-4F7D-82DB-EBDFB64D71EE}" presName="level3hierChild" presStyleCnt="0"/>
      <dgm:spPr/>
      <dgm:t>
        <a:bodyPr/>
        <a:lstStyle/>
        <a:p>
          <a:endParaRPr lang="en-US"/>
        </a:p>
      </dgm:t>
    </dgm:pt>
    <dgm:pt modelId="{F0E6BF17-6466-4724-B561-C4914004A784}" type="pres">
      <dgm:prSet presAssocID="{1154DE81-B1CF-4595-965F-5B631E636F33}" presName="conn2-1" presStyleLbl="parChTrans1D4" presStyleIdx="19" presStyleCnt="42"/>
      <dgm:spPr/>
      <dgm:t>
        <a:bodyPr/>
        <a:lstStyle/>
        <a:p>
          <a:endParaRPr lang="en-US"/>
        </a:p>
      </dgm:t>
    </dgm:pt>
    <dgm:pt modelId="{CE14E7D1-098F-4802-A4C3-FCFD39AAE7BC}" type="pres">
      <dgm:prSet presAssocID="{1154DE81-B1CF-4595-965F-5B631E636F33}" presName="connTx" presStyleLbl="parChTrans1D4" presStyleIdx="19" presStyleCnt="42"/>
      <dgm:spPr/>
      <dgm:t>
        <a:bodyPr/>
        <a:lstStyle/>
        <a:p>
          <a:endParaRPr lang="en-US"/>
        </a:p>
      </dgm:t>
    </dgm:pt>
    <dgm:pt modelId="{9CF0E582-EDDD-4C7C-9784-4AC84E1D3A1F}" type="pres">
      <dgm:prSet presAssocID="{0CA18239-E39D-49E0-8669-C44028F277F3}" presName="root2" presStyleCnt="0"/>
      <dgm:spPr/>
    </dgm:pt>
    <dgm:pt modelId="{CCE51DF6-E190-4C12-9B41-11D854329647}" type="pres">
      <dgm:prSet presAssocID="{0CA18239-E39D-49E0-8669-C44028F277F3}" presName="LevelTwoTextNode" presStyleLbl="node4" presStyleIdx="19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45106C-A3A8-4C7B-ACD7-E75BCD318074}" type="pres">
      <dgm:prSet presAssocID="{0CA18239-E39D-49E0-8669-C44028F277F3}" presName="level3hierChild" presStyleCnt="0"/>
      <dgm:spPr/>
    </dgm:pt>
    <dgm:pt modelId="{B5A47BB8-EA75-4C23-BDD5-E21062E65B71}" type="pres">
      <dgm:prSet presAssocID="{052271EE-2366-4A5F-AE22-084E63F17111}" presName="conn2-1" presStyleLbl="parChTrans1D4" presStyleIdx="20" presStyleCnt="42"/>
      <dgm:spPr/>
      <dgm:t>
        <a:bodyPr/>
        <a:lstStyle/>
        <a:p>
          <a:endParaRPr lang="en-US"/>
        </a:p>
      </dgm:t>
    </dgm:pt>
    <dgm:pt modelId="{7073D8CD-0035-4237-919B-2FEC5C2EB71F}" type="pres">
      <dgm:prSet presAssocID="{052271EE-2366-4A5F-AE22-084E63F17111}" presName="connTx" presStyleLbl="parChTrans1D4" presStyleIdx="20" presStyleCnt="42"/>
      <dgm:spPr/>
      <dgm:t>
        <a:bodyPr/>
        <a:lstStyle/>
        <a:p>
          <a:endParaRPr lang="en-US"/>
        </a:p>
      </dgm:t>
    </dgm:pt>
    <dgm:pt modelId="{E8BE78A3-A505-4C53-B2AC-5D5D69D7B398}" type="pres">
      <dgm:prSet presAssocID="{042CF4E6-52A2-4E47-B504-5B18AB0B6F09}" presName="root2" presStyleCnt="0"/>
      <dgm:spPr/>
      <dgm:t>
        <a:bodyPr/>
        <a:lstStyle/>
        <a:p>
          <a:endParaRPr lang="en-US"/>
        </a:p>
      </dgm:t>
    </dgm:pt>
    <dgm:pt modelId="{1398B161-AA09-415E-8381-6F2F6591717A}" type="pres">
      <dgm:prSet presAssocID="{042CF4E6-52A2-4E47-B504-5B18AB0B6F09}" presName="LevelTwoTextNode" presStyleLbl="node4" presStyleIdx="20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33E980-8C09-42EB-B50D-DAFB845D7A70}" type="pres">
      <dgm:prSet presAssocID="{042CF4E6-52A2-4E47-B504-5B18AB0B6F09}" presName="level3hierChild" presStyleCnt="0"/>
      <dgm:spPr/>
      <dgm:t>
        <a:bodyPr/>
        <a:lstStyle/>
        <a:p>
          <a:endParaRPr lang="en-US"/>
        </a:p>
      </dgm:t>
    </dgm:pt>
    <dgm:pt modelId="{B2326092-0C1B-4ABA-9A5B-5E5C70E5A35B}" type="pres">
      <dgm:prSet presAssocID="{9F66BBB9-8C9E-40BE-8532-E7C752D67C55}" presName="conn2-1" presStyleLbl="parChTrans1D3" presStyleIdx="7" presStyleCnt="14"/>
      <dgm:spPr/>
      <dgm:t>
        <a:bodyPr/>
        <a:lstStyle/>
        <a:p>
          <a:endParaRPr lang="en-US"/>
        </a:p>
      </dgm:t>
    </dgm:pt>
    <dgm:pt modelId="{45219D94-AD3E-426B-BCA3-40E9E40E4F18}" type="pres">
      <dgm:prSet presAssocID="{9F66BBB9-8C9E-40BE-8532-E7C752D67C55}" presName="connTx" presStyleLbl="parChTrans1D3" presStyleIdx="7" presStyleCnt="14"/>
      <dgm:spPr/>
      <dgm:t>
        <a:bodyPr/>
        <a:lstStyle/>
        <a:p>
          <a:endParaRPr lang="en-US"/>
        </a:p>
      </dgm:t>
    </dgm:pt>
    <dgm:pt modelId="{1F02B02F-FAD2-4DBD-ABBB-37FB07741FA9}" type="pres">
      <dgm:prSet presAssocID="{6EC97C67-7752-4D6A-AD07-EC1C46979A02}" presName="root2" presStyleCnt="0"/>
      <dgm:spPr/>
      <dgm:t>
        <a:bodyPr/>
        <a:lstStyle/>
        <a:p>
          <a:endParaRPr lang="en-US"/>
        </a:p>
      </dgm:t>
    </dgm:pt>
    <dgm:pt modelId="{B012150D-4526-4972-815A-69D6E5616181}" type="pres">
      <dgm:prSet presAssocID="{6EC97C67-7752-4D6A-AD07-EC1C46979A02}" presName="LevelTwoTextNode" presStyleLbl="node3" presStyleIdx="7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0CB6D2-8E10-4F5D-96D7-76B05D97CCDA}" type="pres">
      <dgm:prSet presAssocID="{6EC97C67-7752-4D6A-AD07-EC1C46979A02}" presName="level3hierChild" presStyleCnt="0"/>
      <dgm:spPr/>
      <dgm:t>
        <a:bodyPr/>
        <a:lstStyle/>
        <a:p>
          <a:endParaRPr lang="en-US"/>
        </a:p>
      </dgm:t>
    </dgm:pt>
    <dgm:pt modelId="{BD216E3E-5375-462B-83D4-62848F116162}" type="pres">
      <dgm:prSet presAssocID="{24F895E6-73BE-465A-963B-BDF9774EFF3F}" presName="conn2-1" presStyleLbl="parChTrans1D4" presStyleIdx="21" presStyleCnt="42"/>
      <dgm:spPr/>
      <dgm:t>
        <a:bodyPr/>
        <a:lstStyle/>
        <a:p>
          <a:endParaRPr lang="en-US"/>
        </a:p>
      </dgm:t>
    </dgm:pt>
    <dgm:pt modelId="{441ACB09-55A4-496B-9A68-D40E1C77947C}" type="pres">
      <dgm:prSet presAssocID="{24F895E6-73BE-465A-963B-BDF9774EFF3F}" presName="connTx" presStyleLbl="parChTrans1D4" presStyleIdx="21" presStyleCnt="42"/>
      <dgm:spPr/>
      <dgm:t>
        <a:bodyPr/>
        <a:lstStyle/>
        <a:p>
          <a:endParaRPr lang="en-US"/>
        </a:p>
      </dgm:t>
    </dgm:pt>
    <dgm:pt modelId="{161F9E2B-87D4-4715-AF6A-12CB0599423A}" type="pres">
      <dgm:prSet presAssocID="{F7F25472-B171-4BAE-BD88-300454095228}" presName="root2" presStyleCnt="0"/>
      <dgm:spPr/>
      <dgm:t>
        <a:bodyPr/>
        <a:lstStyle/>
        <a:p>
          <a:endParaRPr lang="en-US"/>
        </a:p>
      </dgm:t>
    </dgm:pt>
    <dgm:pt modelId="{D8835934-FC98-47C4-8220-95F0E90F36D0}" type="pres">
      <dgm:prSet presAssocID="{F7F25472-B171-4BAE-BD88-300454095228}" presName="LevelTwoTextNode" presStyleLbl="node4" presStyleIdx="21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38B8D0-BA3D-4EC1-93DE-19687E7134EC}" type="pres">
      <dgm:prSet presAssocID="{F7F25472-B171-4BAE-BD88-300454095228}" presName="level3hierChild" presStyleCnt="0"/>
      <dgm:spPr/>
      <dgm:t>
        <a:bodyPr/>
        <a:lstStyle/>
        <a:p>
          <a:endParaRPr lang="en-US"/>
        </a:p>
      </dgm:t>
    </dgm:pt>
    <dgm:pt modelId="{7F2CBAA0-51BD-4BBE-A33D-823A5E704A71}" type="pres">
      <dgm:prSet presAssocID="{080DCDC3-E6E3-4AC8-A643-7300D098B0BB}" presName="conn2-1" presStyleLbl="parChTrans1D4" presStyleIdx="22" presStyleCnt="42"/>
      <dgm:spPr/>
      <dgm:t>
        <a:bodyPr/>
        <a:lstStyle/>
        <a:p>
          <a:endParaRPr lang="en-US"/>
        </a:p>
      </dgm:t>
    </dgm:pt>
    <dgm:pt modelId="{F3DC9B03-67D7-4E7A-BA3D-56731FC13E5D}" type="pres">
      <dgm:prSet presAssocID="{080DCDC3-E6E3-4AC8-A643-7300D098B0BB}" presName="connTx" presStyleLbl="parChTrans1D4" presStyleIdx="22" presStyleCnt="42"/>
      <dgm:spPr/>
      <dgm:t>
        <a:bodyPr/>
        <a:lstStyle/>
        <a:p>
          <a:endParaRPr lang="en-US"/>
        </a:p>
      </dgm:t>
    </dgm:pt>
    <dgm:pt modelId="{807C56DE-A098-4E3F-9B05-EE7A719B71F1}" type="pres">
      <dgm:prSet presAssocID="{B2DA22ED-A397-4223-A3CA-0C1E82F8A731}" presName="root2" presStyleCnt="0"/>
      <dgm:spPr/>
    </dgm:pt>
    <dgm:pt modelId="{EAE3C358-ADA4-4087-8D57-6308D1A3C1BB}" type="pres">
      <dgm:prSet presAssocID="{B2DA22ED-A397-4223-A3CA-0C1E82F8A731}" presName="LevelTwoTextNode" presStyleLbl="node4" presStyleIdx="22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F84B9D-53D3-4B6E-A747-B8DF42104247}" type="pres">
      <dgm:prSet presAssocID="{B2DA22ED-A397-4223-A3CA-0C1E82F8A731}" presName="level3hierChild" presStyleCnt="0"/>
      <dgm:spPr/>
    </dgm:pt>
    <dgm:pt modelId="{80D1F918-E909-4A63-8E8C-AA1D610DADB6}" type="pres">
      <dgm:prSet presAssocID="{7D1279C6-B51E-4A6B-939D-A454BE0F7A14}" presName="conn2-1" presStyleLbl="parChTrans1D4" presStyleIdx="23" presStyleCnt="42"/>
      <dgm:spPr/>
      <dgm:t>
        <a:bodyPr/>
        <a:lstStyle/>
        <a:p>
          <a:endParaRPr lang="en-US"/>
        </a:p>
      </dgm:t>
    </dgm:pt>
    <dgm:pt modelId="{46D3BE14-D390-495A-BD0D-6833CA646DB7}" type="pres">
      <dgm:prSet presAssocID="{7D1279C6-B51E-4A6B-939D-A454BE0F7A14}" presName="connTx" presStyleLbl="parChTrans1D4" presStyleIdx="23" presStyleCnt="42"/>
      <dgm:spPr/>
      <dgm:t>
        <a:bodyPr/>
        <a:lstStyle/>
        <a:p>
          <a:endParaRPr lang="en-US"/>
        </a:p>
      </dgm:t>
    </dgm:pt>
    <dgm:pt modelId="{79641D39-A9CE-4B1A-B3EC-2E4F0CCB435A}" type="pres">
      <dgm:prSet presAssocID="{93B041DA-2078-49F6-A7BE-9750C330D692}" presName="root2" presStyleCnt="0"/>
      <dgm:spPr/>
      <dgm:t>
        <a:bodyPr/>
        <a:lstStyle/>
        <a:p>
          <a:endParaRPr lang="en-US"/>
        </a:p>
      </dgm:t>
    </dgm:pt>
    <dgm:pt modelId="{FF6A1243-1541-4E8A-9EF6-F9C9CDD103A5}" type="pres">
      <dgm:prSet presAssocID="{93B041DA-2078-49F6-A7BE-9750C330D692}" presName="LevelTwoTextNode" presStyleLbl="node4" presStyleIdx="23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F92541-F41A-4346-8578-B43E3BE9534B}" type="pres">
      <dgm:prSet presAssocID="{93B041DA-2078-49F6-A7BE-9750C330D692}" presName="level3hierChild" presStyleCnt="0"/>
      <dgm:spPr/>
      <dgm:t>
        <a:bodyPr/>
        <a:lstStyle/>
        <a:p>
          <a:endParaRPr lang="en-US"/>
        </a:p>
      </dgm:t>
    </dgm:pt>
    <dgm:pt modelId="{0CC8D9E1-6D24-49B4-ACC4-04A348EC31FD}" type="pres">
      <dgm:prSet presAssocID="{68436966-B62E-44FE-B280-D5C541E1B50E}" presName="conn2-1" presStyleLbl="parChTrans1D3" presStyleIdx="8" presStyleCnt="14"/>
      <dgm:spPr/>
      <dgm:t>
        <a:bodyPr/>
        <a:lstStyle/>
        <a:p>
          <a:endParaRPr lang="en-US"/>
        </a:p>
      </dgm:t>
    </dgm:pt>
    <dgm:pt modelId="{4181D24A-4E02-47DE-8F3D-2A0D07D32848}" type="pres">
      <dgm:prSet presAssocID="{68436966-B62E-44FE-B280-D5C541E1B50E}" presName="connTx" presStyleLbl="parChTrans1D3" presStyleIdx="8" presStyleCnt="14"/>
      <dgm:spPr/>
      <dgm:t>
        <a:bodyPr/>
        <a:lstStyle/>
        <a:p>
          <a:endParaRPr lang="en-US"/>
        </a:p>
      </dgm:t>
    </dgm:pt>
    <dgm:pt modelId="{4462CF1D-1DB9-4CBD-A6D4-374C91B540FD}" type="pres">
      <dgm:prSet presAssocID="{3C777560-2A04-4B65-9B82-695E5EDB7B25}" presName="root2" presStyleCnt="0"/>
      <dgm:spPr/>
      <dgm:t>
        <a:bodyPr/>
        <a:lstStyle/>
        <a:p>
          <a:endParaRPr lang="en-US"/>
        </a:p>
      </dgm:t>
    </dgm:pt>
    <dgm:pt modelId="{F39903D6-DCB2-4131-A562-147EBEA4FB3B}" type="pres">
      <dgm:prSet presAssocID="{3C777560-2A04-4B65-9B82-695E5EDB7B25}" presName="LevelTwoTextNode" presStyleLbl="node3" presStyleIdx="8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6C0646-653C-4354-82F0-12368A1C387F}" type="pres">
      <dgm:prSet presAssocID="{3C777560-2A04-4B65-9B82-695E5EDB7B25}" presName="level3hierChild" presStyleCnt="0"/>
      <dgm:spPr/>
      <dgm:t>
        <a:bodyPr/>
        <a:lstStyle/>
        <a:p>
          <a:endParaRPr lang="en-US"/>
        </a:p>
      </dgm:t>
    </dgm:pt>
    <dgm:pt modelId="{34F46A28-9788-4029-A3E1-55C6B6CB9311}" type="pres">
      <dgm:prSet presAssocID="{CF3B759F-839E-4E2E-AB0F-B7A553D5C24A}" presName="conn2-1" presStyleLbl="parChTrans1D4" presStyleIdx="24" presStyleCnt="42"/>
      <dgm:spPr/>
      <dgm:t>
        <a:bodyPr/>
        <a:lstStyle/>
        <a:p>
          <a:endParaRPr lang="en-US"/>
        </a:p>
      </dgm:t>
    </dgm:pt>
    <dgm:pt modelId="{E63DDED0-9BA6-41E4-B0DE-A64020D54D3F}" type="pres">
      <dgm:prSet presAssocID="{CF3B759F-839E-4E2E-AB0F-B7A553D5C24A}" presName="connTx" presStyleLbl="parChTrans1D4" presStyleIdx="24" presStyleCnt="42"/>
      <dgm:spPr/>
      <dgm:t>
        <a:bodyPr/>
        <a:lstStyle/>
        <a:p>
          <a:endParaRPr lang="en-US"/>
        </a:p>
      </dgm:t>
    </dgm:pt>
    <dgm:pt modelId="{D9A89221-C615-4DC1-AD9E-0A5625B41A06}" type="pres">
      <dgm:prSet presAssocID="{C4824697-619F-4D8E-BC19-28036934C98F}" presName="root2" presStyleCnt="0"/>
      <dgm:spPr/>
      <dgm:t>
        <a:bodyPr/>
        <a:lstStyle/>
        <a:p>
          <a:endParaRPr lang="en-US"/>
        </a:p>
      </dgm:t>
    </dgm:pt>
    <dgm:pt modelId="{79A72819-A9AB-476B-A924-D6BDAFFD4889}" type="pres">
      <dgm:prSet presAssocID="{C4824697-619F-4D8E-BC19-28036934C98F}" presName="LevelTwoTextNode" presStyleLbl="node4" presStyleIdx="24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590B4C-98AA-4C2A-BDD4-57B2E9C6054A}" type="pres">
      <dgm:prSet presAssocID="{C4824697-619F-4D8E-BC19-28036934C98F}" presName="level3hierChild" presStyleCnt="0"/>
      <dgm:spPr/>
      <dgm:t>
        <a:bodyPr/>
        <a:lstStyle/>
        <a:p>
          <a:endParaRPr lang="en-US"/>
        </a:p>
      </dgm:t>
    </dgm:pt>
    <dgm:pt modelId="{DC719786-A242-4FDB-8E66-3959471F4CB2}" type="pres">
      <dgm:prSet presAssocID="{D2E34E7E-D7BB-4763-A94C-2E58951AFE7B}" presName="conn2-1" presStyleLbl="parChTrans1D4" presStyleIdx="25" presStyleCnt="42"/>
      <dgm:spPr/>
      <dgm:t>
        <a:bodyPr/>
        <a:lstStyle/>
        <a:p>
          <a:endParaRPr lang="en-US"/>
        </a:p>
      </dgm:t>
    </dgm:pt>
    <dgm:pt modelId="{F5CBA824-13ED-44A6-80FF-4CEAA725184C}" type="pres">
      <dgm:prSet presAssocID="{D2E34E7E-D7BB-4763-A94C-2E58951AFE7B}" presName="connTx" presStyleLbl="parChTrans1D4" presStyleIdx="25" presStyleCnt="42"/>
      <dgm:spPr/>
      <dgm:t>
        <a:bodyPr/>
        <a:lstStyle/>
        <a:p>
          <a:endParaRPr lang="en-US"/>
        </a:p>
      </dgm:t>
    </dgm:pt>
    <dgm:pt modelId="{FA58BF14-1A87-4452-8427-8122BF1F7A81}" type="pres">
      <dgm:prSet presAssocID="{E06AEFFB-25C9-4893-B7FA-AF4BCBF9C3D8}" presName="root2" presStyleCnt="0"/>
      <dgm:spPr/>
    </dgm:pt>
    <dgm:pt modelId="{BB8F8715-333A-4428-8BDC-6BB1102C4690}" type="pres">
      <dgm:prSet presAssocID="{E06AEFFB-25C9-4893-B7FA-AF4BCBF9C3D8}" presName="LevelTwoTextNode" presStyleLbl="node4" presStyleIdx="25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B21ED3-06C3-44C4-9F6F-7A21202F29CD}" type="pres">
      <dgm:prSet presAssocID="{E06AEFFB-25C9-4893-B7FA-AF4BCBF9C3D8}" presName="level3hierChild" presStyleCnt="0"/>
      <dgm:spPr/>
    </dgm:pt>
    <dgm:pt modelId="{901C2B21-526C-44EF-9431-AB2EC493C2EA}" type="pres">
      <dgm:prSet presAssocID="{84954E51-FE6C-48E5-A490-6597C632E748}" presName="conn2-1" presStyleLbl="parChTrans1D4" presStyleIdx="26" presStyleCnt="42"/>
      <dgm:spPr/>
      <dgm:t>
        <a:bodyPr/>
        <a:lstStyle/>
        <a:p>
          <a:endParaRPr lang="en-US"/>
        </a:p>
      </dgm:t>
    </dgm:pt>
    <dgm:pt modelId="{3A427132-A644-4022-9A7A-50F4057CDE30}" type="pres">
      <dgm:prSet presAssocID="{84954E51-FE6C-48E5-A490-6597C632E748}" presName="connTx" presStyleLbl="parChTrans1D4" presStyleIdx="26" presStyleCnt="42"/>
      <dgm:spPr/>
      <dgm:t>
        <a:bodyPr/>
        <a:lstStyle/>
        <a:p>
          <a:endParaRPr lang="en-US"/>
        </a:p>
      </dgm:t>
    </dgm:pt>
    <dgm:pt modelId="{E7DF39A8-98CA-4C55-BF2F-8D25F333F7F5}" type="pres">
      <dgm:prSet presAssocID="{71788DE6-86E4-4D6C-B26F-57E19B3BE314}" presName="root2" presStyleCnt="0"/>
      <dgm:spPr/>
      <dgm:t>
        <a:bodyPr/>
        <a:lstStyle/>
        <a:p>
          <a:endParaRPr lang="en-US"/>
        </a:p>
      </dgm:t>
    </dgm:pt>
    <dgm:pt modelId="{A26DD4EC-2465-4F36-B8A6-1A30D8ACDA9B}" type="pres">
      <dgm:prSet presAssocID="{71788DE6-86E4-4D6C-B26F-57E19B3BE314}" presName="LevelTwoTextNode" presStyleLbl="node4" presStyleIdx="26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7BD66B-D0D3-4A25-9BA5-53F19469263C}" type="pres">
      <dgm:prSet presAssocID="{71788DE6-86E4-4D6C-B26F-57E19B3BE314}" presName="level3hierChild" presStyleCnt="0"/>
      <dgm:spPr/>
      <dgm:t>
        <a:bodyPr/>
        <a:lstStyle/>
        <a:p>
          <a:endParaRPr lang="en-US"/>
        </a:p>
      </dgm:t>
    </dgm:pt>
    <dgm:pt modelId="{1AE07754-F44D-432E-A62C-D462216D805F}" type="pres">
      <dgm:prSet presAssocID="{9B98B748-1E5A-4B98-A682-DA9F42423C3F}" presName="conn2-1" presStyleLbl="parChTrans1D2" presStyleIdx="4" presStyleCnt="7"/>
      <dgm:spPr/>
      <dgm:t>
        <a:bodyPr/>
        <a:lstStyle/>
        <a:p>
          <a:endParaRPr lang="en-US"/>
        </a:p>
      </dgm:t>
    </dgm:pt>
    <dgm:pt modelId="{F24EC605-6F5B-4065-803F-C5BF094AD5A9}" type="pres">
      <dgm:prSet presAssocID="{9B98B748-1E5A-4B98-A682-DA9F42423C3F}" presName="connTx" presStyleLbl="parChTrans1D2" presStyleIdx="4" presStyleCnt="7"/>
      <dgm:spPr/>
      <dgm:t>
        <a:bodyPr/>
        <a:lstStyle/>
        <a:p>
          <a:endParaRPr lang="en-US"/>
        </a:p>
      </dgm:t>
    </dgm:pt>
    <dgm:pt modelId="{8AB6CCC9-6BC5-4F06-A86C-B0F6E5610F31}" type="pres">
      <dgm:prSet presAssocID="{60BBDD00-BCA1-4BCA-B09D-E10BDE82922A}" presName="root2" presStyleCnt="0"/>
      <dgm:spPr/>
      <dgm:t>
        <a:bodyPr/>
        <a:lstStyle/>
        <a:p>
          <a:endParaRPr lang="en-US"/>
        </a:p>
      </dgm:t>
    </dgm:pt>
    <dgm:pt modelId="{558848DE-0874-45C9-A49F-ED15E0692BE1}" type="pres">
      <dgm:prSet presAssocID="{60BBDD00-BCA1-4BCA-B09D-E10BDE82922A}" presName="LevelTwoTextNode" presStyleLbl="node2" presStyleIdx="4" presStyleCnt="7" custLinFactNeighborX="-60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5324E9-E406-4FD6-BEC2-07677D8C3B97}" type="pres">
      <dgm:prSet presAssocID="{60BBDD00-BCA1-4BCA-B09D-E10BDE82922A}" presName="level3hierChild" presStyleCnt="0"/>
      <dgm:spPr/>
      <dgm:t>
        <a:bodyPr/>
        <a:lstStyle/>
        <a:p>
          <a:endParaRPr lang="en-US"/>
        </a:p>
      </dgm:t>
    </dgm:pt>
    <dgm:pt modelId="{9F0D123C-1E57-49DF-9467-41AA046DBA8E}" type="pres">
      <dgm:prSet presAssocID="{5A9AE39C-74EB-4058-9C17-F974553C9C0D}" presName="conn2-1" presStyleLbl="parChTrans1D3" presStyleIdx="9" presStyleCnt="14"/>
      <dgm:spPr/>
      <dgm:t>
        <a:bodyPr/>
        <a:lstStyle/>
        <a:p>
          <a:endParaRPr lang="en-US"/>
        </a:p>
      </dgm:t>
    </dgm:pt>
    <dgm:pt modelId="{E9F3051F-A3E7-4434-949F-A23B498CBF0E}" type="pres">
      <dgm:prSet presAssocID="{5A9AE39C-74EB-4058-9C17-F974553C9C0D}" presName="connTx" presStyleLbl="parChTrans1D3" presStyleIdx="9" presStyleCnt="14"/>
      <dgm:spPr/>
      <dgm:t>
        <a:bodyPr/>
        <a:lstStyle/>
        <a:p>
          <a:endParaRPr lang="en-US"/>
        </a:p>
      </dgm:t>
    </dgm:pt>
    <dgm:pt modelId="{1B8E5D47-E5CE-4410-8C62-6B19D4515D89}" type="pres">
      <dgm:prSet presAssocID="{6D10A649-6C82-44FE-82E3-E7A647BCC202}" presName="root2" presStyleCnt="0"/>
      <dgm:spPr/>
      <dgm:t>
        <a:bodyPr/>
        <a:lstStyle/>
        <a:p>
          <a:endParaRPr lang="en-US"/>
        </a:p>
      </dgm:t>
    </dgm:pt>
    <dgm:pt modelId="{54FB2770-A476-4D75-90BB-05F54C93020F}" type="pres">
      <dgm:prSet presAssocID="{6D10A649-6C82-44FE-82E3-E7A647BCC202}" presName="LevelTwoTextNode" presStyleLbl="node3" presStyleIdx="9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FDBAD1-9205-47BF-977C-56780908D12E}" type="pres">
      <dgm:prSet presAssocID="{6D10A649-6C82-44FE-82E3-E7A647BCC202}" presName="level3hierChild" presStyleCnt="0"/>
      <dgm:spPr/>
      <dgm:t>
        <a:bodyPr/>
        <a:lstStyle/>
        <a:p>
          <a:endParaRPr lang="en-US"/>
        </a:p>
      </dgm:t>
    </dgm:pt>
    <dgm:pt modelId="{1A59D205-EF12-4ACB-8053-226D37790F46}" type="pres">
      <dgm:prSet presAssocID="{FCA5D832-F8D1-4381-8964-B9482A6C5A86}" presName="conn2-1" presStyleLbl="parChTrans1D4" presStyleIdx="27" presStyleCnt="42"/>
      <dgm:spPr/>
      <dgm:t>
        <a:bodyPr/>
        <a:lstStyle/>
        <a:p>
          <a:endParaRPr lang="en-US"/>
        </a:p>
      </dgm:t>
    </dgm:pt>
    <dgm:pt modelId="{13396A68-64DA-4E1F-A68F-364BC5A8AE45}" type="pres">
      <dgm:prSet presAssocID="{FCA5D832-F8D1-4381-8964-B9482A6C5A86}" presName="connTx" presStyleLbl="parChTrans1D4" presStyleIdx="27" presStyleCnt="42"/>
      <dgm:spPr/>
      <dgm:t>
        <a:bodyPr/>
        <a:lstStyle/>
        <a:p>
          <a:endParaRPr lang="en-US"/>
        </a:p>
      </dgm:t>
    </dgm:pt>
    <dgm:pt modelId="{240B9DBC-DBA4-481D-B8A3-F6885A886EC3}" type="pres">
      <dgm:prSet presAssocID="{A71A298A-2C89-4235-B4C5-CDC08C01F194}" presName="root2" presStyleCnt="0"/>
      <dgm:spPr/>
      <dgm:t>
        <a:bodyPr/>
        <a:lstStyle/>
        <a:p>
          <a:endParaRPr lang="en-US"/>
        </a:p>
      </dgm:t>
    </dgm:pt>
    <dgm:pt modelId="{1A906A98-094A-4648-BD2F-86AE04915ADB}" type="pres">
      <dgm:prSet presAssocID="{A71A298A-2C89-4235-B4C5-CDC08C01F194}" presName="LevelTwoTextNode" presStyleLbl="node4" presStyleIdx="27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BE4485-4BFD-4ABE-9250-CBEB73BF6AE1}" type="pres">
      <dgm:prSet presAssocID="{A71A298A-2C89-4235-B4C5-CDC08C01F194}" presName="level3hierChild" presStyleCnt="0"/>
      <dgm:spPr/>
      <dgm:t>
        <a:bodyPr/>
        <a:lstStyle/>
        <a:p>
          <a:endParaRPr lang="en-US"/>
        </a:p>
      </dgm:t>
    </dgm:pt>
    <dgm:pt modelId="{5FF80950-D63D-4EC6-82EF-26C19D0802FD}" type="pres">
      <dgm:prSet presAssocID="{23DED85E-A7B3-4F42-8B9B-BB00103976C0}" presName="conn2-1" presStyleLbl="parChTrans1D4" presStyleIdx="28" presStyleCnt="42"/>
      <dgm:spPr/>
      <dgm:t>
        <a:bodyPr/>
        <a:lstStyle/>
        <a:p>
          <a:endParaRPr lang="en-US"/>
        </a:p>
      </dgm:t>
    </dgm:pt>
    <dgm:pt modelId="{EDD30AB6-BD59-4B60-89D3-E6346BCAB145}" type="pres">
      <dgm:prSet presAssocID="{23DED85E-A7B3-4F42-8B9B-BB00103976C0}" presName="connTx" presStyleLbl="parChTrans1D4" presStyleIdx="28" presStyleCnt="42"/>
      <dgm:spPr/>
      <dgm:t>
        <a:bodyPr/>
        <a:lstStyle/>
        <a:p>
          <a:endParaRPr lang="en-US"/>
        </a:p>
      </dgm:t>
    </dgm:pt>
    <dgm:pt modelId="{DF325626-AD29-4690-ABBC-6D25929D203D}" type="pres">
      <dgm:prSet presAssocID="{62A9A602-6DD3-474B-AD36-F42570C841BE}" presName="root2" presStyleCnt="0"/>
      <dgm:spPr/>
    </dgm:pt>
    <dgm:pt modelId="{DCDF2B02-A207-4BD9-9B62-D2ED28CD35C9}" type="pres">
      <dgm:prSet presAssocID="{62A9A602-6DD3-474B-AD36-F42570C841BE}" presName="LevelTwoTextNode" presStyleLbl="node4" presStyleIdx="28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2DFDD0-C071-4FF2-AE14-AF128C7CAA2C}" type="pres">
      <dgm:prSet presAssocID="{62A9A602-6DD3-474B-AD36-F42570C841BE}" presName="level3hierChild" presStyleCnt="0"/>
      <dgm:spPr/>
    </dgm:pt>
    <dgm:pt modelId="{5CF26A3E-128E-4F1C-A800-576B5E29C462}" type="pres">
      <dgm:prSet presAssocID="{C821E6B8-2EDE-49BD-BC28-21BB7B49CAE8}" presName="conn2-1" presStyleLbl="parChTrans1D4" presStyleIdx="29" presStyleCnt="42"/>
      <dgm:spPr/>
      <dgm:t>
        <a:bodyPr/>
        <a:lstStyle/>
        <a:p>
          <a:endParaRPr lang="en-US"/>
        </a:p>
      </dgm:t>
    </dgm:pt>
    <dgm:pt modelId="{368F0642-7846-43C5-91CD-5F8E3C898B6B}" type="pres">
      <dgm:prSet presAssocID="{C821E6B8-2EDE-49BD-BC28-21BB7B49CAE8}" presName="connTx" presStyleLbl="parChTrans1D4" presStyleIdx="29" presStyleCnt="42"/>
      <dgm:spPr/>
      <dgm:t>
        <a:bodyPr/>
        <a:lstStyle/>
        <a:p>
          <a:endParaRPr lang="en-US"/>
        </a:p>
      </dgm:t>
    </dgm:pt>
    <dgm:pt modelId="{2C4B76EE-428F-4ED2-8068-3A5C21B548E6}" type="pres">
      <dgm:prSet presAssocID="{F53B776C-B722-4D0F-AC1C-9E38F0002445}" presName="root2" presStyleCnt="0"/>
      <dgm:spPr/>
      <dgm:t>
        <a:bodyPr/>
        <a:lstStyle/>
        <a:p>
          <a:endParaRPr lang="en-US"/>
        </a:p>
      </dgm:t>
    </dgm:pt>
    <dgm:pt modelId="{3636F926-C1DE-4F42-8ACF-040052EA6CBB}" type="pres">
      <dgm:prSet presAssocID="{F53B776C-B722-4D0F-AC1C-9E38F0002445}" presName="LevelTwoTextNode" presStyleLbl="node4" presStyleIdx="29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641AF6-135D-4ABA-A1FE-0C96BBDCE1D7}" type="pres">
      <dgm:prSet presAssocID="{F53B776C-B722-4D0F-AC1C-9E38F0002445}" presName="level3hierChild" presStyleCnt="0"/>
      <dgm:spPr/>
      <dgm:t>
        <a:bodyPr/>
        <a:lstStyle/>
        <a:p>
          <a:endParaRPr lang="en-US"/>
        </a:p>
      </dgm:t>
    </dgm:pt>
    <dgm:pt modelId="{CDCDCCB4-3C12-473B-B7B2-8D6945769712}" type="pres">
      <dgm:prSet presAssocID="{28E9135C-BE76-4394-B17C-339F27CF851B}" presName="conn2-1" presStyleLbl="parChTrans1D3" presStyleIdx="10" presStyleCnt="14"/>
      <dgm:spPr/>
      <dgm:t>
        <a:bodyPr/>
        <a:lstStyle/>
        <a:p>
          <a:endParaRPr lang="en-US"/>
        </a:p>
      </dgm:t>
    </dgm:pt>
    <dgm:pt modelId="{661834A6-3DB2-4410-A66E-C4803FAE615C}" type="pres">
      <dgm:prSet presAssocID="{28E9135C-BE76-4394-B17C-339F27CF851B}" presName="connTx" presStyleLbl="parChTrans1D3" presStyleIdx="10" presStyleCnt="14"/>
      <dgm:spPr/>
      <dgm:t>
        <a:bodyPr/>
        <a:lstStyle/>
        <a:p>
          <a:endParaRPr lang="en-US"/>
        </a:p>
      </dgm:t>
    </dgm:pt>
    <dgm:pt modelId="{7571E0CF-54C7-412A-B529-9E707A23FE7A}" type="pres">
      <dgm:prSet presAssocID="{671FB85B-82A4-491D-AC19-ADA1ED471519}" presName="root2" presStyleCnt="0"/>
      <dgm:spPr/>
      <dgm:t>
        <a:bodyPr/>
        <a:lstStyle/>
        <a:p>
          <a:endParaRPr lang="en-US"/>
        </a:p>
      </dgm:t>
    </dgm:pt>
    <dgm:pt modelId="{76DA8F11-51B3-459F-A38F-0797B3C38CD6}" type="pres">
      <dgm:prSet presAssocID="{671FB85B-82A4-491D-AC19-ADA1ED471519}" presName="LevelTwoTextNode" presStyleLbl="node3" presStyleIdx="10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E89D59-B61F-4FC5-9F03-7311B1971204}" type="pres">
      <dgm:prSet presAssocID="{671FB85B-82A4-491D-AC19-ADA1ED471519}" presName="level3hierChild" presStyleCnt="0"/>
      <dgm:spPr/>
      <dgm:t>
        <a:bodyPr/>
        <a:lstStyle/>
        <a:p>
          <a:endParaRPr lang="en-US"/>
        </a:p>
      </dgm:t>
    </dgm:pt>
    <dgm:pt modelId="{33ACF60D-42BA-439F-8265-32B93FDF31AF}" type="pres">
      <dgm:prSet presAssocID="{C024B3AF-B194-4964-8799-FC46675B5692}" presName="conn2-1" presStyleLbl="parChTrans1D4" presStyleIdx="30" presStyleCnt="42"/>
      <dgm:spPr/>
      <dgm:t>
        <a:bodyPr/>
        <a:lstStyle/>
        <a:p>
          <a:endParaRPr lang="en-US"/>
        </a:p>
      </dgm:t>
    </dgm:pt>
    <dgm:pt modelId="{8FC9A34D-722B-498D-A219-CCDD1BD8772A}" type="pres">
      <dgm:prSet presAssocID="{C024B3AF-B194-4964-8799-FC46675B5692}" presName="connTx" presStyleLbl="parChTrans1D4" presStyleIdx="30" presStyleCnt="42"/>
      <dgm:spPr/>
      <dgm:t>
        <a:bodyPr/>
        <a:lstStyle/>
        <a:p>
          <a:endParaRPr lang="en-US"/>
        </a:p>
      </dgm:t>
    </dgm:pt>
    <dgm:pt modelId="{173156B5-203B-450A-B81C-E8FC51C3F076}" type="pres">
      <dgm:prSet presAssocID="{188F9BFD-A41A-4251-B7E3-B8AD513B93EB}" presName="root2" presStyleCnt="0"/>
      <dgm:spPr/>
      <dgm:t>
        <a:bodyPr/>
        <a:lstStyle/>
        <a:p>
          <a:endParaRPr lang="en-US"/>
        </a:p>
      </dgm:t>
    </dgm:pt>
    <dgm:pt modelId="{5B90F624-39F8-4491-AE20-54328852AF40}" type="pres">
      <dgm:prSet presAssocID="{188F9BFD-A41A-4251-B7E3-B8AD513B93EB}" presName="LevelTwoTextNode" presStyleLbl="node4" presStyleIdx="30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4B38BC-4F54-4BFC-A958-EB63EDE596C0}" type="pres">
      <dgm:prSet presAssocID="{188F9BFD-A41A-4251-B7E3-B8AD513B93EB}" presName="level3hierChild" presStyleCnt="0"/>
      <dgm:spPr/>
      <dgm:t>
        <a:bodyPr/>
        <a:lstStyle/>
        <a:p>
          <a:endParaRPr lang="en-US"/>
        </a:p>
      </dgm:t>
    </dgm:pt>
    <dgm:pt modelId="{9A0D2EA6-DCD0-4395-A0D7-4109F4345B3C}" type="pres">
      <dgm:prSet presAssocID="{A8DDD979-6EE4-4CEB-A015-23B780F39322}" presName="conn2-1" presStyleLbl="parChTrans1D4" presStyleIdx="31" presStyleCnt="42"/>
      <dgm:spPr/>
      <dgm:t>
        <a:bodyPr/>
        <a:lstStyle/>
        <a:p>
          <a:endParaRPr lang="en-US"/>
        </a:p>
      </dgm:t>
    </dgm:pt>
    <dgm:pt modelId="{D052C90A-1F75-41AA-9D7A-32DD28FC2D65}" type="pres">
      <dgm:prSet presAssocID="{A8DDD979-6EE4-4CEB-A015-23B780F39322}" presName="connTx" presStyleLbl="parChTrans1D4" presStyleIdx="31" presStyleCnt="42"/>
      <dgm:spPr/>
      <dgm:t>
        <a:bodyPr/>
        <a:lstStyle/>
        <a:p>
          <a:endParaRPr lang="en-US"/>
        </a:p>
      </dgm:t>
    </dgm:pt>
    <dgm:pt modelId="{93494297-D536-441F-9D5F-1A5E24C07101}" type="pres">
      <dgm:prSet presAssocID="{FC66D2AD-148A-4F7F-84D2-F19932F4BFFE}" presName="root2" presStyleCnt="0"/>
      <dgm:spPr/>
    </dgm:pt>
    <dgm:pt modelId="{E9249F07-AB15-4AE8-9CCD-091595A66ABA}" type="pres">
      <dgm:prSet presAssocID="{FC66D2AD-148A-4F7F-84D2-F19932F4BFFE}" presName="LevelTwoTextNode" presStyleLbl="node4" presStyleIdx="31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4986F9-FE08-4FD3-82C4-2EECE10B2580}" type="pres">
      <dgm:prSet presAssocID="{FC66D2AD-148A-4F7F-84D2-F19932F4BFFE}" presName="level3hierChild" presStyleCnt="0"/>
      <dgm:spPr/>
    </dgm:pt>
    <dgm:pt modelId="{F75F3A9B-FD59-45A5-8D4D-7D5A45FB1305}" type="pres">
      <dgm:prSet presAssocID="{4FE09DAC-6695-4CCA-89F2-2344E4C3BB29}" presName="conn2-1" presStyleLbl="parChTrans1D4" presStyleIdx="32" presStyleCnt="42"/>
      <dgm:spPr/>
      <dgm:t>
        <a:bodyPr/>
        <a:lstStyle/>
        <a:p>
          <a:endParaRPr lang="en-US"/>
        </a:p>
      </dgm:t>
    </dgm:pt>
    <dgm:pt modelId="{74AF7F04-ED81-47E4-8C02-9997C3B78D5A}" type="pres">
      <dgm:prSet presAssocID="{4FE09DAC-6695-4CCA-89F2-2344E4C3BB29}" presName="connTx" presStyleLbl="parChTrans1D4" presStyleIdx="32" presStyleCnt="42"/>
      <dgm:spPr/>
      <dgm:t>
        <a:bodyPr/>
        <a:lstStyle/>
        <a:p>
          <a:endParaRPr lang="en-US"/>
        </a:p>
      </dgm:t>
    </dgm:pt>
    <dgm:pt modelId="{26C45232-8F0B-440E-ABDE-D9C555BE5CE9}" type="pres">
      <dgm:prSet presAssocID="{875A75BC-BF97-491E-94F7-A4939EFC10BC}" presName="root2" presStyleCnt="0"/>
      <dgm:spPr/>
      <dgm:t>
        <a:bodyPr/>
        <a:lstStyle/>
        <a:p>
          <a:endParaRPr lang="en-US"/>
        </a:p>
      </dgm:t>
    </dgm:pt>
    <dgm:pt modelId="{5290A3B4-F78B-44DB-9977-8EA1811C363F}" type="pres">
      <dgm:prSet presAssocID="{875A75BC-BF97-491E-94F7-A4939EFC10BC}" presName="LevelTwoTextNode" presStyleLbl="node4" presStyleIdx="32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410E2C-8BD3-4408-9D9C-65D29208BF3A}" type="pres">
      <dgm:prSet presAssocID="{875A75BC-BF97-491E-94F7-A4939EFC10BC}" presName="level3hierChild" presStyleCnt="0"/>
      <dgm:spPr/>
      <dgm:t>
        <a:bodyPr/>
        <a:lstStyle/>
        <a:p>
          <a:endParaRPr lang="en-US"/>
        </a:p>
      </dgm:t>
    </dgm:pt>
    <dgm:pt modelId="{453A48C3-4DE4-4E38-A5BA-66A5B6B1D9D8}" type="pres">
      <dgm:prSet presAssocID="{9DD33AD0-3BB5-4231-A0C9-4DF388FFB4B6}" presName="conn2-1" presStyleLbl="parChTrans1D2" presStyleIdx="5" presStyleCnt="7"/>
      <dgm:spPr/>
      <dgm:t>
        <a:bodyPr/>
        <a:lstStyle/>
        <a:p>
          <a:endParaRPr lang="en-US"/>
        </a:p>
      </dgm:t>
    </dgm:pt>
    <dgm:pt modelId="{B26157ED-79B6-4AD9-AA5C-7C149C7C0BE3}" type="pres">
      <dgm:prSet presAssocID="{9DD33AD0-3BB5-4231-A0C9-4DF388FFB4B6}" presName="connTx" presStyleLbl="parChTrans1D2" presStyleIdx="5" presStyleCnt="7"/>
      <dgm:spPr/>
      <dgm:t>
        <a:bodyPr/>
        <a:lstStyle/>
        <a:p>
          <a:endParaRPr lang="en-US"/>
        </a:p>
      </dgm:t>
    </dgm:pt>
    <dgm:pt modelId="{B2D82805-E93C-4784-808D-759A1DE9FE82}" type="pres">
      <dgm:prSet presAssocID="{16A48F3A-E65D-4EBF-AB1E-96317E206398}" presName="root2" presStyleCnt="0"/>
      <dgm:spPr/>
      <dgm:t>
        <a:bodyPr/>
        <a:lstStyle/>
        <a:p>
          <a:endParaRPr lang="en-US"/>
        </a:p>
      </dgm:t>
    </dgm:pt>
    <dgm:pt modelId="{0A7BE6AC-9A1F-4899-B2A1-DC04E3554EF9}" type="pres">
      <dgm:prSet presAssocID="{16A48F3A-E65D-4EBF-AB1E-96317E206398}" presName="LevelTwoTextNode" presStyleLbl="node2" presStyleIdx="5" presStyleCnt="7" custLinFactNeighborX="-60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C08626-CFBC-4570-94BB-C8074BFFE69B}" type="pres">
      <dgm:prSet presAssocID="{16A48F3A-E65D-4EBF-AB1E-96317E206398}" presName="level3hierChild" presStyleCnt="0"/>
      <dgm:spPr/>
      <dgm:t>
        <a:bodyPr/>
        <a:lstStyle/>
        <a:p>
          <a:endParaRPr lang="en-US"/>
        </a:p>
      </dgm:t>
    </dgm:pt>
    <dgm:pt modelId="{A2C0D08E-1896-488A-9E8D-E70F55897FC6}" type="pres">
      <dgm:prSet presAssocID="{F9408136-6D7E-4FAF-8332-EE9292726E9C}" presName="conn2-1" presStyleLbl="parChTrans1D3" presStyleIdx="11" presStyleCnt="14"/>
      <dgm:spPr/>
      <dgm:t>
        <a:bodyPr/>
        <a:lstStyle/>
        <a:p>
          <a:endParaRPr lang="en-US"/>
        </a:p>
      </dgm:t>
    </dgm:pt>
    <dgm:pt modelId="{9AAF41C7-7CD8-4107-9D55-4F5544DE4952}" type="pres">
      <dgm:prSet presAssocID="{F9408136-6D7E-4FAF-8332-EE9292726E9C}" presName="connTx" presStyleLbl="parChTrans1D3" presStyleIdx="11" presStyleCnt="14"/>
      <dgm:spPr/>
      <dgm:t>
        <a:bodyPr/>
        <a:lstStyle/>
        <a:p>
          <a:endParaRPr lang="en-US"/>
        </a:p>
      </dgm:t>
    </dgm:pt>
    <dgm:pt modelId="{145ECA2D-3469-41B0-8236-5298E505A475}" type="pres">
      <dgm:prSet presAssocID="{217253A2-2899-444A-95D1-3725D5B3F0A5}" presName="root2" presStyleCnt="0"/>
      <dgm:spPr/>
      <dgm:t>
        <a:bodyPr/>
        <a:lstStyle/>
        <a:p>
          <a:endParaRPr lang="en-US"/>
        </a:p>
      </dgm:t>
    </dgm:pt>
    <dgm:pt modelId="{92423616-A7D8-4671-8D0C-18800E0CDA63}" type="pres">
      <dgm:prSet presAssocID="{217253A2-2899-444A-95D1-3725D5B3F0A5}" presName="LevelTwoTextNode" presStyleLbl="node3" presStyleIdx="11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A6E507-F46A-44F7-97E9-65E8EBD500AF}" type="pres">
      <dgm:prSet presAssocID="{217253A2-2899-444A-95D1-3725D5B3F0A5}" presName="level3hierChild" presStyleCnt="0"/>
      <dgm:spPr/>
      <dgm:t>
        <a:bodyPr/>
        <a:lstStyle/>
        <a:p>
          <a:endParaRPr lang="en-US"/>
        </a:p>
      </dgm:t>
    </dgm:pt>
    <dgm:pt modelId="{1A655721-4B26-47B8-A8DD-423D6911200C}" type="pres">
      <dgm:prSet presAssocID="{A37E9D6C-89DA-401B-8F8A-36A2BBA79DBB}" presName="conn2-1" presStyleLbl="parChTrans1D4" presStyleIdx="33" presStyleCnt="42"/>
      <dgm:spPr/>
      <dgm:t>
        <a:bodyPr/>
        <a:lstStyle/>
        <a:p>
          <a:endParaRPr lang="en-US"/>
        </a:p>
      </dgm:t>
    </dgm:pt>
    <dgm:pt modelId="{CAF1BCDD-7AEC-4E56-9CFE-E4A2F32F2CE2}" type="pres">
      <dgm:prSet presAssocID="{A37E9D6C-89DA-401B-8F8A-36A2BBA79DBB}" presName="connTx" presStyleLbl="parChTrans1D4" presStyleIdx="33" presStyleCnt="42"/>
      <dgm:spPr/>
      <dgm:t>
        <a:bodyPr/>
        <a:lstStyle/>
        <a:p>
          <a:endParaRPr lang="en-US"/>
        </a:p>
      </dgm:t>
    </dgm:pt>
    <dgm:pt modelId="{FFE82929-EF58-4C21-A53B-6059B4F4B79A}" type="pres">
      <dgm:prSet presAssocID="{7768A647-E72D-410A-988A-C9B24CF2BB95}" presName="root2" presStyleCnt="0"/>
      <dgm:spPr/>
      <dgm:t>
        <a:bodyPr/>
        <a:lstStyle/>
        <a:p>
          <a:endParaRPr lang="en-US"/>
        </a:p>
      </dgm:t>
    </dgm:pt>
    <dgm:pt modelId="{9C5F07CE-DD62-4BD2-BC0A-5E28654A4D00}" type="pres">
      <dgm:prSet presAssocID="{7768A647-E72D-410A-988A-C9B24CF2BB95}" presName="LevelTwoTextNode" presStyleLbl="node4" presStyleIdx="33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A3E3EF-94C5-4443-98F3-7855648EBEA3}" type="pres">
      <dgm:prSet presAssocID="{7768A647-E72D-410A-988A-C9B24CF2BB95}" presName="level3hierChild" presStyleCnt="0"/>
      <dgm:spPr/>
      <dgm:t>
        <a:bodyPr/>
        <a:lstStyle/>
        <a:p>
          <a:endParaRPr lang="en-US"/>
        </a:p>
      </dgm:t>
    </dgm:pt>
    <dgm:pt modelId="{EC2BB5E0-A399-4471-8C84-88BA964A7644}" type="pres">
      <dgm:prSet presAssocID="{6B606E25-F8AC-4599-AD82-3749248C25A7}" presName="conn2-1" presStyleLbl="parChTrans1D4" presStyleIdx="34" presStyleCnt="42"/>
      <dgm:spPr/>
      <dgm:t>
        <a:bodyPr/>
        <a:lstStyle/>
        <a:p>
          <a:endParaRPr lang="en-US"/>
        </a:p>
      </dgm:t>
    </dgm:pt>
    <dgm:pt modelId="{D29D913A-AE5A-4F3F-9448-40C9E90EF22F}" type="pres">
      <dgm:prSet presAssocID="{6B606E25-F8AC-4599-AD82-3749248C25A7}" presName="connTx" presStyleLbl="parChTrans1D4" presStyleIdx="34" presStyleCnt="42"/>
      <dgm:spPr/>
      <dgm:t>
        <a:bodyPr/>
        <a:lstStyle/>
        <a:p>
          <a:endParaRPr lang="en-US"/>
        </a:p>
      </dgm:t>
    </dgm:pt>
    <dgm:pt modelId="{B6CA0291-2D97-447E-8A0A-617A7D7B4AE4}" type="pres">
      <dgm:prSet presAssocID="{02CDB3F8-8272-457B-B310-C03C0119FF8C}" presName="root2" presStyleCnt="0"/>
      <dgm:spPr/>
    </dgm:pt>
    <dgm:pt modelId="{4C9F98A5-7ADD-48A2-8472-7B59F894CA74}" type="pres">
      <dgm:prSet presAssocID="{02CDB3F8-8272-457B-B310-C03C0119FF8C}" presName="LevelTwoTextNode" presStyleLbl="node4" presStyleIdx="34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1F54D1-76BA-4CDC-A41C-9BDFBB60164A}" type="pres">
      <dgm:prSet presAssocID="{02CDB3F8-8272-457B-B310-C03C0119FF8C}" presName="level3hierChild" presStyleCnt="0"/>
      <dgm:spPr/>
    </dgm:pt>
    <dgm:pt modelId="{52B40640-22AE-47D6-B062-CA2A717B5B20}" type="pres">
      <dgm:prSet presAssocID="{6F63E041-9577-4DC3-9224-389F637D245E}" presName="conn2-1" presStyleLbl="parChTrans1D4" presStyleIdx="35" presStyleCnt="42"/>
      <dgm:spPr/>
      <dgm:t>
        <a:bodyPr/>
        <a:lstStyle/>
        <a:p>
          <a:endParaRPr lang="en-US"/>
        </a:p>
      </dgm:t>
    </dgm:pt>
    <dgm:pt modelId="{2C5C6BDA-4752-42C3-83DB-AC81574FE4EA}" type="pres">
      <dgm:prSet presAssocID="{6F63E041-9577-4DC3-9224-389F637D245E}" presName="connTx" presStyleLbl="parChTrans1D4" presStyleIdx="35" presStyleCnt="42"/>
      <dgm:spPr/>
      <dgm:t>
        <a:bodyPr/>
        <a:lstStyle/>
        <a:p>
          <a:endParaRPr lang="en-US"/>
        </a:p>
      </dgm:t>
    </dgm:pt>
    <dgm:pt modelId="{7D9C9E1E-1C3D-4FCD-A92B-B74918470FC6}" type="pres">
      <dgm:prSet presAssocID="{2ED2DC7E-B6CF-40DD-9455-6959DC361A18}" presName="root2" presStyleCnt="0"/>
      <dgm:spPr/>
      <dgm:t>
        <a:bodyPr/>
        <a:lstStyle/>
        <a:p>
          <a:endParaRPr lang="en-US"/>
        </a:p>
      </dgm:t>
    </dgm:pt>
    <dgm:pt modelId="{899578E5-D12F-456C-8AAB-C70E84808B47}" type="pres">
      <dgm:prSet presAssocID="{2ED2DC7E-B6CF-40DD-9455-6959DC361A18}" presName="LevelTwoTextNode" presStyleLbl="node4" presStyleIdx="35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34DD87-2545-4D8E-9767-5BDA8ECABA63}" type="pres">
      <dgm:prSet presAssocID="{2ED2DC7E-B6CF-40DD-9455-6959DC361A18}" presName="level3hierChild" presStyleCnt="0"/>
      <dgm:spPr/>
      <dgm:t>
        <a:bodyPr/>
        <a:lstStyle/>
        <a:p>
          <a:endParaRPr lang="en-US"/>
        </a:p>
      </dgm:t>
    </dgm:pt>
    <dgm:pt modelId="{49DF9CFD-7185-4ACD-ADB4-C6D2C7CE9F06}" type="pres">
      <dgm:prSet presAssocID="{7912D415-387E-4A1D-BAD1-B5B6BFCB50CE}" presName="conn2-1" presStyleLbl="parChTrans1D3" presStyleIdx="12" presStyleCnt="14"/>
      <dgm:spPr/>
      <dgm:t>
        <a:bodyPr/>
        <a:lstStyle/>
        <a:p>
          <a:endParaRPr lang="en-US"/>
        </a:p>
      </dgm:t>
    </dgm:pt>
    <dgm:pt modelId="{91D80637-6ECE-4AB0-8A4D-1A3A3D89819A}" type="pres">
      <dgm:prSet presAssocID="{7912D415-387E-4A1D-BAD1-B5B6BFCB50CE}" presName="connTx" presStyleLbl="parChTrans1D3" presStyleIdx="12" presStyleCnt="14"/>
      <dgm:spPr/>
      <dgm:t>
        <a:bodyPr/>
        <a:lstStyle/>
        <a:p>
          <a:endParaRPr lang="en-US"/>
        </a:p>
      </dgm:t>
    </dgm:pt>
    <dgm:pt modelId="{E4EFA013-6E12-4097-8E75-EAF2F70BEA61}" type="pres">
      <dgm:prSet presAssocID="{E149CF4A-EB7C-4FA5-BBD2-777F91805CEC}" presName="root2" presStyleCnt="0"/>
      <dgm:spPr/>
      <dgm:t>
        <a:bodyPr/>
        <a:lstStyle/>
        <a:p>
          <a:endParaRPr lang="en-US"/>
        </a:p>
      </dgm:t>
    </dgm:pt>
    <dgm:pt modelId="{0246DC76-E623-4CE7-A08E-989DFCB00011}" type="pres">
      <dgm:prSet presAssocID="{E149CF4A-EB7C-4FA5-BBD2-777F91805CEC}" presName="LevelTwoTextNode" presStyleLbl="node3" presStyleIdx="12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06D164-FF7D-4C55-AA5E-74CDB6985714}" type="pres">
      <dgm:prSet presAssocID="{E149CF4A-EB7C-4FA5-BBD2-777F91805CEC}" presName="level3hierChild" presStyleCnt="0"/>
      <dgm:spPr/>
      <dgm:t>
        <a:bodyPr/>
        <a:lstStyle/>
        <a:p>
          <a:endParaRPr lang="en-US"/>
        </a:p>
      </dgm:t>
    </dgm:pt>
    <dgm:pt modelId="{E1129B5B-B6F4-4202-BBC2-B4B467FE30DD}" type="pres">
      <dgm:prSet presAssocID="{ADD91A7E-E066-4558-B87A-334086590277}" presName="conn2-1" presStyleLbl="parChTrans1D4" presStyleIdx="36" presStyleCnt="42"/>
      <dgm:spPr/>
      <dgm:t>
        <a:bodyPr/>
        <a:lstStyle/>
        <a:p>
          <a:endParaRPr lang="en-US"/>
        </a:p>
      </dgm:t>
    </dgm:pt>
    <dgm:pt modelId="{0513DEC6-EE64-4C57-87F0-E77E9E4D18CF}" type="pres">
      <dgm:prSet presAssocID="{ADD91A7E-E066-4558-B87A-334086590277}" presName="connTx" presStyleLbl="parChTrans1D4" presStyleIdx="36" presStyleCnt="42"/>
      <dgm:spPr/>
      <dgm:t>
        <a:bodyPr/>
        <a:lstStyle/>
        <a:p>
          <a:endParaRPr lang="en-US"/>
        </a:p>
      </dgm:t>
    </dgm:pt>
    <dgm:pt modelId="{3365E8F6-527F-4058-A32B-D11BD9C45B5C}" type="pres">
      <dgm:prSet presAssocID="{925F8BCC-D9E0-43F2-B69C-AB85A20EC23C}" presName="root2" presStyleCnt="0"/>
      <dgm:spPr/>
      <dgm:t>
        <a:bodyPr/>
        <a:lstStyle/>
        <a:p>
          <a:endParaRPr lang="en-US"/>
        </a:p>
      </dgm:t>
    </dgm:pt>
    <dgm:pt modelId="{BAF00BA3-E93D-4EA3-A354-7E6A908C1842}" type="pres">
      <dgm:prSet presAssocID="{925F8BCC-D9E0-43F2-B69C-AB85A20EC23C}" presName="LevelTwoTextNode" presStyleLbl="node4" presStyleIdx="36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3E0A14-8FAF-4032-8027-DA2CC3055D68}" type="pres">
      <dgm:prSet presAssocID="{925F8BCC-D9E0-43F2-B69C-AB85A20EC23C}" presName="level3hierChild" presStyleCnt="0"/>
      <dgm:spPr/>
      <dgm:t>
        <a:bodyPr/>
        <a:lstStyle/>
        <a:p>
          <a:endParaRPr lang="en-US"/>
        </a:p>
      </dgm:t>
    </dgm:pt>
    <dgm:pt modelId="{401B9150-A951-4287-B123-B2C4CF82020C}" type="pres">
      <dgm:prSet presAssocID="{F58C461E-B274-4555-9EDE-A90B73DBFD73}" presName="conn2-1" presStyleLbl="parChTrans1D4" presStyleIdx="37" presStyleCnt="42"/>
      <dgm:spPr/>
      <dgm:t>
        <a:bodyPr/>
        <a:lstStyle/>
        <a:p>
          <a:endParaRPr lang="en-US"/>
        </a:p>
      </dgm:t>
    </dgm:pt>
    <dgm:pt modelId="{03695327-62DA-4A9F-B674-5C0DAEAEF75A}" type="pres">
      <dgm:prSet presAssocID="{F58C461E-B274-4555-9EDE-A90B73DBFD73}" presName="connTx" presStyleLbl="parChTrans1D4" presStyleIdx="37" presStyleCnt="42"/>
      <dgm:spPr/>
      <dgm:t>
        <a:bodyPr/>
        <a:lstStyle/>
        <a:p>
          <a:endParaRPr lang="en-US"/>
        </a:p>
      </dgm:t>
    </dgm:pt>
    <dgm:pt modelId="{11830EDF-0C85-4F22-85CF-ED512F02847D}" type="pres">
      <dgm:prSet presAssocID="{2FE2B222-8C60-4569-9353-84A8900615E1}" presName="root2" presStyleCnt="0"/>
      <dgm:spPr/>
    </dgm:pt>
    <dgm:pt modelId="{BF2BBA16-09FC-4CBF-B4A4-092890063293}" type="pres">
      <dgm:prSet presAssocID="{2FE2B222-8C60-4569-9353-84A8900615E1}" presName="LevelTwoTextNode" presStyleLbl="node4" presStyleIdx="37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039880-F82B-4A56-B04C-3EE52C93E2FC}" type="pres">
      <dgm:prSet presAssocID="{2FE2B222-8C60-4569-9353-84A8900615E1}" presName="level3hierChild" presStyleCnt="0"/>
      <dgm:spPr/>
    </dgm:pt>
    <dgm:pt modelId="{D10C7F48-234B-40C9-B44D-9E294295E5A2}" type="pres">
      <dgm:prSet presAssocID="{7121180F-67AC-416B-9738-1188426ACA83}" presName="conn2-1" presStyleLbl="parChTrans1D4" presStyleIdx="38" presStyleCnt="42"/>
      <dgm:spPr/>
      <dgm:t>
        <a:bodyPr/>
        <a:lstStyle/>
        <a:p>
          <a:endParaRPr lang="en-US"/>
        </a:p>
      </dgm:t>
    </dgm:pt>
    <dgm:pt modelId="{CB896F5B-A257-4D4B-8309-FF743B4E1796}" type="pres">
      <dgm:prSet presAssocID="{7121180F-67AC-416B-9738-1188426ACA83}" presName="connTx" presStyleLbl="parChTrans1D4" presStyleIdx="38" presStyleCnt="42"/>
      <dgm:spPr/>
      <dgm:t>
        <a:bodyPr/>
        <a:lstStyle/>
        <a:p>
          <a:endParaRPr lang="en-US"/>
        </a:p>
      </dgm:t>
    </dgm:pt>
    <dgm:pt modelId="{AC1B2007-7867-420E-9C8D-82C6AE46772C}" type="pres">
      <dgm:prSet presAssocID="{A7496E20-DF55-415A-A3F6-E0EEE4EA1CF3}" presName="root2" presStyleCnt="0"/>
      <dgm:spPr/>
      <dgm:t>
        <a:bodyPr/>
        <a:lstStyle/>
        <a:p>
          <a:endParaRPr lang="en-US"/>
        </a:p>
      </dgm:t>
    </dgm:pt>
    <dgm:pt modelId="{98F0010C-0B0D-4B56-BC77-40D2F58E2F78}" type="pres">
      <dgm:prSet presAssocID="{A7496E20-DF55-415A-A3F6-E0EEE4EA1CF3}" presName="LevelTwoTextNode" presStyleLbl="node4" presStyleIdx="38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8FA290-413A-47C4-8725-838AEE40AA66}" type="pres">
      <dgm:prSet presAssocID="{A7496E20-DF55-415A-A3F6-E0EEE4EA1CF3}" presName="level3hierChild" presStyleCnt="0"/>
      <dgm:spPr/>
      <dgm:t>
        <a:bodyPr/>
        <a:lstStyle/>
        <a:p>
          <a:endParaRPr lang="en-US"/>
        </a:p>
      </dgm:t>
    </dgm:pt>
    <dgm:pt modelId="{E8E37B28-37B0-4485-BA5E-BAD9E940B6DF}" type="pres">
      <dgm:prSet presAssocID="{14C6D665-1AFB-4AB8-B602-68B86BABBC18}" presName="conn2-1" presStyleLbl="parChTrans1D2" presStyleIdx="6" presStyleCnt="7"/>
      <dgm:spPr/>
      <dgm:t>
        <a:bodyPr/>
        <a:lstStyle/>
        <a:p>
          <a:endParaRPr lang="en-US"/>
        </a:p>
      </dgm:t>
    </dgm:pt>
    <dgm:pt modelId="{597515D6-D276-4248-9DBA-61CBAC50CE73}" type="pres">
      <dgm:prSet presAssocID="{14C6D665-1AFB-4AB8-B602-68B86BABBC18}" presName="connTx" presStyleLbl="parChTrans1D2" presStyleIdx="6" presStyleCnt="7"/>
      <dgm:spPr/>
      <dgm:t>
        <a:bodyPr/>
        <a:lstStyle/>
        <a:p>
          <a:endParaRPr lang="en-US"/>
        </a:p>
      </dgm:t>
    </dgm:pt>
    <dgm:pt modelId="{7BED2C27-301A-4E8B-AFAD-7E06D431F33C}" type="pres">
      <dgm:prSet presAssocID="{8F62BE90-661C-4387-843B-A1DFA1F677DE}" presName="root2" presStyleCnt="0"/>
      <dgm:spPr/>
      <dgm:t>
        <a:bodyPr/>
        <a:lstStyle/>
        <a:p>
          <a:endParaRPr lang="en-US"/>
        </a:p>
      </dgm:t>
    </dgm:pt>
    <dgm:pt modelId="{EC8CF2C0-A8B5-4215-9734-52A875EE5E6A}" type="pres">
      <dgm:prSet presAssocID="{8F62BE90-661C-4387-843B-A1DFA1F677DE}" presName="LevelTwoTextNode" presStyleLbl="node2" presStyleIdx="6" presStyleCnt="7" custLinFactNeighborX="-60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812E44-1A2F-4372-A30D-7CFF922C43E4}" type="pres">
      <dgm:prSet presAssocID="{8F62BE90-661C-4387-843B-A1DFA1F677DE}" presName="level3hierChild" presStyleCnt="0"/>
      <dgm:spPr/>
      <dgm:t>
        <a:bodyPr/>
        <a:lstStyle/>
        <a:p>
          <a:endParaRPr lang="en-US"/>
        </a:p>
      </dgm:t>
    </dgm:pt>
    <dgm:pt modelId="{212B7CF7-3A2B-42C3-A4E8-D1CDF819F651}" type="pres">
      <dgm:prSet presAssocID="{E549D92B-BE1E-4A6A-82A3-BEC21B4F8BF5}" presName="conn2-1" presStyleLbl="parChTrans1D3" presStyleIdx="13" presStyleCnt="14"/>
      <dgm:spPr/>
      <dgm:t>
        <a:bodyPr/>
        <a:lstStyle/>
        <a:p>
          <a:endParaRPr lang="en-US"/>
        </a:p>
      </dgm:t>
    </dgm:pt>
    <dgm:pt modelId="{C8BF6BB3-7F76-4FFE-960A-905C49ECD25C}" type="pres">
      <dgm:prSet presAssocID="{E549D92B-BE1E-4A6A-82A3-BEC21B4F8BF5}" presName="connTx" presStyleLbl="parChTrans1D3" presStyleIdx="13" presStyleCnt="14"/>
      <dgm:spPr/>
      <dgm:t>
        <a:bodyPr/>
        <a:lstStyle/>
        <a:p>
          <a:endParaRPr lang="en-US"/>
        </a:p>
      </dgm:t>
    </dgm:pt>
    <dgm:pt modelId="{1884D2C3-795D-4F7B-BF26-32B0EB2A5F0B}" type="pres">
      <dgm:prSet presAssocID="{BDD88C95-4E60-4D68-8C19-6BEB51F2751E}" presName="root2" presStyleCnt="0"/>
      <dgm:spPr/>
      <dgm:t>
        <a:bodyPr/>
        <a:lstStyle/>
        <a:p>
          <a:endParaRPr lang="en-US"/>
        </a:p>
      </dgm:t>
    </dgm:pt>
    <dgm:pt modelId="{CB9B0D45-50DD-4B1D-88BF-63D3E524FA7C}" type="pres">
      <dgm:prSet presAssocID="{BDD88C95-4E60-4D68-8C19-6BEB51F2751E}" presName="LevelTwoTextNode" presStyleLbl="node3" presStyleIdx="13" presStyleCnt="14" custScaleX="216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37399A-F044-4377-A618-7B2E5F36198C}" type="pres">
      <dgm:prSet presAssocID="{BDD88C95-4E60-4D68-8C19-6BEB51F2751E}" presName="level3hierChild" presStyleCnt="0"/>
      <dgm:spPr/>
      <dgm:t>
        <a:bodyPr/>
        <a:lstStyle/>
        <a:p>
          <a:endParaRPr lang="en-US"/>
        </a:p>
      </dgm:t>
    </dgm:pt>
    <dgm:pt modelId="{3D42ADC9-5057-4E37-8CD5-0DD2E08E6B6A}" type="pres">
      <dgm:prSet presAssocID="{73039085-F753-42A0-9D07-AF103854B5AD}" presName="conn2-1" presStyleLbl="parChTrans1D4" presStyleIdx="39" presStyleCnt="42"/>
      <dgm:spPr/>
      <dgm:t>
        <a:bodyPr/>
        <a:lstStyle/>
        <a:p>
          <a:endParaRPr lang="en-US"/>
        </a:p>
      </dgm:t>
    </dgm:pt>
    <dgm:pt modelId="{E3030325-C9FF-47DF-9231-97873F676336}" type="pres">
      <dgm:prSet presAssocID="{73039085-F753-42A0-9D07-AF103854B5AD}" presName="connTx" presStyleLbl="parChTrans1D4" presStyleIdx="39" presStyleCnt="42"/>
      <dgm:spPr/>
      <dgm:t>
        <a:bodyPr/>
        <a:lstStyle/>
        <a:p>
          <a:endParaRPr lang="en-US"/>
        </a:p>
      </dgm:t>
    </dgm:pt>
    <dgm:pt modelId="{9D17FD94-5028-4E58-BCF9-86C7D91D931E}" type="pres">
      <dgm:prSet presAssocID="{08147E6E-26FC-4A38-9A60-074C52295F27}" presName="root2" presStyleCnt="0"/>
      <dgm:spPr/>
      <dgm:t>
        <a:bodyPr/>
        <a:lstStyle/>
        <a:p>
          <a:endParaRPr lang="en-US"/>
        </a:p>
      </dgm:t>
    </dgm:pt>
    <dgm:pt modelId="{1BB82D13-3234-466B-95F6-E0F25078592C}" type="pres">
      <dgm:prSet presAssocID="{08147E6E-26FC-4A38-9A60-074C52295F27}" presName="LevelTwoTextNode" presStyleLbl="node4" presStyleIdx="39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C91BF9-BE11-4BEA-A870-00C83EA13E30}" type="pres">
      <dgm:prSet presAssocID="{08147E6E-26FC-4A38-9A60-074C52295F27}" presName="level3hierChild" presStyleCnt="0"/>
      <dgm:spPr/>
      <dgm:t>
        <a:bodyPr/>
        <a:lstStyle/>
        <a:p>
          <a:endParaRPr lang="en-US"/>
        </a:p>
      </dgm:t>
    </dgm:pt>
    <dgm:pt modelId="{C01AD850-3CD4-4573-9956-E6632A975565}" type="pres">
      <dgm:prSet presAssocID="{A3AD5970-4EBE-4A90-A107-3E2027FB1841}" presName="conn2-1" presStyleLbl="parChTrans1D4" presStyleIdx="40" presStyleCnt="42"/>
      <dgm:spPr/>
      <dgm:t>
        <a:bodyPr/>
        <a:lstStyle/>
        <a:p>
          <a:endParaRPr lang="en-US"/>
        </a:p>
      </dgm:t>
    </dgm:pt>
    <dgm:pt modelId="{6C093290-72AB-4860-B4A3-59FABE2E0013}" type="pres">
      <dgm:prSet presAssocID="{A3AD5970-4EBE-4A90-A107-3E2027FB1841}" presName="connTx" presStyleLbl="parChTrans1D4" presStyleIdx="40" presStyleCnt="42"/>
      <dgm:spPr/>
      <dgm:t>
        <a:bodyPr/>
        <a:lstStyle/>
        <a:p>
          <a:endParaRPr lang="en-US"/>
        </a:p>
      </dgm:t>
    </dgm:pt>
    <dgm:pt modelId="{72C9465F-9BFD-4520-B82D-5C33A143D70A}" type="pres">
      <dgm:prSet presAssocID="{5E2D9861-26B4-4F18-B111-B3D35F937FEB}" presName="root2" presStyleCnt="0"/>
      <dgm:spPr/>
    </dgm:pt>
    <dgm:pt modelId="{04A7DE96-D7F5-43C6-AB55-257D351C6AEF}" type="pres">
      <dgm:prSet presAssocID="{5E2D9861-26B4-4F18-B111-B3D35F937FEB}" presName="LevelTwoTextNode" presStyleLbl="node4" presStyleIdx="40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A02AB4-B5D5-4C34-8857-16193A44890E}" type="pres">
      <dgm:prSet presAssocID="{5E2D9861-26B4-4F18-B111-B3D35F937FEB}" presName="level3hierChild" presStyleCnt="0"/>
      <dgm:spPr/>
    </dgm:pt>
    <dgm:pt modelId="{FDDC4C68-2C73-4DE0-AF7A-9328703E97D2}" type="pres">
      <dgm:prSet presAssocID="{B6B4B705-6B15-43F3-AE06-B037B20E8CEE}" presName="conn2-1" presStyleLbl="parChTrans1D4" presStyleIdx="41" presStyleCnt="42"/>
      <dgm:spPr/>
      <dgm:t>
        <a:bodyPr/>
        <a:lstStyle/>
        <a:p>
          <a:endParaRPr lang="en-US"/>
        </a:p>
      </dgm:t>
    </dgm:pt>
    <dgm:pt modelId="{49A3C237-718E-4148-A947-7D7D1BEB561B}" type="pres">
      <dgm:prSet presAssocID="{B6B4B705-6B15-43F3-AE06-B037B20E8CEE}" presName="connTx" presStyleLbl="parChTrans1D4" presStyleIdx="41" presStyleCnt="42"/>
      <dgm:spPr/>
      <dgm:t>
        <a:bodyPr/>
        <a:lstStyle/>
        <a:p>
          <a:endParaRPr lang="en-US"/>
        </a:p>
      </dgm:t>
    </dgm:pt>
    <dgm:pt modelId="{B2ED7DBF-794F-407A-95FF-9C37113296D2}" type="pres">
      <dgm:prSet presAssocID="{61638235-14AC-41C9-807F-28F36A943021}" presName="root2" presStyleCnt="0"/>
      <dgm:spPr/>
      <dgm:t>
        <a:bodyPr/>
        <a:lstStyle/>
        <a:p>
          <a:endParaRPr lang="en-US"/>
        </a:p>
      </dgm:t>
    </dgm:pt>
    <dgm:pt modelId="{C59DEF40-94C0-48EA-A0B3-B2F6876656BC}" type="pres">
      <dgm:prSet presAssocID="{61638235-14AC-41C9-807F-28F36A943021}" presName="LevelTwoTextNode" presStyleLbl="node4" presStyleIdx="41" presStyleCnt="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01B92A-7F7D-45CE-B0A7-96235ADE0026}" type="pres">
      <dgm:prSet presAssocID="{61638235-14AC-41C9-807F-28F36A943021}" presName="level3hierChild" presStyleCnt="0"/>
      <dgm:spPr/>
      <dgm:t>
        <a:bodyPr/>
        <a:lstStyle/>
        <a:p>
          <a:endParaRPr lang="en-US"/>
        </a:p>
      </dgm:t>
    </dgm:pt>
  </dgm:ptLst>
  <dgm:cxnLst>
    <dgm:cxn modelId="{17416257-9A24-4341-9BB6-C12DB7DED02B}" type="presOf" srcId="{C9FF3CF2-E29A-4B63-968D-4A784AD4E041}" destId="{3D4BBD89-9647-4B72-92B8-75A822B3B9BF}" srcOrd="1" destOrd="0" presId="urn:microsoft.com/office/officeart/2008/layout/HorizontalMultiLevelHierarchy"/>
    <dgm:cxn modelId="{D788DB41-B9A5-454C-88EF-158DF3FE0734}" type="presOf" srcId="{16A48F3A-E65D-4EBF-AB1E-96317E206398}" destId="{0A7BE6AC-9A1F-4899-B2A1-DC04E3554EF9}" srcOrd="0" destOrd="0" presId="urn:microsoft.com/office/officeart/2008/layout/HorizontalMultiLevelHierarchy"/>
    <dgm:cxn modelId="{EC9901A3-5F91-465B-A21A-11B4C3C34C90}" type="presOf" srcId="{EF46F324-D7D4-4280-8C40-7108603FB60B}" destId="{9BAA0F9B-B2F1-42E5-98A9-CDD202218DD2}" srcOrd="0" destOrd="0" presId="urn:microsoft.com/office/officeart/2008/layout/HorizontalMultiLevelHierarchy"/>
    <dgm:cxn modelId="{DD583915-089B-445C-BA57-5B48CB0FB2F1}" type="presOf" srcId="{F53B776C-B722-4D0F-AC1C-9E38F0002445}" destId="{3636F926-C1DE-4F42-8ACF-040052EA6CBB}" srcOrd="0" destOrd="0" presId="urn:microsoft.com/office/officeart/2008/layout/HorizontalMultiLevelHierarchy"/>
    <dgm:cxn modelId="{03706A1E-C401-4400-B06D-F4BCECC259B4}" srcId="{2396AE82-04A1-4FA2-B543-809AC4DC2A3D}" destId="{DDEC370A-F1D2-4323-BF5A-F035E5A356BF}" srcOrd="0" destOrd="0" parTransId="{95FF4192-4F6C-44BC-8383-91EF4C0291ED}" sibTransId="{B614B4FD-C384-4EEB-A267-760F4C4F60AC}"/>
    <dgm:cxn modelId="{A4D98FAA-5FFF-4CA3-9270-A209A60C0238}" srcId="{C4824697-619F-4D8E-BC19-28036934C98F}" destId="{E06AEFFB-25C9-4893-B7FA-AF4BCBF9C3D8}" srcOrd="0" destOrd="0" parTransId="{D2E34E7E-D7BB-4763-A94C-2E58951AFE7B}" sibTransId="{7DBA8F24-FBD7-4854-BC18-BCB4AC261567}"/>
    <dgm:cxn modelId="{C70D10E1-B40D-4F34-9AD0-A79B7740CF38}" type="presOf" srcId="{C024B3AF-B194-4964-8799-FC46675B5692}" destId="{8FC9A34D-722B-498D-A219-CCDD1BD8772A}" srcOrd="1" destOrd="0" presId="urn:microsoft.com/office/officeart/2008/layout/HorizontalMultiLevelHierarchy"/>
    <dgm:cxn modelId="{88A05CC2-B8FB-430E-9587-551B7462CF8D}" srcId="{288FD873-20B4-427E-8B62-36A92960B197}" destId="{12B06B5E-FDA4-4B6C-B00A-3E9994DCABE0}" srcOrd="0" destOrd="0" parTransId="{0BC39C31-6923-44EC-A5EB-96AF3B30121A}" sibTransId="{86D38FFA-B560-4681-82B4-71E88ED5E9AA}"/>
    <dgm:cxn modelId="{73B2F2DA-92F5-43CF-9409-1BB7257A84F5}" type="presOf" srcId="{77758C03-CE2D-422F-AD3B-5D2CFDD92AF1}" destId="{41027C3B-5E7B-48D7-B715-A82A3E63AC01}" srcOrd="0" destOrd="0" presId="urn:microsoft.com/office/officeart/2008/layout/HorizontalMultiLevelHierarchy"/>
    <dgm:cxn modelId="{E21B0B09-1A2D-4556-A9F0-BE141CC55C36}" srcId="{E747D8BB-FAD2-43FE-8DBB-3B15C25196E4}" destId="{D8899A29-C260-4E1E-8282-113845DF8D20}" srcOrd="0" destOrd="0" parTransId="{65AE6A76-2029-4F10-B37E-25612198A9DD}" sibTransId="{CB22119B-79C8-42FC-B877-EBDE699D86B0}"/>
    <dgm:cxn modelId="{4C68CFB5-9FDB-4494-96FA-7DB3A0D0A488}" type="presOf" srcId="{7F15C174-3A6F-43BB-82D5-2EBADAC4CDEF}" destId="{B5A7511F-0312-4389-A8AC-B5C0E5208607}" srcOrd="0" destOrd="0" presId="urn:microsoft.com/office/officeart/2008/layout/HorizontalMultiLevelHierarchy"/>
    <dgm:cxn modelId="{3EE6A98E-4DAB-4DE2-A2F4-18DB207DC88D}" srcId="{A9A97816-3F64-4BBE-A864-4EC1ABDE129E}" destId="{CB367AE1-C35F-4975-8870-D647B18FF078}" srcOrd="0" destOrd="0" parTransId="{8AC53CF1-DD26-4272-817A-8086B8489C60}" sibTransId="{409F3CEC-CF2D-4F86-B126-A073B632C423}"/>
    <dgm:cxn modelId="{EF5D05C4-0844-4B9A-A6BC-4065FC193822}" type="presOf" srcId="{26C35B97-4493-4E17-98AF-E9352E82AD69}" destId="{5C0200F2-6D6A-4AF5-8967-1BC60D2D8D12}" srcOrd="1" destOrd="0" presId="urn:microsoft.com/office/officeart/2008/layout/HorizontalMultiLevelHierarchy"/>
    <dgm:cxn modelId="{CDE97A4F-4A12-42DE-9A2E-7491D2351263}" type="presOf" srcId="{C4824697-619F-4D8E-BC19-28036934C98F}" destId="{79A72819-A9AB-476B-A924-D6BDAFFD4889}" srcOrd="0" destOrd="0" presId="urn:microsoft.com/office/officeart/2008/layout/HorizontalMultiLevelHierarchy"/>
    <dgm:cxn modelId="{E67AF274-B1CC-4072-8E48-1CEC3A81186B}" srcId="{E747D8BB-FAD2-43FE-8DBB-3B15C25196E4}" destId="{8F62BE90-661C-4387-843B-A1DFA1F677DE}" srcOrd="6" destOrd="0" parTransId="{14C6D665-1AFB-4AB8-B602-68B86BABBC18}" sibTransId="{E3AA65CE-FC0E-4044-93C2-204626309B5C}"/>
    <dgm:cxn modelId="{B18A2F24-5BA8-428D-9544-12043E00A6A3}" type="presOf" srcId="{6B606E25-F8AC-4599-AD82-3749248C25A7}" destId="{EC2BB5E0-A399-4471-8C84-88BA964A7644}" srcOrd="0" destOrd="0" presId="urn:microsoft.com/office/officeart/2008/layout/HorizontalMultiLevelHierarchy"/>
    <dgm:cxn modelId="{09B8FC8D-9E28-41B0-9810-4F93E870DE73}" srcId="{2C9E7521-EE6D-4F0C-A609-CAC742E832AC}" destId="{BA95E68C-6784-4989-B0D7-90C8DA2983EF}" srcOrd="0" destOrd="0" parTransId="{1EFFB043-8414-4CCB-84EA-D5791751C1E4}" sibTransId="{7E1A0B5D-224D-48D4-937E-C81C119C1562}"/>
    <dgm:cxn modelId="{2EAB0AAA-2C0B-4DB6-92D3-7DC0915C8618}" type="presOf" srcId="{14C6D665-1AFB-4AB8-B602-68B86BABBC18}" destId="{597515D6-D276-4248-9DBA-61CBAC50CE73}" srcOrd="1" destOrd="0" presId="urn:microsoft.com/office/officeart/2008/layout/HorizontalMultiLevelHierarchy"/>
    <dgm:cxn modelId="{498E6CED-C94C-4B0C-8FE2-9A74E364156C}" srcId="{2FE2B222-8C60-4569-9353-84A8900615E1}" destId="{A7496E20-DF55-415A-A3F6-E0EEE4EA1CF3}" srcOrd="0" destOrd="0" parTransId="{7121180F-67AC-416B-9738-1188426ACA83}" sibTransId="{994B56DD-93BD-4556-88CF-51300B53B9EE}"/>
    <dgm:cxn modelId="{E9B0DC53-B089-456B-B43C-0D77E5575E73}" type="presOf" srcId="{2FE2B222-8C60-4569-9353-84A8900615E1}" destId="{BF2BBA16-09FC-4CBF-B4A4-092890063293}" srcOrd="0" destOrd="0" presId="urn:microsoft.com/office/officeart/2008/layout/HorizontalMultiLevelHierarchy"/>
    <dgm:cxn modelId="{579C5A9D-FEFD-453B-B2F0-D20571A1E637}" type="presOf" srcId="{A3AD5970-4EBE-4A90-A107-3E2027FB1841}" destId="{6C093290-72AB-4860-B4A3-59FABE2E0013}" srcOrd="1" destOrd="0" presId="urn:microsoft.com/office/officeart/2008/layout/HorizontalMultiLevelHierarchy"/>
    <dgm:cxn modelId="{9055E4B2-E330-4B6E-8849-14DDDE3A16C5}" srcId="{2A976087-64E9-40FB-929C-DEE51674A96B}" destId="{E747D8BB-FAD2-43FE-8DBB-3B15C25196E4}" srcOrd="0" destOrd="0" parTransId="{6006B7A5-DA62-467D-A162-07E071E8769D}" sibTransId="{4C697D37-3A94-4C0B-A930-FE4AACBC6803}"/>
    <dgm:cxn modelId="{62DB2C51-E9E3-4228-8FD7-5B02DA3AF3D1}" type="presOf" srcId="{E747D8BB-FAD2-43FE-8DBB-3B15C25196E4}" destId="{44B2CDFD-760C-451D-9DBF-CE488F84CDC1}" srcOrd="0" destOrd="0" presId="urn:microsoft.com/office/officeart/2008/layout/HorizontalMultiLevelHierarchy"/>
    <dgm:cxn modelId="{FF162814-F9B7-412A-B2A0-81B5BA9EF185}" type="presOf" srcId="{2C9E7521-EE6D-4F0C-A609-CAC742E832AC}" destId="{7A8DA54B-03CD-4598-9614-9B8A231841D7}" srcOrd="0" destOrd="0" presId="urn:microsoft.com/office/officeart/2008/layout/HorizontalMultiLevelHierarchy"/>
    <dgm:cxn modelId="{8A247C75-B84E-463D-A9DF-3323B387306E}" type="presOf" srcId="{671FB85B-82A4-491D-AC19-ADA1ED471519}" destId="{76DA8F11-51B3-459F-A38F-0797B3C38CD6}" srcOrd="0" destOrd="0" presId="urn:microsoft.com/office/officeart/2008/layout/HorizontalMultiLevelHierarchy"/>
    <dgm:cxn modelId="{303499A6-49D8-4133-B8C8-44B22EDC5754}" type="presOf" srcId="{62A9A602-6DD3-474B-AD36-F42570C841BE}" destId="{DCDF2B02-A207-4BD9-9B62-D2ED28CD35C9}" srcOrd="0" destOrd="0" presId="urn:microsoft.com/office/officeart/2008/layout/HorizontalMultiLevelHierarchy"/>
    <dgm:cxn modelId="{C108EDF1-C655-4582-AFD6-CE21CAD44822}" type="presOf" srcId="{A6AE6BA9-875C-4140-B83B-87DEA0E0F85C}" destId="{B5D4A366-8241-4A92-8147-FA253B371D66}" srcOrd="1" destOrd="0" presId="urn:microsoft.com/office/officeart/2008/layout/HorizontalMultiLevelHierarchy"/>
    <dgm:cxn modelId="{6A504F75-1847-4FE1-91C2-7DD7F62AC1A5}" type="presOf" srcId="{6B606E25-F8AC-4599-AD82-3749248C25A7}" destId="{D29D913A-AE5A-4F3F-9448-40C9E90EF22F}" srcOrd="1" destOrd="0" presId="urn:microsoft.com/office/officeart/2008/layout/HorizontalMultiLevelHierarchy"/>
    <dgm:cxn modelId="{E5A09E1D-9B7C-4DC5-8514-71DF9048A99A}" srcId="{62A9A602-6DD3-474B-AD36-F42570C841BE}" destId="{F53B776C-B722-4D0F-AC1C-9E38F0002445}" srcOrd="0" destOrd="0" parTransId="{C821E6B8-2EDE-49BD-BC28-21BB7B49CAE8}" sibTransId="{C6EE5D68-2617-44C8-A5EB-130B9D75FC85}"/>
    <dgm:cxn modelId="{1A86C230-A13E-4544-89B0-B57DD59C7B45}" srcId="{0CA18239-E39D-49E0-8669-C44028F277F3}" destId="{042CF4E6-52A2-4E47-B504-5B18AB0B6F09}" srcOrd="0" destOrd="0" parTransId="{052271EE-2366-4A5F-AE22-084E63F17111}" sibTransId="{1BCCF258-2877-47E9-85BD-CF0F02B36E51}"/>
    <dgm:cxn modelId="{DBC07D16-B820-47A4-8F23-F1F76CCECE88}" type="presOf" srcId="{C821E6B8-2EDE-49BD-BC28-21BB7B49CAE8}" destId="{368F0642-7846-43C5-91CD-5F8E3C898B6B}" srcOrd="1" destOrd="0" presId="urn:microsoft.com/office/officeart/2008/layout/HorizontalMultiLevelHierarchy"/>
    <dgm:cxn modelId="{288BFED1-4764-4762-BBD6-12F7AD46F55B}" type="presOf" srcId="{7691288E-A8EA-41AF-80DC-973CF35E42FF}" destId="{71A4CC0F-F5E6-4F6F-923A-C262BA031692}" srcOrd="0" destOrd="0" presId="urn:microsoft.com/office/officeart/2008/layout/HorizontalMultiLevelHierarchy"/>
    <dgm:cxn modelId="{1F24BEEF-E7F6-430D-929A-85F7B232C2E4}" type="presOf" srcId="{1154DE81-B1CF-4595-965F-5B631E636F33}" destId="{F0E6BF17-6466-4724-B561-C4914004A784}" srcOrd="0" destOrd="0" presId="urn:microsoft.com/office/officeart/2008/layout/HorizontalMultiLevelHierarchy"/>
    <dgm:cxn modelId="{C2369FE8-D235-4E46-8BE6-610B3A69251E}" type="presOf" srcId="{7912D415-387E-4A1D-BAD1-B5B6BFCB50CE}" destId="{49DF9CFD-7185-4ACD-ADB4-C6D2C7CE9F06}" srcOrd="0" destOrd="0" presId="urn:microsoft.com/office/officeart/2008/layout/HorizontalMultiLevelHierarchy"/>
    <dgm:cxn modelId="{65AC1D77-7379-4B83-9E26-635A56307E4A}" type="presOf" srcId="{5124F107-CB2C-4696-98CD-A7E3CB82621B}" destId="{1BE6D246-3BE3-4A12-A8EC-58FAFF30AB43}" srcOrd="0" destOrd="0" presId="urn:microsoft.com/office/officeart/2008/layout/HorizontalMultiLevelHierarchy"/>
    <dgm:cxn modelId="{00BD175A-BBE3-4A99-BB41-DD3C44E40AA6}" srcId="{7768A647-E72D-410A-988A-C9B24CF2BB95}" destId="{02CDB3F8-8272-457B-B310-C03C0119FF8C}" srcOrd="0" destOrd="0" parTransId="{6B606E25-F8AC-4599-AD82-3749248C25A7}" sibTransId="{E53D4D9C-349B-405C-90F3-E6139A98611F}"/>
    <dgm:cxn modelId="{36DC4836-0295-4369-964E-D0E0F2520EEA}" type="presOf" srcId="{C58D43BC-1D57-488E-AF44-558A1A1E674B}" destId="{55E8889A-E99B-4BE3-BDDA-BF3B09332136}" srcOrd="0" destOrd="0" presId="urn:microsoft.com/office/officeart/2008/layout/HorizontalMultiLevelHierarchy"/>
    <dgm:cxn modelId="{FF93E43C-9C96-4817-B3CE-12BF92D45584}" type="presOf" srcId="{8A9CF08A-549F-40F6-8DC6-96BCAD02ADE1}" destId="{858A9D8A-920B-46F3-B5A5-DFBCF5B25742}" srcOrd="0" destOrd="0" presId="urn:microsoft.com/office/officeart/2008/layout/HorizontalMultiLevelHierarchy"/>
    <dgm:cxn modelId="{9445F4CA-C207-41B0-A6AE-99A0F3A355F6}" type="presOf" srcId="{A37E9D6C-89DA-401B-8F8A-36A2BBA79DBB}" destId="{CAF1BCDD-7AEC-4E56-9CFE-E4A2F32F2CE2}" srcOrd="1" destOrd="0" presId="urn:microsoft.com/office/officeart/2008/layout/HorizontalMultiLevelHierarchy"/>
    <dgm:cxn modelId="{6D30DD5B-7562-4044-AA5D-B55B0E253106}" type="presOf" srcId="{99311079-1650-4586-9DF4-D1C4582EBD69}" destId="{2A39888D-35C3-4DA4-95AE-DEB117779655}" srcOrd="0" destOrd="0" presId="urn:microsoft.com/office/officeart/2008/layout/HorizontalMultiLevelHierarchy"/>
    <dgm:cxn modelId="{DFD7279A-C3D3-4E46-9B45-A07F61A1629E}" type="presOf" srcId="{6F63E041-9577-4DC3-9224-389F637D245E}" destId="{52B40640-22AE-47D6-B062-CA2A717B5B20}" srcOrd="0" destOrd="0" presId="urn:microsoft.com/office/officeart/2008/layout/HorizontalMultiLevelHierarchy"/>
    <dgm:cxn modelId="{D5102FEC-17BE-42D9-A544-F06EFE7164C1}" type="presOf" srcId="{93B041DA-2078-49F6-A7BE-9750C330D692}" destId="{FF6A1243-1541-4E8A-9EF6-F9C9CDD103A5}" srcOrd="0" destOrd="0" presId="urn:microsoft.com/office/officeart/2008/layout/HorizontalMultiLevelHierarchy"/>
    <dgm:cxn modelId="{A3B2E684-E0EF-42FA-97D2-C750FEE21EAF}" type="presOf" srcId="{C821E6B8-2EDE-49BD-BC28-21BB7B49CAE8}" destId="{5CF26A3E-128E-4F1C-A800-576B5E29C462}" srcOrd="0" destOrd="0" presId="urn:microsoft.com/office/officeart/2008/layout/HorizontalMultiLevelHierarchy"/>
    <dgm:cxn modelId="{B0BC3895-A613-465F-8656-59497825B63A}" srcId="{BA95E68C-6784-4989-B0D7-90C8DA2983EF}" destId="{AFC14584-4BB2-4340-BB9F-DC7BCB1ADF60}" srcOrd="0" destOrd="0" parTransId="{405D4B15-8005-44F6-A390-63CC627625D7}" sibTransId="{E479ACCD-7D23-4677-9056-E975706E879C}"/>
    <dgm:cxn modelId="{CEDB422B-AF05-41A8-A021-C3AEC9BD9EB2}" type="presOf" srcId="{14C6D665-1AFB-4AB8-B602-68B86BABBC18}" destId="{E8E37B28-37B0-4485-BA5E-BAD9E940B6DF}" srcOrd="0" destOrd="0" presId="urn:microsoft.com/office/officeart/2008/layout/HorizontalMultiLevelHierarchy"/>
    <dgm:cxn modelId="{3771A393-E543-4B4F-82DD-118532B3FB2A}" type="presOf" srcId="{9DD33AD0-3BB5-4231-A0C9-4DF388FFB4B6}" destId="{B26157ED-79B6-4AD9-AA5C-7C149C7C0BE3}" srcOrd="1" destOrd="0" presId="urn:microsoft.com/office/officeart/2008/layout/HorizontalMultiLevelHierarchy"/>
    <dgm:cxn modelId="{2A477C4B-6ADF-44FE-838B-FB9898B854B4}" type="presOf" srcId="{2ED2DC7E-B6CF-40DD-9455-6959DC361A18}" destId="{899578E5-D12F-456C-8AAB-C70E84808B47}" srcOrd="0" destOrd="0" presId="urn:microsoft.com/office/officeart/2008/layout/HorizontalMultiLevelHierarchy"/>
    <dgm:cxn modelId="{ED72209A-6292-4AE8-9013-3306C12836CC}" type="presOf" srcId="{1EFFB043-8414-4CCB-84EA-D5791751C1E4}" destId="{2D55142E-27E5-42D5-8577-E80B0D70D3A6}" srcOrd="1" destOrd="0" presId="urn:microsoft.com/office/officeart/2008/layout/HorizontalMultiLevelHierarchy"/>
    <dgm:cxn modelId="{8FC4A3D1-B71C-4B5A-BD30-C4E1BE98D80B}" type="presOf" srcId="{0BC39C31-6923-44EC-A5EB-96AF3B30121A}" destId="{C2383092-F80C-47CD-8C51-AB02D59A2AA9}" srcOrd="1" destOrd="0" presId="urn:microsoft.com/office/officeart/2008/layout/HorizontalMultiLevelHierarchy"/>
    <dgm:cxn modelId="{0DB155A9-0D8D-4F98-AB90-F770A8BA7BEF}" type="presOf" srcId="{4A0C3722-A440-4C79-B664-35E481371F3F}" destId="{37561D34-F4CC-43FB-B5B8-B2D182281438}" srcOrd="0" destOrd="0" presId="urn:microsoft.com/office/officeart/2008/layout/HorizontalMultiLevelHierarchy"/>
    <dgm:cxn modelId="{E007CB41-4BDF-469F-8484-2985F67D5162}" srcId="{A71A298A-2C89-4235-B4C5-CDC08C01F194}" destId="{62A9A602-6DD3-474B-AD36-F42570C841BE}" srcOrd="0" destOrd="0" parTransId="{23DED85E-A7B3-4F42-8B9B-BB00103976C0}" sibTransId="{6567B430-A3BB-4FA8-931D-CD8BD0C5C2CC}"/>
    <dgm:cxn modelId="{87EE8D18-2845-410F-BE4B-3FE847388D5A}" type="presOf" srcId="{DDEC370A-F1D2-4323-BF5A-F035E5A356BF}" destId="{882729F5-3F51-494B-8F2B-EF9DBDD2A9A8}" srcOrd="0" destOrd="0" presId="urn:microsoft.com/office/officeart/2008/layout/HorizontalMultiLevelHierarchy"/>
    <dgm:cxn modelId="{0A260D2C-2566-47DB-82A2-DD087205CB07}" type="presOf" srcId="{EF46F324-D7D4-4280-8C40-7108603FB60B}" destId="{4F4A5886-829C-453D-B4FD-F3484BBCEF2E}" srcOrd="1" destOrd="0" presId="urn:microsoft.com/office/officeart/2008/layout/HorizontalMultiLevelHierarchy"/>
    <dgm:cxn modelId="{A0CC0C18-0EBD-4A25-BCC3-7A51DD66F381}" srcId="{16A48F3A-E65D-4EBF-AB1E-96317E206398}" destId="{E149CF4A-EB7C-4FA5-BBD2-777F91805CEC}" srcOrd="1" destOrd="0" parTransId="{7912D415-387E-4A1D-BAD1-B5B6BFCB50CE}" sibTransId="{2737447A-E2A3-4956-8159-8BA2C4E81C57}"/>
    <dgm:cxn modelId="{0444655E-0940-419D-9E9C-15AFB4D1779B}" type="presOf" srcId="{50C2D197-8047-4EC7-A75E-17CB0D535803}" destId="{3ED490A2-DE48-43BB-B433-A4A808E3226E}" srcOrd="0" destOrd="0" presId="urn:microsoft.com/office/officeart/2008/layout/HorizontalMultiLevelHierarchy"/>
    <dgm:cxn modelId="{D4BF057C-51CB-46DD-A2D4-B9B63BF2B6CC}" srcId="{671FB85B-82A4-491D-AC19-ADA1ED471519}" destId="{188F9BFD-A41A-4251-B7E3-B8AD513B93EB}" srcOrd="0" destOrd="0" parTransId="{C024B3AF-B194-4964-8799-FC46675B5692}" sibTransId="{47240F59-994E-4FE7-ADDE-90B0635AC7F0}"/>
    <dgm:cxn modelId="{B20DB0DE-1B03-403A-AD7F-B1E0A6328F86}" type="presOf" srcId="{7768A647-E72D-410A-988A-C9B24CF2BB95}" destId="{9C5F07CE-DD62-4BD2-BC0A-5E28654A4D00}" srcOrd="0" destOrd="0" presId="urn:microsoft.com/office/officeart/2008/layout/HorizontalMultiLevelHierarchy"/>
    <dgm:cxn modelId="{20EC31EF-C78C-46C4-A4DC-A8333AF303C8}" type="presOf" srcId="{0ABCA123-A394-47E7-8DE5-BFE16C4955A4}" destId="{5D778CDD-3180-4F81-A21E-E0CEE9231872}" srcOrd="1" destOrd="0" presId="urn:microsoft.com/office/officeart/2008/layout/HorizontalMultiLevelHierarchy"/>
    <dgm:cxn modelId="{4B729B5A-7DFE-4FA2-B5E4-74D2794C63C9}" type="presOf" srcId="{F9C71C27-4AF8-472B-BC52-5B501C386820}" destId="{D8CAF63F-246A-49F1-A899-EDB04D0B5632}" srcOrd="0" destOrd="0" presId="urn:microsoft.com/office/officeart/2008/layout/HorizontalMultiLevelHierarchy"/>
    <dgm:cxn modelId="{ACA6669D-5AF3-42FA-BFCD-114438F025FD}" type="presOf" srcId="{FA6A2485-3508-4108-A976-76AC53605CCA}" destId="{6D73D64A-5D06-4D78-A8F9-501F3652FB0B}" srcOrd="0" destOrd="0" presId="urn:microsoft.com/office/officeart/2008/layout/HorizontalMultiLevelHierarchy"/>
    <dgm:cxn modelId="{86B8514D-D8CD-4730-82C3-9329E28B7BD5}" type="presOf" srcId="{ADD91A7E-E066-4558-B87A-334086590277}" destId="{E1129B5B-B6F4-4202-BBC2-B4B467FE30DD}" srcOrd="0" destOrd="0" presId="urn:microsoft.com/office/officeart/2008/layout/HorizontalMultiLevelHierarchy"/>
    <dgm:cxn modelId="{281CB6F6-2F5A-41C0-B1D5-4ACB3D480862}" type="presOf" srcId="{ADD91A7E-E066-4558-B87A-334086590277}" destId="{0513DEC6-EE64-4C57-87F0-E77E9E4D18CF}" srcOrd="1" destOrd="0" presId="urn:microsoft.com/office/officeart/2008/layout/HorizontalMultiLevelHierarchy"/>
    <dgm:cxn modelId="{EA8F4B69-8585-4689-8994-58657DD65B55}" type="presOf" srcId="{F9408136-6D7E-4FAF-8332-EE9292726E9C}" destId="{A2C0D08E-1896-488A-9E8D-E70F55897FC6}" srcOrd="0" destOrd="0" presId="urn:microsoft.com/office/officeart/2008/layout/HorizontalMultiLevelHierarchy"/>
    <dgm:cxn modelId="{5E5DD3E6-91E8-46C2-AC71-36DBBDFC61E4}" type="presOf" srcId="{65AE6A76-2029-4F10-B37E-25612198A9DD}" destId="{BEEB4889-6738-4ED5-84C7-CDEB406B8694}" srcOrd="1" destOrd="0" presId="urn:microsoft.com/office/officeart/2008/layout/HorizontalMultiLevelHierarchy"/>
    <dgm:cxn modelId="{97A945FB-FBC8-4978-BA7F-F2E49CDF832E}" type="presOf" srcId="{B6B4B705-6B15-43F3-AE06-B037B20E8CEE}" destId="{FDDC4C68-2C73-4DE0-AF7A-9328703E97D2}" srcOrd="0" destOrd="0" presId="urn:microsoft.com/office/officeart/2008/layout/HorizontalMultiLevelHierarchy"/>
    <dgm:cxn modelId="{58CB291C-220E-4B97-AC44-7FC0913DEA44}" type="presOf" srcId="{CF3B759F-839E-4E2E-AB0F-B7A553D5C24A}" destId="{E63DDED0-9BA6-41E4-B0DE-A64020D54D3F}" srcOrd="1" destOrd="0" presId="urn:microsoft.com/office/officeart/2008/layout/HorizontalMultiLevelHierarchy"/>
    <dgm:cxn modelId="{776A4DBB-BCE8-481D-9DA8-B5D2857EF43E}" type="presOf" srcId="{207F0FB8-8B6B-4E70-9582-2DE8638644E9}" destId="{6184F6CE-8C39-45E6-91A9-D5B93CA8CD2A}" srcOrd="1" destOrd="0" presId="urn:microsoft.com/office/officeart/2008/layout/HorizontalMultiLevelHierarchy"/>
    <dgm:cxn modelId="{9E2B70B1-E46A-4B44-A89C-B998D3556102}" srcId="{A9051B72-5D3F-4EE4-8732-1EE4CE515AEB}" destId="{A9A97816-3F64-4BBE-A864-4EC1ABDE129E}" srcOrd="0" destOrd="0" parTransId="{EF46F324-D7D4-4280-8C40-7108603FB60B}" sibTransId="{A587D78E-1DE4-46AD-860A-4F5FFA2B504F}"/>
    <dgm:cxn modelId="{AF7B8E69-852A-4CDE-A472-80BD6FBF9141}" type="presOf" srcId="{8A9CF08A-549F-40F6-8DC6-96BCAD02ADE1}" destId="{B4095C03-1381-4765-8722-A002DEFB422D}" srcOrd="1" destOrd="0" presId="urn:microsoft.com/office/officeart/2008/layout/HorizontalMultiLevelHierarchy"/>
    <dgm:cxn modelId="{95C8A7F8-A115-4FCB-954E-F2C5AC65C3CF}" type="presOf" srcId="{6F8F2226-F53C-4959-978E-A163BED27D7B}" destId="{F3B691BA-53F1-4520-B3D3-A1ECF7E576A5}" srcOrd="0" destOrd="0" presId="urn:microsoft.com/office/officeart/2008/layout/HorizontalMultiLevelHierarchy"/>
    <dgm:cxn modelId="{3AC1D7A8-0AB8-447E-963B-1EDE87F5358A}" type="presOf" srcId="{26C35B97-4493-4E17-98AF-E9352E82AD69}" destId="{7EA5EA94-9949-4756-98B1-AC2A18D844FC}" srcOrd="0" destOrd="0" presId="urn:microsoft.com/office/officeart/2008/layout/HorizontalMultiLevelHierarchy"/>
    <dgm:cxn modelId="{0E19B79F-8027-407C-891D-EC4284114E0F}" type="presOf" srcId="{052271EE-2366-4A5F-AE22-084E63F17111}" destId="{7073D8CD-0035-4237-919B-2FEC5C2EB71F}" srcOrd="1" destOrd="0" presId="urn:microsoft.com/office/officeart/2008/layout/HorizontalMultiLevelHierarchy"/>
    <dgm:cxn modelId="{19F2860B-ECBB-4199-AA0A-4F667657B549}" type="presOf" srcId="{A3AD5970-4EBE-4A90-A107-3E2027FB1841}" destId="{C01AD850-3CD4-4573-9956-E6632A975565}" srcOrd="0" destOrd="0" presId="urn:microsoft.com/office/officeart/2008/layout/HorizontalMultiLevelHierarchy"/>
    <dgm:cxn modelId="{84B2C42C-52AC-4609-872A-2A1682D2197E}" type="presOf" srcId="{5E2D9861-26B4-4F18-B111-B3D35F937FEB}" destId="{04A7DE96-D7F5-43C6-AB55-257D351C6AEF}" srcOrd="0" destOrd="0" presId="urn:microsoft.com/office/officeart/2008/layout/HorizontalMultiLevelHierarchy"/>
    <dgm:cxn modelId="{B0427285-E5B0-430C-93FD-D806ADFB1D09}" type="presOf" srcId="{9B98B748-1E5A-4B98-A682-DA9F42423C3F}" destId="{1AE07754-F44D-432E-A62C-D462216D805F}" srcOrd="0" destOrd="0" presId="urn:microsoft.com/office/officeart/2008/layout/HorizontalMultiLevelHierarchy"/>
    <dgm:cxn modelId="{4252A462-8AF7-43D0-B1AD-A2798A24613C}" type="presOf" srcId="{A8DDD979-6EE4-4CEB-A015-23B780F39322}" destId="{9A0D2EA6-DCD0-4395-A0D7-4109F4345B3C}" srcOrd="0" destOrd="0" presId="urn:microsoft.com/office/officeart/2008/layout/HorizontalMultiLevelHierarchy"/>
    <dgm:cxn modelId="{68ACDA38-50C0-4618-971E-CE22182D83B0}" type="presOf" srcId="{D7F92BA1-CD40-49CF-AB5A-A8D1D26F68E2}" destId="{BFBD7559-786B-4C6B-AD0E-9C0170271403}" srcOrd="0" destOrd="0" presId="urn:microsoft.com/office/officeart/2008/layout/HorizontalMultiLevelHierarchy"/>
    <dgm:cxn modelId="{C21A7EE6-BD6F-40E5-9A95-C9D488B56EBD}" srcId="{5E2D9861-26B4-4F18-B111-B3D35F937FEB}" destId="{61638235-14AC-41C9-807F-28F36A943021}" srcOrd="0" destOrd="0" parTransId="{B6B4B705-6B15-43F3-AE06-B037B20E8CEE}" sibTransId="{87A460A0-225B-4A4C-AE71-B3CF7ECA28D0}"/>
    <dgm:cxn modelId="{CA42CA05-81E2-4050-9E78-E6F2488B2B0E}" srcId="{925F8BCC-D9E0-43F2-B69C-AB85A20EC23C}" destId="{2FE2B222-8C60-4569-9353-84A8900615E1}" srcOrd="0" destOrd="0" parTransId="{F58C461E-B274-4555-9EDE-A90B73DBFD73}" sibTransId="{0F805F5F-CF5B-4BE1-AE5F-6003EA4D1754}"/>
    <dgm:cxn modelId="{5AEE4C9E-FAD2-4497-B527-854E4DD92356}" srcId="{CE9B9862-9181-45B3-9FC3-61CC10B68A61}" destId="{E9E34FC9-BF6A-45AF-84D1-89734C037598}" srcOrd="0" destOrd="0" parTransId="{D8053BC5-22E0-4434-9E30-ADE80155651B}" sibTransId="{D28F7963-3808-4E92-8C62-2931D3D53B7D}"/>
    <dgm:cxn modelId="{5982B975-88B6-4693-825D-601B29332E4D}" type="presOf" srcId="{68436966-B62E-44FE-B280-D5C541E1B50E}" destId="{4181D24A-4E02-47DE-8F3D-2A0D07D32848}" srcOrd="1" destOrd="0" presId="urn:microsoft.com/office/officeart/2008/layout/HorizontalMultiLevelHierarchy"/>
    <dgm:cxn modelId="{661797BC-8473-440A-B4C9-77172DA66D8C}" type="presOf" srcId="{042CF4E6-52A2-4E47-B504-5B18AB0B6F09}" destId="{1398B161-AA09-415E-8381-6F2F6591717A}" srcOrd="0" destOrd="0" presId="urn:microsoft.com/office/officeart/2008/layout/HorizontalMultiLevelHierarchy"/>
    <dgm:cxn modelId="{82A82803-2DC2-45AA-839C-40F6076A9470}" type="presOf" srcId="{A9BDB788-2474-43DA-A29F-DB85C428F09B}" destId="{FD59E0D1-EEEB-41EC-82E5-02699F11ECC8}" srcOrd="0" destOrd="0" presId="urn:microsoft.com/office/officeart/2008/layout/HorizontalMultiLevelHierarchy"/>
    <dgm:cxn modelId="{B7E862DF-B47A-4438-B234-4A3F0E67F738}" type="presOf" srcId="{AFC14584-4BB2-4340-BB9F-DC7BCB1ADF60}" destId="{3E7EF13E-FAFF-484F-A963-26AC085FC76E}" srcOrd="0" destOrd="0" presId="urn:microsoft.com/office/officeart/2008/layout/HorizontalMultiLevelHierarchy"/>
    <dgm:cxn modelId="{7DA5D404-D1AE-49A9-BBB6-718E4BC8F373}" type="presOf" srcId="{9F66BBB9-8C9E-40BE-8532-E7C752D67C55}" destId="{B2326092-0C1B-4ABA-9A5B-5E5C70E5A35B}" srcOrd="0" destOrd="0" presId="urn:microsoft.com/office/officeart/2008/layout/HorizontalMultiLevelHierarchy"/>
    <dgm:cxn modelId="{ABE7A1FD-0B3F-41DB-AF3A-8CF8C22DB7E5}" type="presOf" srcId="{0ABCA123-A394-47E7-8DE5-BFE16C4955A4}" destId="{59097DCD-D50E-4224-A2E1-1CE3CF381E28}" srcOrd="0" destOrd="0" presId="urn:microsoft.com/office/officeart/2008/layout/HorizontalMultiLevelHierarchy"/>
    <dgm:cxn modelId="{66B860FC-57AA-40A5-AF82-E2A81BE4C2A1}" srcId="{6EC97C67-7752-4D6A-AD07-EC1C46979A02}" destId="{F7F25472-B171-4BAE-BD88-300454095228}" srcOrd="0" destOrd="0" parTransId="{24F895E6-73BE-465A-963B-BDF9774EFF3F}" sibTransId="{2714508C-83C5-4428-8937-F9085EE35BED}"/>
    <dgm:cxn modelId="{296DE131-0CC8-4D90-A5AB-84468A12EBF3}" type="presOf" srcId="{D8899A29-C260-4E1E-8282-113845DF8D20}" destId="{C2838237-5493-4A9C-9131-A29647F3CF6B}" srcOrd="0" destOrd="0" presId="urn:microsoft.com/office/officeart/2008/layout/HorizontalMultiLevelHierarchy"/>
    <dgm:cxn modelId="{F3E378DC-EA6F-442D-BE67-5CB3D14026F2}" type="presOf" srcId="{60BBDD00-BCA1-4BCA-B09D-E10BDE82922A}" destId="{558848DE-0874-45C9-A49F-ED15E0692BE1}" srcOrd="0" destOrd="0" presId="urn:microsoft.com/office/officeart/2008/layout/HorizontalMultiLevelHierarchy"/>
    <dgm:cxn modelId="{003744A1-60EA-4519-B465-AF09A5538F7C}" type="presOf" srcId="{4A0C3722-A440-4C79-B664-35E481371F3F}" destId="{AD32DAF6-A78D-4CCD-BA13-D7370B61B2FA}" srcOrd="1" destOrd="0" presId="urn:microsoft.com/office/officeart/2008/layout/HorizontalMultiLevelHierarchy"/>
    <dgm:cxn modelId="{1E246265-EEE2-4441-9E24-947C78B3078D}" srcId="{6D10A649-6C82-44FE-82E3-E7A647BCC202}" destId="{A71A298A-2C89-4235-B4C5-CDC08C01F194}" srcOrd="0" destOrd="0" parTransId="{FCA5D832-F8D1-4381-8964-B9482A6C5A86}" sibTransId="{B20BCD88-8CF4-431C-B83E-FA1D4DB0DE36}"/>
    <dgm:cxn modelId="{482400FB-0415-413A-AB53-7559AA694F59}" type="presOf" srcId="{207F0FB8-8B6B-4E70-9582-2DE8638644E9}" destId="{F1C43A9D-C54F-490D-85D7-4D0593E7D747}" srcOrd="0" destOrd="0" presId="urn:microsoft.com/office/officeart/2008/layout/HorizontalMultiLevelHierarchy"/>
    <dgm:cxn modelId="{0DF83159-7728-4A9E-BEFB-906BBE1F2127}" type="presOf" srcId="{3C777560-2A04-4B65-9B82-695E5EDB7B25}" destId="{F39903D6-DCB2-4131-A562-147EBEA4FB3B}" srcOrd="0" destOrd="0" presId="urn:microsoft.com/office/officeart/2008/layout/HorizontalMultiLevelHierarchy"/>
    <dgm:cxn modelId="{A351AF9B-972E-450D-BA38-E8805ECCA75F}" srcId="{F7F25472-B171-4BAE-BD88-300454095228}" destId="{B2DA22ED-A397-4223-A3CA-0C1E82F8A731}" srcOrd="0" destOrd="0" parTransId="{080DCDC3-E6E3-4AC8-A643-7300D098B0BB}" sibTransId="{4091DDF9-3092-488A-986C-1F45E84DFE52}"/>
    <dgm:cxn modelId="{19D45666-323F-4F54-BBC6-E6DBB9086838}" type="presOf" srcId="{080DCDC3-E6E3-4AC8-A643-7300D098B0BB}" destId="{7F2CBAA0-51BD-4BBE-A33D-823A5E704A71}" srcOrd="0" destOrd="0" presId="urn:microsoft.com/office/officeart/2008/layout/HorizontalMultiLevelHierarchy"/>
    <dgm:cxn modelId="{A389223C-BA1A-4337-95A1-F17854904221}" type="presOf" srcId="{405D4B15-8005-44F6-A390-63CC627625D7}" destId="{E68BFDB6-3810-4680-9187-88FCF981C2BD}" srcOrd="1" destOrd="0" presId="urn:microsoft.com/office/officeart/2008/layout/HorizontalMultiLevelHierarchy"/>
    <dgm:cxn modelId="{3E5A4BDB-2E9D-462B-9DE6-F8658735614D}" type="presOf" srcId="{AD529954-633A-4A86-9BBC-F6B2089C3003}" destId="{9FEC4CAA-19B6-4233-A68D-261644BE42F8}" srcOrd="1" destOrd="0" presId="urn:microsoft.com/office/officeart/2008/layout/HorizontalMultiLevelHierarchy"/>
    <dgm:cxn modelId="{87BF27EA-8B93-4AD0-8BDF-25CEA1EBEC80}" type="presOf" srcId="{E549D92B-BE1E-4A6A-82A3-BEC21B4F8BF5}" destId="{C8BF6BB3-7F76-4FFE-960A-905C49ECD25C}" srcOrd="1" destOrd="0" presId="urn:microsoft.com/office/officeart/2008/layout/HorizontalMultiLevelHierarchy"/>
    <dgm:cxn modelId="{A50A77EE-B954-4381-A7E2-70E556DE109C}" type="presOf" srcId="{769D7DB5-5B66-40A1-93B8-5E41EBA4F31B}" destId="{FB8505AF-966F-405B-B3E9-7EB1B855DEC9}" srcOrd="0" destOrd="0" presId="urn:microsoft.com/office/officeart/2008/layout/HorizontalMultiLevelHierarchy"/>
    <dgm:cxn modelId="{3B8B8876-7D6A-4255-ABA0-758309C7BC39}" type="presOf" srcId="{62CB6229-4ACE-4E2E-BD73-332DCFBBA1DA}" destId="{DDE12780-DBA6-48D1-8F93-F59BF0D7B080}" srcOrd="0" destOrd="0" presId="urn:microsoft.com/office/officeart/2008/layout/HorizontalMultiLevelHierarchy"/>
    <dgm:cxn modelId="{38FA3B7A-E22A-49A1-95C9-FC3772004F08}" type="presOf" srcId="{A71A298A-2C89-4235-B4C5-CDC08C01F194}" destId="{1A906A98-094A-4648-BD2F-86AE04915ADB}" srcOrd="0" destOrd="0" presId="urn:microsoft.com/office/officeart/2008/layout/HorizontalMultiLevelHierarchy"/>
    <dgm:cxn modelId="{E2E75F68-CE9B-4F90-AD3F-127E973567B4}" type="presOf" srcId="{CE9B9862-9181-45B3-9FC3-61CC10B68A61}" destId="{36F3B1A1-2312-46BB-9CF9-4FF456315EC8}" srcOrd="0" destOrd="0" presId="urn:microsoft.com/office/officeart/2008/layout/HorizontalMultiLevelHierarchy"/>
    <dgm:cxn modelId="{47B5AB36-969F-4973-A251-020C9EBAB245}" type="presOf" srcId="{84954E51-FE6C-48E5-A490-6597C632E748}" destId="{3A427132-A644-4022-9A7A-50F4057CDE30}" srcOrd="1" destOrd="0" presId="urn:microsoft.com/office/officeart/2008/layout/HorizontalMultiLevelHierarchy"/>
    <dgm:cxn modelId="{719FF758-59D2-4ED0-89BB-735C3497573C}" type="presOf" srcId="{1A049EC7-C818-4302-8425-F867B64B67E3}" destId="{1740DB87-7108-4325-AD34-5585AA0916F3}" srcOrd="1" destOrd="0" presId="urn:microsoft.com/office/officeart/2008/layout/HorizontalMultiLevelHierarchy"/>
    <dgm:cxn modelId="{77885E9C-6E52-4264-87B7-B468240A3817}" type="presOf" srcId="{A37E9D6C-89DA-401B-8F8A-36A2BBA79DBB}" destId="{1A655721-4B26-47B8-A8DD-423D6911200C}" srcOrd="0" destOrd="0" presId="urn:microsoft.com/office/officeart/2008/layout/HorizontalMultiLevelHierarchy"/>
    <dgm:cxn modelId="{17678DF7-CA70-4DC6-942D-2F39E42CE26F}" type="presOf" srcId="{1A049EC7-C818-4302-8425-F867B64B67E3}" destId="{10656104-4783-49F5-852A-F4C826581650}" srcOrd="0" destOrd="0" presId="urn:microsoft.com/office/officeart/2008/layout/HorizontalMultiLevelHierarchy"/>
    <dgm:cxn modelId="{9E595A55-258E-4C73-BADE-C4088980C6DD}" type="presOf" srcId="{1154DE81-B1CF-4595-965F-5B631E636F33}" destId="{CE14E7D1-098F-4802-A4C3-FCFD39AAE7BC}" srcOrd="1" destOrd="0" presId="urn:microsoft.com/office/officeart/2008/layout/HorizontalMultiLevelHierarchy"/>
    <dgm:cxn modelId="{68BE85A4-605F-457B-A301-8A6BE066E291}" type="presOf" srcId="{925F8BCC-D9E0-43F2-B69C-AB85A20EC23C}" destId="{BAF00BA3-E93D-4EA3-A354-7E6A908C1842}" srcOrd="0" destOrd="0" presId="urn:microsoft.com/office/officeart/2008/layout/HorizontalMultiLevelHierarchy"/>
    <dgm:cxn modelId="{F904EF42-F1FC-4263-BBA3-81F930A68AB9}" type="presOf" srcId="{6F63E041-9577-4DC3-9224-389F637D245E}" destId="{2C5C6BDA-4752-42C3-83DB-AC81574FE4EA}" srcOrd="1" destOrd="0" presId="urn:microsoft.com/office/officeart/2008/layout/HorizontalMultiLevelHierarchy"/>
    <dgm:cxn modelId="{5FF33E93-2748-4AA9-AF87-D31A5E2E671E}" type="presOf" srcId="{84954E51-FE6C-48E5-A490-6597C632E748}" destId="{901C2B21-526C-44EF-9431-AB2EC493C2EA}" srcOrd="0" destOrd="0" presId="urn:microsoft.com/office/officeart/2008/layout/HorizontalMultiLevelHierarchy"/>
    <dgm:cxn modelId="{23617AA6-38F8-48F1-8871-BD1A26E8AE03}" srcId="{E747D8BB-FAD2-43FE-8DBB-3B15C25196E4}" destId="{7F15C174-3A6F-43BB-82D5-2EBADAC4CDEF}" srcOrd="2" destOrd="0" parTransId="{54DF2C56-6A96-4C0A-9B8E-619D4EFEACBE}" sibTransId="{B3EEE03E-04A2-4A8E-94EB-58CF8631E457}"/>
    <dgm:cxn modelId="{F9C78A73-6431-4299-B557-F0583DB09789}" type="presOf" srcId="{B2DA22ED-A397-4223-A3CA-0C1E82F8A731}" destId="{EAE3C358-ADA4-4087-8D57-6308D1A3C1BB}" srcOrd="0" destOrd="0" presId="urn:microsoft.com/office/officeart/2008/layout/HorizontalMultiLevelHierarchy"/>
    <dgm:cxn modelId="{D048F938-18BF-4D05-8931-1B36DDBDF220}" srcId="{D8899A29-C260-4E1E-8282-113845DF8D20}" destId="{D1A2A56A-E404-4076-9C9F-90653DD16B49}" srcOrd="0" destOrd="0" parTransId="{F9C71C27-4AF8-472B-BC52-5B501C386820}" sibTransId="{0DD3CCF0-0C64-47FA-A2C4-187DB9CA2E51}"/>
    <dgm:cxn modelId="{FC997AC9-E16A-4805-9701-103F1A595645}" type="presOf" srcId="{A9051B72-5D3F-4EE4-8732-1EE4CE515AEB}" destId="{09B80300-3566-4AEC-91D4-185F475C33CC}" srcOrd="0" destOrd="0" presId="urn:microsoft.com/office/officeart/2008/layout/HorizontalMultiLevelHierarchy"/>
    <dgm:cxn modelId="{DAF6F1E6-611F-4789-AA2D-9DA8111FFD6F}" type="presOf" srcId="{0BC39C31-6923-44EC-A5EB-96AF3B30121A}" destId="{C1161657-059A-4F9E-992A-DF4C8EA0AA0F}" srcOrd="0" destOrd="0" presId="urn:microsoft.com/office/officeart/2008/layout/HorizontalMultiLevelHierarchy"/>
    <dgm:cxn modelId="{82F094E6-1378-4CEB-AF64-0F352DA79C17}" srcId="{BDD88C95-4E60-4D68-8C19-6BEB51F2751E}" destId="{08147E6E-26FC-4A38-9A60-074C52295F27}" srcOrd="0" destOrd="0" parTransId="{73039085-F753-42A0-9D07-AF103854B5AD}" sibTransId="{60135C6F-4B9B-4092-8A87-29FB38ECDD48}"/>
    <dgm:cxn modelId="{D3E2CF9F-F814-4F9F-A4F4-64A4C877FACA}" type="presOf" srcId="{95FF4192-4F6C-44BC-8383-91EF4C0291ED}" destId="{E73C5094-2F3E-4773-A93F-E0AEFA8A3544}" srcOrd="0" destOrd="0" presId="urn:microsoft.com/office/officeart/2008/layout/HorizontalMultiLevelHierarchy"/>
    <dgm:cxn modelId="{3B7A6A52-E719-41D0-8364-1D2FFF90FC62}" type="presOf" srcId="{D1996EA9-F33F-44A7-956C-C7F354EF6AB2}" destId="{1084FAF1-7528-441A-A4A2-0C8173FD7CCF}" srcOrd="1" destOrd="0" presId="urn:microsoft.com/office/officeart/2008/layout/HorizontalMultiLevelHierarchy"/>
    <dgm:cxn modelId="{57765AF2-80A8-4B62-8342-D2DEABBA2F05}" type="presOf" srcId="{F9C71C27-4AF8-472B-BC52-5B501C386820}" destId="{46942740-C31A-4450-875C-2D4A2029803D}" srcOrd="1" destOrd="0" presId="urn:microsoft.com/office/officeart/2008/layout/HorizontalMultiLevelHierarchy"/>
    <dgm:cxn modelId="{B7D16D58-541C-4D26-BA6A-90DFC5119872}" type="presOf" srcId="{0A07A017-8E23-4A62-9F66-0092D2D2752B}" destId="{E01325E5-48C9-4B16-8EF2-2238FB5EC0AB}" srcOrd="0" destOrd="0" presId="urn:microsoft.com/office/officeart/2008/layout/HorizontalMultiLevelHierarchy"/>
    <dgm:cxn modelId="{7DFE52F9-3008-4928-8216-948E77C67F21}" type="presOf" srcId="{08147E6E-26FC-4A38-9A60-074C52295F27}" destId="{1BB82D13-3234-466B-95F6-E0F25078592C}" srcOrd="0" destOrd="0" presId="urn:microsoft.com/office/officeart/2008/layout/HorizontalMultiLevelHierarchy"/>
    <dgm:cxn modelId="{776D5188-CC79-463F-90A1-C81630B5DA2A}" type="presOf" srcId="{54DF2C56-6A96-4C0A-9B8E-619D4EFEACBE}" destId="{5ED93CF1-2ACA-490E-8A8F-E2CB43C68D2B}" srcOrd="1" destOrd="0" presId="urn:microsoft.com/office/officeart/2008/layout/HorizontalMultiLevelHierarchy"/>
    <dgm:cxn modelId="{F2FEB626-2A11-46DF-9D8A-76BDF70F37F0}" type="presOf" srcId="{30599D0C-E037-4DA2-BA05-0E4E9699E844}" destId="{691978A7-7DDE-48D1-8335-2D9CA665E37E}" srcOrd="0" destOrd="0" presId="urn:microsoft.com/office/officeart/2008/layout/HorizontalMultiLevelHierarchy"/>
    <dgm:cxn modelId="{0C26DD1A-F7BD-4ABE-B35B-2A1048B3D94E}" type="presOf" srcId="{5124F107-CB2C-4696-98CD-A7E3CB82621B}" destId="{A64467C1-BB3F-4AE3-B01B-41EC078C4251}" srcOrd="1" destOrd="0" presId="urn:microsoft.com/office/officeart/2008/layout/HorizontalMultiLevelHierarchy"/>
    <dgm:cxn modelId="{6F553F8D-0799-456B-B9CB-FB83109A965A}" type="presOf" srcId="{68436966-B62E-44FE-B280-D5C541E1B50E}" destId="{0CC8D9E1-6D24-49B4-ACC4-04A348EC31FD}" srcOrd="0" destOrd="0" presId="urn:microsoft.com/office/officeart/2008/layout/HorizontalMultiLevelHierarchy"/>
    <dgm:cxn modelId="{B7081563-33DC-4DB5-B874-88CF3A37445D}" srcId="{E9E34FC9-BF6A-45AF-84D1-89734C037598}" destId="{2C9E7521-EE6D-4F0C-A609-CAC742E832AC}" srcOrd="0" destOrd="0" parTransId="{30599D0C-E037-4DA2-BA05-0E4E9699E844}" sibTransId="{6625759E-48C7-42BB-8C5C-0F4E711F57AD}"/>
    <dgm:cxn modelId="{9F39C520-3308-426F-8D0B-7D85F163C52D}" srcId="{02CDB3F8-8272-457B-B310-C03C0119FF8C}" destId="{2ED2DC7E-B6CF-40DD-9455-6959DC361A18}" srcOrd="0" destOrd="0" parTransId="{6F63E041-9577-4DC3-9224-389F637D245E}" sibTransId="{AC9C50DE-31B5-47C1-B6DA-97715CA7977F}"/>
    <dgm:cxn modelId="{0C00CA0F-9686-46C5-B62D-7E4C13AB3EDF}" type="presOf" srcId="{A6AE6BA9-875C-4140-B83B-87DEA0E0F85C}" destId="{4E995AA9-8CF6-4BC2-9071-287C297751A1}" srcOrd="0" destOrd="0" presId="urn:microsoft.com/office/officeart/2008/layout/HorizontalMultiLevelHierarchy"/>
    <dgm:cxn modelId="{D6E95681-1849-42CC-A263-8DF8ED71DECE}" srcId="{7F15C174-3A6F-43BB-82D5-2EBADAC4CDEF}" destId="{A9051B72-5D3F-4EE4-8732-1EE4CE515AEB}" srcOrd="0" destOrd="0" parTransId="{D1996EA9-F33F-44A7-956C-C7F354EF6AB2}" sibTransId="{1EF59821-526B-4FDC-B1D6-4A693F1BB534}"/>
    <dgm:cxn modelId="{F915B548-CB13-47F9-9B76-34FD93783BD3}" type="presOf" srcId="{0CA18239-E39D-49E0-8669-C44028F277F3}" destId="{CCE51DF6-E190-4C12-9B41-11D854329647}" srcOrd="0" destOrd="0" presId="urn:microsoft.com/office/officeart/2008/layout/HorizontalMultiLevelHierarchy"/>
    <dgm:cxn modelId="{42FA18B5-0B65-489D-8C0E-04D18281B702}" srcId="{CE9B9862-9181-45B3-9FC3-61CC10B68A61}" destId="{0A07A017-8E23-4A62-9F66-0092D2D2752B}" srcOrd="1" destOrd="0" parTransId="{99311079-1650-4586-9DF4-D1C4582EBD69}" sibTransId="{817D2B7A-A98C-423E-A047-A6F417561336}"/>
    <dgm:cxn modelId="{A78CAD5C-3695-4193-A78B-A9A85DC66371}" type="presOf" srcId="{2396AE82-04A1-4FA2-B543-809AC4DC2A3D}" destId="{680F4E9C-7E4E-4B90-A479-40103DB0F698}" srcOrd="0" destOrd="0" presId="urn:microsoft.com/office/officeart/2008/layout/HorizontalMultiLevelHierarchy"/>
    <dgm:cxn modelId="{9D82935F-B986-4E96-AD72-B871F39AEEC6}" srcId="{50C2D197-8047-4EC7-A75E-17CB0D535803}" destId="{77758C03-CE2D-422F-AD3B-5D2CFDD92AF1}" srcOrd="0" destOrd="0" parTransId="{40091D03-BA57-4E53-89A6-6D98B6E9B05E}" sibTransId="{2618BAEB-D1CC-4383-BADD-BDEE77357BC5}"/>
    <dgm:cxn modelId="{FF358C90-8CA1-41A7-8333-F8D8C8ACFCAC}" type="presOf" srcId="{02CDB3F8-8272-457B-B310-C03C0119FF8C}" destId="{4C9F98A5-7ADD-48A2-8472-7B59F894CA74}" srcOrd="0" destOrd="0" presId="urn:microsoft.com/office/officeart/2008/layout/HorizontalMultiLevelHierarchy"/>
    <dgm:cxn modelId="{9FE91998-5988-4D18-AAAA-D83669E5E711}" type="presOf" srcId="{C74ABD83-5C57-497C-AE31-246B5ABDC0E4}" destId="{C2F4BDF8-FAD2-47D6-A9EA-FCBF1BDE2DF9}" srcOrd="0" destOrd="0" presId="urn:microsoft.com/office/officeart/2008/layout/HorizontalMultiLevelHierarchy"/>
    <dgm:cxn modelId="{47E651B7-4ACC-49C2-BDB6-30DEED0F966C}" type="presOf" srcId="{E549D92B-BE1E-4A6A-82A3-BEC21B4F8BF5}" destId="{212B7CF7-3A2B-42C3-A4E8-D1CDF819F651}" srcOrd="0" destOrd="0" presId="urn:microsoft.com/office/officeart/2008/layout/HorizontalMultiLevelHierarchy"/>
    <dgm:cxn modelId="{5F74C747-D9C4-4698-8B37-516A98CD8E8E}" type="presOf" srcId="{8E3AB939-4E00-4492-B5C8-0767016636C0}" destId="{4E6F702D-D5E5-4DC5-9D91-4FB3C84CE7BA}" srcOrd="0" destOrd="0" presId="urn:microsoft.com/office/officeart/2008/layout/HorizontalMultiLevelHierarchy"/>
    <dgm:cxn modelId="{1D61AB11-14F1-4036-9BCC-FA058585936E}" type="presOf" srcId="{2A976087-64E9-40FB-929C-DEE51674A96B}" destId="{30634301-5EB8-4D47-A802-7F62D067EBA3}" srcOrd="0" destOrd="0" presId="urn:microsoft.com/office/officeart/2008/layout/HorizontalMultiLevelHierarchy"/>
    <dgm:cxn modelId="{B6884DD2-BA0D-42A4-B325-09BFB3D159AB}" type="presOf" srcId="{5A9AE39C-74EB-4058-9C17-F974553C9C0D}" destId="{9F0D123C-1E57-49DF-9467-41AA046DBA8E}" srcOrd="0" destOrd="0" presId="urn:microsoft.com/office/officeart/2008/layout/HorizontalMultiLevelHierarchy"/>
    <dgm:cxn modelId="{86BEA180-205A-437B-9D2C-2054A46E97B1}" type="presOf" srcId="{080DCDC3-E6E3-4AC8-A643-7300D098B0BB}" destId="{F3DC9B03-67D7-4E7A-BA3D-56731FC13E5D}" srcOrd="1" destOrd="0" presId="urn:microsoft.com/office/officeart/2008/layout/HorizontalMultiLevelHierarchy"/>
    <dgm:cxn modelId="{DE689CB3-C418-4470-8EBA-80A803BCC3E2}" srcId="{C58D43BC-1D57-488E-AF44-558A1A1E674B}" destId="{6F8F2226-F53C-4959-978E-A163BED27D7B}" srcOrd="1" destOrd="0" parTransId="{207F0FB8-8B6B-4E70-9582-2DE8638644E9}" sibTransId="{F7DE89B1-D5B5-4A2E-8033-6268D58CE0A2}"/>
    <dgm:cxn modelId="{E5496677-8A12-4331-A785-F60DD80A2396}" srcId="{60BBDD00-BCA1-4BCA-B09D-E10BDE82922A}" destId="{671FB85B-82A4-491D-AC19-ADA1ED471519}" srcOrd="1" destOrd="0" parTransId="{28E9135C-BE76-4394-B17C-339F27CF851B}" sibTransId="{C6470CF9-1FA3-4097-B1EE-3D4B4F088E86}"/>
    <dgm:cxn modelId="{176F4D24-B3A2-4C53-9A83-AFA1F7D45CB7}" srcId="{3071A2D5-36A6-4059-A28B-CFE37FB4E240}" destId="{288FD873-20B4-427E-8B62-36A92960B197}" srcOrd="0" destOrd="0" parTransId="{769D7DB5-5B66-40A1-93B8-5E41EBA4F31B}" sibTransId="{9BC948CA-3992-48A0-91E3-82A0FC213D88}"/>
    <dgm:cxn modelId="{549ECF3D-0011-4E9E-9A16-2DAB62CDCE51}" type="presOf" srcId="{7AAF0711-511C-4C3F-9F19-7E8F9DD0F680}" destId="{D1DBF3D2-6F4E-4B0B-8BA5-B17FC25BAC97}" srcOrd="0" destOrd="0" presId="urn:microsoft.com/office/officeart/2008/layout/HorizontalMultiLevelHierarchy"/>
    <dgm:cxn modelId="{D6EF52B3-B7E7-4BAF-85C0-E88C1A805E68}" type="presOf" srcId="{FA6A2485-3508-4108-A976-76AC53605CCA}" destId="{404E5C71-D2A6-4FC2-BC10-25AFCD302DE3}" srcOrd="1" destOrd="0" presId="urn:microsoft.com/office/officeart/2008/layout/HorizontalMultiLevelHierarchy"/>
    <dgm:cxn modelId="{7CF22280-43DA-4D09-BFD9-9601CF519E68}" type="presOf" srcId="{4FE09DAC-6695-4CCA-89F2-2344E4C3BB29}" destId="{F75F3A9B-FD59-45A5-8D4D-7D5A45FB1305}" srcOrd="0" destOrd="0" presId="urn:microsoft.com/office/officeart/2008/layout/HorizontalMultiLevelHierarchy"/>
    <dgm:cxn modelId="{B12DA513-5D48-4BAF-9A8F-70E86FDCA751}" type="presOf" srcId="{AD529954-633A-4A86-9BBC-F6B2089C3003}" destId="{03E47D62-D716-41FF-88E3-9869C8350C80}" srcOrd="0" destOrd="0" presId="urn:microsoft.com/office/officeart/2008/layout/HorizontalMultiLevelHierarchy"/>
    <dgm:cxn modelId="{F39D4A38-D497-4A11-9857-793FCF9E187C}" type="presOf" srcId="{24F895E6-73BE-465A-963B-BDF9774EFF3F}" destId="{BD216E3E-5375-462B-83D4-62848F116162}" srcOrd="0" destOrd="0" presId="urn:microsoft.com/office/officeart/2008/layout/HorizontalMultiLevelHierarchy"/>
    <dgm:cxn modelId="{5EA7FECF-199C-4536-AB8F-35C42919CBA4}" type="presOf" srcId="{28E9135C-BE76-4394-B17C-339F27CF851B}" destId="{661834A6-3DB2-4410-A66E-C4803FAE615C}" srcOrd="1" destOrd="0" presId="urn:microsoft.com/office/officeart/2008/layout/HorizontalMultiLevelHierarchy"/>
    <dgm:cxn modelId="{4EE85144-4969-4096-B942-6383C8ED266E}" type="presOf" srcId="{F9408136-6D7E-4FAF-8332-EE9292726E9C}" destId="{9AAF41C7-7CD8-4107-9D55-4F5544DE4952}" srcOrd="1" destOrd="0" presId="urn:microsoft.com/office/officeart/2008/layout/HorizontalMultiLevelHierarchy"/>
    <dgm:cxn modelId="{81E9B739-3ED6-4AF9-935F-4B41B26C9C57}" type="presOf" srcId="{8E3AB939-4E00-4492-B5C8-0767016636C0}" destId="{AEDAD5E1-CFEC-4070-92F9-96D6094647ED}" srcOrd="1" destOrd="0" presId="urn:microsoft.com/office/officeart/2008/layout/HorizontalMultiLevelHierarchy"/>
    <dgm:cxn modelId="{C2C275BB-5202-40BF-A11D-A2AD0B0B660D}" type="presOf" srcId="{188F9BFD-A41A-4251-B7E3-B8AD513B93EB}" destId="{5B90F624-39F8-4491-AE20-54328852AF40}" srcOrd="0" destOrd="0" presId="urn:microsoft.com/office/officeart/2008/layout/HorizontalMultiLevelHierarchy"/>
    <dgm:cxn modelId="{7F0D6D2E-41B7-409C-A2AA-1D596BA1E203}" type="presOf" srcId="{A9A97816-3F64-4BBE-A864-4EC1ABDE129E}" destId="{A498C2E3-CC3A-4C53-8D20-E95DB8D3EBB9}" srcOrd="0" destOrd="0" presId="urn:microsoft.com/office/officeart/2008/layout/HorizontalMultiLevelHierarchy"/>
    <dgm:cxn modelId="{21E81088-6BBC-40F8-A16C-D5AE416FEA5A}" type="presOf" srcId="{C74ABD83-5C57-497C-AE31-246B5ABDC0E4}" destId="{3D02DC8A-8EB5-40DF-84E5-A976B2267815}" srcOrd="1" destOrd="0" presId="urn:microsoft.com/office/officeart/2008/layout/HorizontalMultiLevelHierarchy"/>
    <dgm:cxn modelId="{0E4B8F7A-28D4-40A4-8D0E-A292034C1FBB}" srcId="{177FB84B-B4AD-4C9F-BD98-03FBE8F731D2}" destId="{3071A2D5-36A6-4059-A28B-CFE37FB4E240}" srcOrd="0" destOrd="0" parTransId="{A6AE6BA9-875C-4140-B83B-87DEA0E0F85C}" sibTransId="{C6D95568-54A2-48CE-8264-49D82F5B0EFC}"/>
    <dgm:cxn modelId="{9B4D69FD-E5AB-434D-9AE8-DD40FCAEBD10}" type="presOf" srcId="{9DD33AD0-3BB5-4231-A0C9-4DF388FFB4B6}" destId="{453A48C3-4DE4-4E38-A5BA-66A5B6B1D9D8}" srcOrd="0" destOrd="0" presId="urn:microsoft.com/office/officeart/2008/layout/HorizontalMultiLevelHierarchy"/>
    <dgm:cxn modelId="{4A4AEE5A-09D8-4434-8D8D-0CBD12574697}" srcId="{7F15C174-3A6F-43BB-82D5-2EBADAC4CDEF}" destId="{1C8FBC1A-0545-47F7-AE95-68CF28A4307C}" srcOrd="1" destOrd="0" parTransId="{AD529954-633A-4A86-9BBC-F6B2089C3003}" sibTransId="{4C91A1BC-0794-4237-94E2-3C678A5FAB2F}"/>
    <dgm:cxn modelId="{856E2B8B-673B-4428-940E-7404FCBB48CC}" type="presOf" srcId="{12B06B5E-FDA4-4B6C-B00A-3E9994DCABE0}" destId="{FB44CFD0-F0F2-44FA-943D-ABBD3940C5C8}" srcOrd="0" destOrd="0" presId="urn:microsoft.com/office/officeart/2008/layout/HorizontalMultiLevelHierarchy"/>
    <dgm:cxn modelId="{41E7A5F5-6779-4011-8AAD-3A1F3E86F439}" type="presOf" srcId="{61638235-14AC-41C9-807F-28F36A943021}" destId="{C59DEF40-94C0-48EA-A0B3-B2F6876656BC}" srcOrd="0" destOrd="0" presId="urn:microsoft.com/office/officeart/2008/layout/HorizontalMultiLevelHierarchy"/>
    <dgm:cxn modelId="{1CAD7C1E-1EAC-44F0-A968-014C78A7FB60}" type="presOf" srcId="{405D4B15-8005-44F6-A390-63CC627625D7}" destId="{BBB8DCFD-24BA-458B-AE05-D0BF8AC1FAC9}" srcOrd="0" destOrd="0" presId="urn:microsoft.com/office/officeart/2008/layout/HorizontalMultiLevelHierarchy"/>
    <dgm:cxn modelId="{9759673A-44FB-4F22-AB97-1FA85C4D16A6}" type="presOf" srcId="{FCA5D832-F8D1-4381-8964-B9482A6C5A86}" destId="{13396A68-64DA-4E1F-A68F-364BC5A8AE45}" srcOrd="1" destOrd="0" presId="urn:microsoft.com/office/officeart/2008/layout/HorizontalMultiLevelHierarchy"/>
    <dgm:cxn modelId="{0398FA95-2755-4D1F-85B8-0F3774FB1EEF}" type="presOf" srcId="{052271EE-2366-4A5F-AE22-084E63F17111}" destId="{B5A47BB8-EA75-4C23-BDD5-E21062E65B71}" srcOrd="0" destOrd="0" presId="urn:microsoft.com/office/officeart/2008/layout/HorizontalMultiLevelHierarchy"/>
    <dgm:cxn modelId="{B53EFCF5-4D26-4F0B-A0F2-CF8576817E8B}" srcId="{FC66D2AD-148A-4F7F-84D2-F19932F4BFFE}" destId="{875A75BC-BF97-491E-94F7-A4939EFC10BC}" srcOrd="0" destOrd="0" parTransId="{4FE09DAC-6695-4CCA-89F2-2344E4C3BB29}" sibTransId="{10DD2CEB-5A6F-4F46-838F-07B4B58C8CE5}"/>
    <dgm:cxn modelId="{C582DA57-7AB6-41A1-B034-C83BA679C33A}" type="presOf" srcId="{23DED85E-A7B3-4F42-8B9B-BB00103976C0}" destId="{EDD30AB6-BD59-4B60-89D3-E6346BCAB145}" srcOrd="1" destOrd="0" presId="urn:microsoft.com/office/officeart/2008/layout/HorizontalMultiLevelHierarchy"/>
    <dgm:cxn modelId="{A37DB271-0E06-4A75-B13D-A5059C9FAF82}" srcId="{CE9B9862-9181-45B3-9FC3-61CC10B68A61}" destId="{3C777560-2A04-4B65-9B82-695E5EDB7B25}" srcOrd="3" destOrd="0" parTransId="{68436966-B62E-44FE-B280-D5C541E1B50E}" sibTransId="{05FBB480-4D53-4DE9-BE3B-BC9F6196DD49}"/>
    <dgm:cxn modelId="{4DB2CBE5-D97C-4571-BC0C-BE2B043E2C75}" type="presOf" srcId="{F58C461E-B274-4555-9EDE-A90B73DBFD73}" destId="{03695327-62DA-4A9F-B674-5C0DAEAEF75A}" srcOrd="1" destOrd="0" presId="urn:microsoft.com/office/officeart/2008/layout/HorizontalMultiLevelHierarchy"/>
    <dgm:cxn modelId="{D7816733-B244-4CAB-8C05-9DA03096E99E}" type="presOf" srcId="{D8053BC5-22E0-4434-9E30-ADE80155651B}" destId="{6654ADB4-7B55-4F3B-9DEA-54F2CC72A5A7}" srcOrd="1" destOrd="0" presId="urn:microsoft.com/office/officeart/2008/layout/HorizontalMultiLevelHierarchy"/>
    <dgm:cxn modelId="{FC7B2EDD-3880-4EAA-985A-74FB291A533C}" type="presOf" srcId="{7121180F-67AC-416B-9738-1188426ACA83}" destId="{CB896F5B-A257-4D4B-8309-FF743B4E1796}" srcOrd="1" destOrd="0" presId="urn:microsoft.com/office/officeart/2008/layout/HorizontalMultiLevelHierarchy"/>
    <dgm:cxn modelId="{A5366B13-1151-4BF7-96CA-CE892952A71D}" type="presOf" srcId="{73039085-F753-42A0-9D07-AF103854B5AD}" destId="{E3030325-C9FF-47DF-9231-97873F676336}" srcOrd="1" destOrd="0" presId="urn:microsoft.com/office/officeart/2008/layout/HorizontalMultiLevelHierarchy"/>
    <dgm:cxn modelId="{CB8A12FD-272A-4CA7-8C19-105F04B2280F}" type="presOf" srcId="{40091D03-BA57-4E53-89A6-6D98B6E9B05E}" destId="{697CC1FE-D0D4-4B7A-9CC3-CF337386EE46}" srcOrd="0" destOrd="0" presId="urn:microsoft.com/office/officeart/2008/layout/HorizontalMultiLevelHierarchy"/>
    <dgm:cxn modelId="{8F7C6771-0424-4EB5-A7F4-A7829AB8711B}" type="presOf" srcId="{8AC53CF1-DD26-4272-817A-8086B8489C60}" destId="{80D9F673-2AAF-4D7E-B33C-E8B296E87F72}" srcOrd="0" destOrd="0" presId="urn:microsoft.com/office/officeart/2008/layout/HorizontalMultiLevelHierarchy"/>
    <dgm:cxn modelId="{23AF4771-B645-45E7-87DE-8964C8C4DB1F}" type="presOf" srcId="{D7F92BA1-CD40-49CF-AB5A-A8D1D26F68E2}" destId="{ED773815-8260-46BE-BD4D-584EDD324C3E}" srcOrd="1" destOrd="0" presId="urn:microsoft.com/office/officeart/2008/layout/HorizontalMultiLevelHierarchy"/>
    <dgm:cxn modelId="{9ACBA126-2D71-4065-8E76-AAADD93EEBD0}" srcId="{E747D8BB-FAD2-43FE-8DBB-3B15C25196E4}" destId="{CE9B9862-9181-45B3-9FC3-61CC10B68A61}" srcOrd="3" destOrd="0" parTransId="{0ABCA123-A394-47E7-8DE5-BFE16C4955A4}" sibTransId="{0D6EC780-AD41-4E4C-AF6E-CBCA9E974E04}"/>
    <dgm:cxn modelId="{BC04495E-3E36-4FB7-A925-7B1E3F1C76BF}" type="presOf" srcId="{BA95E68C-6784-4989-B0D7-90C8DA2983EF}" destId="{F2134CD2-4498-4223-AC5B-F00EEC74C15C}" srcOrd="0" destOrd="0" presId="urn:microsoft.com/office/officeart/2008/layout/HorizontalMultiLevelHierarchy"/>
    <dgm:cxn modelId="{1374BF4D-C1FB-4358-97B2-2499D0E173BD}" srcId="{CE9B9862-9181-45B3-9FC3-61CC10B68A61}" destId="{6EC97C67-7752-4D6A-AD07-EC1C46979A02}" srcOrd="2" destOrd="0" parTransId="{9F66BBB9-8C9E-40BE-8532-E7C752D67C55}" sibTransId="{52CB4B1B-BEC2-4DA2-9B00-9D621B7FACDC}"/>
    <dgm:cxn modelId="{A372A25F-211D-4388-9C43-07786471350E}" srcId="{E06AEFFB-25C9-4893-B7FA-AF4BCBF9C3D8}" destId="{71788DE6-86E4-4D6C-B26F-57E19B3BE314}" srcOrd="0" destOrd="0" parTransId="{84954E51-FE6C-48E5-A490-6597C632E748}" sibTransId="{3CCD8F2A-9F6D-453E-AE11-15BCCB940B22}"/>
    <dgm:cxn modelId="{B6208108-F045-48C8-9503-69B63F153E15}" srcId="{B2DA22ED-A397-4223-A3CA-0C1E82F8A731}" destId="{93B041DA-2078-49F6-A7BE-9750C330D692}" srcOrd="0" destOrd="0" parTransId="{7D1279C6-B51E-4A6B-939D-A454BE0F7A14}" sibTransId="{00137DFC-5960-48DD-B2F8-8310DFEC81E2}"/>
    <dgm:cxn modelId="{21D0015F-BEE3-49A6-B588-A6634FB28F90}" srcId="{CB367AE1-C35F-4975-8870-D647B18FF078}" destId="{036784B3-CF2C-439B-950E-D239928EADF9}" srcOrd="0" destOrd="0" parTransId="{4A0C3722-A440-4C79-B664-35E481371F3F}" sibTransId="{F43B52B1-DD36-42A0-BA0E-F174EE2BCAEE}"/>
    <dgm:cxn modelId="{5A34B1AD-3F6B-41FA-9E9C-95811B7BB5AD}" type="presOf" srcId="{FC66D2AD-148A-4F7F-84D2-F19932F4BFFE}" destId="{E9249F07-AB15-4AE8-9CCD-091595A66ABA}" srcOrd="0" destOrd="0" presId="urn:microsoft.com/office/officeart/2008/layout/HorizontalMultiLevelHierarchy"/>
    <dgm:cxn modelId="{A2B799C1-C064-4A51-8F5E-BAD8D2B430E8}" srcId="{8F62BE90-661C-4387-843B-A1DFA1F677DE}" destId="{BDD88C95-4E60-4D68-8C19-6BEB51F2751E}" srcOrd="0" destOrd="0" parTransId="{E549D92B-BE1E-4A6A-82A3-BEC21B4F8BF5}" sibTransId="{451D9EFF-CECE-4D56-98AA-452A8FFB0EEB}"/>
    <dgm:cxn modelId="{9148792E-F02E-439C-967D-F8F02D898127}" srcId="{E149CF4A-EB7C-4FA5-BBD2-777F91805CEC}" destId="{925F8BCC-D9E0-43F2-B69C-AB85A20EC23C}" srcOrd="0" destOrd="0" parTransId="{ADD91A7E-E066-4558-B87A-334086590277}" sibTransId="{DD489055-FD37-4DC9-957A-00C13151E06B}"/>
    <dgm:cxn modelId="{99654952-C3E3-4475-8EF6-7405927509EE}" srcId="{60BBDD00-BCA1-4BCA-B09D-E10BDE82922A}" destId="{6D10A649-6C82-44FE-82E3-E7A647BCC202}" srcOrd="0" destOrd="0" parTransId="{5A9AE39C-74EB-4058-9C17-F974553C9C0D}" sibTransId="{38205598-0FD5-4E7B-84CA-4B1A8BFB8A89}"/>
    <dgm:cxn modelId="{6C9CDB89-98DE-4E28-BECE-C5958FC862A7}" type="presOf" srcId="{D2E34E7E-D7BB-4763-A94C-2E58951AFE7B}" destId="{F5CBA824-13ED-44A6-80FF-4CEAA725184C}" srcOrd="1" destOrd="0" presId="urn:microsoft.com/office/officeart/2008/layout/HorizontalMultiLevelHierarchy"/>
    <dgm:cxn modelId="{1DB13A7E-F5E7-4437-B417-770E23DBE1AD}" type="presOf" srcId="{BDD88C95-4E60-4D68-8C19-6BEB51F2751E}" destId="{CB9B0D45-50DD-4B1D-88BF-63D3E524FA7C}" srcOrd="0" destOrd="0" presId="urn:microsoft.com/office/officeart/2008/layout/HorizontalMultiLevelHierarchy"/>
    <dgm:cxn modelId="{2E58DD48-DE7F-4E4F-AFA0-BD72D1436B6C}" type="presOf" srcId="{24F895E6-73BE-465A-963B-BDF9774EFF3F}" destId="{441ACB09-55A4-496B-9A68-D40E1C77947C}" srcOrd="1" destOrd="0" presId="urn:microsoft.com/office/officeart/2008/layout/HorizontalMultiLevelHierarchy"/>
    <dgm:cxn modelId="{2BA9B13E-0287-4B11-BA68-0A85B41E52DE}" type="presOf" srcId="{C9FF3CF2-E29A-4B63-968D-4A784AD4E041}" destId="{2B393A21-8D7D-4092-B1A1-ABAEB5F2FD84}" srcOrd="0" destOrd="0" presId="urn:microsoft.com/office/officeart/2008/layout/HorizontalMultiLevelHierarchy"/>
    <dgm:cxn modelId="{0811FB3D-8B4C-4BBC-B2D3-4F1EBB1964EF}" type="presOf" srcId="{40091D03-BA57-4E53-89A6-6D98B6E9B05E}" destId="{A278A5EC-9747-42DD-833A-7003012A714F}" srcOrd="1" destOrd="0" presId="urn:microsoft.com/office/officeart/2008/layout/HorizontalMultiLevelHierarchy"/>
    <dgm:cxn modelId="{21F6D2BF-C422-4A14-AB2D-36F0D4C9BDF9}" srcId="{C58D43BC-1D57-488E-AF44-558A1A1E674B}" destId="{177FB84B-B4AD-4C9F-BD98-03FBE8F731D2}" srcOrd="0" destOrd="0" parTransId="{C9FF3CF2-E29A-4B63-968D-4A784AD4E041}" sibTransId="{B047351D-BD64-4B05-88CE-929F5ED2311D}"/>
    <dgm:cxn modelId="{BC09E525-CCBD-4B18-B400-2EB6D6629B8E}" type="presOf" srcId="{1C8FBC1A-0545-47F7-AE95-68CF28A4307C}" destId="{719AD8DC-DECE-4850-889A-B665B6F9B00A}" srcOrd="0" destOrd="0" presId="urn:microsoft.com/office/officeart/2008/layout/HorizontalMultiLevelHierarchy"/>
    <dgm:cxn modelId="{F5490938-A766-4C6D-A530-74AF0DF5E88E}" type="presOf" srcId="{CB367AE1-C35F-4975-8870-D647B18FF078}" destId="{E64745BC-18AF-461F-BC49-92EAD5B6B21D}" srcOrd="0" destOrd="0" presId="urn:microsoft.com/office/officeart/2008/layout/HorizontalMultiLevelHierarchy"/>
    <dgm:cxn modelId="{C1F3AC2A-B96E-4FCC-8F48-E11F85AD2566}" type="presOf" srcId="{D8053BC5-22E0-4434-9E30-ADE80155651B}" destId="{CA6CC662-0552-4B26-86F5-650571742636}" srcOrd="0" destOrd="0" presId="urn:microsoft.com/office/officeart/2008/layout/HorizontalMultiLevelHierarchy"/>
    <dgm:cxn modelId="{CDB11C7C-EDE3-41DA-8A2B-23EE2D2C756A}" type="presOf" srcId="{73039085-F753-42A0-9D07-AF103854B5AD}" destId="{3D42ADC9-5057-4E37-8CD5-0DD2E08E6B6A}" srcOrd="0" destOrd="0" presId="urn:microsoft.com/office/officeart/2008/layout/HorizontalMultiLevelHierarchy"/>
    <dgm:cxn modelId="{10233903-6F98-4F2E-BF4B-A07706A5C3E5}" type="presOf" srcId="{7D1279C6-B51E-4A6B-939D-A454BE0F7A14}" destId="{80D1F918-E909-4A63-8E8C-AA1D610DADB6}" srcOrd="0" destOrd="0" presId="urn:microsoft.com/office/officeart/2008/layout/HorizontalMultiLevelHierarchy"/>
    <dgm:cxn modelId="{D94336BF-C0BD-4997-B9B3-E4DD97F9FB93}" type="presOf" srcId="{7912D415-387E-4A1D-BAD1-B5B6BFCB50CE}" destId="{91D80637-6ECE-4AB0-8A4D-1A3A3D89819A}" srcOrd="1" destOrd="0" presId="urn:microsoft.com/office/officeart/2008/layout/HorizontalMultiLevelHierarchy"/>
    <dgm:cxn modelId="{AA00818E-2855-4302-BA13-4ACE42DE6760}" type="presOf" srcId="{769D7DB5-5B66-40A1-93B8-5E41EBA4F31B}" destId="{89199364-CAA8-4997-9922-46555D05903E}" srcOrd="1" destOrd="0" presId="urn:microsoft.com/office/officeart/2008/layout/HorizontalMultiLevelHierarchy"/>
    <dgm:cxn modelId="{BCE3A7D5-FECE-427B-BAC7-7534319FBFC0}" type="presOf" srcId="{F73D2BDA-7F15-4D36-83EF-D8A97773810E}" destId="{BBA1B59E-868A-4A7B-8EDB-032BCBD33A20}" srcOrd="0" destOrd="0" presId="urn:microsoft.com/office/officeart/2008/layout/HorizontalMultiLevelHierarchy"/>
    <dgm:cxn modelId="{29049B56-2D6F-4794-AB7D-F9E752460A6A}" type="presOf" srcId="{D1996EA9-F33F-44A7-956C-C7F354EF6AB2}" destId="{94772960-77AD-48A2-BD81-638B786270E2}" srcOrd="0" destOrd="0" presId="urn:microsoft.com/office/officeart/2008/layout/HorizontalMultiLevelHierarchy"/>
    <dgm:cxn modelId="{026668FB-2D60-40F2-9B99-6D920411D860}" type="presOf" srcId="{E9E34FC9-BF6A-45AF-84D1-89734C037598}" destId="{7857F2CB-DD59-4B50-9382-27966AD05408}" srcOrd="0" destOrd="0" presId="urn:microsoft.com/office/officeart/2008/layout/HorizontalMultiLevelHierarchy"/>
    <dgm:cxn modelId="{377224CF-15C7-4F23-94F4-E941C2CBBBB3}" type="presOf" srcId="{9F66BBB9-8C9E-40BE-8532-E7C752D67C55}" destId="{45219D94-AD3E-426B-BCA3-40E9E40E4F18}" srcOrd="1" destOrd="0" presId="urn:microsoft.com/office/officeart/2008/layout/HorizontalMultiLevelHierarchy"/>
    <dgm:cxn modelId="{97F718B5-3E6D-410F-98D5-2E9C149A1BD2}" srcId="{6F8F2226-F53C-4959-978E-A163BED27D7B}" destId="{7691288E-A8EA-41AF-80DC-973CF35E42FF}" srcOrd="0" destOrd="0" parTransId="{8A9CF08A-549F-40F6-8DC6-96BCAD02ADE1}" sibTransId="{1B75B3DA-8C1D-476F-ABF6-B1DF385E9CDD}"/>
    <dgm:cxn modelId="{283E7D4F-26AA-419D-9074-19F3AF43F1FC}" type="presOf" srcId="{217253A2-2899-444A-95D1-3725D5B3F0A5}" destId="{92423616-A7D8-4671-8D0C-18800E0CDA63}" srcOrd="0" destOrd="0" presId="urn:microsoft.com/office/officeart/2008/layout/HorizontalMultiLevelHierarchy"/>
    <dgm:cxn modelId="{8E1F049A-9F67-46A6-99C8-3D800E32C2AB}" srcId="{08147E6E-26FC-4A38-9A60-074C52295F27}" destId="{5E2D9861-26B4-4F18-B111-B3D35F937FEB}" srcOrd="0" destOrd="0" parTransId="{A3AD5970-4EBE-4A90-A107-3E2027FB1841}" sibTransId="{765B8D5F-4E95-49EB-9D98-418BE27BCEFE}"/>
    <dgm:cxn modelId="{E7CA5135-ED63-4B1F-81CC-F5C3366523E8}" type="presOf" srcId="{E06AEFFB-25C9-4893-B7FA-AF4BCBF9C3D8}" destId="{BB8F8715-333A-4428-8BDC-6BB1102C4690}" srcOrd="0" destOrd="0" presId="urn:microsoft.com/office/officeart/2008/layout/HorizontalMultiLevelHierarchy"/>
    <dgm:cxn modelId="{9EB1937A-A1A5-42F2-A4D3-0C1887E4260B}" type="presOf" srcId="{F7F25472-B171-4BAE-BD88-300454095228}" destId="{D8835934-FC98-47C4-8220-95F0E90F36D0}" srcOrd="0" destOrd="0" presId="urn:microsoft.com/office/officeart/2008/layout/HorizontalMultiLevelHierarchy"/>
    <dgm:cxn modelId="{B3D58584-A859-41B4-8864-6351F630BB94}" type="presOf" srcId="{99311079-1650-4586-9DF4-D1C4582EBD69}" destId="{BFD70AF2-23EC-4BF3-914E-D10F07B22BA2}" srcOrd="1" destOrd="0" presId="urn:microsoft.com/office/officeart/2008/layout/HorizontalMultiLevelHierarchy"/>
    <dgm:cxn modelId="{B3186180-2FFB-4BEC-AAFC-3D4BA5C84FE5}" type="presOf" srcId="{3071A2D5-36A6-4059-A28B-CFE37FB4E240}" destId="{E65B3993-9888-45D0-B8B2-439C456E6B64}" srcOrd="0" destOrd="0" presId="urn:microsoft.com/office/officeart/2008/layout/HorizontalMultiLevelHierarchy"/>
    <dgm:cxn modelId="{8A61EF9F-4724-4D54-8A8C-8C66E7B0E3E1}" type="presOf" srcId="{B6B4B705-6B15-43F3-AE06-B037B20E8CEE}" destId="{49A3C237-718E-4148-A947-7D7D1BEB561B}" srcOrd="1" destOrd="0" presId="urn:microsoft.com/office/officeart/2008/layout/HorizontalMultiLevelHierarchy"/>
    <dgm:cxn modelId="{DE1113C2-F8F8-4EC7-BD31-9AFEE3AECE63}" type="presOf" srcId="{7121180F-67AC-416B-9738-1188426ACA83}" destId="{D10C7F48-234B-40C9-B44D-9E294295E5A2}" srcOrd="0" destOrd="0" presId="urn:microsoft.com/office/officeart/2008/layout/HorizontalMultiLevelHierarchy"/>
    <dgm:cxn modelId="{FB76A87D-4BBB-4F92-9C5C-F0F60E3B670C}" type="presOf" srcId="{D2E34E7E-D7BB-4763-A94C-2E58951AFE7B}" destId="{DC719786-A242-4FDB-8E66-3959471F4CB2}" srcOrd="0" destOrd="0" presId="urn:microsoft.com/office/officeart/2008/layout/HorizontalMultiLevelHierarchy"/>
    <dgm:cxn modelId="{416AADE4-90AC-41F9-BB0D-5D8FF7EA690E}" type="presOf" srcId="{FCA5D832-F8D1-4381-8964-B9482A6C5A86}" destId="{1A59D205-EF12-4ACB-8053-226D37790F46}" srcOrd="0" destOrd="0" presId="urn:microsoft.com/office/officeart/2008/layout/HorizontalMultiLevelHierarchy"/>
    <dgm:cxn modelId="{A867701B-E7D2-45D7-BC2E-E6A10509B0C4}" type="presOf" srcId="{A887DE76-0D6F-4FE4-AD55-F48B796DB280}" destId="{CE1BAF20-D346-461E-B675-83D5D491E592}" srcOrd="1" destOrd="0" presId="urn:microsoft.com/office/officeart/2008/layout/HorizontalMultiLevelHierarchy"/>
    <dgm:cxn modelId="{00377764-8089-4F35-A7CB-B7F7FAE9DB81}" srcId="{7AAF0711-511C-4C3F-9F19-7E8F9DD0F680}" destId="{62CB6229-4ACE-4E2E-BD73-332DCFBBA1DA}" srcOrd="0" destOrd="0" parTransId="{D7F92BA1-CD40-49CF-AB5A-A8D1D26F68E2}" sibTransId="{3FD53B5B-AA99-4EBF-81C0-25A0EBBA6670}"/>
    <dgm:cxn modelId="{079F69BF-6180-4AE4-B877-3DF0E9EFB649}" type="presOf" srcId="{D1A2A56A-E404-4076-9C9F-90653DD16B49}" destId="{DD8DB9E9-A4DD-4F56-BC05-FDEA902C6E2F}" srcOrd="0" destOrd="0" presId="urn:microsoft.com/office/officeart/2008/layout/HorizontalMultiLevelHierarchy"/>
    <dgm:cxn modelId="{FAAC6DDB-C708-4B70-A6B7-DEF922DDB641}" type="presOf" srcId="{E149CF4A-EB7C-4FA5-BBD2-777F91805CEC}" destId="{0246DC76-E623-4CE7-A08E-989DFCB00011}" srcOrd="0" destOrd="0" presId="urn:microsoft.com/office/officeart/2008/layout/HorizontalMultiLevelHierarchy"/>
    <dgm:cxn modelId="{D24BA0FB-EF68-4837-9D2F-931248DDA24C}" type="presOf" srcId="{F9513BA5-77A7-4F7D-82DB-EBDFB64D71EE}" destId="{F19E1C68-4B24-4E27-BA47-9E590404A5AD}" srcOrd="0" destOrd="0" presId="urn:microsoft.com/office/officeart/2008/layout/HorizontalMultiLevelHierarchy"/>
    <dgm:cxn modelId="{C9809874-0E9A-4CE2-B1D0-4EAE00E02157}" type="presOf" srcId="{95FF4192-4F6C-44BC-8383-91EF4C0291ED}" destId="{E1639E1F-2288-4E04-BC8E-BF4D69205B02}" srcOrd="1" destOrd="0" presId="urn:microsoft.com/office/officeart/2008/layout/HorizontalMultiLevelHierarchy"/>
    <dgm:cxn modelId="{6DB247BA-550F-4214-AAF5-98FF8E070B83}" type="presOf" srcId="{036784B3-CF2C-439B-950E-D239928EADF9}" destId="{0433CE6F-B5DD-409B-8172-4A37B665238D}" srcOrd="0" destOrd="0" presId="urn:microsoft.com/office/officeart/2008/layout/HorizontalMultiLevelHierarchy"/>
    <dgm:cxn modelId="{9F7FA1F4-A01A-4933-8508-E4B875E689A1}" type="presOf" srcId="{8AC53CF1-DD26-4272-817A-8086B8489C60}" destId="{659B8D94-637C-43C1-AEA2-186D75737A53}" srcOrd="1" destOrd="0" presId="urn:microsoft.com/office/officeart/2008/layout/HorizontalMultiLevelHierarchy"/>
    <dgm:cxn modelId="{4D38CA0B-55EC-4EAF-8C52-B2D1A70E6EBB}" srcId="{E747D8BB-FAD2-43FE-8DBB-3B15C25196E4}" destId="{16A48F3A-E65D-4EBF-AB1E-96317E206398}" srcOrd="5" destOrd="0" parTransId="{9DD33AD0-3BB5-4231-A0C9-4DF388FFB4B6}" sibTransId="{DB68680A-A0E4-4682-8614-3F922BFF233E}"/>
    <dgm:cxn modelId="{C83EC259-5925-4D89-B1E2-D68EB3EE70A5}" srcId="{F9513BA5-77A7-4F7D-82DB-EBDFB64D71EE}" destId="{0CA18239-E39D-49E0-8669-C44028F277F3}" srcOrd="0" destOrd="0" parTransId="{1154DE81-B1CF-4595-965F-5B631E636F33}" sibTransId="{DAD2D246-CC58-4C64-8FF2-641920399668}"/>
    <dgm:cxn modelId="{A232A44E-7BF2-461F-862C-A7779CED3A00}" type="presOf" srcId="{288FD873-20B4-427E-8B62-36A92960B197}" destId="{F60BCB4A-0968-4944-9606-7CB75A5F7BFC}" srcOrd="0" destOrd="0" presId="urn:microsoft.com/office/officeart/2008/layout/HorizontalMultiLevelHierarchy"/>
    <dgm:cxn modelId="{F9CFA823-C0D2-4019-BE57-FCEADD951C07}" type="presOf" srcId="{4FE09DAC-6695-4CCA-89F2-2344E4C3BB29}" destId="{74AF7F04-ED81-47E4-8C02-9997C3B78D5A}" srcOrd="1" destOrd="0" presId="urn:microsoft.com/office/officeart/2008/layout/HorizontalMultiLevelHierarchy"/>
    <dgm:cxn modelId="{2172C52B-AE86-4931-81DA-9140A838DD0C}" type="presOf" srcId="{8F62BE90-661C-4387-843B-A1DFA1F677DE}" destId="{EC8CF2C0-A8B5-4215-9734-52A875EE5E6A}" srcOrd="0" destOrd="0" presId="urn:microsoft.com/office/officeart/2008/layout/HorizontalMultiLevelHierarchy"/>
    <dgm:cxn modelId="{DF70AC71-662B-4143-967D-3672C5B578E0}" srcId="{A9BDB788-2474-43DA-A29F-DB85C428F09B}" destId="{7AAF0711-511C-4C3F-9F19-7E8F9DD0F680}" srcOrd="0" destOrd="0" parTransId="{8E3AB939-4E00-4492-B5C8-0767016636C0}" sibTransId="{CB9E73FB-F74E-4284-94D7-D99DFB62B4DE}"/>
    <dgm:cxn modelId="{1D5DE7F5-ADEC-419B-9884-9A892E93D0A6}" type="presOf" srcId="{177FB84B-B4AD-4C9F-BD98-03FBE8F731D2}" destId="{52A7A2B3-7E38-43B7-AAF1-95D2002106E7}" srcOrd="0" destOrd="0" presId="urn:microsoft.com/office/officeart/2008/layout/HorizontalMultiLevelHierarchy"/>
    <dgm:cxn modelId="{43CE2BD7-F2E5-49F9-9567-17FDFF9CC6F9}" type="presOf" srcId="{6EC97C67-7752-4D6A-AD07-EC1C46979A02}" destId="{B012150D-4526-4972-815A-69D6E5616181}" srcOrd="0" destOrd="0" presId="urn:microsoft.com/office/officeart/2008/layout/HorizontalMultiLevelHierarchy"/>
    <dgm:cxn modelId="{5C96B390-E541-4B58-98D9-4F0ADDE10B1E}" srcId="{E747D8BB-FAD2-43FE-8DBB-3B15C25196E4}" destId="{60BBDD00-BCA1-4BCA-B09D-E10BDE82922A}" srcOrd="4" destOrd="0" parTransId="{9B98B748-1E5A-4B98-A682-DA9F42423C3F}" sibTransId="{7CFE2B5F-79BD-4A3E-BFC0-4FC7888F6A5F}"/>
    <dgm:cxn modelId="{E09E103D-2640-443B-B7CD-39D6CFD323AE}" type="presOf" srcId="{A887DE76-0D6F-4FE4-AD55-F48B796DB280}" destId="{E784A7EA-FCA8-4044-8079-318CC8683463}" srcOrd="0" destOrd="0" presId="urn:microsoft.com/office/officeart/2008/layout/HorizontalMultiLevelHierarchy"/>
    <dgm:cxn modelId="{8C120ED8-6287-47B8-83D6-206BACCBD8AF}" srcId="{7691288E-A8EA-41AF-80DC-973CF35E42FF}" destId="{50C2D197-8047-4EC7-A75E-17CB0D535803}" srcOrd="0" destOrd="0" parTransId="{1A049EC7-C818-4302-8425-F867B64B67E3}" sibTransId="{8A171517-9C2F-471A-9741-CB232F3BD290}"/>
    <dgm:cxn modelId="{9E238743-DFD4-4A0C-A1B4-FAF46B5CC398}" srcId="{1C8FBC1A-0545-47F7-AE95-68CF28A4307C}" destId="{A9BDB788-2474-43DA-A29F-DB85C428F09B}" srcOrd="0" destOrd="0" parTransId="{C74ABD83-5C57-497C-AE31-246B5ABDC0E4}" sibTransId="{A6360502-6A0D-4D00-9B9E-13A45E9B8FB1}"/>
    <dgm:cxn modelId="{947D32B1-0F29-4E41-971E-76B9C6F3C20B}" type="presOf" srcId="{5A9AE39C-74EB-4058-9C17-F974553C9C0D}" destId="{E9F3051F-A3E7-4434-949F-A23B498CBF0E}" srcOrd="1" destOrd="0" presId="urn:microsoft.com/office/officeart/2008/layout/HorizontalMultiLevelHierarchy"/>
    <dgm:cxn modelId="{64FA9323-EA74-4719-9E8A-4265DE415F03}" srcId="{E747D8BB-FAD2-43FE-8DBB-3B15C25196E4}" destId="{C58D43BC-1D57-488E-AF44-558A1A1E674B}" srcOrd="1" destOrd="0" parTransId="{A887DE76-0D6F-4FE4-AD55-F48B796DB280}" sibTransId="{3363893B-9EE0-4745-8D24-2A716FC93AA0}"/>
    <dgm:cxn modelId="{F3FA2F28-059C-4612-8949-3FC08B688E80}" type="presOf" srcId="{23DED85E-A7B3-4F42-8B9B-BB00103976C0}" destId="{5FF80950-D63D-4EC6-82EF-26C19D0802FD}" srcOrd="0" destOrd="0" presId="urn:microsoft.com/office/officeart/2008/layout/HorizontalMultiLevelHierarchy"/>
    <dgm:cxn modelId="{59C15A78-5ACC-4CB1-9C72-F95F7EADB1B3}" type="presOf" srcId="{C024B3AF-B194-4964-8799-FC46675B5692}" destId="{33ACF60D-42BA-439F-8265-32B93FDF31AF}" srcOrd="0" destOrd="0" presId="urn:microsoft.com/office/officeart/2008/layout/HorizontalMultiLevelHierarchy"/>
    <dgm:cxn modelId="{D78FAA25-784E-4C84-B8C4-AFA111E55159}" srcId="{0A07A017-8E23-4A62-9F66-0092D2D2752B}" destId="{F9513BA5-77A7-4F7D-82DB-EBDFB64D71EE}" srcOrd="0" destOrd="0" parTransId="{5124F107-CB2C-4696-98CD-A7E3CB82621B}" sibTransId="{DC9A4EC1-135A-4F4A-8BAC-7F7F63BDBD5D}"/>
    <dgm:cxn modelId="{A7CD5EC9-0B93-431D-A7E7-1523DBC87B3D}" srcId="{188F9BFD-A41A-4251-B7E3-B8AD513B93EB}" destId="{FC66D2AD-148A-4F7F-84D2-F19932F4BFFE}" srcOrd="0" destOrd="0" parTransId="{A8DDD979-6EE4-4CEB-A015-23B780F39322}" sibTransId="{43F9FDE4-56AD-4DDE-B829-A129C77A65A3}"/>
    <dgm:cxn modelId="{CF74566D-D4D6-449A-8943-7DF5E3F297DB}" type="presOf" srcId="{71788DE6-86E4-4D6C-B26F-57E19B3BE314}" destId="{A26DD4EC-2465-4F36-B8A6-1A30D8ACDA9B}" srcOrd="0" destOrd="0" presId="urn:microsoft.com/office/officeart/2008/layout/HorizontalMultiLevelHierarchy"/>
    <dgm:cxn modelId="{A0B54458-7628-4019-95B4-FB2668E0D295}" type="presOf" srcId="{28E9135C-BE76-4394-B17C-339F27CF851B}" destId="{CDCDCCB4-3C12-473B-B7B2-8D6945769712}" srcOrd="0" destOrd="0" presId="urn:microsoft.com/office/officeart/2008/layout/HorizontalMultiLevelHierarchy"/>
    <dgm:cxn modelId="{908DE113-DFA6-427C-A3DC-F1933E727121}" type="presOf" srcId="{CF3B759F-839E-4E2E-AB0F-B7A553D5C24A}" destId="{34F46A28-9788-4029-A3E1-55C6B6CB9311}" srcOrd="0" destOrd="0" presId="urn:microsoft.com/office/officeart/2008/layout/HorizontalMultiLevelHierarchy"/>
    <dgm:cxn modelId="{06F7E400-6A1B-4F9F-8D1D-69C0EA972E29}" srcId="{16A48F3A-E65D-4EBF-AB1E-96317E206398}" destId="{217253A2-2899-444A-95D1-3725D5B3F0A5}" srcOrd="0" destOrd="0" parTransId="{F9408136-6D7E-4FAF-8332-EE9292726E9C}" sibTransId="{A4C0D0E3-06E8-4811-98C8-1ED1C2D55D74}"/>
    <dgm:cxn modelId="{A4E4F83A-C174-4E8B-BE7F-93B87E8D6F7C}" type="presOf" srcId="{9B98B748-1E5A-4B98-A682-DA9F42423C3F}" destId="{F24EC605-6F5B-4065-803F-C5BF094AD5A9}" srcOrd="1" destOrd="0" presId="urn:microsoft.com/office/officeart/2008/layout/HorizontalMultiLevelHierarchy"/>
    <dgm:cxn modelId="{5238E3B6-5456-48AC-A233-6383FD0A1182}" type="presOf" srcId="{A7496E20-DF55-415A-A3F6-E0EEE4EA1CF3}" destId="{98F0010C-0B0D-4B56-BC77-40D2F58E2F78}" srcOrd="0" destOrd="0" presId="urn:microsoft.com/office/officeart/2008/layout/HorizontalMultiLevelHierarchy"/>
    <dgm:cxn modelId="{5ED4FE7E-4015-4CB1-8A5C-66CC1366A56B}" srcId="{D1A2A56A-E404-4076-9C9F-90653DD16B49}" destId="{2396AE82-04A1-4FA2-B543-809AC4DC2A3D}" srcOrd="0" destOrd="0" parTransId="{FA6A2485-3508-4108-A976-76AC53605CCA}" sibTransId="{95B3AE37-5790-47F3-A0C3-3A5A3F5BC057}"/>
    <dgm:cxn modelId="{967B8399-4F95-43F5-8D30-D9097F209787}" type="presOf" srcId="{A8DDD979-6EE4-4CEB-A015-23B780F39322}" destId="{D052C90A-1F75-41AA-9D7A-32DD28FC2D65}" srcOrd="1" destOrd="0" presId="urn:microsoft.com/office/officeart/2008/layout/HorizontalMultiLevelHierarchy"/>
    <dgm:cxn modelId="{278A7AD5-5EE2-4695-B8BC-18901897C989}" type="presOf" srcId="{875A75BC-BF97-491E-94F7-A4939EFC10BC}" destId="{5290A3B4-F78B-44DB-9977-8EA1811C363F}" srcOrd="0" destOrd="0" presId="urn:microsoft.com/office/officeart/2008/layout/HorizontalMultiLevelHierarchy"/>
    <dgm:cxn modelId="{66FF86CF-FDE1-46C3-A51C-DA6C767B3641}" type="presOf" srcId="{7D1279C6-B51E-4A6B-939D-A454BE0F7A14}" destId="{46D3BE14-D390-495A-BD0D-6833CA646DB7}" srcOrd="1" destOrd="0" presId="urn:microsoft.com/office/officeart/2008/layout/HorizontalMultiLevelHierarchy"/>
    <dgm:cxn modelId="{7032B526-4BBF-4FE7-BAF3-E2D950CFCB0F}" type="presOf" srcId="{F58C461E-B274-4555-9EDE-A90B73DBFD73}" destId="{401B9150-A951-4287-B123-B2C4CF82020C}" srcOrd="0" destOrd="0" presId="urn:microsoft.com/office/officeart/2008/layout/HorizontalMultiLevelHierarchy"/>
    <dgm:cxn modelId="{E8970FE5-1346-4015-A7F3-CCD07F2C9EED}" type="presOf" srcId="{1EFFB043-8414-4CCB-84EA-D5791751C1E4}" destId="{A3BC8C18-879D-4E01-BCC9-F901C224D69F}" srcOrd="0" destOrd="0" presId="urn:microsoft.com/office/officeart/2008/layout/HorizontalMultiLevelHierarchy"/>
    <dgm:cxn modelId="{37FD0CBD-342D-429A-9E87-C9A5D5F2DDCD}" srcId="{217253A2-2899-444A-95D1-3725D5B3F0A5}" destId="{7768A647-E72D-410A-988A-C9B24CF2BB95}" srcOrd="0" destOrd="0" parTransId="{A37E9D6C-89DA-401B-8F8A-36A2BBA79DBB}" sibTransId="{4DFCD0BC-32AA-47B2-A60E-684E77C2B2C0}"/>
    <dgm:cxn modelId="{F02403BC-BF6D-46F8-9CA0-EC9F9DA7B7EC}" type="presOf" srcId="{65AE6A76-2029-4F10-B37E-25612198A9DD}" destId="{9DC705E9-5DA6-4B63-86DB-EE6FF244DC85}" srcOrd="0" destOrd="0" presId="urn:microsoft.com/office/officeart/2008/layout/HorizontalMultiLevelHierarchy"/>
    <dgm:cxn modelId="{0EBD9035-007D-45AD-B3E2-68065AFBE9D2}" srcId="{DDEC370A-F1D2-4323-BF5A-F035E5A356BF}" destId="{F73D2BDA-7F15-4D36-83EF-D8A97773810E}" srcOrd="0" destOrd="0" parTransId="{26C35B97-4493-4E17-98AF-E9352E82AD69}" sibTransId="{6CF6CB70-1737-4F7B-9CB7-7356CCDF309C}"/>
    <dgm:cxn modelId="{AB20AD54-9720-4144-8D8C-6E4D3178FE32}" type="presOf" srcId="{30599D0C-E037-4DA2-BA05-0E4E9699E844}" destId="{C1CDDD64-4C0B-46FA-A38E-221E7673D4E5}" srcOrd="1" destOrd="0" presId="urn:microsoft.com/office/officeart/2008/layout/HorizontalMultiLevelHierarchy"/>
    <dgm:cxn modelId="{4F12A129-60C1-4E80-A8AD-C37B4EC7F5F3}" srcId="{3C777560-2A04-4B65-9B82-695E5EDB7B25}" destId="{C4824697-619F-4D8E-BC19-28036934C98F}" srcOrd="0" destOrd="0" parTransId="{CF3B759F-839E-4E2E-AB0F-B7A553D5C24A}" sibTransId="{ACE2166F-9C66-459E-8424-86DB8A8157F4}"/>
    <dgm:cxn modelId="{46DEE821-2F09-4894-AF50-2FD265B276E9}" type="presOf" srcId="{6D10A649-6C82-44FE-82E3-E7A647BCC202}" destId="{54FB2770-A476-4D75-90BB-05F54C93020F}" srcOrd="0" destOrd="0" presId="urn:microsoft.com/office/officeart/2008/layout/HorizontalMultiLevelHierarchy"/>
    <dgm:cxn modelId="{383EF5CE-F20F-4FED-BB62-3594853FECCA}" type="presOf" srcId="{54DF2C56-6A96-4C0A-9B8E-619D4EFEACBE}" destId="{160EC7CB-D1B1-4662-A6B7-0F475E884E66}" srcOrd="0" destOrd="0" presId="urn:microsoft.com/office/officeart/2008/layout/HorizontalMultiLevelHierarchy"/>
    <dgm:cxn modelId="{4174D153-719A-4DBB-8911-60B93BA580FD}" type="presParOf" srcId="{30634301-5EB8-4D47-A802-7F62D067EBA3}" destId="{F14A5921-7E67-4F3C-BF80-C6CDA949327D}" srcOrd="0" destOrd="0" presId="urn:microsoft.com/office/officeart/2008/layout/HorizontalMultiLevelHierarchy"/>
    <dgm:cxn modelId="{17E20111-7000-4B6B-8CE0-CBDDA8FE7B80}" type="presParOf" srcId="{F14A5921-7E67-4F3C-BF80-C6CDA949327D}" destId="{44B2CDFD-760C-451D-9DBF-CE488F84CDC1}" srcOrd="0" destOrd="0" presId="urn:microsoft.com/office/officeart/2008/layout/HorizontalMultiLevelHierarchy"/>
    <dgm:cxn modelId="{F3C8B57E-3CC2-4D54-82B3-0E70A4C7994A}" type="presParOf" srcId="{F14A5921-7E67-4F3C-BF80-C6CDA949327D}" destId="{0BA13A34-D050-4FB8-8A0F-B03DA2B916EB}" srcOrd="1" destOrd="0" presId="urn:microsoft.com/office/officeart/2008/layout/HorizontalMultiLevelHierarchy"/>
    <dgm:cxn modelId="{20167A15-23BD-4F9A-A970-B42632428A5F}" type="presParOf" srcId="{0BA13A34-D050-4FB8-8A0F-B03DA2B916EB}" destId="{9DC705E9-5DA6-4B63-86DB-EE6FF244DC85}" srcOrd="0" destOrd="0" presId="urn:microsoft.com/office/officeart/2008/layout/HorizontalMultiLevelHierarchy"/>
    <dgm:cxn modelId="{4CDB0827-6E1C-4A9F-AEE6-9F5CAA2EEE27}" type="presParOf" srcId="{9DC705E9-5DA6-4B63-86DB-EE6FF244DC85}" destId="{BEEB4889-6738-4ED5-84C7-CDEB406B8694}" srcOrd="0" destOrd="0" presId="urn:microsoft.com/office/officeart/2008/layout/HorizontalMultiLevelHierarchy"/>
    <dgm:cxn modelId="{C3F8DCD1-02E7-4BAC-9ACB-106D0671D64A}" type="presParOf" srcId="{0BA13A34-D050-4FB8-8A0F-B03DA2B916EB}" destId="{74D76D1B-A103-4DE8-9377-2E4BFF633C70}" srcOrd="1" destOrd="0" presId="urn:microsoft.com/office/officeart/2008/layout/HorizontalMultiLevelHierarchy"/>
    <dgm:cxn modelId="{16D62A65-BFD9-4F49-893F-67DDCD4CF7EF}" type="presParOf" srcId="{74D76D1B-A103-4DE8-9377-2E4BFF633C70}" destId="{C2838237-5493-4A9C-9131-A29647F3CF6B}" srcOrd="0" destOrd="0" presId="urn:microsoft.com/office/officeart/2008/layout/HorizontalMultiLevelHierarchy"/>
    <dgm:cxn modelId="{E9A45AB3-CC0E-4D99-AAED-6E80F47AEFFD}" type="presParOf" srcId="{74D76D1B-A103-4DE8-9377-2E4BFF633C70}" destId="{C83B4E10-8DCC-4AA7-8FDA-2F2B376BAEDF}" srcOrd="1" destOrd="0" presId="urn:microsoft.com/office/officeart/2008/layout/HorizontalMultiLevelHierarchy"/>
    <dgm:cxn modelId="{359CD2F8-6810-4CAF-B399-61192581BB0C}" type="presParOf" srcId="{C83B4E10-8DCC-4AA7-8FDA-2F2B376BAEDF}" destId="{D8CAF63F-246A-49F1-A899-EDB04D0B5632}" srcOrd="0" destOrd="0" presId="urn:microsoft.com/office/officeart/2008/layout/HorizontalMultiLevelHierarchy"/>
    <dgm:cxn modelId="{069ECFA7-BDCF-47ED-AF89-92EBF271D706}" type="presParOf" srcId="{D8CAF63F-246A-49F1-A899-EDB04D0B5632}" destId="{46942740-C31A-4450-875C-2D4A2029803D}" srcOrd="0" destOrd="0" presId="urn:microsoft.com/office/officeart/2008/layout/HorizontalMultiLevelHierarchy"/>
    <dgm:cxn modelId="{E7275468-682F-47B6-9595-9EA2BC36071B}" type="presParOf" srcId="{C83B4E10-8DCC-4AA7-8FDA-2F2B376BAEDF}" destId="{3B348244-0137-496E-A59A-850EBC26BF3B}" srcOrd="1" destOrd="0" presId="urn:microsoft.com/office/officeart/2008/layout/HorizontalMultiLevelHierarchy"/>
    <dgm:cxn modelId="{3961C7E5-C635-4E4E-9CC8-E9620561A56B}" type="presParOf" srcId="{3B348244-0137-496E-A59A-850EBC26BF3B}" destId="{DD8DB9E9-A4DD-4F56-BC05-FDEA902C6E2F}" srcOrd="0" destOrd="0" presId="urn:microsoft.com/office/officeart/2008/layout/HorizontalMultiLevelHierarchy"/>
    <dgm:cxn modelId="{94CF3F8B-0D48-4145-A983-AF11E1656C2E}" type="presParOf" srcId="{3B348244-0137-496E-A59A-850EBC26BF3B}" destId="{40B243D0-FF3C-4C26-9D0E-5211BA5FD2BF}" srcOrd="1" destOrd="0" presId="urn:microsoft.com/office/officeart/2008/layout/HorizontalMultiLevelHierarchy"/>
    <dgm:cxn modelId="{76E18B08-4507-4B59-9D3F-4D954989263E}" type="presParOf" srcId="{40B243D0-FF3C-4C26-9D0E-5211BA5FD2BF}" destId="{6D73D64A-5D06-4D78-A8F9-501F3652FB0B}" srcOrd="0" destOrd="0" presId="urn:microsoft.com/office/officeart/2008/layout/HorizontalMultiLevelHierarchy"/>
    <dgm:cxn modelId="{5CCDE962-9E11-45CB-9CA3-8B34EBDBD592}" type="presParOf" srcId="{6D73D64A-5D06-4D78-A8F9-501F3652FB0B}" destId="{404E5C71-D2A6-4FC2-BC10-25AFCD302DE3}" srcOrd="0" destOrd="0" presId="urn:microsoft.com/office/officeart/2008/layout/HorizontalMultiLevelHierarchy"/>
    <dgm:cxn modelId="{00831CAC-4700-4D6C-A964-81DBE1057004}" type="presParOf" srcId="{40B243D0-FF3C-4C26-9D0E-5211BA5FD2BF}" destId="{19BC696D-FE15-4C33-884B-60956DE9E8F6}" srcOrd="1" destOrd="0" presId="urn:microsoft.com/office/officeart/2008/layout/HorizontalMultiLevelHierarchy"/>
    <dgm:cxn modelId="{63914F47-7750-45F4-B314-31ED62B0A911}" type="presParOf" srcId="{19BC696D-FE15-4C33-884B-60956DE9E8F6}" destId="{680F4E9C-7E4E-4B90-A479-40103DB0F698}" srcOrd="0" destOrd="0" presId="urn:microsoft.com/office/officeart/2008/layout/HorizontalMultiLevelHierarchy"/>
    <dgm:cxn modelId="{7E751CA0-7121-42D7-8BED-8EF4CC4CED59}" type="presParOf" srcId="{19BC696D-FE15-4C33-884B-60956DE9E8F6}" destId="{E011B7D3-E528-4F07-BFDA-954FAE13E5E5}" srcOrd="1" destOrd="0" presId="urn:microsoft.com/office/officeart/2008/layout/HorizontalMultiLevelHierarchy"/>
    <dgm:cxn modelId="{61D68646-BD79-4F10-A8E9-20A1E0BE856D}" type="presParOf" srcId="{E011B7D3-E528-4F07-BFDA-954FAE13E5E5}" destId="{E73C5094-2F3E-4773-A93F-E0AEFA8A3544}" srcOrd="0" destOrd="0" presId="urn:microsoft.com/office/officeart/2008/layout/HorizontalMultiLevelHierarchy"/>
    <dgm:cxn modelId="{088B094A-750C-42C1-BF3F-931528F0CA7D}" type="presParOf" srcId="{E73C5094-2F3E-4773-A93F-E0AEFA8A3544}" destId="{E1639E1F-2288-4E04-BC8E-BF4D69205B02}" srcOrd="0" destOrd="0" presId="urn:microsoft.com/office/officeart/2008/layout/HorizontalMultiLevelHierarchy"/>
    <dgm:cxn modelId="{41CAE819-CB3E-4C2F-B96C-C66EC6DE553B}" type="presParOf" srcId="{E011B7D3-E528-4F07-BFDA-954FAE13E5E5}" destId="{E875075F-7DB3-4C13-AC89-BFCF30497AF3}" srcOrd="1" destOrd="0" presId="urn:microsoft.com/office/officeart/2008/layout/HorizontalMultiLevelHierarchy"/>
    <dgm:cxn modelId="{44E182AA-947B-4F63-8495-979B7F9C5773}" type="presParOf" srcId="{E875075F-7DB3-4C13-AC89-BFCF30497AF3}" destId="{882729F5-3F51-494B-8F2B-EF9DBDD2A9A8}" srcOrd="0" destOrd="0" presId="urn:microsoft.com/office/officeart/2008/layout/HorizontalMultiLevelHierarchy"/>
    <dgm:cxn modelId="{D5F36003-C6FA-4CFB-B1AE-0686572D7E0C}" type="presParOf" srcId="{E875075F-7DB3-4C13-AC89-BFCF30497AF3}" destId="{9950D690-7C1B-4852-8A71-CDD42ECCC1D3}" srcOrd="1" destOrd="0" presId="urn:microsoft.com/office/officeart/2008/layout/HorizontalMultiLevelHierarchy"/>
    <dgm:cxn modelId="{69FB8365-C196-4551-B62F-F286A576B10C}" type="presParOf" srcId="{9950D690-7C1B-4852-8A71-CDD42ECCC1D3}" destId="{7EA5EA94-9949-4756-98B1-AC2A18D844FC}" srcOrd="0" destOrd="0" presId="urn:microsoft.com/office/officeart/2008/layout/HorizontalMultiLevelHierarchy"/>
    <dgm:cxn modelId="{211F02B2-7DA0-4484-B070-C7C541CC1F48}" type="presParOf" srcId="{7EA5EA94-9949-4756-98B1-AC2A18D844FC}" destId="{5C0200F2-6D6A-4AF5-8967-1BC60D2D8D12}" srcOrd="0" destOrd="0" presId="urn:microsoft.com/office/officeart/2008/layout/HorizontalMultiLevelHierarchy"/>
    <dgm:cxn modelId="{C0F43063-F880-48D2-9F89-1C8AF669B282}" type="presParOf" srcId="{9950D690-7C1B-4852-8A71-CDD42ECCC1D3}" destId="{EE849C05-BB58-4FCB-AC0B-2ABADD424BD2}" srcOrd="1" destOrd="0" presId="urn:microsoft.com/office/officeart/2008/layout/HorizontalMultiLevelHierarchy"/>
    <dgm:cxn modelId="{2B517887-C5F8-4838-A2A4-667D4D28C3B5}" type="presParOf" srcId="{EE849C05-BB58-4FCB-AC0B-2ABADD424BD2}" destId="{BBA1B59E-868A-4A7B-8EDB-032BCBD33A20}" srcOrd="0" destOrd="0" presId="urn:microsoft.com/office/officeart/2008/layout/HorizontalMultiLevelHierarchy"/>
    <dgm:cxn modelId="{6277978F-820D-4868-BF76-3377931E32FF}" type="presParOf" srcId="{EE849C05-BB58-4FCB-AC0B-2ABADD424BD2}" destId="{87D8ACBC-1720-4873-8FCD-F4D279113963}" srcOrd="1" destOrd="0" presId="urn:microsoft.com/office/officeart/2008/layout/HorizontalMultiLevelHierarchy"/>
    <dgm:cxn modelId="{E9B14B7D-1466-4017-9937-D1335F03C411}" type="presParOf" srcId="{0BA13A34-D050-4FB8-8A0F-B03DA2B916EB}" destId="{E784A7EA-FCA8-4044-8079-318CC8683463}" srcOrd="2" destOrd="0" presId="urn:microsoft.com/office/officeart/2008/layout/HorizontalMultiLevelHierarchy"/>
    <dgm:cxn modelId="{319F608F-459D-4EAE-AF9D-012419841149}" type="presParOf" srcId="{E784A7EA-FCA8-4044-8079-318CC8683463}" destId="{CE1BAF20-D346-461E-B675-83D5D491E592}" srcOrd="0" destOrd="0" presId="urn:microsoft.com/office/officeart/2008/layout/HorizontalMultiLevelHierarchy"/>
    <dgm:cxn modelId="{3A856354-6E92-4A9E-B000-716A1C8A7EE3}" type="presParOf" srcId="{0BA13A34-D050-4FB8-8A0F-B03DA2B916EB}" destId="{904F585E-2003-431A-97ED-8FD8AC784896}" srcOrd="3" destOrd="0" presId="urn:microsoft.com/office/officeart/2008/layout/HorizontalMultiLevelHierarchy"/>
    <dgm:cxn modelId="{54242E9B-4515-444E-9F59-9C6CB6034ADF}" type="presParOf" srcId="{904F585E-2003-431A-97ED-8FD8AC784896}" destId="{55E8889A-E99B-4BE3-BDDA-BF3B09332136}" srcOrd="0" destOrd="0" presId="urn:microsoft.com/office/officeart/2008/layout/HorizontalMultiLevelHierarchy"/>
    <dgm:cxn modelId="{5D5E8C46-864D-46ED-AADE-9EFB86DB4517}" type="presParOf" srcId="{904F585E-2003-431A-97ED-8FD8AC784896}" destId="{C13D9FF4-47D4-4E82-9B4C-6874F898BF8C}" srcOrd="1" destOrd="0" presId="urn:microsoft.com/office/officeart/2008/layout/HorizontalMultiLevelHierarchy"/>
    <dgm:cxn modelId="{0DC20BE6-C794-4D19-8A0E-2D410CFF8B75}" type="presParOf" srcId="{C13D9FF4-47D4-4E82-9B4C-6874F898BF8C}" destId="{2B393A21-8D7D-4092-B1A1-ABAEB5F2FD84}" srcOrd="0" destOrd="0" presId="urn:microsoft.com/office/officeart/2008/layout/HorizontalMultiLevelHierarchy"/>
    <dgm:cxn modelId="{E42FFA61-F074-4645-8C98-BA325A091BE2}" type="presParOf" srcId="{2B393A21-8D7D-4092-B1A1-ABAEB5F2FD84}" destId="{3D4BBD89-9647-4B72-92B8-75A822B3B9BF}" srcOrd="0" destOrd="0" presId="urn:microsoft.com/office/officeart/2008/layout/HorizontalMultiLevelHierarchy"/>
    <dgm:cxn modelId="{A035737D-1DED-4F90-B123-E8E5C1C4A311}" type="presParOf" srcId="{C13D9FF4-47D4-4E82-9B4C-6874F898BF8C}" destId="{70847FAC-C453-4FDE-891E-F68DCD3594E3}" srcOrd="1" destOrd="0" presId="urn:microsoft.com/office/officeart/2008/layout/HorizontalMultiLevelHierarchy"/>
    <dgm:cxn modelId="{B27296C4-E481-4321-A746-F0C8AA528EFD}" type="presParOf" srcId="{70847FAC-C453-4FDE-891E-F68DCD3594E3}" destId="{52A7A2B3-7E38-43B7-AAF1-95D2002106E7}" srcOrd="0" destOrd="0" presId="urn:microsoft.com/office/officeart/2008/layout/HorizontalMultiLevelHierarchy"/>
    <dgm:cxn modelId="{BEB90330-09F3-484C-A204-5FC9ECA1EBDE}" type="presParOf" srcId="{70847FAC-C453-4FDE-891E-F68DCD3594E3}" destId="{BA0E06EC-172B-4300-93E8-A6092108A297}" srcOrd="1" destOrd="0" presId="urn:microsoft.com/office/officeart/2008/layout/HorizontalMultiLevelHierarchy"/>
    <dgm:cxn modelId="{545217B0-0819-4751-87AE-BEC4B3AAA5B4}" type="presParOf" srcId="{BA0E06EC-172B-4300-93E8-A6092108A297}" destId="{4E995AA9-8CF6-4BC2-9071-287C297751A1}" srcOrd="0" destOrd="0" presId="urn:microsoft.com/office/officeart/2008/layout/HorizontalMultiLevelHierarchy"/>
    <dgm:cxn modelId="{2C2C3142-5F74-4626-B94E-9E787C16FE9D}" type="presParOf" srcId="{4E995AA9-8CF6-4BC2-9071-287C297751A1}" destId="{B5D4A366-8241-4A92-8147-FA253B371D66}" srcOrd="0" destOrd="0" presId="urn:microsoft.com/office/officeart/2008/layout/HorizontalMultiLevelHierarchy"/>
    <dgm:cxn modelId="{A5855E42-58A4-4B60-81D4-FF79FCDA2FCA}" type="presParOf" srcId="{BA0E06EC-172B-4300-93E8-A6092108A297}" destId="{FB2C3613-5A69-421F-B774-B721B2B98E23}" srcOrd="1" destOrd="0" presId="urn:microsoft.com/office/officeart/2008/layout/HorizontalMultiLevelHierarchy"/>
    <dgm:cxn modelId="{71D2E11F-3069-444C-9DE9-FBFE446817B9}" type="presParOf" srcId="{FB2C3613-5A69-421F-B774-B721B2B98E23}" destId="{E65B3993-9888-45D0-B8B2-439C456E6B64}" srcOrd="0" destOrd="0" presId="urn:microsoft.com/office/officeart/2008/layout/HorizontalMultiLevelHierarchy"/>
    <dgm:cxn modelId="{43603561-9E17-4569-906C-A8A49B78227A}" type="presParOf" srcId="{FB2C3613-5A69-421F-B774-B721B2B98E23}" destId="{681BD369-CC46-4B25-9F94-A1D41BA1FC20}" srcOrd="1" destOrd="0" presId="urn:microsoft.com/office/officeart/2008/layout/HorizontalMultiLevelHierarchy"/>
    <dgm:cxn modelId="{D5B1BC67-2F8F-4994-B413-693AAF8A09C3}" type="presParOf" srcId="{681BD369-CC46-4B25-9F94-A1D41BA1FC20}" destId="{FB8505AF-966F-405B-B3E9-7EB1B855DEC9}" srcOrd="0" destOrd="0" presId="urn:microsoft.com/office/officeart/2008/layout/HorizontalMultiLevelHierarchy"/>
    <dgm:cxn modelId="{A0792B8B-2270-46D4-8476-52B2C1FD928C}" type="presParOf" srcId="{FB8505AF-966F-405B-B3E9-7EB1B855DEC9}" destId="{89199364-CAA8-4997-9922-46555D05903E}" srcOrd="0" destOrd="0" presId="urn:microsoft.com/office/officeart/2008/layout/HorizontalMultiLevelHierarchy"/>
    <dgm:cxn modelId="{8D2B7BCF-ECBC-4AAF-83DD-7E205D95F207}" type="presParOf" srcId="{681BD369-CC46-4B25-9F94-A1D41BA1FC20}" destId="{27CD29FE-82BE-4134-A8BD-CF80D0943337}" srcOrd="1" destOrd="0" presId="urn:microsoft.com/office/officeart/2008/layout/HorizontalMultiLevelHierarchy"/>
    <dgm:cxn modelId="{9CFFE777-2790-4BD3-A679-13C5B4883EA2}" type="presParOf" srcId="{27CD29FE-82BE-4134-A8BD-CF80D0943337}" destId="{F60BCB4A-0968-4944-9606-7CB75A5F7BFC}" srcOrd="0" destOrd="0" presId="urn:microsoft.com/office/officeart/2008/layout/HorizontalMultiLevelHierarchy"/>
    <dgm:cxn modelId="{BC07123C-5DFD-4BE9-B670-A4F9E2D55CF5}" type="presParOf" srcId="{27CD29FE-82BE-4134-A8BD-CF80D0943337}" destId="{38CE14F6-A72E-4A43-A070-C59726A3A6FC}" srcOrd="1" destOrd="0" presId="urn:microsoft.com/office/officeart/2008/layout/HorizontalMultiLevelHierarchy"/>
    <dgm:cxn modelId="{8D669EB4-7483-4B90-A503-B2E4EEED18FE}" type="presParOf" srcId="{38CE14F6-A72E-4A43-A070-C59726A3A6FC}" destId="{C1161657-059A-4F9E-992A-DF4C8EA0AA0F}" srcOrd="0" destOrd="0" presId="urn:microsoft.com/office/officeart/2008/layout/HorizontalMultiLevelHierarchy"/>
    <dgm:cxn modelId="{4B1C8755-303B-4668-976D-FCB185BE821A}" type="presParOf" srcId="{C1161657-059A-4F9E-992A-DF4C8EA0AA0F}" destId="{C2383092-F80C-47CD-8C51-AB02D59A2AA9}" srcOrd="0" destOrd="0" presId="urn:microsoft.com/office/officeart/2008/layout/HorizontalMultiLevelHierarchy"/>
    <dgm:cxn modelId="{CD9EB4E1-E7D9-4855-BD5F-5067E845F35A}" type="presParOf" srcId="{38CE14F6-A72E-4A43-A070-C59726A3A6FC}" destId="{0D17BAAC-8BBC-4471-BD59-8BCEDCC990A2}" srcOrd="1" destOrd="0" presId="urn:microsoft.com/office/officeart/2008/layout/HorizontalMultiLevelHierarchy"/>
    <dgm:cxn modelId="{DFDD51CA-BD3C-4772-AD96-C01D93F21341}" type="presParOf" srcId="{0D17BAAC-8BBC-4471-BD59-8BCEDCC990A2}" destId="{FB44CFD0-F0F2-44FA-943D-ABBD3940C5C8}" srcOrd="0" destOrd="0" presId="urn:microsoft.com/office/officeart/2008/layout/HorizontalMultiLevelHierarchy"/>
    <dgm:cxn modelId="{6343D021-9563-455E-9B1F-41FB6FC11EAA}" type="presParOf" srcId="{0D17BAAC-8BBC-4471-BD59-8BCEDCC990A2}" destId="{1CA8EB0A-94E8-4B7A-B26C-8AF56BAD5C15}" srcOrd="1" destOrd="0" presId="urn:microsoft.com/office/officeart/2008/layout/HorizontalMultiLevelHierarchy"/>
    <dgm:cxn modelId="{349BE45C-8D99-4518-86E6-4B1085943B75}" type="presParOf" srcId="{C13D9FF4-47D4-4E82-9B4C-6874F898BF8C}" destId="{F1C43A9D-C54F-490D-85D7-4D0593E7D747}" srcOrd="2" destOrd="0" presId="urn:microsoft.com/office/officeart/2008/layout/HorizontalMultiLevelHierarchy"/>
    <dgm:cxn modelId="{92955B66-5855-4157-934D-A6B50D564E2A}" type="presParOf" srcId="{F1C43A9D-C54F-490D-85D7-4D0593E7D747}" destId="{6184F6CE-8C39-45E6-91A9-D5B93CA8CD2A}" srcOrd="0" destOrd="0" presId="urn:microsoft.com/office/officeart/2008/layout/HorizontalMultiLevelHierarchy"/>
    <dgm:cxn modelId="{D322559F-0443-4F9C-86BF-ECA878837892}" type="presParOf" srcId="{C13D9FF4-47D4-4E82-9B4C-6874F898BF8C}" destId="{499AC306-4383-4E9F-A63D-DF834E3ED92B}" srcOrd="3" destOrd="0" presId="urn:microsoft.com/office/officeart/2008/layout/HorizontalMultiLevelHierarchy"/>
    <dgm:cxn modelId="{C0AA4C55-B914-431A-8BFB-FAC08D2F61F7}" type="presParOf" srcId="{499AC306-4383-4E9F-A63D-DF834E3ED92B}" destId="{F3B691BA-53F1-4520-B3D3-A1ECF7E576A5}" srcOrd="0" destOrd="0" presId="urn:microsoft.com/office/officeart/2008/layout/HorizontalMultiLevelHierarchy"/>
    <dgm:cxn modelId="{9A67CCD6-7D51-4F12-8F3B-CDFF11D7E54C}" type="presParOf" srcId="{499AC306-4383-4E9F-A63D-DF834E3ED92B}" destId="{FEC6947F-AC9B-4992-88E2-C469EB1D1613}" srcOrd="1" destOrd="0" presId="urn:microsoft.com/office/officeart/2008/layout/HorizontalMultiLevelHierarchy"/>
    <dgm:cxn modelId="{15CF3431-87AE-4D02-B678-8EE1DBFBFA56}" type="presParOf" srcId="{FEC6947F-AC9B-4992-88E2-C469EB1D1613}" destId="{858A9D8A-920B-46F3-B5A5-DFBCF5B25742}" srcOrd="0" destOrd="0" presId="urn:microsoft.com/office/officeart/2008/layout/HorizontalMultiLevelHierarchy"/>
    <dgm:cxn modelId="{DF6190D6-D78C-4E96-9C36-1B4D2FE68853}" type="presParOf" srcId="{858A9D8A-920B-46F3-B5A5-DFBCF5B25742}" destId="{B4095C03-1381-4765-8722-A002DEFB422D}" srcOrd="0" destOrd="0" presId="urn:microsoft.com/office/officeart/2008/layout/HorizontalMultiLevelHierarchy"/>
    <dgm:cxn modelId="{6117AAF1-A7D0-483C-BB01-98874B98C31F}" type="presParOf" srcId="{FEC6947F-AC9B-4992-88E2-C469EB1D1613}" destId="{5938E365-D8E0-4983-93C7-8862C3BFA566}" srcOrd="1" destOrd="0" presId="urn:microsoft.com/office/officeart/2008/layout/HorizontalMultiLevelHierarchy"/>
    <dgm:cxn modelId="{B8A037D6-AC39-4D1C-9650-76246A125F1F}" type="presParOf" srcId="{5938E365-D8E0-4983-93C7-8862C3BFA566}" destId="{71A4CC0F-F5E6-4F6F-923A-C262BA031692}" srcOrd="0" destOrd="0" presId="urn:microsoft.com/office/officeart/2008/layout/HorizontalMultiLevelHierarchy"/>
    <dgm:cxn modelId="{24653B20-6D92-41F1-9F47-F5BEEF0F095C}" type="presParOf" srcId="{5938E365-D8E0-4983-93C7-8862C3BFA566}" destId="{6F759E8F-A9FF-41FD-96F5-B7B9BBC416C1}" srcOrd="1" destOrd="0" presId="urn:microsoft.com/office/officeart/2008/layout/HorizontalMultiLevelHierarchy"/>
    <dgm:cxn modelId="{E337FFDC-4904-4B06-AE5D-909985E92433}" type="presParOf" srcId="{6F759E8F-A9FF-41FD-96F5-B7B9BBC416C1}" destId="{10656104-4783-49F5-852A-F4C826581650}" srcOrd="0" destOrd="0" presId="urn:microsoft.com/office/officeart/2008/layout/HorizontalMultiLevelHierarchy"/>
    <dgm:cxn modelId="{79E3A1AE-C6E7-483A-99DC-B1DDAA725A9C}" type="presParOf" srcId="{10656104-4783-49F5-852A-F4C826581650}" destId="{1740DB87-7108-4325-AD34-5585AA0916F3}" srcOrd="0" destOrd="0" presId="urn:microsoft.com/office/officeart/2008/layout/HorizontalMultiLevelHierarchy"/>
    <dgm:cxn modelId="{C0C16DCC-4C87-4A3C-9AD1-EBD7A7C49E5F}" type="presParOf" srcId="{6F759E8F-A9FF-41FD-96F5-B7B9BBC416C1}" destId="{D6811B5A-5276-44B9-BB4A-AF05137738DD}" srcOrd="1" destOrd="0" presId="urn:microsoft.com/office/officeart/2008/layout/HorizontalMultiLevelHierarchy"/>
    <dgm:cxn modelId="{084CE3A5-2175-411B-9ED0-88F6B71B77A2}" type="presParOf" srcId="{D6811B5A-5276-44B9-BB4A-AF05137738DD}" destId="{3ED490A2-DE48-43BB-B433-A4A808E3226E}" srcOrd="0" destOrd="0" presId="urn:microsoft.com/office/officeart/2008/layout/HorizontalMultiLevelHierarchy"/>
    <dgm:cxn modelId="{8D28CE05-29A0-4F12-8C2C-873BAF7F7C06}" type="presParOf" srcId="{D6811B5A-5276-44B9-BB4A-AF05137738DD}" destId="{A4683D99-9F32-4531-982C-716DAD2AA714}" srcOrd="1" destOrd="0" presId="urn:microsoft.com/office/officeart/2008/layout/HorizontalMultiLevelHierarchy"/>
    <dgm:cxn modelId="{E9E6DA02-8FDB-488D-87B3-D1BB7C6F82C2}" type="presParOf" srcId="{A4683D99-9F32-4531-982C-716DAD2AA714}" destId="{697CC1FE-D0D4-4B7A-9CC3-CF337386EE46}" srcOrd="0" destOrd="0" presId="urn:microsoft.com/office/officeart/2008/layout/HorizontalMultiLevelHierarchy"/>
    <dgm:cxn modelId="{9E7D3A4C-E793-4DDF-912F-3A8550757DF6}" type="presParOf" srcId="{697CC1FE-D0D4-4B7A-9CC3-CF337386EE46}" destId="{A278A5EC-9747-42DD-833A-7003012A714F}" srcOrd="0" destOrd="0" presId="urn:microsoft.com/office/officeart/2008/layout/HorizontalMultiLevelHierarchy"/>
    <dgm:cxn modelId="{C71BB0C3-1A63-4050-A752-B318F3007F02}" type="presParOf" srcId="{A4683D99-9F32-4531-982C-716DAD2AA714}" destId="{B5A8A829-9E09-4D8B-B842-5E891BEBEB8B}" srcOrd="1" destOrd="0" presId="urn:microsoft.com/office/officeart/2008/layout/HorizontalMultiLevelHierarchy"/>
    <dgm:cxn modelId="{2BD90A06-41B1-4D95-9A53-BC58F5C41ED7}" type="presParOf" srcId="{B5A8A829-9E09-4D8B-B842-5E891BEBEB8B}" destId="{41027C3B-5E7B-48D7-B715-A82A3E63AC01}" srcOrd="0" destOrd="0" presId="urn:microsoft.com/office/officeart/2008/layout/HorizontalMultiLevelHierarchy"/>
    <dgm:cxn modelId="{FC9EC710-B4B0-4911-BA80-6C9F50BF97A3}" type="presParOf" srcId="{B5A8A829-9E09-4D8B-B842-5E891BEBEB8B}" destId="{BBB22910-B01A-4F8A-9E02-C86B28DAE926}" srcOrd="1" destOrd="0" presId="urn:microsoft.com/office/officeart/2008/layout/HorizontalMultiLevelHierarchy"/>
    <dgm:cxn modelId="{DA583637-9CCD-4E4D-8BB4-510DD4DED53E}" type="presParOf" srcId="{0BA13A34-D050-4FB8-8A0F-B03DA2B916EB}" destId="{160EC7CB-D1B1-4662-A6B7-0F475E884E66}" srcOrd="4" destOrd="0" presId="urn:microsoft.com/office/officeart/2008/layout/HorizontalMultiLevelHierarchy"/>
    <dgm:cxn modelId="{BBEFDF17-D2BB-4C53-8992-8DE25B984EE5}" type="presParOf" srcId="{160EC7CB-D1B1-4662-A6B7-0F475E884E66}" destId="{5ED93CF1-2ACA-490E-8A8F-E2CB43C68D2B}" srcOrd="0" destOrd="0" presId="urn:microsoft.com/office/officeart/2008/layout/HorizontalMultiLevelHierarchy"/>
    <dgm:cxn modelId="{323753CF-7413-4E8E-B7A7-B9892742D07F}" type="presParOf" srcId="{0BA13A34-D050-4FB8-8A0F-B03DA2B916EB}" destId="{B6567E07-3A84-4052-96A6-797B6855093A}" srcOrd="5" destOrd="0" presId="urn:microsoft.com/office/officeart/2008/layout/HorizontalMultiLevelHierarchy"/>
    <dgm:cxn modelId="{B6BE31DB-C4DE-4733-A2BA-E0657A976835}" type="presParOf" srcId="{B6567E07-3A84-4052-96A6-797B6855093A}" destId="{B5A7511F-0312-4389-A8AC-B5C0E5208607}" srcOrd="0" destOrd="0" presId="urn:microsoft.com/office/officeart/2008/layout/HorizontalMultiLevelHierarchy"/>
    <dgm:cxn modelId="{ED74FE3E-B598-48F8-A285-6DA37B000CCC}" type="presParOf" srcId="{B6567E07-3A84-4052-96A6-797B6855093A}" destId="{A47ED722-72F1-4218-AD83-980D8D370C09}" srcOrd="1" destOrd="0" presId="urn:microsoft.com/office/officeart/2008/layout/HorizontalMultiLevelHierarchy"/>
    <dgm:cxn modelId="{3E520EAA-6D91-43BA-B5BF-17F739A55373}" type="presParOf" srcId="{A47ED722-72F1-4218-AD83-980D8D370C09}" destId="{94772960-77AD-48A2-BD81-638B786270E2}" srcOrd="0" destOrd="0" presId="urn:microsoft.com/office/officeart/2008/layout/HorizontalMultiLevelHierarchy"/>
    <dgm:cxn modelId="{9A9ABE0B-A089-4C0E-A562-794EBE2EA0E8}" type="presParOf" srcId="{94772960-77AD-48A2-BD81-638B786270E2}" destId="{1084FAF1-7528-441A-A4A2-0C8173FD7CCF}" srcOrd="0" destOrd="0" presId="urn:microsoft.com/office/officeart/2008/layout/HorizontalMultiLevelHierarchy"/>
    <dgm:cxn modelId="{A7064509-F958-41BF-92AD-8C5F1836CC15}" type="presParOf" srcId="{A47ED722-72F1-4218-AD83-980D8D370C09}" destId="{03EECC16-4A7E-4161-A157-7BE179556446}" srcOrd="1" destOrd="0" presId="urn:microsoft.com/office/officeart/2008/layout/HorizontalMultiLevelHierarchy"/>
    <dgm:cxn modelId="{7836F977-23D8-498C-A8FC-C551D3D41C82}" type="presParOf" srcId="{03EECC16-4A7E-4161-A157-7BE179556446}" destId="{09B80300-3566-4AEC-91D4-185F475C33CC}" srcOrd="0" destOrd="0" presId="urn:microsoft.com/office/officeart/2008/layout/HorizontalMultiLevelHierarchy"/>
    <dgm:cxn modelId="{AB9CE6E3-A7BE-4C0A-B127-125ECF320596}" type="presParOf" srcId="{03EECC16-4A7E-4161-A157-7BE179556446}" destId="{13B4E04C-3257-46E4-B1CE-F3EBF29E6FA3}" srcOrd="1" destOrd="0" presId="urn:microsoft.com/office/officeart/2008/layout/HorizontalMultiLevelHierarchy"/>
    <dgm:cxn modelId="{6FA6B975-D560-4E59-B085-71E56C491243}" type="presParOf" srcId="{13B4E04C-3257-46E4-B1CE-F3EBF29E6FA3}" destId="{9BAA0F9B-B2F1-42E5-98A9-CDD202218DD2}" srcOrd="0" destOrd="0" presId="urn:microsoft.com/office/officeart/2008/layout/HorizontalMultiLevelHierarchy"/>
    <dgm:cxn modelId="{6EF4C5B4-A6E9-4E32-874F-5A679474EF24}" type="presParOf" srcId="{9BAA0F9B-B2F1-42E5-98A9-CDD202218DD2}" destId="{4F4A5886-829C-453D-B4FD-F3484BBCEF2E}" srcOrd="0" destOrd="0" presId="urn:microsoft.com/office/officeart/2008/layout/HorizontalMultiLevelHierarchy"/>
    <dgm:cxn modelId="{8C2C7FA4-D571-45A6-95F4-B29EF74DF692}" type="presParOf" srcId="{13B4E04C-3257-46E4-B1CE-F3EBF29E6FA3}" destId="{C9834D60-0933-409D-8EB4-8A2BB8D2813C}" srcOrd="1" destOrd="0" presId="urn:microsoft.com/office/officeart/2008/layout/HorizontalMultiLevelHierarchy"/>
    <dgm:cxn modelId="{D9C79C8C-CFF0-4419-AF69-1F0E8145F5FE}" type="presParOf" srcId="{C9834D60-0933-409D-8EB4-8A2BB8D2813C}" destId="{A498C2E3-CC3A-4C53-8D20-E95DB8D3EBB9}" srcOrd="0" destOrd="0" presId="urn:microsoft.com/office/officeart/2008/layout/HorizontalMultiLevelHierarchy"/>
    <dgm:cxn modelId="{0639AF22-27DD-41C6-A2FE-6C2732A3B570}" type="presParOf" srcId="{C9834D60-0933-409D-8EB4-8A2BB8D2813C}" destId="{AF58BB0B-A8D6-4081-90A1-13D3EBC26796}" srcOrd="1" destOrd="0" presId="urn:microsoft.com/office/officeart/2008/layout/HorizontalMultiLevelHierarchy"/>
    <dgm:cxn modelId="{72FDA189-7F1C-46CC-98C6-74F5C8AF0D5D}" type="presParOf" srcId="{AF58BB0B-A8D6-4081-90A1-13D3EBC26796}" destId="{80D9F673-2AAF-4D7E-B33C-E8B296E87F72}" srcOrd="0" destOrd="0" presId="urn:microsoft.com/office/officeart/2008/layout/HorizontalMultiLevelHierarchy"/>
    <dgm:cxn modelId="{28188692-AE06-49BE-B8C8-ECD8278DEFDF}" type="presParOf" srcId="{80D9F673-2AAF-4D7E-B33C-E8B296E87F72}" destId="{659B8D94-637C-43C1-AEA2-186D75737A53}" srcOrd="0" destOrd="0" presId="urn:microsoft.com/office/officeart/2008/layout/HorizontalMultiLevelHierarchy"/>
    <dgm:cxn modelId="{19581616-1D4D-4245-BA99-663A020181E8}" type="presParOf" srcId="{AF58BB0B-A8D6-4081-90A1-13D3EBC26796}" destId="{173741B4-0258-4246-BB1A-4D419161B6B6}" srcOrd="1" destOrd="0" presId="urn:microsoft.com/office/officeart/2008/layout/HorizontalMultiLevelHierarchy"/>
    <dgm:cxn modelId="{4D08D18E-C1E5-4779-A5EE-7C591468A214}" type="presParOf" srcId="{173741B4-0258-4246-BB1A-4D419161B6B6}" destId="{E64745BC-18AF-461F-BC49-92EAD5B6B21D}" srcOrd="0" destOrd="0" presId="urn:microsoft.com/office/officeart/2008/layout/HorizontalMultiLevelHierarchy"/>
    <dgm:cxn modelId="{29F1B41D-303C-450E-809F-9146DEBF6A71}" type="presParOf" srcId="{173741B4-0258-4246-BB1A-4D419161B6B6}" destId="{1D145E18-7989-4E25-B65E-18068366AD48}" srcOrd="1" destOrd="0" presId="urn:microsoft.com/office/officeart/2008/layout/HorizontalMultiLevelHierarchy"/>
    <dgm:cxn modelId="{E8EFD0C1-D91C-4C89-88C8-E77131054414}" type="presParOf" srcId="{1D145E18-7989-4E25-B65E-18068366AD48}" destId="{37561D34-F4CC-43FB-B5B8-B2D182281438}" srcOrd="0" destOrd="0" presId="urn:microsoft.com/office/officeart/2008/layout/HorizontalMultiLevelHierarchy"/>
    <dgm:cxn modelId="{5A3E27F2-296C-4CE9-8A45-66D543F372FE}" type="presParOf" srcId="{37561D34-F4CC-43FB-B5B8-B2D182281438}" destId="{AD32DAF6-A78D-4CCD-BA13-D7370B61B2FA}" srcOrd="0" destOrd="0" presId="urn:microsoft.com/office/officeart/2008/layout/HorizontalMultiLevelHierarchy"/>
    <dgm:cxn modelId="{1DC69CEE-5B80-4D0D-9411-56628FD189D5}" type="presParOf" srcId="{1D145E18-7989-4E25-B65E-18068366AD48}" destId="{81161389-BB4C-4EFA-8DD1-B3D8BFB53F57}" srcOrd="1" destOrd="0" presId="urn:microsoft.com/office/officeart/2008/layout/HorizontalMultiLevelHierarchy"/>
    <dgm:cxn modelId="{261F3624-726D-424B-8CC1-04F9B30EB46A}" type="presParOf" srcId="{81161389-BB4C-4EFA-8DD1-B3D8BFB53F57}" destId="{0433CE6F-B5DD-409B-8172-4A37B665238D}" srcOrd="0" destOrd="0" presId="urn:microsoft.com/office/officeart/2008/layout/HorizontalMultiLevelHierarchy"/>
    <dgm:cxn modelId="{57C570B1-AE61-49A5-AE0F-1557F979E67E}" type="presParOf" srcId="{81161389-BB4C-4EFA-8DD1-B3D8BFB53F57}" destId="{89979C99-FB32-4B32-8AEE-182C7E6D088E}" srcOrd="1" destOrd="0" presId="urn:microsoft.com/office/officeart/2008/layout/HorizontalMultiLevelHierarchy"/>
    <dgm:cxn modelId="{57C798BA-4ECA-4F66-B2D4-C710370C340B}" type="presParOf" srcId="{A47ED722-72F1-4218-AD83-980D8D370C09}" destId="{03E47D62-D716-41FF-88E3-9869C8350C80}" srcOrd="2" destOrd="0" presId="urn:microsoft.com/office/officeart/2008/layout/HorizontalMultiLevelHierarchy"/>
    <dgm:cxn modelId="{F4FD384F-5FE8-441C-A64A-3BA67C528446}" type="presParOf" srcId="{03E47D62-D716-41FF-88E3-9869C8350C80}" destId="{9FEC4CAA-19B6-4233-A68D-261644BE42F8}" srcOrd="0" destOrd="0" presId="urn:microsoft.com/office/officeart/2008/layout/HorizontalMultiLevelHierarchy"/>
    <dgm:cxn modelId="{CB80D7BF-4A83-4948-B7B6-A382459544F1}" type="presParOf" srcId="{A47ED722-72F1-4218-AD83-980D8D370C09}" destId="{0FA14DF0-86C6-41E5-AC05-7EF725864B4D}" srcOrd="3" destOrd="0" presId="urn:microsoft.com/office/officeart/2008/layout/HorizontalMultiLevelHierarchy"/>
    <dgm:cxn modelId="{0B5046C9-215D-4B2A-B5A1-BEA300EF97E5}" type="presParOf" srcId="{0FA14DF0-86C6-41E5-AC05-7EF725864B4D}" destId="{719AD8DC-DECE-4850-889A-B665B6F9B00A}" srcOrd="0" destOrd="0" presId="urn:microsoft.com/office/officeart/2008/layout/HorizontalMultiLevelHierarchy"/>
    <dgm:cxn modelId="{A32F6EF7-EF44-48BE-BBA0-2A77351BF934}" type="presParOf" srcId="{0FA14DF0-86C6-41E5-AC05-7EF725864B4D}" destId="{5038D4C4-45A4-4226-BE45-3B1E500E0514}" srcOrd="1" destOrd="0" presId="urn:microsoft.com/office/officeart/2008/layout/HorizontalMultiLevelHierarchy"/>
    <dgm:cxn modelId="{798B3E11-088F-422E-886D-153D333781FB}" type="presParOf" srcId="{5038D4C4-45A4-4226-BE45-3B1E500E0514}" destId="{C2F4BDF8-FAD2-47D6-A9EA-FCBF1BDE2DF9}" srcOrd="0" destOrd="0" presId="urn:microsoft.com/office/officeart/2008/layout/HorizontalMultiLevelHierarchy"/>
    <dgm:cxn modelId="{F4702A7E-3EF9-4FCA-8C15-9CCF4E1742BB}" type="presParOf" srcId="{C2F4BDF8-FAD2-47D6-A9EA-FCBF1BDE2DF9}" destId="{3D02DC8A-8EB5-40DF-84E5-A976B2267815}" srcOrd="0" destOrd="0" presId="urn:microsoft.com/office/officeart/2008/layout/HorizontalMultiLevelHierarchy"/>
    <dgm:cxn modelId="{2CFC2A27-B4A7-4F84-BA07-BC7A544C70F1}" type="presParOf" srcId="{5038D4C4-45A4-4226-BE45-3B1E500E0514}" destId="{9EFD4E0A-EDB1-473D-9A32-3D7910563630}" srcOrd="1" destOrd="0" presId="urn:microsoft.com/office/officeart/2008/layout/HorizontalMultiLevelHierarchy"/>
    <dgm:cxn modelId="{30CBDA7B-A3B1-4D9B-8A71-8C0B20D14A86}" type="presParOf" srcId="{9EFD4E0A-EDB1-473D-9A32-3D7910563630}" destId="{FD59E0D1-EEEB-41EC-82E5-02699F11ECC8}" srcOrd="0" destOrd="0" presId="urn:microsoft.com/office/officeart/2008/layout/HorizontalMultiLevelHierarchy"/>
    <dgm:cxn modelId="{433213E8-33FC-4ADA-A8DD-7AFC8EFA0C26}" type="presParOf" srcId="{9EFD4E0A-EDB1-473D-9A32-3D7910563630}" destId="{BD652170-A1B7-45FC-BE3C-3AD6DB55781D}" srcOrd="1" destOrd="0" presId="urn:microsoft.com/office/officeart/2008/layout/HorizontalMultiLevelHierarchy"/>
    <dgm:cxn modelId="{74083BF0-0240-4CE7-A79E-951D8243C488}" type="presParOf" srcId="{BD652170-A1B7-45FC-BE3C-3AD6DB55781D}" destId="{4E6F702D-D5E5-4DC5-9D91-4FB3C84CE7BA}" srcOrd="0" destOrd="0" presId="urn:microsoft.com/office/officeart/2008/layout/HorizontalMultiLevelHierarchy"/>
    <dgm:cxn modelId="{5ED62DDE-C65A-473A-A190-7E7FE6FACFC5}" type="presParOf" srcId="{4E6F702D-D5E5-4DC5-9D91-4FB3C84CE7BA}" destId="{AEDAD5E1-CFEC-4070-92F9-96D6094647ED}" srcOrd="0" destOrd="0" presId="urn:microsoft.com/office/officeart/2008/layout/HorizontalMultiLevelHierarchy"/>
    <dgm:cxn modelId="{4F646D31-F7E0-4212-96DE-C7CB707CD183}" type="presParOf" srcId="{BD652170-A1B7-45FC-BE3C-3AD6DB55781D}" destId="{63470DCD-1478-4E61-9CCD-9C8929893FDA}" srcOrd="1" destOrd="0" presId="urn:microsoft.com/office/officeart/2008/layout/HorizontalMultiLevelHierarchy"/>
    <dgm:cxn modelId="{4E6E2DE9-17FB-4591-A278-63EF0551957B}" type="presParOf" srcId="{63470DCD-1478-4E61-9CCD-9C8929893FDA}" destId="{D1DBF3D2-6F4E-4B0B-8BA5-B17FC25BAC97}" srcOrd="0" destOrd="0" presId="urn:microsoft.com/office/officeart/2008/layout/HorizontalMultiLevelHierarchy"/>
    <dgm:cxn modelId="{7070E5BC-DF89-45CD-94F5-2CEA39886ABA}" type="presParOf" srcId="{63470DCD-1478-4E61-9CCD-9C8929893FDA}" destId="{CDE6086E-E60D-4467-A935-A9E44625CE55}" srcOrd="1" destOrd="0" presId="urn:microsoft.com/office/officeart/2008/layout/HorizontalMultiLevelHierarchy"/>
    <dgm:cxn modelId="{9C41C849-99A6-4B6B-BD41-989CBECB3B56}" type="presParOf" srcId="{CDE6086E-E60D-4467-A935-A9E44625CE55}" destId="{BFBD7559-786B-4C6B-AD0E-9C0170271403}" srcOrd="0" destOrd="0" presId="urn:microsoft.com/office/officeart/2008/layout/HorizontalMultiLevelHierarchy"/>
    <dgm:cxn modelId="{DCB02794-A25F-46D9-B968-B869AB8D15E6}" type="presParOf" srcId="{BFBD7559-786B-4C6B-AD0E-9C0170271403}" destId="{ED773815-8260-46BE-BD4D-584EDD324C3E}" srcOrd="0" destOrd="0" presId="urn:microsoft.com/office/officeart/2008/layout/HorizontalMultiLevelHierarchy"/>
    <dgm:cxn modelId="{3DCF2409-A53F-4C35-8C82-EBB087915C32}" type="presParOf" srcId="{CDE6086E-E60D-4467-A935-A9E44625CE55}" destId="{82471B66-67A8-4AD4-80E2-336EB68376FF}" srcOrd="1" destOrd="0" presId="urn:microsoft.com/office/officeart/2008/layout/HorizontalMultiLevelHierarchy"/>
    <dgm:cxn modelId="{3EB13165-7986-4714-B586-EC6192550492}" type="presParOf" srcId="{82471B66-67A8-4AD4-80E2-336EB68376FF}" destId="{DDE12780-DBA6-48D1-8F93-F59BF0D7B080}" srcOrd="0" destOrd="0" presId="urn:microsoft.com/office/officeart/2008/layout/HorizontalMultiLevelHierarchy"/>
    <dgm:cxn modelId="{456D3BB8-E312-43E9-B203-CF59A99B1E0D}" type="presParOf" srcId="{82471B66-67A8-4AD4-80E2-336EB68376FF}" destId="{EF7B07BB-D8AC-4688-B11C-D7FE9244EA23}" srcOrd="1" destOrd="0" presId="urn:microsoft.com/office/officeart/2008/layout/HorizontalMultiLevelHierarchy"/>
    <dgm:cxn modelId="{F8254ECA-4AED-46EA-8FEC-CD257C305361}" type="presParOf" srcId="{0BA13A34-D050-4FB8-8A0F-B03DA2B916EB}" destId="{59097DCD-D50E-4224-A2E1-1CE3CF381E28}" srcOrd="6" destOrd="0" presId="urn:microsoft.com/office/officeart/2008/layout/HorizontalMultiLevelHierarchy"/>
    <dgm:cxn modelId="{23BBA83A-A5CC-4295-8CBC-EBAA64F7CFC7}" type="presParOf" srcId="{59097DCD-D50E-4224-A2E1-1CE3CF381E28}" destId="{5D778CDD-3180-4F81-A21E-E0CEE9231872}" srcOrd="0" destOrd="0" presId="urn:microsoft.com/office/officeart/2008/layout/HorizontalMultiLevelHierarchy"/>
    <dgm:cxn modelId="{1C33757C-214F-4806-9383-3E822F5C46D9}" type="presParOf" srcId="{0BA13A34-D050-4FB8-8A0F-B03DA2B916EB}" destId="{E2F1558E-E9F9-44D1-BEA7-E764160BBD8C}" srcOrd="7" destOrd="0" presId="urn:microsoft.com/office/officeart/2008/layout/HorizontalMultiLevelHierarchy"/>
    <dgm:cxn modelId="{4E7A8EBA-E3B6-4A05-A79E-B4403C832F5B}" type="presParOf" srcId="{E2F1558E-E9F9-44D1-BEA7-E764160BBD8C}" destId="{36F3B1A1-2312-46BB-9CF9-4FF456315EC8}" srcOrd="0" destOrd="0" presId="urn:microsoft.com/office/officeart/2008/layout/HorizontalMultiLevelHierarchy"/>
    <dgm:cxn modelId="{3A3B43B4-B516-4665-A397-23B49DB3648B}" type="presParOf" srcId="{E2F1558E-E9F9-44D1-BEA7-E764160BBD8C}" destId="{40BE302F-1012-4D92-B6E7-802375FA44CA}" srcOrd="1" destOrd="0" presId="urn:microsoft.com/office/officeart/2008/layout/HorizontalMultiLevelHierarchy"/>
    <dgm:cxn modelId="{BAFE4BAE-8F62-4237-940D-44034FF4110A}" type="presParOf" srcId="{40BE302F-1012-4D92-B6E7-802375FA44CA}" destId="{CA6CC662-0552-4B26-86F5-650571742636}" srcOrd="0" destOrd="0" presId="urn:microsoft.com/office/officeart/2008/layout/HorizontalMultiLevelHierarchy"/>
    <dgm:cxn modelId="{3C0FE86F-6DAD-4A3C-B1BE-F9E8724021C6}" type="presParOf" srcId="{CA6CC662-0552-4B26-86F5-650571742636}" destId="{6654ADB4-7B55-4F3B-9DEA-54F2CC72A5A7}" srcOrd="0" destOrd="0" presId="urn:microsoft.com/office/officeart/2008/layout/HorizontalMultiLevelHierarchy"/>
    <dgm:cxn modelId="{492467AE-F2D3-470B-A7B2-B8CDC11360AE}" type="presParOf" srcId="{40BE302F-1012-4D92-B6E7-802375FA44CA}" destId="{9DD40640-C9F5-4350-B26A-3D66FEE05C85}" srcOrd="1" destOrd="0" presId="urn:microsoft.com/office/officeart/2008/layout/HorizontalMultiLevelHierarchy"/>
    <dgm:cxn modelId="{6F1D6A13-20A8-4AC3-A5EE-4CDF3C4E2FA1}" type="presParOf" srcId="{9DD40640-C9F5-4350-B26A-3D66FEE05C85}" destId="{7857F2CB-DD59-4B50-9382-27966AD05408}" srcOrd="0" destOrd="0" presId="urn:microsoft.com/office/officeart/2008/layout/HorizontalMultiLevelHierarchy"/>
    <dgm:cxn modelId="{C1EC05D8-5A9F-42F3-B6AB-E0EB9CD857A1}" type="presParOf" srcId="{9DD40640-C9F5-4350-B26A-3D66FEE05C85}" destId="{D58D150E-1EBC-403F-A965-105265CD2B36}" srcOrd="1" destOrd="0" presId="urn:microsoft.com/office/officeart/2008/layout/HorizontalMultiLevelHierarchy"/>
    <dgm:cxn modelId="{A7C34646-2A56-4541-B1D1-29ABA67B1C3A}" type="presParOf" srcId="{D58D150E-1EBC-403F-A965-105265CD2B36}" destId="{691978A7-7DDE-48D1-8335-2D9CA665E37E}" srcOrd="0" destOrd="0" presId="urn:microsoft.com/office/officeart/2008/layout/HorizontalMultiLevelHierarchy"/>
    <dgm:cxn modelId="{10A52A5D-9251-4655-8491-47285AED3200}" type="presParOf" srcId="{691978A7-7DDE-48D1-8335-2D9CA665E37E}" destId="{C1CDDD64-4C0B-46FA-A38E-221E7673D4E5}" srcOrd="0" destOrd="0" presId="urn:microsoft.com/office/officeart/2008/layout/HorizontalMultiLevelHierarchy"/>
    <dgm:cxn modelId="{7D05C83C-BB5F-46B0-BE7D-2268625B83B7}" type="presParOf" srcId="{D58D150E-1EBC-403F-A965-105265CD2B36}" destId="{4EFAB8FB-FAF8-469D-8827-84FA2784FDFE}" srcOrd="1" destOrd="0" presId="urn:microsoft.com/office/officeart/2008/layout/HorizontalMultiLevelHierarchy"/>
    <dgm:cxn modelId="{8BDF370B-5972-46B7-BB56-EAC61DB8B3D4}" type="presParOf" srcId="{4EFAB8FB-FAF8-469D-8827-84FA2784FDFE}" destId="{7A8DA54B-03CD-4598-9614-9B8A231841D7}" srcOrd="0" destOrd="0" presId="urn:microsoft.com/office/officeart/2008/layout/HorizontalMultiLevelHierarchy"/>
    <dgm:cxn modelId="{2CE6E189-80AD-4E94-923B-CB07246D0468}" type="presParOf" srcId="{4EFAB8FB-FAF8-469D-8827-84FA2784FDFE}" destId="{B1B66CDD-A24E-4918-95EB-37858864F09F}" srcOrd="1" destOrd="0" presId="urn:microsoft.com/office/officeart/2008/layout/HorizontalMultiLevelHierarchy"/>
    <dgm:cxn modelId="{972CF430-718E-43C1-9730-D6B6A8621712}" type="presParOf" srcId="{B1B66CDD-A24E-4918-95EB-37858864F09F}" destId="{A3BC8C18-879D-4E01-BCC9-F901C224D69F}" srcOrd="0" destOrd="0" presId="urn:microsoft.com/office/officeart/2008/layout/HorizontalMultiLevelHierarchy"/>
    <dgm:cxn modelId="{0E1585B1-162A-4D12-98B5-8B3D0665663A}" type="presParOf" srcId="{A3BC8C18-879D-4E01-BCC9-F901C224D69F}" destId="{2D55142E-27E5-42D5-8577-E80B0D70D3A6}" srcOrd="0" destOrd="0" presId="urn:microsoft.com/office/officeart/2008/layout/HorizontalMultiLevelHierarchy"/>
    <dgm:cxn modelId="{D38C5B78-9B12-4B48-8B0B-C37B2E094E69}" type="presParOf" srcId="{B1B66CDD-A24E-4918-95EB-37858864F09F}" destId="{40E0B271-0F0F-4A86-AAAA-129A7ED8CDF5}" srcOrd="1" destOrd="0" presId="urn:microsoft.com/office/officeart/2008/layout/HorizontalMultiLevelHierarchy"/>
    <dgm:cxn modelId="{707C365D-0D1D-40EA-BA65-757E45FE1120}" type="presParOf" srcId="{40E0B271-0F0F-4A86-AAAA-129A7ED8CDF5}" destId="{F2134CD2-4498-4223-AC5B-F00EEC74C15C}" srcOrd="0" destOrd="0" presId="urn:microsoft.com/office/officeart/2008/layout/HorizontalMultiLevelHierarchy"/>
    <dgm:cxn modelId="{B6308C18-F48D-4708-BE77-7D3FAA4E592A}" type="presParOf" srcId="{40E0B271-0F0F-4A86-AAAA-129A7ED8CDF5}" destId="{80A444E7-D127-435E-BF71-D08935DC4FA3}" srcOrd="1" destOrd="0" presId="urn:microsoft.com/office/officeart/2008/layout/HorizontalMultiLevelHierarchy"/>
    <dgm:cxn modelId="{52A14A51-1BCA-4CE3-A74B-76B098CB8675}" type="presParOf" srcId="{80A444E7-D127-435E-BF71-D08935DC4FA3}" destId="{BBB8DCFD-24BA-458B-AE05-D0BF8AC1FAC9}" srcOrd="0" destOrd="0" presId="urn:microsoft.com/office/officeart/2008/layout/HorizontalMultiLevelHierarchy"/>
    <dgm:cxn modelId="{CFE05D2A-D3CF-4598-9584-6F3C515B94A3}" type="presParOf" srcId="{BBB8DCFD-24BA-458B-AE05-D0BF8AC1FAC9}" destId="{E68BFDB6-3810-4680-9187-88FCF981C2BD}" srcOrd="0" destOrd="0" presId="urn:microsoft.com/office/officeart/2008/layout/HorizontalMultiLevelHierarchy"/>
    <dgm:cxn modelId="{C781156C-1C73-45F9-B38D-DDC440F550BC}" type="presParOf" srcId="{80A444E7-D127-435E-BF71-D08935DC4FA3}" destId="{F24F6A46-7630-47C5-8300-B7238F1FAD7A}" srcOrd="1" destOrd="0" presId="urn:microsoft.com/office/officeart/2008/layout/HorizontalMultiLevelHierarchy"/>
    <dgm:cxn modelId="{B9D5C907-3EA8-4F9E-AF38-37873B63E60D}" type="presParOf" srcId="{F24F6A46-7630-47C5-8300-B7238F1FAD7A}" destId="{3E7EF13E-FAFF-484F-A963-26AC085FC76E}" srcOrd="0" destOrd="0" presId="urn:microsoft.com/office/officeart/2008/layout/HorizontalMultiLevelHierarchy"/>
    <dgm:cxn modelId="{107EB8A0-03D3-41D1-BA62-A55F0274239A}" type="presParOf" srcId="{F24F6A46-7630-47C5-8300-B7238F1FAD7A}" destId="{44DCF6D0-CAAD-4C55-80A6-ECFF98D691BC}" srcOrd="1" destOrd="0" presId="urn:microsoft.com/office/officeart/2008/layout/HorizontalMultiLevelHierarchy"/>
    <dgm:cxn modelId="{20FD4683-5AB0-4D43-A0F3-9229ADA2BC87}" type="presParOf" srcId="{40BE302F-1012-4D92-B6E7-802375FA44CA}" destId="{2A39888D-35C3-4DA4-95AE-DEB117779655}" srcOrd="2" destOrd="0" presId="urn:microsoft.com/office/officeart/2008/layout/HorizontalMultiLevelHierarchy"/>
    <dgm:cxn modelId="{EDAC4625-CFF4-42EC-9B4E-93FF8D51991F}" type="presParOf" srcId="{2A39888D-35C3-4DA4-95AE-DEB117779655}" destId="{BFD70AF2-23EC-4BF3-914E-D10F07B22BA2}" srcOrd="0" destOrd="0" presId="urn:microsoft.com/office/officeart/2008/layout/HorizontalMultiLevelHierarchy"/>
    <dgm:cxn modelId="{88C84924-F9B5-44F2-BFA5-0F62237378CC}" type="presParOf" srcId="{40BE302F-1012-4D92-B6E7-802375FA44CA}" destId="{5D4BE274-75F4-4A6C-96AA-5EDEDF14FACA}" srcOrd="3" destOrd="0" presId="urn:microsoft.com/office/officeart/2008/layout/HorizontalMultiLevelHierarchy"/>
    <dgm:cxn modelId="{68799755-0BB7-4D25-A793-FDC0D5DD6B31}" type="presParOf" srcId="{5D4BE274-75F4-4A6C-96AA-5EDEDF14FACA}" destId="{E01325E5-48C9-4B16-8EF2-2238FB5EC0AB}" srcOrd="0" destOrd="0" presId="urn:microsoft.com/office/officeart/2008/layout/HorizontalMultiLevelHierarchy"/>
    <dgm:cxn modelId="{83A63F44-55C2-4A34-9FC2-4544D2644D27}" type="presParOf" srcId="{5D4BE274-75F4-4A6C-96AA-5EDEDF14FACA}" destId="{3E29F6C8-8C09-481E-B3B0-D186D77204E6}" srcOrd="1" destOrd="0" presId="urn:microsoft.com/office/officeart/2008/layout/HorizontalMultiLevelHierarchy"/>
    <dgm:cxn modelId="{BF444D1C-CBDD-40DC-9D15-C9962D2019E5}" type="presParOf" srcId="{3E29F6C8-8C09-481E-B3B0-D186D77204E6}" destId="{1BE6D246-3BE3-4A12-A8EC-58FAFF30AB43}" srcOrd="0" destOrd="0" presId="urn:microsoft.com/office/officeart/2008/layout/HorizontalMultiLevelHierarchy"/>
    <dgm:cxn modelId="{F0E891A5-2E97-4143-AD80-8A6F398E2555}" type="presParOf" srcId="{1BE6D246-3BE3-4A12-A8EC-58FAFF30AB43}" destId="{A64467C1-BB3F-4AE3-B01B-41EC078C4251}" srcOrd="0" destOrd="0" presId="urn:microsoft.com/office/officeart/2008/layout/HorizontalMultiLevelHierarchy"/>
    <dgm:cxn modelId="{5D83AB24-2673-448F-8DD5-8547EB8A9682}" type="presParOf" srcId="{3E29F6C8-8C09-481E-B3B0-D186D77204E6}" destId="{B7832ABE-B309-4ED5-99AE-D23372D311C9}" srcOrd="1" destOrd="0" presId="urn:microsoft.com/office/officeart/2008/layout/HorizontalMultiLevelHierarchy"/>
    <dgm:cxn modelId="{353ED1F1-4C9C-43D9-8A1C-11813E004322}" type="presParOf" srcId="{B7832ABE-B309-4ED5-99AE-D23372D311C9}" destId="{F19E1C68-4B24-4E27-BA47-9E590404A5AD}" srcOrd="0" destOrd="0" presId="urn:microsoft.com/office/officeart/2008/layout/HorizontalMultiLevelHierarchy"/>
    <dgm:cxn modelId="{1546EB8B-1B63-4DB3-913F-6161928037B0}" type="presParOf" srcId="{B7832ABE-B309-4ED5-99AE-D23372D311C9}" destId="{8BB7F4BA-4318-499F-A9E5-090A30F8AB2C}" srcOrd="1" destOrd="0" presId="urn:microsoft.com/office/officeart/2008/layout/HorizontalMultiLevelHierarchy"/>
    <dgm:cxn modelId="{79AB53FC-E4CE-43E0-A701-767A53457205}" type="presParOf" srcId="{8BB7F4BA-4318-499F-A9E5-090A30F8AB2C}" destId="{F0E6BF17-6466-4724-B561-C4914004A784}" srcOrd="0" destOrd="0" presId="urn:microsoft.com/office/officeart/2008/layout/HorizontalMultiLevelHierarchy"/>
    <dgm:cxn modelId="{A8D0B663-FE36-4E8B-934D-E4B9413FF7C9}" type="presParOf" srcId="{F0E6BF17-6466-4724-B561-C4914004A784}" destId="{CE14E7D1-098F-4802-A4C3-FCFD39AAE7BC}" srcOrd="0" destOrd="0" presId="urn:microsoft.com/office/officeart/2008/layout/HorizontalMultiLevelHierarchy"/>
    <dgm:cxn modelId="{2298FE11-6A98-4EB7-8558-CD1D4E8E9AD6}" type="presParOf" srcId="{8BB7F4BA-4318-499F-A9E5-090A30F8AB2C}" destId="{9CF0E582-EDDD-4C7C-9784-4AC84E1D3A1F}" srcOrd="1" destOrd="0" presId="urn:microsoft.com/office/officeart/2008/layout/HorizontalMultiLevelHierarchy"/>
    <dgm:cxn modelId="{8B35B596-9C04-44E4-A167-BD8FDBAC41D8}" type="presParOf" srcId="{9CF0E582-EDDD-4C7C-9784-4AC84E1D3A1F}" destId="{CCE51DF6-E190-4C12-9B41-11D854329647}" srcOrd="0" destOrd="0" presId="urn:microsoft.com/office/officeart/2008/layout/HorizontalMultiLevelHierarchy"/>
    <dgm:cxn modelId="{20A445B9-1546-4645-ABAC-BD5680D571F9}" type="presParOf" srcId="{9CF0E582-EDDD-4C7C-9784-4AC84E1D3A1F}" destId="{EF45106C-A3A8-4C7B-ACD7-E75BCD318074}" srcOrd="1" destOrd="0" presId="urn:microsoft.com/office/officeart/2008/layout/HorizontalMultiLevelHierarchy"/>
    <dgm:cxn modelId="{CE88ED1A-A187-41F2-9666-42C8CCF050A7}" type="presParOf" srcId="{EF45106C-A3A8-4C7B-ACD7-E75BCD318074}" destId="{B5A47BB8-EA75-4C23-BDD5-E21062E65B71}" srcOrd="0" destOrd="0" presId="urn:microsoft.com/office/officeart/2008/layout/HorizontalMultiLevelHierarchy"/>
    <dgm:cxn modelId="{87E0E107-68DF-4409-BCE6-860D5107C6FA}" type="presParOf" srcId="{B5A47BB8-EA75-4C23-BDD5-E21062E65B71}" destId="{7073D8CD-0035-4237-919B-2FEC5C2EB71F}" srcOrd="0" destOrd="0" presId="urn:microsoft.com/office/officeart/2008/layout/HorizontalMultiLevelHierarchy"/>
    <dgm:cxn modelId="{51CDEACD-09C6-4991-A8D2-3C73D091214B}" type="presParOf" srcId="{EF45106C-A3A8-4C7B-ACD7-E75BCD318074}" destId="{E8BE78A3-A505-4C53-B2AC-5D5D69D7B398}" srcOrd="1" destOrd="0" presId="urn:microsoft.com/office/officeart/2008/layout/HorizontalMultiLevelHierarchy"/>
    <dgm:cxn modelId="{24F34316-9713-4E06-9F41-ACF21E28B15C}" type="presParOf" srcId="{E8BE78A3-A505-4C53-B2AC-5D5D69D7B398}" destId="{1398B161-AA09-415E-8381-6F2F6591717A}" srcOrd="0" destOrd="0" presId="urn:microsoft.com/office/officeart/2008/layout/HorizontalMultiLevelHierarchy"/>
    <dgm:cxn modelId="{8686F2BA-BE67-4A72-87C8-0C816D957266}" type="presParOf" srcId="{E8BE78A3-A505-4C53-B2AC-5D5D69D7B398}" destId="{3C33E980-8C09-42EB-B50D-DAFB845D7A70}" srcOrd="1" destOrd="0" presId="urn:microsoft.com/office/officeart/2008/layout/HorizontalMultiLevelHierarchy"/>
    <dgm:cxn modelId="{1BAADE40-DBE5-444F-BA9D-A040EDA961CC}" type="presParOf" srcId="{40BE302F-1012-4D92-B6E7-802375FA44CA}" destId="{B2326092-0C1B-4ABA-9A5B-5E5C70E5A35B}" srcOrd="4" destOrd="0" presId="urn:microsoft.com/office/officeart/2008/layout/HorizontalMultiLevelHierarchy"/>
    <dgm:cxn modelId="{544F8474-6B14-4335-A94E-97BA8936B634}" type="presParOf" srcId="{B2326092-0C1B-4ABA-9A5B-5E5C70E5A35B}" destId="{45219D94-AD3E-426B-BCA3-40E9E40E4F18}" srcOrd="0" destOrd="0" presId="urn:microsoft.com/office/officeart/2008/layout/HorizontalMultiLevelHierarchy"/>
    <dgm:cxn modelId="{1EE2FF8A-E3C6-47C2-8279-726CC8F3FE3C}" type="presParOf" srcId="{40BE302F-1012-4D92-B6E7-802375FA44CA}" destId="{1F02B02F-FAD2-4DBD-ABBB-37FB07741FA9}" srcOrd="5" destOrd="0" presId="urn:microsoft.com/office/officeart/2008/layout/HorizontalMultiLevelHierarchy"/>
    <dgm:cxn modelId="{13F62AEE-D237-45F1-89D5-9AAEDA72264F}" type="presParOf" srcId="{1F02B02F-FAD2-4DBD-ABBB-37FB07741FA9}" destId="{B012150D-4526-4972-815A-69D6E5616181}" srcOrd="0" destOrd="0" presId="urn:microsoft.com/office/officeart/2008/layout/HorizontalMultiLevelHierarchy"/>
    <dgm:cxn modelId="{1AEDC9D8-B885-4880-B011-04918A8BEDFA}" type="presParOf" srcId="{1F02B02F-FAD2-4DBD-ABBB-37FB07741FA9}" destId="{180CB6D2-8E10-4F5D-96D7-76B05D97CCDA}" srcOrd="1" destOrd="0" presId="urn:microsoft.com/office/officeart/2008/layout/HorizontalMultiLevelHierarchy"/>
    <dgm:cxn modelId="{56209494-749A-4500-998C-F8F683E5C788}" type="presParOf" srcId="{180CB6D2-8E10-4F5D-96D7-76B05D97CCDA}" destId="{BD216E3E-5375-462B-83D4-62848F116162}" srcOrd="0" destOrd="0" presId="urn:microsoft.com/office/officeart/2008/layout/HorizontalMultiLevelHierarchy"/>
    <dgm:cxn modelId="{06B81C01-FF24-41C7-93A3-FD0251B78657}" type="presParOf" srcId="{BD216E3E-5375-462B-83D4-62848F116162}" destId="{441ACB09-55A4-496B-9A68-D40E1C77947C}" srcOrd="0" destOrd="0" presId="urn:microsoft.com/office/officeart/2008/layout/HorizontalMultiLevelHierarchy"/>
    <dgm:cxn modelId="{D1C2D5DC-9920-4744-A6C6-31D175C11767}" type="presParOf" srcId="{180CB6D2-8E10-4F5D-96D7-76B05D97CCDA}" destId="{161F9E2B-87D4-4715-AF6A-12CB0599423A}" srcOrd="1" destOrd="0" presId="urn:microsoft.com/office/officeart/2008/layout/HorizontalMultiLevelHierarchy"/>
    <dgm:cxn modelId="{47B495E0-0B48-44B4-9C41-A58F41748106}" type="presParOf" srcId="{161F9E2B-87D4-4715-AF6A-12CB0599423A}" destId="{D8835934-FC98-47C4-8220-95F0E90F36D0}" srcOrd="0" destOrd="0" presId="urn:microsoft.com/office/officeart/2008/layout/HorizontalMultiLevelHierarchy"/>
    <dgm:cxn modelId="{3139D8D0-9ED8-4EF5-9AB6-7308BDDA22AD}" type="presParOf" srcId="{161F9E2B-87D4-4715-AF6A-12CB0599423A}" destId="{2138B8D0-BA3D-4EC1-93DE-19687E7134EC}" srcOrd="1" destOrd="0" presId="urn:microsoft.com/office/officeart/2008/layout/HorizontalMultiLevelHierarchy"/>
    <dgm:cxn modelId="{2631EC6E-D381-473A-8AD4-BB6E83237AF3}" type="presParOf" srcId="{2138B8D0-BA3D-4EC1-93DE-19687E7134EC}" destId="{7F2CBAA0-51BD-4BBE-A33D-823A5E704A71}" srcOrd="0" destOrd="0" presId="urn:microsoft.com/office/officeart/2008/layout/HorizontalMultiLevelHierarchy"/>
    <dgm:cxn modelId="{BFB44413-B3AD-4233-ADC5-8161C8EA212C}" type="presParOf" srcId="{7F2CBAA0-51BD-4BBE-A33D-823A5E704A71}" destId="{F3DC9B03-67D7-4E7A-BA3D-56731FC13E5D}" srcOrd="0" destOrd="0" presId="urn:microsoft.com/office/officeart/2008/layout/HorizontalMultiLevelHierarchy"/>
    <dgm:cxn modelId="{20C6FE93-5459-423E-9993-477E88104DDB}" type="presParOf" srcId="{2138B8D0-BA3D-4EC1-93DE-19687E7134EC}" destId="{807C56DE-A098-4E3F-9B05-EE7A719B71F1}" srcOrd="1" destOrd="0" presId="urn:microsoft.com/office/officeart/2008/layout/HorizontalMultiLevelHierarchy"/>
    <dgm:cxn modelId="{01FEE508-A413-4A82-B65E-CA0E7F631C42}" type="presParOf" srcId="{807C56DE-A098-4E3F-9B05-EE7A719B71F1}" destId="{EAE3C358-ADA4-4087-8D57-6308D1A3C1BB}" srcOrd="0" destOrd="0" presId="urn:microsoft.com/office/officeart/2008/layout/HorizontalMultiLevelHierarchy"/>
    <dgm:cxn modelId="{D0F4EE00-85DD-4B3E-B9A3-D7D4E54D2A10}" type="presParOf" srcId="{807C56DE-A098-4E3F-9B05-EE7A719B71F1}" destId="{79F84B9D-53D3-4B6E-A747-B8DF42104247}" srcOrd="1" destOrd="0" presId="urn:microsoft.com/office/officeart/2008/layout/HorizontalMultiLevelHierarchy"/>
    <dgm:cxn modelId="{D12247EE-16D7-4508-9916-5C2A82B92028}" type="presParOf" srcId="{79F84B9D-53D3-4B6E-A747-B8DF42104247}" destId="{80D1F918-E909-4A63-8E8C-AA1D610DADB6}" srcOrd="0" destOrd="0" presId="urn:microsoft.com/office/officeart/2008/layout/HorizontalMultiLevelHierarchy"/>
    <dgm:cxn modelId="{42A50463-83E6-4093-B393-C6E2BD444CDC}" type="presParOf" srcId="{80D1F918-E909-4A63-8E8C-AA1D610DADB6}" destId="{46D3BE14-D390-495A-BD0D-6833CA646DB7}" srcOrd="0" destOrd="0" presId="urn:microsoft.com/office/officeart/2008/layout/HorizontalMultiLevelHierarchy"/>
    <dgm:cxn modelId="{A42E4148-5BE5-44C5-877E-C49A7819D4BF}" type="presParOf" srcId="{79F84B9D-53D3-4B6E-A747-B8DF42104247}" destId="{79641D39-A9CE-4B1A-B3EC-2E4F0CCB435A}" srcOrd="1" destOrd="0" presId="urn:microsoft.com/office/officeart/2008/layout/HorizontalMultiLevelHierarchy"/>
    <dgm:cxn modelId="{2290ACCE-2EDF-46F0-AE58-8B22F58C7E84}" type="presParOf" srcId="{79641D39-A9CE-4B1A-B3EC-2E4F0CCB435A}" destId="{FF6A1243-1541-4E8A-9EF6-F9C9CDD103A5}" srcOrd="0" destOrd="0" presId="urn:microsoft.com/office/officeart/2008/layout/HorizontalMultiLevelHierarchy"/>
    <dgm:cxn modelId="{736B9A8B-4386-4132-8917-7A926FA73C44}" type="presParOf" srcId="{79641D39-A9CE-4B1A-B3EC-2E4F0CCB435A}" destId="{99F92541-F41A-4346-8578-B43E3BE9534B}" srcOrd="1" destOrd="0" presId="urn:microsoft.com/office/officeart/2008/layout/HorizontalMultiLevelHierarchy"/>
    <dgm:cxn modelId="{B89FA9E1-EE41-496D-A65B-8210E9CB774D}" type="presParOf" srcId="{40BE302F-1012-4D92-B6E7-802375FA44CA}" destId="{0CC8D9E1-6D24-49B4-ACC4-04A348EC31FD}" srcOrd="6" destOrd="0" presId="urn:microsoft.com/office/officeart/2008/layout/HorizontalMultiLevelHierarchy"/>
    <dgm:cxn modelId="{4645A68A-45D8-4426-ADDE-CFB911DC3AE1}" type="presParOf" srcId="{0CC8D9E1-6D24-49B4-ACC4-04A348EC31FD}" destId="{4181D24A-4E02-47DE-8F3D-2A0D07D32848}" srcOrd="0" destOrd="0" presId="urn:microsoft.com/office/officeart/2008/layout/HorizontalMultiLevelHierarchy"/>
    <dgm:cxn modelId="{A80501A1-49F0-431B-8429-E1E12281ACC5}" type="presParOf" srcId="{40BE302F-1012-4D92-B6E7-802375FA44CA}" destId="{4462CF1D-1DB9-4CBD-A6D4-374C91B540FD}" srcOrd="7" destOrd="0" presId="urn:microsoft.com/office/officeart/2008/layout/HorizontalMultiLevelHierarchy"/>
    <dgm:cxn modelId="{1E52B6AA-6EA2-4C0C-8DD7-9C3568CA3398}" type="presParOf" srcId="{4462CF1D-1DB9-4CBD-A6D4-374C91B540FD}" destId="{F39903D6-DCB2-4131-A562-147EBEA4FB3B}" srcOrd="0" destOrd="0" presId="urn:microsoft.com/office/officeart/2008/layout/HorizontalMultiLevelHierarchy"/>
    <dgm:cxn modelId="{704939E5-AAB9-4A59-A728-71B84C94BBF4}" type="presParOf" srcId="{4462CF1D-1DB9-4CBD-A6D4-374C91B540FD}" destId="{5F6C0646-653C-4354-82F0-12368A1C387F}" srcOrd="1" destOrd="0" presId="urn:microsoft.com/office/officeart/2008/layout/HorizontalMultiLevelHierarchy"/>
    <dgm:cxn modelId="{0DE83BCD-72C8-4633-B9FE-FB2B2C286F58}" type="presParOf" srcId="{5F6C0646-653C-4354-82F0-12368A1C387F}" destId="{34F46A28-9788-4029-A3E1-55C6B6CB9311}" srcOrd="0" destOrd="0" presId="urn:microsoft.com/office/officeart/2008/layout/HorizontalMultiLevelHierarchy"/>
    <dgm:cxn modelId="{63126F5E-ABE1-4F4E-BCFC-53FCD914A122}" type="presParOf" srcId="{34F46A28-9788-4029-A3E1-55C6B6CB9311}" destId="{E63DDED0-9BA6-41E4-B0DE-A64020D54D3F}" srcOrd="0" destOrd="0" presId="urn:microsoft.com/office/officeart/2008/layout/HorizontalMultiLevelHierarchy"/>
    <dgm:cxn modelId="{A97CB94B-B995-4AD5-BABB-F72791276FB8}" type="presParOf" srcId="{5F6C0646-653C-4354-82F0-12368A1C387F}" destId="{D9A89221-C615-4DC1-AD9E-0A5625B41A06}" srcOrd="1" destOrd="0" presId="urn:microsoft.com/office/officeart/2008/layout/HorizontalMultiLevelHierarchy"/>
    <dgm:cxn modelId="{78705434-FF79-4EA2-A7EF-2D68B212964F}" type="presParOf" srcId="{D9A89221-C615-4DC1-AD9E-0A5625B41A06}" destId="{79A72819-A9AB-476B-A924-D6BDAFFD4889}" srcOrd="0" destOrd="0" presId="urn:microsoft.com/office/officeart/2008/layout/HorizontalMultiLevelHierarchy"/>
    <dgm:cxn modelId="{163FB420-C721-4773-B690-24B990F71893}" type="presParOf" srcId="{D9A89221-C615-4DC1-AD9E-0A5625B41A06}" destId="{FB590B4C-98AA-4C2A-BDD4-57B2E9C6054A}" srcOrd="1" destOrd="0" presId="urn:microsoft.com/office/officeart/2008/layout/HorizontalMultiLevelHierarchy"/>
    <dgm:cxn modelId="{16A969DD-2D95-4E30-B54A-D91BED189ED0}" type="presParOf" srcId="{FB590B4C-98AA-4C2A-BDD4-57B2E9C6054A}" destId="{DC719786-A242-4FDB-8E66-3959471F4CB2}" srcOrd="0" destOrd="0" presId="urn:microsoft.com/office/officeart/2008/layout/HorizontalMultiLevelHierarchy"/>
    <dgm:cxn modelId="{561B1A25-D198-4CCC-AE92-5EE75BDBC924}" type="presParOf" srcId="{DC719786-A242-4FDB-8E66-3959471F4CB2}" destId="{F5CBA824-13ED-44A6-80FF-4CEAA725184C}" srcOrd="0" destOrd="0" presId="urn:microsoft.com/office/officeart/2008/layout/HorizontalMultiLevelHierarchy"/>
    <dgm:cxn modelId="{CCDECD5B-0267-4D04-B9D4-8745512D1964}" type="presParOf" srcId="{FB590B4C-98AA-4C2A-BDD4-57B2E9C6054A}" destId="{FA58BF14-1A87-4452-8427-8122BF1F7A81}" srcOrd="1" destOrd="0" presId="urn:microsoft.com/office/officeart/2008/layout/HorizontalMultiLevelHierarchy"/>
    <dgm:cxn modelId="{870AE1F4-0084-4AE0-832F-BB9635C10849}" type="presParOf" srcId="{FA58BF14-1A87-4452-8427-8122BF1F7A81}" destId="{BB8F8715-333A-4428-8BDC-6BB1102C4690}" srcOrd="0" destOrd="0" presId="urn:microsoft.com/office/officeart/2008/layout/HorizontalMultiLevelHierarchy"/>
    <dgm:cxn modelId="{3EC9901C-F393-4B53-B3C1-925A639158F9}" type="presParOf" srcId="{FA58BF14-1A87-4452-8427-8122BF1F7A81}" destId="{15B21ED3-06C3-44C4-9F6F-7A21202F29CD}" srcOrd="1" destOrd="0" presId="urn:microsoft.com/office/officeart/2008/layout/HorizontalMultiLevelHierarchy"/>
    <dgm:cxn modelId="{FFD09838-6EF5-4301-AB36-9091628E2A29}" type="presParOf" srcId="{15B21ED3-06C3-44C4-9F6F-7A21202F29CD}" destId="{901C2B21-526C-44EF-9431-AB2EC493C2EA}" srcOrd="0" destOrd="0" presId="urn:microsoft.com/office/officeart/2008/layout/HorizontalMultiLevelHierarchy"/>
    <dgm:cxn modelId="{7323132F-34F3-4586-B1E8-48443D626B06}" type="presParOf" srcId="{901C2B21-526C-44EF-9431-AB2EC493C2EA}" destId="{3A427132-A644-4022-9A7A-50F4057CDE30}" srcOrd="0" destOrd="0" presId="urn:microsoft.com/office/officeart/2008/layout/HorizontalMultiLevelHierarchy"/>
    <dgm:cxn modelId="{B4A35EAC-2F7F-4601-949F-20AF8AB2F015}" type="presParOf" srcId="{15B21ED3-06C3-44C4-9F6F-7A21202F29CD}" destId="{E7DF39A8-98CA-4C55-BF2F-8D25F333F7F5}" srcOrd="1" destOrd="0" presId="urn:microsoft.com/office/officeart/2008/layout/HorizontalMultiLevelHierarchy"/>
    <dgm:cxn modelId="{A962D220-08AE-44F8-8761-12F7F34A65CC}" type="presParOf" srcId="{E7DF39A8-98CA-4C55-BF2F-8D25F333F7F5}" destId="{A26DD4EC-2465-4F36-B8A6-1A30D8ACDA9B}" srcOrd="0" destOrd="0" presId="urn:microsoft.com/office/officeart/2008/layout/HorizontalMultiLevelHierarchy"/>
    <dgm:cxn modelId="{4D3941CA-F05D-4FFB-A51C-D9F5F01222E9}" type="presParOf" srcId="{E7DF39A8-98CA-4C55-BF2F-8D25F333F7F5}" destId="{387BD66B-D0D3-4A25-9BA5-53F19469263C}" srcOrd="1" destOrd="0" presId="urn:microsoft.com/office/officeart/2008/layout/HorizontalMultiLevelHierarchy"/>
    <dgm:cxn modelId="{AA73A76A-C212-4BBB-9F16-B71DA585F644}" type="presParOf" srcId="{0BA13A34-D050-4FB8-8A0F-B03DA2B916EB}" destId="{1AE07754-F44D-432E-A62C-D462216D805F}" srcOrd="8" destOrd="0" presId="urn:microsoft.com/office/officeart/2008/layout/HorizontalMultiLevelHierarchy"/>
    <dgm:cxn modelId="{C30E4A7F-B8C0-4FAB-92D7-CF6F7BD7E94D}" type="presParOf" srcId="{1AE07754-F44D-432E-A62C-D462216D805F}" destId="{F24EC605-6F5B-4065-803F-C5BF094AD5A9}" srcOrd="0" destOrd="0" presId="urn:microsoft.com/office/officeart/2008/layout/HorizontalMultiLevelHierarchy"/>
    <dgm:cxn modelId="{87C9387A-5C34-4932-BE6E-A4956A705CD0}" type="presParOf" srcId="{0BA13A34-D050-4FB8-8A0F-B03DA2B916EB}" destId="{8AB6CCC9-6BC5-4F06-A86C-B0F6E5610F31}" srcOrd="9" destOrd="0" presId="urn:microsoft.com/office/officeart/2008/layout/HorizontalMultiLevelHierarchy"/>
    <dgm:cxn modelId="{2733C021-10EA-4303-97BA-2AA863CEA322}" type="presParOf" srcId="{8AB6CCC9-6BC5-4F06-A86C-B0F6E5610F31}" destId="{558848DE-0874-45C9-A49F-ED15E0692BE1}" srcOrd="0" destOrd="0" presId="urn:microsoft.com/office/officeart/2008/layout/HorizontalMultiLevelHierarchy"/>
    <dgm:cxn modelId="{7E118A1A-789C-4F9D-8ED9-4FC0B8859385}" type="presParOf" srcId="{8AB6CCC9-6BC5-4F06-A86C-B0F6E5610F31}" destId="{D05324E9-E406-4FD6-BEC2-07677D8C3B97}" srcOrd="1" destOrd="0" presId="urn:microsoft.com/office/officeart/2008/layout/HorizontalMultiLevelHierarchy"/>
    <dgm:cxn modelId="{D2B87E80-82C9-477B-9342-7B2253BB5379}" type="presParOf" srcId="{D05324E9-E406-4FD6-BEC2-07677D8C3B97}" destId="{9F0D123C-1E57-49DF-9467-41AA046DBA8E}" srcOrd="0" destOrd="0" presId="urn:microsoft.com/office/officeart/2008/layout/HorizontalMultiLevelHierarchy"/>
    <dgm:cxn modelId="{B37D4C41-DB13-4DBF-B86A-8587F547FDC1}" type="presParOf" srcId="{9F0D123C-1E57-49DF-9467-41AA046DBA8E}" destId="{E9F3051F-A3E7-4434-949F-A23B498CBF0E}" srcOrd="0" destOrd="0" presId="urn:microsoft.com/office/officeart/2008/layout/HorizontalMultiLevelHierarchy"/>
    <dgm:cxn modelId="{2D8916AD-7F13-49BE-ABC7-5402E72A21DF}" type="presParOf" srcId="{D05324E9-E406-4FD6-BEC2-07677D8C3B97}" destId="{1B8E5D47-E5CE-4410-8C62-6B19D4515D89}" srcOrd="1" destOrd="0" presId="urn:microsoft.com/office/officeart/2008/layout/HorizontalMultiLevelHierarchy"/>
    <dgm:cxn modelId="{BBF71A12-E8C6-4A45-84B6-9C05DA18C6CD}" type="presParOf" srcId="{1B8E5D47-E5CE-4410-8C62-6B19D4515D89}" destId="{54FB2770-A476-4D75-90BB-05F54C93020F}" srcOrd="0" destOrd="0" presId="urn:microsoft.com/office/officeart/2008/layout/HorizontalMultiLevelHierarchy"/>
    <dgm:cxn modelId="{C2DF4A44-05FE-48AF-861F-D5CD34821559}" type="presParOf" srcId="{1B8E5D47-E5CE-4410-8C62-6B19D4515D89}" destId="{CFFDBAD1-9205-47BF-977C-56780908D12E}" srcOrd="1" destOrd="0" presId="urn:microsoft.com/office/officeart/2008/layout/HorizontalMultiLevelHierarchy"/>
    <dgm:cxn modelId="{A13E16F9-0C3A-4FC4-8F4F-410DA5A99BD3}" type="presParOf" srcId="{CFFDBAD1-9205-47BF-977C-56780908D12E}" destId="{1A59D205-EF12-4ACB-8053-226D37790F46}" srcOrd="0" destOrd="0" presId="urn:microsoft.com/office/officeart/2008/layout/HorizontalMultiLevelHierarchy"/>
    <dgm:cxn modelId="{5D22EEF7-289D-4CD8-9205-019E30E9EF1E}" type="presParOf" srcId="{1A59D205-EF12-4ACB-8053-226D37790F46}" destId="{13396A68-64DA-4E1F-A68F-364BC5A8AE45}" srcOrd="0" destOrd="0" presId="urn:microsoft.com/office/officeart/2008/layout/HorizontalMultiLevelHierarchy"/>
    <dgm:cxn modelId="{DCA8827B-2070-4575-A0DC-036008CC1F56}" type="presParOf" srcId="{CFFDBAD1-9205-47BF-977C-56780908D12E}" destId="{240B9DBC-DBA4-481D-B8A3-F6885A886EC3}" srcOrd="1" destOrd="0" presId="urn:microsoft.com/office/officeart/2008/layout/HorizontalMultiLevelHierarchy"/>
    <dgm:cxn modelId="{A155F4C7-1A6A-432D-938F-B525A94EACA9}" type="presParOf" srcId="{240B9DBC-DBA4-481D-B8A3-F6885A886EC3}" destId="{1A906A98-094A-4648-BD2F-86AE04915ADB}" srcOrd="0" destOrd="0" presId="urn:microsoft.com/office/officeart/2008/layout/HorizontalMultiLevelHierarchy"/>
    <dgm:cxn modelId="{E291E20A-495C-445A-88AE-96C78D62831B}" type="presParOf" srcId="{240B9DBC-DBA4-481D-B8A3-F6885A886EC3}" destId="{44BE4485-4BFD-4ABE-9250-CBEB73BF6AE1}" srcOrd="1" destOrd="0" presId="urn:microsoft.com/office/officeart/2008/layout/HorizontalMultiLevelHierarchy"/>
    <dgm:cxn modelId="{1978D344-94D4-4D82-AEBC-4BF822BD7041}" type="presParOf" srcId="{44BE4485-4BFD-4ABE-9250-CBEB73BF6AE1}" destId="{5FF80950-D63D-4EC6-82EF-26C19D0802FD}" srcOrd="0" destOrd="0" presId="urn:microsoft.com/office/officeart/2008/layout/HorizontalMultiLevelHierarchy"/>
    <dgm:cxn modelId="{FFBC88F3-E75D-460E-9E29-9477B26EF176}" type="presParOf" srcId="{5FF80950-D63D-4EC6-82EF-26C19D0802FD}" destId="{EDD30AB6-BD59-4B60-89D3-E6346BCAB145}" srcOrd="0" destOrd="0" presId="urn:microsoft.com/office/officeart/2008/layout/HorizontalMultiLevelHierarchy"/>
    <dgm:cxn modelId="{FED6BC29-837E-4A18-BD7C-5F190811B419}" type="presParOf" srcId="{44BE4485-4BFD-4ABE-9250-CBEB73BF6AE1}" destId="{DF325626-AD29-4690-ABBC-6D25929D203D}" srcOrd="1" destOrd="0" presId="urn:microsoft.com/office/officeart/2008/layout/HorizontalMultiLevelHierarchy"/>
    <dgm:cxn modelId="{193174D9-5F48-4E1F-BEB4-BC76D65C757B}" type="presParOf" srcId="{DF325626-AD29-4690-ABBC-6D25929D203D}" destId="{DCDF2B02-A207-4BD9-9B62-D2ED28CD35C9}" srcOrd="0" destOrd="0" presId="urn:microsoft.com/office/officeart/2008/layout/HorizontalMultiLevelHierarchy"/>
    <dgm:cxn modelId="{8DB587FD-8F0A-458C-94B0-3AD13697418D}" type="presParOf" srcId="{DF325626-AD29-4690-ABBC-6D25929D203D}" destId="{852DFDD0-C071-4FF2-AE14-AF128C7CAA2C}" srcOrd="1" destOrd="0" presId="urn:microsoft.com/office/officeart/2008/layout/HorizontalMultiLevelHierarchy"/>
    <dgm:cxn modelId="{5D49A350-9759-4300-B58A-8157A0D7F20D}" type="presParOf" srcId="{852DFDD0-C071-4FF2-AE14-AF128C7CAA2C}" destId="{5CF26A3E-128E-4F1C-A800-576B5E29C462}" srcOrd="0" destOrd="0" presId="urn:microsoft.com/office/officeart/2008/layout/HorizontalMultiLevelHierarchy"/>
    <dgm:cxn modelId="{160C5F7E-F0EC-492F-923F-70E40F3F6753}" type="presParOf" srcId="{5CF26A3E-128E-4F1C-A800-576B5E29C462}" destId="{368F0642-7846-43C5-91CD-5F8E3C898B6B}" srcOrd="0" destOrd="0" presId="urn:microsoft.com/office/officeart/2008/layout/HorizontalMultiLevelHierarchy"/>
    <dgm:cxn modelId="{172BF80F-1907-491E-91C5-E577E20B3011}" type="presParOf" srcId="{852DFDD0-C071-4FF2-AE14-AF128C7CAA2C}" destId="{2C4B76EE-428F-4ED2-8068-3A5C21B548E6}" srcOrd="1" destOrd="0" presId="urn:microsoft.com/office/officeart/2008/layout/HorizontalMultiLevelHierarchy"/>
    <dgm:cxn modelId="{71D7E4D3-035A-4E9D-9B4C-ECB4C8ADA17E}" type="presParOf" srcId="{2C4B76EE-428F-4ED2-8068-3A5C21B548E6}" destId="{3636F926-C1DE-4F42-8ACF-040052EA6CBB}" srcOrd="0" destOrd="0" presId="urn:microsoft.com/office/officeart/2008/layout/HorizontalMultiLevelHierarchy"/>
    <dgm:cxn modelId="{86412E4D-15A2-416C-92B1-745B9316DD2E}" type="presParOf" srcId="{2C4B76EE-428F-4ED2-8068-3A5C21B548E6}" destId="{70641AF6-135D-4ABA-A1FE-0C96BBDCE1D7}" srcOrd="1" destOrd="0" presId="urn:microsoft.com/office/officeart/2008/layout/HorizontalMultiLevelHierarchy"/>
    <dgm:cxn modelId="{360D6F90-8AE0-40E4-AFD2-F9F3115628F4}" type="presParOf" srcId="{D05324E9-E406-4FD6-BEC2-07677D8C3B97}" destId="{CDCDCCB4-3C12-473B-B7B2-8D6945769712}" srcOrd="2" destOrd="0" presId="urn:microsoft.com/office/officeart/2008/layout/HorizontalMultiLevelHierarchy"/>
    <dgm:cxn modelId="{D6F002ED-4639-4D12-8646-2266F2CB33EC}" type="presParOf" srcId="{CDCDCCB4-3C12-473B-B7B2-8D6945769712}" destId="{661834A6-3DB2-4410-A66E-C4803FAE615C}" srcOrd="0" destOrd="0" presId="urn:microsoft.com/office/officeart/2008/layout/HorizontalMultiLevelHierarchy"/>
    <dgm:cxn modelId="{503E1348-C47D-4E21-8618-E4FCD39948E6}" type="presParOf" srcId="{D05324E9-E406-4FD6-BEC2-07677D8C3B97}" destId="{7571E0CF-54C7-412A-B529-9E707A23FE7A}" srcOrd="3" destOrd="0" presId="urn:microsoft.com/office/officeart/2008/layout/HorizontalMultiLevelHierarchy"/>
    <dgm:cxn modelId="{A5B659D4-69B0-44DA-9128-9A33A667AF4E}" type="presParOf" srcId="{7571E0CF-54C7-412A-B529-9E707A23FE7A}" destId="{76DA8F11-51B3-459F-A38F-0797B3C38CD6}" srcOrd="0" destOrd="0" presId="urn:microsoft.com/office/officeart/2008/layout/HorizontalMultiLevelHierarchy"/>
    <dgm:cxn modelId="{0DB304E7-9FEF-43D2-BFEF-0ED68CF27F25}" type="presParOf" srcId="{7571E0CF-54C7-412A-B529-9E707A23FE7A}" destId="{11E89D59-B61F-4FC5-9F03-7311B1971204}" srcOrd="1" destOrd="0" presId="urn:microsoft.com/office/officeart/2008/layout/HorizontalMultiLevelHierarchy"/>
    <dgm:cxn modelId="{4A7A6CDB-B9FE-4126-BDE2-2E8F2AF8CFFE}" type="presParOf" srcId="{11E89D59-B61F-4FC5-9F03-7311B1971204}" destId="{33ACF60D-42BA-439F-8265-32B93FDF31AF}" srcOrd="0" destOrd="0" presId="urn:microsoft.com/office/officeart/2008/layout/HorizontalMultiLevelHierarchy"/>
    <dgm:cxn modelId="{5C5967BB-3554-48DA-BC01-DC98BAF61AB1}" type="presParOf" srcId="{33ACF60D-42BA-439F-8265-32B93FDF31AF}" destId="{8FC9A34D-722B-498D-A219-CCDD1BD8772A}" srcOrd="0" destOrd="0" presId="urn:microsoft.com/office/officeart/2008/layout/HorizontalMultiLevelHierarchy"/>
    <dgm:cxn modelId="{6F368068-3EB1-4737-AB6C-878AA4075C05}" type="presParOf" srcId="{11E89D59-B61F-4FC5-9F03-7311B1971204}" destId="{173156B5-203B-450A-B81C-E8FC51C3F076}" srcOrd="1" destOrd="0" presId="urn:microsoft.com/office/officeart/2008/layout/HorizontalMultiLevelHierarchy"/>
    <dgm:cxn modelId="{E199D725-A9A9-4A0F-B8F2-1D3F68C4C4EF}" type="presParOf" srcId="{173156B5-203B-450A-B81C-E8FC51C3F076}" destId="{5B90F624-39F8-4491-AE20-54328852AF40}" srcOrd="0" destOrd="0" presId="urn:microsoft.com/office/officeart/2008/layout/HorizontalMultiLevelHierarchy"/>
    <dgm:cxn modelId="{E4168741-B356-4A38-8F90-392AB1D06855}" type="presParOf" srcId="{173156B5-203B-450A-B81C-E8FC51C3F076}" destId="{914B38BC-4F54-4BFC-A958-EB63EDE596C0}" srcOrd="1" destOrd="0" presId="urn:microsoft.com/office/officeart/2008/layout/HorizontalMultiLevelHierarchy"/>
    <dgm:cxn modelId="{DB9112F1-2DE9-4556-AC0B-07E448BACAAB}" type="presParOf" srcId="{914B38BC-4F54-4BFC-A958-EB63EDE596C0}" destId="{9A0D2EA6-DCD0-4395-A0D7-4109F4345B3C}" srcOrd="0" destOrd="0" presId="urn:microsoft.com/office/officeart/2008/layout/HorizontalMultiLevelHierarchy"/>
    <dgm:cxn modelId="{3EC972A1-8147-429E-A085-5CFF92EC5905}" type="presParOf" srcId="{9A0D2EA6-DCD0-4395-A0D7-4109F4345B3C}" destId="{D052C90A-1F75-41AA-9D7A-32DD28FC2D65}" srcOrd="0" destOrd="0" presId="urn:microsoft.com/office/officeart/2008/layout/HorizontalMultiLevelHierarchy"/>
    <dgm:cxn modelId="{2E4F6391-1347-450A-BA90-75AE3396D409}" type="presParOf" srcId="{914B38BC-4F54-4BFC-A958-EB63EDE596C0}" destId="{93494297-D536-441F-9D5F-1A5E24C07101}" srcOrd="1" destOrd="0" presId="urn:microsoft.com/office/officeart/2008/layout/HorizontalMultiLevelHierarchy"/>
    <dgm:cxn modelId="{26C4C065-A69A-4586-9E45-43EB418246AC}" type="presParOf" srcId="{93494297-D536-441F-9D5F-1A5E24C07101}" destId="{E9249F07-AB15-4AE8-9CCD-091595A66ABA}" srcOrd="0" destOrd="0" presId="urn:microsoft.com/office/officeart/2008/layout/HorizontalMultiLevelHierarchy"/>
    <dgm:cxn modelId="{5786FACF-9A8A-4903-A692-63F144BA8C5E}" type="presParOf" srcId="{93494297-D536-441F-9D5F-1A5E24C07101}" destId="{794986F9-FE08-4FD3-82C4-2EECE10B2580}" srcOrd="1" destOrd="0" presId="urn:microsoft.com/office/officeart/2008/layout/HorizontalMultiLevelHierarchy"/>
    <dgm:cxn modelId="{8E80042E-C9F6-41BC-AFA4-E890251E0D95}" type="presParOf" srcId="{794986F9-FE08-4FD3-82C4-2EECE10B2580}" destId="{F75F3A9B-FD59-45A5-8D4D-7D5A45FB1305}" srcOrd="0" destOrd="0" presId="urn:microsoft.com/office/officeart/2008/layout/HorizontalMultiLevelHierarchy"/>
    <dgm:cxn modelId="{03CC69F4-AC2C-48FA-974B-6A223009FD0D}" type="presParOf" srcId="{F75F3A9B-FD59-45A5-8D4D-7D5A45FB1305}" destId="{74AF7F04-ED81-47E4-8C02-9997C3B78D5A}" srcOrd="0" destOrd="0" presId="urn:microsoft.com/office/officeart/2008/layout/HorizontalMultiLevelHierarchy"/>
    <dgm:cxn modelId="{75A6978A-32F0-4638-8DA0-B8123979E7F8}" type="presParOf" srcId="{794986F9-FE08-4FD3-82C4-2EECE10B2580}" destId="{26C45232-8F0B-440E-ABDE-D9C555BE5CE9}" srcOrd="1" destOrd="0" presId="urn:microsoft.com/office/officeart/2008/layout/HorizontalMultiLevelHierarchy"/>
    <dgm:cxn modelId="{DA76BCFA-C76D-4E0A-B362-DB1A680085C2}" type="presParOf" srcId="{26C45232-8F0B-440E-ABDE-D9C555BE5CE9}" destId="{5290A3B4-F78B-44DB-9977-8EA1811C363F}" srcOrd="0" destOrd="0" presId="urn:microsoft.com/office/officeart/2008/layout/HorizontalMultiLevelHierarchy"/>
    <dgm:cxn modelId="{C6E4D06A-872F-49B1-9F74-563C14EAEBFF}" type="presParOf" srcId="{26C45232-8F0B-440E-ABDE-D9C555BE5CE9}" destId="{19410E2C-8BD3-4408-9D9C-65D29208BF3A}" srcOrd="1" destOrd="0" presId="urn:microsoft.com/office/officeart/2008/layout/HorizontalMultiLevelHierarchy"/>
    <dgm:cxn modelId="{D89B520E-2433-450F-B25E-4ADD1FEC9722}" type="presParOf" srcId="{0BA13A34-D050-4FB8-8A0F-B03DA2B916EB}" destId="{453A48C3-4DE4-4E38-A5BA-66A5B6B1D9D8}" srcOrd="10" destOrd="0" presId="urn:microsoft.com/office/officeart/2008/layout/HorizontalMultiLevelHierarchy"/>
    <dgm:cxn modelId="{68CF3D91-756E-4DF2-BD20-D59B7E19A854}" type="presParOf" srcId="{453A48C3-4DE4-4E38-A5BA-66A5B6B1D9D8}" destId="{B26157ED-79B6-4AD9-AA5C-7C149C7C0BE3}" srcOrd="0" destOrd="0" presId="urn:microsoft.com/office/officeart/2008/layout/HorizontalMultiLevelHierarchy"/>
    <dgm:cxn modelId="{941DE14D-595E-479A-BBDD-3A5B1A609456}" type="presParOf" srcId="{0BA13A34-D050-4FB8-8A0F-B03DA2B916EB}" destId="{B2D82805-E93C-4784-808D-759A1DE9FE82}" srcOrd="11" destOrd="0" presId="urn:microsoft.com/office/officeart/2008/layout/HorizontalMultiLevelHierarchy"/>
    <dgm:cxn modelId="{4F14D807-456E-4CD6-A40A-811BE0D8D18B}" type="presParOf" srcId="{B2D82805-E93C-4784-808D-759A1DE9FE82}" destId="{0A7BE6AC-9A1F-4899-B2A1-DC04E3554EF9}" srcOrd="0" destOrd="0" presId="urn:microsoft.com/office/officeart/2008/layout/HorizontalMultiLevelHierarchy"/>
    <dgm:cxn modelId="{6BC36D52-04ED-487A-985E-1B427845EC6F}" type="presParOf" srcId="{B2D82805-E93C-4784-808D-759A1DE9FE82}" destId="{BEC08626-CFBC-4570-94BB-C8074BFFE69B}" srcOrd="1" destOrd="0" presId="urn:microsoft.com/office/officeart/2008/layout/HorizontalMultiLevelHierarchy"/>
    <dgm:cxn modelId="{B2145C00-78FB-44C6-9159-E23ABACA3F22}" type="presParOf" srcId="{BEC08626-CFBC-4570-94BB-C8074BFFE69B}" destId="{A2C0D08E-1896-488A-9E8D-E70F55897FC6}" srcOrd="0" destOrd="0" presId="urn:microsoft.com/office/officeart/2008/layout/HorizontalMultiLevelHierarchy"/>
    <dgm:cxn modelId="{7CAF9316-D1E3-478B-920B-AF0A4048886C}" type="presParOf" srcId="{A2C0D08E-1896-488A-9E8D-E70F55897FC6}" destId="{9AAF41C7-7CD8-4107-9D55-4F5544DE4952}" srcOrd="0" destOrd="0" presId="urn:microsoft.com/office/officeart/2008/layout/HorizontalMultiLevelHierarchy"/>
    <dgm:cxn modelId="{84699802-C7F7-482E-9481-35EAAA15D362}" type="presParOf" srcId="{BEC08626-CFBC-4570-94BB-C8074BFFE69B}" destId="{145ECA2D-3469-41B0-8236-5298E505A475}" srcOrd="1" destOrd="0" presId="urn:microsoft.com/office/officeart/2008/layout/HorizontalMultiLevelHierarchy"/>
    <dgm:cxn modelId="{74A185C8-15CC-45BE-91C9-311351061C3A}" type="presParOf" srcId="{145ECA2D-3469-41B0-8236-5298E505A475}" destId="{92423616-A7D8-4671-8D0C-18800E0CDA63}" srcOrd="0" destOrd="0" presId="urn:microsoft.com/office/officeart/2008/layout/HorizontalMultiLevelHierarchy"/>
    <dgm:cxn modelId="{3600EB4A-6745-4358-A326-5D943E134FAA}" type="presParOf" srcId="{145ECA2D-3469-41B0-8236-5298E505A475}" destId="{20A6E507-F46A-44F7-97E9-65E8EBD500AF}" srcOrd="1" destOrd="0" presId="urn:microsoft.com/office/officeart/2008/layout/HorizontalMultiLevelHierarchy"/>
    <dgm:cxn modelId="{A9B36E6C-4B28-4B75-A72D-B1B151528B62}" type="presParOf" srcId="{20A6E507-F46A-44F7-97E9-65E8EBD500AF}" destId="{1A655721-4B26-47B8-A8DD-423D6911200C}" srcOrd="0" destOrd="0" presId="urn:microsoft.com/office/officeart/2008/layout/HorizontalMultiLevelHierarchy"/>
    <dgm:cxn modelId="{2A5CC22A-E0A6-40E7-82FD-609B6C5E7EA0}" type="presParOf" srcId="{1A655721-4B26-47B8-A8DD-423D6911200C}" destId="{CAF1BCDD-7AEC-4E56-9CFE-E4A2F32F2CE2}" srcOrd="0" destOrd="0" presId="urn:microsoft.com/office/officeart/2008/layout/HorizontalMultiLevelHierarchy"/>
    <dgm:cxn modelId="{82D310CE-CEBE-4F7F-8861-1B2E4B4A2E5D}" type="presParOf" srcId="{20A6E507-F46A-44F7-97E9-65E8EBD500AF}" destId="{FFE82929-EF58-4C21-A53B-6059B4F4B79A}" srcOrd="1" destOrd="0" presId="urn:microsoft.com/office/officeart/2008/layout/HorizontalMultiLevelHierarchy"/>
    <dgm:cxn modelId="{DC9633EF-5245-4C9E-B8AC-B96FF411F633}" type="presParOf" srcId="{FFE82929-EF58-4C21-A53B-6059B4F4B79A}" destId="{9C5F07CE-DD62-4BD2-BC0A-5E28654A4D00}" srcOrd="0" destOrd="0" presId="urn:microsoft.com/office/officeart/2008/layout/HorizontalMultiLevelHierarchy"/>
    <dgm:cxn modelId="{820E114B-9F8A-444B-860E-3CA955423F15}" type="presParOf" srcId="{FFE82929-EF58-4C21-A53B-6059B4F4B79A}" destId="{E8A3E3EF-94C5-4443-98F3-7855648EBEA3}" srcOrd="1" destOrd="0" presId="urn:microsoft.com/office/officeart/2008/layout/HorizontalMultiLevelHierarchy"/>
    <dgm:cxn modelId="{EB362B1B-2DD6-48B2-AE3A-6C970B41CC90}" type="presParOf" srcId="{E8A3E3EF-94C5-4443-98F3-7855648EBEA3}" destId="{EC2BB5E0-A399-4471-8C84-88BA964A7644}" srcOrd="0" destOrd="0" presId="urn:microsoft.com/office/officeart/2008/layout/HorizontalMultiLevelHierarchy"/>
    <dgm:cxn modelId="{0B0436A9-5483-4F9C-8077-33C371C56A49}" type="presParOf" srcId="{EC2BB5E0-A399-4471-8C84-88BA964A7644}" destId="{D29D913A-AE5A-4F3F-9448-40C9E90EF22F}" srcOrd="0" destOrd="0" presId="urn:microsoft.com/office/officeart/2008/layout/HorizontalMultiLevelHierarchy"/>
    <dgm:cxn modelId="{D6A4D9DC-B637-4895-A82E-D442DC0E94C0}" type="presParOf" srcId="{E8A3E3EF-94C5-4443-98F3-7855648EBEA3}" destId="{B6CA0291-2D97-447E-8A0A-617A7D7B4AE4}" srcOrd="1" destOrd="0" presId="urn:microsoft.com/office/officeart/2008/layout/HorizontalMultiLevelHierarchy"/>
    <dgm:cxn modelId="{5B256F10-0A80-48AD-A35C-77AC4F0B309B}" type="presParOf" srcId="{B6CA0291-2D97-447E-8A0A-617A7D7B4AE4}" destId="{4C9F98A5-7ADD-48A2-8472-7B59F894CA74}" srcOrd="0" destOrd="0" presId="urn:microsoft.com/office/officeart/2008/layout/HorizontalMultiLevelHierarchy"/>
    <dgm:cxn modelId="{432AD789-2E42-48D7-A534-992EC9EF118B}" type="presParOf" srcId="{B6CA0291-2D97-447E-8A0A-617A7D7B4AE4}" destId="{C51F54D1-76BA-4CDC-A41C-9BDFBB60164A}" srcOrd="1" destOrd="0" presId="urn:microsoft.com/office/officeart/2008/layout/HorizontalMultiLevelHierarchy"/>
    <dgm:cxn modelId="{512554AB-73F3-4624-ABFD-6AA9374FD0AD}" type="presParOf" srcId="{C51F54D1-76BA-4CDC-A41C-9BDFBB60164A}" destId="{52B40640-22AE-47D6-B062-CA2A717B5B20}" srcOrd="0" destOrd="0" presId="urn:microsoft.com/office/officeart/2008/layout/HorizontalMultiLevelHierarchy"/>
    <dgm:cxn modelId="{D38F7E3A-6DB8-4CFA-8A40-43AD0AE6F69D}" type="presParOf" srcId="{52B40640-22AE-47D6-B062-CA2A717B5B20}" destId="{2C5C6BDA-4752-42C3-83DB-AC81574FE4EA}" srcOrd="0" destOrd="0" presId="urn:microsoft.com/office/officeart/2008/layout/HorizontalMultiLevelHierarchy"/>
    <dgm:cxn modelId="{5C1ED614-07DC-4254-BB74-2AEEAA8BA07B}" type="presParOf" srcId="{C51F54D1-76BA-4CDC-A41C-9BDFBB60164A}" destId="{7D9C9E1E-1C3D-4FCD-A92B-B74918470FC6}" srcOrd="1" destOrd="0" presId="urn:microsoft.com/office/officeart/2008/layout/HorizontalMultiLevelHierarchy"/>
    <dgm:cxn modelId="{7E4C42E4-482C-4AF0-A7B5-84C0DA0338E8}" type="presParOf" srcId="{7D9C9E1E-1C3D-4FCD-A92B-B74918470FC6}" destId="{899578E5-D12F-456C-8AAB-C70E84808B47}" srcOrd="0" destOrd="0" presId="urn:microsoft.com/office/officeart/2008/layout/HorizontalMultiLevelHierarchy"/>
    <dgm:cxn modelId="{158AE868-81B1-486C-B333-22E33F41EDDB}" type="presParOf" srcId="{7D9C9E1E-1C3D-4FCD-A92B-B74918470FC6}" destId="{5834DD87-2545-4D8E-9767-5BDA8ECABA63}" srcOrd="1" destOrd="0" presId="urn:microsoft.com/office/officeart/2008/layout/HorizontalMultiLevelHierarchy"/>
    <dgm:cxn modelId="{97F5C854-CC92-496A-B88B-539E229B762F}" type="presParOf" srcId="{BEC08626-CFBC-4570-94BB-C8074BFFE69B}" destId="{49DF9CFD-7185-4ACD-ADB4-C6D2C7CE9F06}" srcOrd="2" destOrd="0" presId="urn:microsoft.com/office/officeart/2008/layout/HorizontalMultiLevelHierarchy"/>
    <dgm:cxn modelId="{9F033056-BDC2-42DC-BF66-E2187CBDBBCC}" type="presParOf" srcId="{49DF9CFD-7185-4ACD-ADB4-C6D2C7CE9F06}" destId="{91D80637-6ECE-4AB0-8A4D-1A3A3D89819A}" srcOrd="0" destOrd="0" presId="urn:microsoft.com/office/officeart/2008/layout/HorizontalMultiLevelHierarchy"/>
    <dgm:cxn modelId="{E8A3DB34-CD3A-4FCD-8C16-E68232C60E5B}" type="presParOf" srcId="{BEC08626-CFBC-4570-94BB-C8074BFFE69B}" destId="{E4EFA013-6E12-4097-8E75-EAF2F70BEA61}" srcOrd="3" destOrd="0" presId="urn:microsoft.com/office/officeart/2008/layout/HorizontalMultiLevelHierarchy"/>
    <dgm:cxn modelId="{5C67BBAA-C3D8-4AD7-ADBC-E93556E5190C}" type="presParOf" srcId="{E4EFA013-6E12-4097-8E75-EAF2F70BEA61}" destId="{0246DC76-E623-4CE7-A08E-989DFCB00011}" srcOrd="0" destOrd="0" presId="urn:microsoft.com/office/officeart/2008/layout/HorizontalMultiLevelHierarchy"/>
    <dgm:cxn modelId="{EF0331F4-A01F-48C2-810F-10CA493E7A0B}" type="presParOf" srcId="{E4EFA013-6E12-4097-8E75-EAF2F70BEA61}" destId="{E206D164-FF7D-4C55-AA5E-74CDB6985714}" srcOrd="1" destOrd="0" presId="urn:microsoft.com/office/officeart/2008/layout/HorizontalMultiLevelHierarchy"/>
    <dgm:cxn modelId="{33D6F1CF-E0D2-477B-8E16-EFF4F4C5C361}" type="presParOf" srcId="{E206D164-FF7D-4C55-AA5E-74CDB6985714}" destId="{E1129B5B-B6F4-4202-BBC2-B4B467FE30DD}" srcOrd="0" destOrd="0" presId="urn:microsoft.com/office/officeart/2008/layout/HorizontalMultiLevelHierarchy"/>
    <dgm:cxn modelId="{ACE0906B-84B8-4201-910F-4D5F4EC8CC7A}" type="presParOf" srcId="{E1129B5B-B6F4-4202-BBC2-B4B467FE30DD}" destId="{0513DEC6-EE64-4C57-87F0-E77E9E4D18CF}" srcOrd="0" destOrd="0" presId="urn:microsoft.com/office/officeart/2008/layout/HorizontalMultiLevelHierarchy"/>
    <dgm:cxn modelId="{25C81397-4DD1-46E9-B2EA-173E9A02C06C}" type="presParOf" srcId="{E206D164-FF7D-4C55-AA5E-74CDB6985714}" destId="{3365E8F6-527F-4058-A32B-D11BD9C45B5C}" srcOrd="1" destOrd="0" presId="urn:microsoft.com/office/officeart/2008/layout/HorizontalMultiLevelHierarchy"/>
    <dgm:cxn modelId="{08FBF4FF-C8B6-4CB6-988C-27C8BFADB927}" type="presParOf" srcId="{3365E8F6-527F-4058-A32B-D11BD9C45B5C}" destId="{BAF00BA3-E93D-4EA3-A354-7E6A908C1842}" srcOrd="0" destOrd="0" presId="urn:microsoft.com/office/officeart/2008/layout/HorizontalMultiLevelHierarchy"/>
    <dgm:cxn modelId="{399FE8FD-4D77-40D6-8CEA-1D790E6D13CF}" type="presParOf" srcId="{3365E8F6-527F-4058-A32B-D11BD9C45B5C}" destId="{DE3E0A14-8FAF-4032-8027-DA2CC3055D68}" srcOrd="1" destOrd="0" presId="urn:microsoft.com/office/officeart/2008/layout/HorizontalMultiLevelHierarchy"/>
    <dgm:cxn modelId="{8EFCFB3F-1030-48AA-BD41-684759DA3CD2}" type="presParOf" srcId="{DE3E0A14-8FAF-4032-8027-DA2CC3055D68}" destId="{401B9150-A951-4287-B123-B2C4CF82020C}" srcOrd="0" destOrd="0" presId="urn:microsoft.com/office/officeart/2008/layout/HorizontalMultiLevelHierarchy"/>
    <dgm:cxn modelId="{32D251AB-3B24-46A9-BDE7-40A5274F5C1E}" type="presParOf" srcId="{401B9150-A951-4287-B123-B2C4CF82020C}" destId="{03695327-62DA-4A9F-B674-5C0DAEAEF75A}" srcOrd="0" destOrd="0" presId="urn:microsoft.com/office/officeart/2008/layout/HorizontalMultiLevelHierarchy"/>
    <dgm:cxn modelId="{79939846-CD0A-4DA1-A61C-0F83B0957EB5}" type="presParOf" srcId="{DE3E0A14-8FAF-4032-8027-DA2CC3055D68}" destId="{11830EDF-0C85-4F22-85CF-ED512F02847D}" srcOrd="1" destOrd="0" presId="urn:microsoft.com/office/officeart/2008/layout/HorizontalMultiLevelHierarchy"/>
    <dgm:cxn modelId="{9DC0AF49-B761-4E27-BBBB-04A9520CBA6D}" type="presParOf" srcId="{11830EDF-0C85-4F22-85CF-ED512F02847D}" destId="{BF2BBA16-09FC-4CBF-B4A4-092890063293}" srcOrd="0" destOrd="0" presId="urn:microsoft.com/office/officeart/2008/layout/HorizontalMultiLevelHierarchy"/>
    <dgm:cxn modelId="{BAD9B656-87BE-493E-B152-EC4C83B673F5}" type="presParOf" srcId="{11830EDF-0C85-4F22-85CF-ED512F02847D}" destId="{7E039880-F82B-4A56-B04C-3EE52C93E2FC}" srcOrd="1" destOrd="0" presId="urn:microsoft.com/office/officeart/2008/layout/HorizontalMultiLevelHierarchy"/>
    <dgm:cxn modelId="{4671EAEE-B8A8-46FD-BF81-1A6D32EAD9AE}" type="presParOf" srcId="{7E039880-F82B-4A56-B04C-3EE52C93E2FC}" destId="{D10C7F48-234B-40C9-B44D-9E294295E5A2}" srcOrd="0" destOrd="0" presId="urn:microsoft.com/office/officeart/2008/layout/HorizontalMultiLevelHierarchy"/>
    <dgm:cxn modelId="{5F90A782-5271-4F8D-8135-F92DC2CECEC0}" type="presParOf" srcId="{D10C7F48-234B-40C9-B44D-9E294295E5A2}" destId="{CB896F5B-A257-4D4B-8309-FF743B4E1796}" srcOrd="0" destOrd="0" presId="urn:microsoft.com/office/officeart/2008/layout/HorizontalMultiLevelHierarchy"/>
    <dgm:cxn modelId="{529FFEA4-3E5F-43BD-BD8F-363476163FD3}" type="presParOf" srcId="{7E039880-F82B-4A56-B04C-3EE52C93E2FC}" destId="{AC1B2007-7867-420E-9C8D-82C6AE46772C}" srcOrd="1" destOrd="0" presId="urn:microsoft.com/office/officeart/2008/layout/HorizontalMultiLevelHierarchy"/>
    <dgm:cxn modelId="{2746743D-C42E-434A-9760-6F9F3E567ACA}" type="presParOf" srcId="{AC1B2007-7867-420E-9C8D-82C6AE46772C}" destId="{98F0010C-0B0D-4B56-BC77-40D2F58E2F78}" srcOrd="0" destOrd="0" presId="urn:microsoft.com/office/officeart/2008/layout/HorizontalMultiLevelHierarchy"/>
    <dgm:cxn modelId="{9225DBDA-D183-45BA-9051-36A7AE6AAD2F}" type="presParOf" srcId="{AC1B2007-7867-420E-9C8D-82C6AE46772C}" destId="{408FA290-413A-47C4-8725-838AEE40AA66}" srcOrd="1" destOrd="0" presId="urn:microsoft.com/office/officeart/2008/layout/HorizontalMultiLevelHierarchy"/>
    <dgm:cxn modelId="{439848FE-8973-4AAC-B048-D5867940FB90}" type="presParOf" srcId="{0BA13A34-D050-4FB8-8A0F-B03DA2B916EB}" destId="{E8E37B28-37B0-4485-BA5E-BAD9E940B6DF}" srcOrd="12" destOrd="0" presId="urn:microsoft.com/office/officeart/2008/layout/HorizontalMultiLevelHierarchy"/>
    <dgm:cxn modelId="{D989A85F-14A6-40A4-8B54-A4225A630FD9}" type="presParOf" srcId="{E8E37B28-37B0-4485-BA5E-BAD9E940B6DF}" destId="{597515D6-D276-4248-9DBA-61CBAC50CE73}" srcOrd="0" destOrd="0" presId="urn:microsoft.com/office/officeart/2008/layout/HorizontalMultiLevelHierarchy"/>
    <dgm:cxn modelId="{6647C0B2-5D9B-4E3C-979C-A23ECC827DEB}" type="presParOf" srcId="{0BA13A34-D050-4FB8-8A0F-B03DA2B916EB}" destId="{7BED2C27-301A-4E8B-AFAD-7E06D431F33C}" srcOrd="13" destOrd="0" presId="urn:microsoft.com/office/officeart/2008/layout/HorizontalMultiLevelHierarchy"/>
    <dgm:cxn modelId="{B18DF43F-2B2B-4ECE-AE07-3BC1B8291162}" type="presParOf" srcId="{7BED2C27-301A-4E8B-AFAD-7E06D431F33C}" destId="{EC8CF2C0-A8B5-4215-9734-52A875EE5E6A}" srcOrd="0" destOrd="0" presId="urn:microsoft.com/office/officeart/2008/layout/HorizontalMultiLevelHierarchy"/>
    <dgm:cxn modelId="{FE077CC3-19BE-40B4-92D2-9CAFD874F4F8}" type="presParOf" srcId="{7BED2C27-301A-4E8B-AFAD-7E06D431F33C}" destId="{51812E44-1A2F-4372-A30D-7CFF922C43E4}" srcOrd="1" destOrd="0" presId="urn:microsoft.com/office/officeart/2008/layout/HorizontalMultiLevelHierarchy"/>
    <dgm:cxn modelId="{B3703340-0AE4-4775-9830-5AD2C862860B}" type="presParOf" srcId="{51812E44-1A2F-4372-A30D-7CFF922C43E4}" destId="{212B7CF7-3A2B-42C3-A4E8-D1CDF819F651}" srcOrd="0" destOrd="0" presId="urn:microsoft.com/office/officeart/2008/layout/HorizontalMultiLevelHierarchy"/>
    <dgm:cxn modelId="{A61A7D04-70F2-4CD0-8569-8F9FD10F5C0F}" type="presParOf" srcId="{212B7CF7-3A2B-42C3-A4E8-D1CDF819F651}" destId="{C8BF6BB3-7F76-4FFE-960A-905C49ECD25C}" srcOrd="0" destOrd="0" presId="urn:microsoft.com/office/officeart/2008/layout/HorizontalMultiLevelHierarchy"/>
    <dgm:cxn modelId="{82A5A5CF-2ED9-41C9-B56C-9EC3F8B2D888}" type="presParOf" srcId="{51812E44-1A2F-4372-A30D-7CFF922C43E4}" destId="{1884D2C3-795D-4F7B-BF26-32B0EB2A5F0B}" srcOrd="1" destOrd="0" presId="urn:microsoft.com/office/officeart/2008/layout/HorizontalMultiLevelHierarchy"/>
    <dgm:cxn modelId="{CE9C4690-F898-4741-8797-C7B05F0D1182}" type="presParOf" srcId="{1884D2C3-795D-4F7B-BF26-32B0EB2A5F0B}" destId="{CB9B0D45-50DD-4B1D-88BF-63D3E524FA7C}" srcOrd="0" destOrd="0" presId="urn:microsoft.com/office/officeart/2008/layout/HorizontalMultiLevelHierarchy"/>
    <dgm:cxn modelId="{4FD3C7B4-67FE-4442-BDD9-A00533EBA421}" type="presParOf" srcId="{1884D2C3-795D-4F7B-BF26-32B0EB2A5F0B}" destId="{6037399A-F044-4377-A618-7B2E5F36198C}" srcOrd="1" destOrd="0" presId="urn:microsoft.com/office/officeart/2008/layout/HorizontalMultiLevelHierarchy"/>
    <dgm:cxn modelId="{E147E7B1-DDFD-42A0-BD6F-1E28778DB0FF}" type="presParOf" srcId="{6037399A-F044-4377-A618-7B2E5F36198C}" destId="{3D42ADC9-5057-4E37-8CD5-0DD2E08E6B6A}" srcOrd="0" destOrd="0" presId="urn:microsoft.com/office/officeart/2008/layout/HorizontalMultiLevelHierarchy"/>
    <dgm:cxn modelId="{3852C17B-D502-40FA-BB92-D5946B29EB72}" type="presParOf" srcId="{3D42ADC9-5057-4E37-8CD5-0DD2E08E6B6A}" destId="{E3030325-C9FF-47DF-9231-97873F676336}" srcOrd="0" destOrd="0" presId="urn:microsoft.com/office/officeart/2008/layout/HorizontalMultiLevelHierarchy"/>
    <dgm:cxn modelId="{6FBB118C-1AF5-4AF2-8D11-86F7CC96EE78}" type="presParOf" srcId="{6037399A-F044-4377-A618-7B2E5F36198C}" destId="{9D17FD94-5028-4E58-BCF9-86C7D91D931E}" srcOrd="1" destOrd="0" presId="urn:microsoft.com/office/officeart/2008/layout/HorizontalMultiLevelHierarchy"/>
    <dgm:cxn modelId="{06C54491-6860-43F2-9BEA-21CBA0345498}" type="presParOf" srcId="{9D17FD94-5028-4E58-BCF9-86C7D91D931E}" destId="{1BB82D13-3234-466B-95F6-E0F25078592C}" srcOrd="0" destOrd="0" presId="urn:microsoft.com/office/officeart/2008/layout/HorizontalMultiLevelHierarchy"/>
    <dgm:cxn modelId="{4DAD8919-AE72-4D9E-92F5-7274F614FD74}" type="presParOf" srcId="{9D17FD94-5028-4E58-BCF9-86C7D91D931E}" destId="{C3C91BF9-BE11-4BEA-A870-00C83EA13E30}" srcOrd="1" destOrd="0" presId="urn:microsoft.com/office/officeart/2008/layout/HorizontalMultiLevelHierarchy"/>
    <dgm:cxn modelId="{A1506790-4AF8-4A7D-B290-ED9BC2234CF7}" type="presParOf" srcId="{C3C91BF9-BE11-4BEA-A870-00C83EA13E30}" destId="{C01AD850-3CD4-4573-9956-E6632A975565}" srcOrd="0" destOrd="0" presId="urn:microsoft.com/office/officeart/2008/layout/HorizontalMultiLevelHierarchy"/>
    <dgm:cxn modelId="{4691D027-6BB4-49D4-BD83-8DA235261F2F}" type="presParOf" srcId="{C01AD850-3CD4-4573-9956-E6632A975565}" destId="{6C093290-72AB-4860-B4A3-59FABE2E0013}" srcOrd="0" destOrd="0" presId="urn:microsoft.com/office/officeart/2008/layout/HorizontalMultiLevelHierarchy"/>
    <dgm:cxn modelId="{41FABCD6-9DEC-41C5-AE5B-05F91EB63547}" type="presParOf" srcId="{C3C91BF9-BE11-4BEA-A870-00C83EA13E30}" destId="{72C9465F-9BFD-4520-B82D-5C33A143D70A}" srcOrd="1" destOrd="0" presId="urn:microsoft.com/office/officeart/2008/layout/HorizontalMultiLevelHierarchy"/>
    <dgm:cxn modelId="{503B271C-0731-40AC-9577-65E41AAB7A01}" type="presParOf" srcId="{72C9465F-9BFD-4520-B82D-5C33A143D70A}" destId="{04A7DE96-D7F5-43C6-AB55-257D351C6AEF}" srcOrd="0" destOrd="0" presId="urn:microsoft.com/office/officeart/2008/layout/HorizontalMultiLevelHierarchy"/>
    <dgm:cxn modelId="{F376A2D7-9376-48A9-A8D4-00F68D0641CD}" type="presParOf" srcId="{72C9465F-9BFD-4520-B82D-5C33A143D70A}" destId="{D4A02AB4-B5D5-4C34-8857-16193A44890E}" srcOrd="1" destOrd="0" presId="urn:microsoft.com/office/officeart/2008/layout/HorizontalMultiLevelHierarchy"/>
    <dgm:cxn modelId="{576A92D9-5DBE-4D29-AE83-9877C26C13AB}" type="presParOf" srcId="{D4A02AB4-B5D5-4C34-8857-16193A44890E}" destId="{FDDC4C68-2C73-4DE0-AF7A-9328703E97D2}" srcOrd="0" destOrd="0" presId="urn:microsoft.com/office/officeart/2008/layout/HorizontalMultiLevelHierarchy"/>
    <dgm:cxn modelId="{BAF8EA9B-0B35-4D07-B968-C2085F7EB314}" type="presParOf" srcId="{FDDC4C68-2C73-4DE0-AF7A-9328703E97D2}" destId="{49A3C237-718E-4148-A947-7D7D1BEB561B}" srcOrd="0" destOrd="0" presId="urn:microsoft.com/office/officeart/2008/layout/HorizontalMultiLevelHierarchy"/>
    <dgm:cxn modelId="{9E25F7B5-115B-499E-8419-CEF1707C8853}" type="presParOf" srcId="{D4A02AB4-B5D5-4C34-8857-16193A44890E}" destId="{B2ED7DBF-794F-407A-95FF-9C37113296D2}" srcOrd="1" destOrd="0" presId="urn:microsoft.com/office/officeart/2008/layout/HorizontalMultiLevelHierarchy"/>
    <dgm:cxn modelId="{A4C1DC4A-DD0C-44E0-A368-BCDEA9979DD0}" type="presParOf" srcId="{B2ED7DBF-794F-407A-95FF-9C37113296D2}" destId="{C59DEF40-94C0-48EA-A0B3-B2F6876656BC}" srcOrd="0" destOrd="0" presId="urn:microsoft.com/office/officeart/2008/layout/HorizontalMultiLevelHierarchy"/>
    <dgm:cxn modelId="{352DFB83-0777-4F88-A9A2-0FBF8B6454A4}" type="presParOf" srcId="{B2ED7DBF-794F-407A-95FF-9C37113296D2}" destId="{7101B92A-7F7D-45CE-B0A7-96235ADE0026}" srcOrd="1" destOrd="0" presId="urn:microsoft.com/office/officeart/2008/layout/HorizontalMultiLevelHierarchy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C4C68-2C73-4DE0-AF7A-9328703E97D2}">
      <dsp:nvSpPr>
        <dsp:cNvPr id="0" name=""/>
        <dsp:cNvSpPr/>
      </dsp:nvSpPr>
      <dsp:spPr>
        <a:xfrm>
          <a:off x="6965865" y="578732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7071213" y="5827501"/>
        <a:ext cx="0" cy="0"/>
      </dsp:txXfrm>
    </dsp:sp>
    <dsp:sp modelId="{C01AD850-3CD4-4573-9956-E6632A975565}">
      <dsp:nvSpPr>
        <dsp:cNvPr id="0" name=""/>
        <dsp:cNvSpPr/>
      </dsp:nvSpPr>
      <dsp:spPr>
        <a:xfrm>
          <a:off x="5635160" y="578732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5740507" y="5827501"/>
        <a:ext cx="0" cy="0"/>
      </dsp:txXfrm>
    </dsp:sp>
    <dsp:sp modelId="{3D42ADC9-5057-4E37-8CD5-0DD2E08E6B6A}">
      <dsp:nvSpPr>
        <dsp:cNvPr id="0" name=""/>
        <dsp:cNvSpPr/>
      </dsp:nvSpPr>
      <dsp:spPr>
        <a:xfrm>
          <a:off x="4304455" y="578732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409802" y="5827501"/>
        <a:ext cx="0" cy="0"/>
      </dsp:txXfrm>
    </dsp:sp>
    <dsp:sp modelId="{212B7CF7-3A2B-42C3-A4E8-D1CDF819F651}">
      <dsp:nvSpPr>
        <dsp:cNvPr id="0" name=""/>
        <dsp:cNvSpPr/>
      </dsp:nvSpPr>
      <dsp:spPr>
        <a:xfrm>
          <a:off x="1611118" y="5787326"/>
          <a:ext cx="2886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8685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1748244" y="5825829"/>
        <a:ext cx="0" cy="0"/>
      </dsp:txXfrm>
    </dsp:sp>
    <dsp:sp modelId="{E8E37B28-37B0-4485-BA5E-BAD9E940B6DF}">
      <dsp:nvSpPr>
        <dsp:cNvPr id="0" name=""/>
        <dsp:cNvSpPr/>
      </dsp:nvSpPr>
      <dsp:spPr>
        <a:xfrm>
          <a:off x="338085" y="3086099"/>
          <a:ext cx="164111" cy="2746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055" y="0"/>
              </a:lnTo>
              <a:lnTo>
                <a:pt x="82055" y="2746946"/>
              </a:lnTo>
              <a:lnTo>
                <a:pt x="164111" y="2746946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351345" y="4390777"/>
        <a:ext cx="0" cy="0"/>
      </dsp:txXfrm>
    </dsp:sp>
    <dsp:sp modelId="{D10C7F48-234B-40C9-B44D-9E294295E5A2}">
      <dsp:nvSpPr>
        <dsp:cNvPr id="0" name=""/>
        <dsp:cNvSpPr/>
      </dsp:nvSpPr>
      <dsp:spPr>
        <a:xfrm>
          <a:off x="6965865" y="536471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7071213" y="5404894"/>
        <a:ext cx="0" cy="0"/>
      </dsp:txXfrm>
    </dsp:sp>
    <dsp:sp modelId="{401B9150-A951-4287-B123-B2C4CF82020C}">
      <dsp:nvSpPr>
        <dsp:cNvPr id="0" name=""/>
        <dsp:cNvSpPr/>
      </dsp:nvSpPr>
      <dsp:spPr>
        <a:xfrm>
          <a:off x="5635160" y="536471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5740507" y="5404894"/>
        <a:ext cx="0" cy="0"/>
      </dsp:txXfrm>
    </dsp:sp>
    <dsp:sp modelId="{E1129B5B-B6F4-4202-BBC2-B4B467FE30DD}">
      <dsp:nvSpPr>
        <dsp:cNvPr id="0" name=""/>
        <dsp:cNvSpPr/>
      </dsp:nvSpPr>
      <dsp:spPr>
        <a:xfrm>
          <a:off x="4304455" y="536471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409802" y="5404894"/>
        <a:ext cx="0" cy="0"/>
      </dsp:txXfrm>
    </dsp:sp>
    <dsp:sp modelId="{49DF9CFD-7185-4ACD-ADB4-C6D2C7CE9F06}">
      <dsp:nvSpPr>
        <dsp:cNvPr id="0" name=""/>
        <dsp:cNvSpPr/>
      </dsp:nvSpPr>
      <dsp:spPr>
        <a:xfrm>
          <a:off x="1611118" y="5199135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211303"/>
              </a:lnTo>
              <a:lnTo>
                <a:pt x="288685" y="211303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1746517" y="5295843"/>
        <a:ext cx="0" cy="0"/>
      </dsp:txXfrm>
    </dsp:sp>
    <dsp:sp modelId="{52B40640-22AE-47D6-B062-CA2A717B5B20}">
      <dsp:nvSpPr>
        <dsp:cNvPr id="0" name=""/>
        <dsp:cNvSpPr/>
      </dsp:nvSpPr>
      <dsp:spPr>
        <a:xfrm>
          <a:off x="6965865" y="494211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7071213" y="4982287"/>
        <a:ext cx="0" cy="0"/>
      </dsp:txXfrm>
    </dsp:sp>
    <dsp:sp modelId="{EC2BB5E0-A399-4471-8C84-88BA964A7644}">
      <dsp:nvSpPr>
        <dsp:cNvPr id="0" name=""/>
        <dsp:cNvSpPr/>
      </dsp:nvSpPr>
      <dsp:spPr>
        <a:xfrm>
          <a:off x="5635160" y="494211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5740507" y="4982287"/>
        <a:ext cx="0" cy="0"/>
      </dsp:txXfrm>
    </dsp:sp>
    <dsp:sp modelId="{1A655721-4B26-47B8-A8DD-423D6911200C}">
      <dsp:nvSpPr>
        <dsp:cNvPr id="0" name=""/>
        <dsp:cNvSpPr/>
      </dsp:nvSpPr>
      <dsp:spPr>
        <a:xfrm>
          <a:off x="4304455" y="494211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409802" y="4982287"/>
        <a:ext cx="0" cy="0"/>
      </dsp:txXfrm>
    </dsp:sp>
    <dsp:sp modelId="{A2C0D08E-1896-488A-9E8D-E70F55897FC6}">
      <dsp:nvSpPr>
        <dsp:cNvPr id="0" name=""/>
        <dsp:cNvSpPr/>
      </dsp:nvSpPr>
      <dsp:spPr>
        <a:xfrm>
          <a:off x="1611118" y="4987832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211303"/>
              </a:moveTo>
              <a:lnTo>
                <a:pt x="144342" y="211303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1746517" y="5084539"/>
        <a:ext cx="0" cy="0"/>
      </dsp:txXfrm>
    </dsp:sp>
    <dsp:sp modelId="{453A48C3-4DE4-4E38-A5BA-66A5B6B1D9D8}">
      <dsp:nvSpPr>
        <dsp:cNvPr id="0" name=""/>
        <dsp:cNvSpPr/>
      </dsp:nvSpPr>
      <dsp:spPr>
        <a:xfrm>
          <a:off x="338085" y="3086099"/>
          <a:ext cx="164111" cy="2113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055" y="0"/>
              </a:lnTo>
              <a:lnTo>
                <a:pt x="82055" y="2113035"/>
              </a:lnTo>
              <a:lnTo>
                <a:pt x="164111" y="2113035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367156" y="4089632"/>
        <a:ext cx="0" cy="0"/>
      </dsp:txXfrm>
    </dsp:sp>
    <dsp:sp modelId="{F75F3A9B-FD59-45A5-8D4D-7D5A45FB1305}">
      <dsp:nvSpPr>
        <dsp:cNvPr id="0" name=""/>
        <dsp:cNvSpPr/>
      </dsp:nvSpPr>
      <dsp:spPr>
        <a:xfrm>
          <a:off x="6965865" y="4519504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7071213" y="4559680"/>
        <a:ext cx="0" cy="0"/>
      </dsp:txXfrm>
    </dsp:sp>
    <dsp:sp modelId="{9A0D2EA6-DCD0-4395-A0D7-4109F4345B3C}">
      <dsp:nvSpPr>
        <dsp:cNvPr id="0" name=""/>
        <dsp:cNvSpPr/>
      </dsp:nvSpPr>
      <dsp:spPr>
        <a:xfrm>
          <a:off x="5635160" y="4519504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5740507" y="4559680"/>
        <a:ext cx="0" cy="0"/>
      </dsp:txXfrm>
    </dsp:sp>
    <dsp:sp modelId="{33ACF60D-42BA-439F-8265-32B93FDF31AF}">
      <dsp:nvSpPr>
        <dsp:cNvPr id="0" name=""/>
        <dsp:cNvSpPr/>
      </dsp:nvSpPr>
      <dsp:spPr>
        <a:xfrm>
          <a:off x="4304455" y="4519504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409802" y="4559680"/>
        <a:ext cx="0" cy="0"/>
      </dsp:txXfrm>
    </dsp:sp>
    <dsp:sp modelId="{CDCDCCB4-3C12-473B-B7B2-8D6945769712}">
      <dsp:nvSpPr>
        <dsp:cNvPr id="0" name=""/>
        <dsp:cNvSpPr/>
      </dsp:nvSpPr>
      <dsp:spPr>
        <a:xfrm>
          <a:off x="1611118" y="4353921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211303"/>
              </a:lnTo>
              <a:lnTo>
                <a:pt x="288685" y="211303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1746517" y="4450629"/>
        <a:ext cx="0" cy="0"/>
      </dsp:txXfrm>
    </dsp:sp>
    <dsp:sp modelId="{5CF26A3E-128E-4F1C-A800-576B5E29C462}">
      <dsp:nvSpPr>
        <dsp:cNvPr id="0" name=""/>
        <dsp:cNvSpPr/>
      </dsp:nvSpPr>
      <dsp:spPr>
        <a:xfrm>
          <a:off x="6965865" y="409689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7071213" y="4137073"/>
        <a:ext cx="0" cy="0"/>
      </dsp:txXfrm>
    </dsp:sp>
    <dsp:sp modelId="{5FF80950-D63D-4EC6-82EF-26C19D0802FD}">
      <dsp:nvSpPr>
        <dsp:cNvPr id="0" name=""/>
        <dsp:cNvSpPr/>
      </dsp:nvSpPr>
      <dsp:spPr>
        <a:xfrm>
          <a:off x="5635160" y="409689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5740507" y="4137073"/>
        <a:ext cx="0" cy="0"/>
      </dsp:txXfrm>
    </dsp:sp>
    <dsp:sp modelId="{1A59D205-EF12-4ACB-8053-226D37790F46}">
      <dsp:nvSpPr>
        <dsp:cNvPr id="0" name=""/>
        <dsp:cNvSpPr/>
      </dsp:nvSpPr>
      <dsp:spPr>
        <a:xfrm>
          <a:off x="4304455" y="409689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409802" y="4137073"/>
        <a:ext cx="0" cy="0"/>
      </dsp:txXfrm>
    </dsp:sp>
    <dsp:sp modelId="{9F0D123C-1E57-49DF-9467-41AA046DBA8E}">
      <dsp:nvSpPr>
        <dsp:cNvPr id="0" name=""/>
        <dsp:cNvSpPr/>
      </dsp:nvSpPr>
      <dsp:spPr>
        <a:xfrm>
          <a:off x="1611118" y="4142617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211303"/>
              </a:moveTo>
              <a:lnTo>
                <a:pt x="144342" y="211303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1746517" y="4239325"/>
        <a:ext cx="0" cy="0"/>
      </dsp:txXfrm>
    </dsp:sp>
    <dsp:sp modelId="{1AE07754-F44D-432E-A62C-D462216D805F}">
      <dsp:nvSpPr>
        <dsp:cNvPr id="0" name=""/>
        <dsp:cNvSpPr/>
      </dsp:nvSpPr>
      <dsp:spPr>
        <a:xfrm>
          <a:off x="338085" y="3086099"/>
          <a:ext cx="164111" cy="1267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055" y="0"/>
              </a:lnTo>
              <a:lnTo>
                <a:pt x="82055" y="1267821"/>
              </a:lnTo>
              <a:lnTo>
                <a:pt x="164111" y="1267821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388181" y="3688050"/>
        <a:ext cx="0" cy="0"/>
      </dsp:txXfrm>
    </dsp:sp>
    <dsp:sp modelId="{901C2B21-526C-44EF-9431-AB2EC493C2EA}">
      <dsp:nvSpPr>
        <dsp:cNvPr id="0" name=""/>
        <dsp:cNvSpPr/>
      </dsp:nvSpPr>
      <dsp:spPr>
        <a:xfrm>
          <a:off x="6965865" y="367429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7071213" y="3714466"/>
        <a:ext cx="0" cy="0"/>
      </dsp:txXfrm>
    </dsp:sp>
    <dsp:sp modelId="{DC719786-A242-4FDB-8E66-3959471F4CB2}">
      <dsp:nvSpPr>
        <dsp:cNvPr id="0" name=""/>
        <dsp:cNvSpPr/>
      </dsp:nvSpPr>
      <dsp:spPr>
        <a:xfrm>
          <a:off x="5635160" y="367429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5740507" y="3714466"/>
        <a:ext cx="0" cy="0"/>
      </dsp:txXfrm>
    </dsp:sp>
    <dsp:sp modelId="{34F46A28-9788-4029-A3E1-55C6B6CB9311}">
      <dsp:nvSpPr>
        <dsp:cNvPr id="0" name=""/>
        <dsp:cNvSpPr/>
      </dsp:nvSpPr>
      <dsp:spPr>
        <a:xfrm>
          <a:off x="4304455" y="367429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409802" y="3714466"/>
        <a:ext cx="0" cy="0"/>
      </dsp:txXfrm>
    </dsp:sp>
    <dsp:sp modelId="{0CC8D9E1-6D24-49B4-ACC4-04A348EC31FD}">
      <dsp:nvSpPr>
        <dsp:cNvPr id="0" name=""/>
        <dsp:cNvSpPr/>
      </dsp:nvSpPr>
      <dsp:spPr>
        <a:xfrm>
          <a:off x="1611118" y="3086099"/>
          <a:ext cx="288685" cy="633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633910"/>
              </a:lnTo>
              <a:lnTo>
                <a:pt x="288685" y="63391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1738047" y="3385641"/>
        <a:ext cx="0" cy="0"/>
      </dsp:txXfrm>
    </dsp:sp>
    <dsp:sp modelId="{80D1F918-E909-4A63-8E8C-AA1D610DADB6}">
      <dsp:nvSpPr>
        <dsp:cNvPr id="0" name=""/>
        <dsp:cNvSpPr/>
      </dsp:nvSpPr>
      <dsp:spPr>
        <a:xfrm>
          <a:off x="6965865" y="325168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7071213" y="3291858"/>
        <a:ext cx="0" cy="0"/>
      </dsp:txXfrm>
    </dsp:sp>
    <dsp:sp modelId="{7F2CBAA0-51BD-4BBE-A33D-823A5E704A71}">
      <dsp:nvSpPr>
        <dsp:cNvPr id="0" name=""/>
        <dsp:cNvSpPr/>
      </dsp:nvSpPr>
      <dsp:spPr>
        <a:xfrm>
          <a:off x="5635160" y="325168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5740507" y="3291858"/>
        <a:ext cx="0" cy="0"/>
      </dsp:txXfrm>
    </dsp:sp>
    <dsp:sp modelId="{BD216E3E-5375-462B-83D4-62848F116162}">
      <dsp:nvSpPr>
        <dsp:cNvPr id="0" name=""/>
        <dsp:cNvSpPr/>
      </dsp:nvSpPr>
      <dsp:spPr>
        <a:xfrm>
          <a:off x="4304455" y="325168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409802" y="3291858"/>
        <a:ext cx="0" cy="0"/>
      </dsp:txXfrm>
    </dsp:sp>
    <dsp:sp modelId="{B2326092-0C1B-4ABA-9A5B-5E5C70E5A35B}">
      <dsp:nvSpPr>
        <dsp:cNvPr id="0" name=""/>
        <dsp:cNvSpPr/>
      </dsp:nvSpPr>
      <dsp:spPr>
        <a:xfrm>
          <a:off x="1611118" y="3086099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211303"/>
              </a:lnTo>
              <a:lnTo>
                <a:pt x="288685" y="211303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1746517" y="3182807"/>
        <a:ext cx="0" cy="0"/>
      </dsp:txXfrm>
    </dsp:sp>
    <dsp:sp modelId="{B5A47BB8-EA75-4C23-BDD5-E21062E65B71}">
      <dsp:nvSpPr>
        <dsp:cNvPr id="0" name=""/>
        <dsp:cNvSpPr/>
      </dsp:nvSpPr>
      <dsp:spPr>
        <a:xfrm>
          <a:off x="6965865" y="282907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7071213" y="2869251"/>
        <a:ext cx="0" cy="0"/>
      </dsp:txXfrm>
    </dsp:sp>
    <dsp:sp modelId="{F0E6BF17-6466-4724-B561-C4914004A784}">
      <dsp:nvSpPr>
        <dsp:cNvPr id="0" name=""/>
        <dsp:cNvSpPr/>
      </dsp:nvSpPr>
      <dsp:spPr>
        <a:xfrm>
          <a:off x="5635160" y="282907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5740507" y="2869251"/>
        <a:ext cx="0" cy="0"/>
      </dsp:txXfrm>
    </dsp:sp>
    <dsp:sp modelId="{1BE6D246-3BE3-4A12-A8EC-58FAFF30AB43}">
      <dsp:nvSpPr>
        <dsp:cNvPr id="0" name=""/>
        <dsp:cNvSpPr/>
      </dsp:nvSpPr>
      <dsp:spPr>
        <a:xfrm>
          <a:off x="4304455" y="2829076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409802" y="2869251"/>
        <a:ext cx="0" cy="0"/>
      </dsp:txXfrm>
    </dsp:sp>
    <dsp:sp modelId="{2A39888D-35C3-4DA4-95AE-DEB117779655}">
      <dsp:nvSpPr>
        <dsp:cNvPr id="0" name=""/>
        <dsp:cNvSpPr/>
      </dsp:nvSpPr>
      <dsp:spPr>
        <a:xfrm>
          <a:off x="1611118" y="2874796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211303"/>
              </a:moveTo>
              <a:lnTo>
                <a:pt x="144342" y="211303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1746517" y="2971504"/>
        <a:ext cx="0" cy="0"/>
      </dsp:txXfrm>
    </dsp:sp>
    <dsp:sp modelId="{BBB8DCFD-24BA-458B-AE05-D0BF8AC1FAC9}">
      <dsp:nvSpPr>
        <dsp:cNvPr id="0" name=""/>
        <dsp:cNvSpPr/>
      </dsp:nvSpPr>
      <dsp:spPr>
        <a:xfrm>
          <a:off x="6965865" y="240646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7071213" y="2446644"/>
        <a:ext cx="0" cy="0"/>
      </dsp:txXfrm>
    </dsp:sp>
    <dsp:sp modelId="{A3BC8C18-879D-4E01-BCC9-F901C224D69F}">
      <dsp:nvSpPr>
        <dsp:cNvPr id="0" name=""/>
        <dsp:cNvSpPr/>
      </dsp:nvSpPr>
      <dsp:spPr>
        <a:xfrm>
          <a:off x="5635160" y="240646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5740507" y="2446644"/>
        <a:ext cx="0" cy="0"/>
      </dsp:txXfrm>
    </dsp:sp>
    <dsp:sp modelId="{691978A7-7DDE-48D1-8335-2D9CA665E37E}">
      <dsp:nvSpPr>
        <dsp:cNvPr id="0" name=""/>
        <dsp:cNvSpPr/>
      </dsp:nvSpPr>
      <dsp:spPr>
        <a:xfrm>
          <a:off x="4304455" y="2406469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409802" y="2446644"/>
        <a:ext cx="0" cy="0"/>
      </dsp:txXfrm>
    </dsp:sp>
    <dsp:sp modelId="{CA6CC662-0552-4B26-86F5-650571742636}">
      <dsp:nvSpPr>
        <dsp:cNvPr id="0" name=""/>
        <dsp:cNvSpPr/>
      </dsp:nvSpPr>
      <dsp:spPr>
        <a:xfrm>
          <a:off x="1611118" y="2452189"/>
          <a:ext cx="288685" cy="633910"/>
        </a:xfrm>
        <a:custGeom>
          <a:avLst/>
          <a:gdLst/>
          <a:ahLst/>
          <a:cxnLst/>
          <a:rect l="0" t="0" r="0" b="0"/>
          <a:pathLst>
            <a:path>
              <a:moveTo>
                <a:pt x="0" y="633910"/>
              </a:moveTo>
              <a:lnTo>
                <a:pt x="144342" y="633910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1738047" y="2751730"/>
        <a:ext cx="0" cy="0"/>
      </dsp:txXfrm>
    </dsp:sp>
    <dsp:sp modelId="{59097DCD-D50E-4224-A2E1-1CE3CF381E28}">
      <dsp:nvSpPr>
        <dsp:cNvPr id="0" name=""/>
        <dsp:cNvSpPr/>
      </dsp:nvSpPr>
      <dsp:spPr>
        <a:xfrm>
          <a:off x="338085" y="3040379"/>
          <a:ext cx="1641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4111" y="4572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16038" y="3081997"/>
        <a:ext cx="0" cy="0"/>
      </dsp:txXfrm>
    </dsp:sp>
    <dsp:sp modelId="{BFBD7559-786B-4C6B-AD0E-9C0170271403}">
      <dsp:nvSpPr>
        <dsp:cNvPr id="0" name=""/>
        <dsp:cNvSpPr/>
      </dsp:nvSpPr>
      <dsp:spPr>
        <a:xfrm>
          <a:off x="6965865" y="198386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7071213" y="2024037"/>
        <a:ext cx="0" cy="0"/>
      </dsp:txXfrm>
    </dsp:sp>
    <dsp:sp modelId="{4E6F702D-D5E5-4DC5-9D91-4FB3C84CE7BA}">
      <dsp:nvSpPr>
        <dsp:cNvPr id="0" name=""/>
        <dsp:cNvSpPr/>
      </dsp:nvSpPr>
      <dsp:spPr>
        <a:xfrm>
          <a:off x="5635160" y="198386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5740507" y="2024037"/>
        <a:ext cx="0" cy="0"/>
      </dsp:txXfrm>
    </dsp:sp>
    <dsp:sp modelId="{C2F4BDF8-FAD2-47D6-A9EA-FCBF1BDE2DF9}">
      <dsp:nvSpPr>
        <dsp:cNvPr id="0" name=""/>
        <dsp:cNvSpPr/>
      </dsp:nvSpPr>
      <dsp:spPr>
        <a:xfrm>
          <a:off x="4304455" y="1983862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409802" y="2024037"/>
        <a:ext cx="0" cy="0"/>
      </dsp:txXfrm>
    </dsp:sp>
    <dsp:sp modelId="{03E47D62-D716-41FF-88E3-9869C8350C80}">
      <dsp:nvSpPr>
        <dsp:cNvPr id="0" name=""/>
        <dsp:cNvSpPr/>
      </dsp:nvSpPr>
      <dsp:spPr>
        <a:xfrm>
          <a:off x="1611118" y="1818278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211303"/>
              </a:lnTo>
              <a:lnTo>
                <a:pt x="288685" y="211303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1746517" y="1914986"/>
        <a:ext cx="0" cy="0"/>
      </dsp:txXfrm>
    </dsp:sp>
    <dsp:sp modelId="{37561D34-F4CC-43FB-B5B8-B2D182281438}">
      <dsp:nvSpPr>
        <dsp:cNvPr id="0" name=""/>
        <dsp:cNvSpPr/>
      </dsp:nvSpPr>
      <dsp:spPr>
        <a:xfrm>
          <a:off x="6965865" y="1561255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7071213" y="1601430"/>
        <a:ext cx="0" cy="0"/>
      </dsp:txXfrm>
    </dsp:sp>
    <dsp:sp modelId="{80D9F673-2AAF-4D7E-B33C-E8B296E87F72}">
      <dsp:nvSpPr>
        <dsp:cNvPr id="0" name=""/>
        <dsp:cNvSpPr/>
      </dsp:nvSpPr>
      <dsp:spPr>
        <a:xfrm>
          <a:off x="5635160" y="1561255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5740507" y="1601430"/>
        <a:ext cx="0" cy="0"/>
      </dsp:txXfrm>
    </dsp:sp>
    <dsp:sp modelId="{9BAA0F9B-B2F1-42E5-98A9-CDD202218DD2}">
      <dsp:nvSpPr>
        <dsp:cNvPr id="0" name=""/>
        <dsp:cNvSpPr/>
      </dsp:nvSpPr>
      <dsp:spPr>
        <a:xfrm>
          <a:off x="4304455" y="1561255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409802" y="1601430"/>
        <a:ext cx="0" cy="0"/>
      </dsp:txXfrm>
    </dsp:sp>
    <dsp:sp modelId="{94772960-77AD-48A2-BD81-638B786270E2}">
      <dsp:nvSpPr>
        <dsp:cNvPr id="0" name=""/>
        <dsp:cNvSpPr/>
      </dsp:nvSpPr>
      <dsp:spPr>
        <a:xfrm>
          <a:off x="1611118" y="1606975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211303"/>
              </a:moveTo>
              <a:lnTo>
                <a:pt x="144342" y="211303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1746517" y="1703682"/>
        <a:ext cx="0" cy="0"/>
      </dsp:txXfrm>
    </dsp:sp>
    <dsp:sp modelId="{160EC7CB-D1B1-4662-A6B7-0F475E884E66}">
      <dsp:nvSpPr>
        <dsp:cNvPr id="0" name=""/>
        <dsp:cNvSpPr/>
      </dsp:nvSpPr>
      <dsp:spPr>
        <a:xfrm>
          <a:off x="338085" y="1818278"/>
          <a:ext cx="164111" cy="1267821"/>
        </a:xfrm>
        <a:custGeom>
          <a:avLst/>
          <a:gdLst/>
          <a:ahLst/>
          <a:cxnLst/>
          <a:rect l="0" t="0" r="0" b="0"/>
          <a:pathLst>
            <a:path>
              <a:moveTo>
                <a:pt x="0" y="1267821"/>
              </a:moveTo>
              <a:lnTo>
                <a:pt x="82055" y="1267821"/>
              </a:lnTo>
              <a:lnTo>
                <a:pt x="82055" y="0"/>
              </a:lnTo>
              <a:lnTo>
                <a:pt x="164111" y="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388181" y="2420229"/>
        <a:ext cx="0" cy="0"/>
      </dsp:txXfrm>
    </dsp:sp>
    <dsp:sp modelId="{697CC1FE-D0D4-4B7A-9CC3-CF337386EE46}">
      <dsp:nvSpPr>
        <dsp:cNvPr id="0" name=""/>
        <dsp:cNvSpPr/>
      </dsp:nvSpPr>
      <dsp:spPr>
        <a:xfrm>
          <a:off x="6965865" y="113864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7071213" y="1178823"/>
        <a:ext cx="0" cy="0"/>
      </dsp:txXfrm>
    </dsp:sp>
    <dsp:sp modelId="{10656104-4783-49F5-852A-F4C826581650}">
      <dsp:nvSpPr>
        <dsp:cNvPr id="0" name=""/>
        <dsp:cNvSpPr/>
      </dsp:nvSpPr>
      <dsp:spPr>
        <a:xfrm>
          <a:off x="5635160" y="113864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5740507" y="1178823"/>
        <a:ext cx="0" cy="0"/>
      </dsp:txXfrm>
    </dsp:sp>
    <dsp:sp modelId="{858A9D8A-920B-46F3-B5A5-DFBCF5B25742}">
      <dsp:nvSpPr>
        <dsp:cNvPr id="0" name=""/>
        <dsp:cNvSpPr/>
      </dsp:nvSpPr>
      <dsp:spPr>
        <a:xfrm>
          <a:off x="4304455" y="1138647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409802" y="1178823"/>
        <a:ext cx="0" cy="0"/>
      </dsp:txXfrm>
    </dsp:sp>
    <dsp:sp modelId="{F1C43A9D-C54F-490D-85D7-4D0593E7D747}">
      <dsp:nvSpPr>
        <dsp:cNvPr id="0" name=""/>
        <dsp:cNvSpPr/>
      </dsp:nvSpPr>
      <dsp:spPr>
        <a:xfrm>
          <a:off x="1611118" y="973064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342" y="0"/>
              </a:lnTo>
              <a:lnTo>
                <a:pt x="144342" y="211303"/>
              </a:lnTo>
              <a:lnTo>
                <a:pt x="288685" y="211303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1746517" y="1069772"/>
        <a:ext cx="0" cy="0"/>
      </dsp:txXfrm>
    </dsp:sp>
    <dsp:sp modelId="{C1161657-059A-4F9E-992A-DF4C8EA0AA0F}">
      <dsp:nvSpPr>
        <dsp:cNvPr id="0" name=""/>
        <dsp:cNvSpPr/>
      </dsp:nvSpPr>
      <dsp:spPr>
        <a:xfrm>
          <a:off x="6965865" y="71604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7071213" y="756216"/>
        <a:ext cx="0" cy="0"/>
      </dsp:txXfrm>
    </dsp:sp>
    <dsp:sp modelId="{FB8505AF-966F-405B-B3E9-7EB1B855DEC9}">
      <dsp:nvSpPr>
        <dsp:cNvPr id="0" name=""/>
        <dsp:cNvSpPr/>
      </dsp:nvSpPr>
      <dsp:spPr>
        <a:xfrm>
          <a:off x="5635160" y="71604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5740507" y="756216"/>
        <a:ext cx="0" cy="0"/>
      </dsp:txXfrm>
    </dsp:sp>
    <dsp:sp modelId="{4E995AA9-8CF6-4BC2-9071-287C297751A1}">
      <dsp:nvSpPr>
        <dsp:cNvPr id="0" name=""/>
        <dsp:cNvSpPr/>
      </dsp:nvSpPr>
      <dsp:spPr>
        <a:xfrm>
          <a:off x="4304455" y="716040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409802" y="756216"/>
        <a:ext cx="0" cy="0"/>
      </dsp:txXfrm>
    </dsp:sp>
    <dsp:sp modelId="{2B393A21-8D7D-4092-B1A1-ABAEB5F2FD84}">
      <dsp:nvSpPr>
        <dsp:cNvPr id="0" name=""/>
        <dsp:cNvSpPr/>
      </dsp:nvSpPr>
      <dsp:spPr>
        <a:xfrm>
          <a:off x="1611118" y="761760"/>
          <a:ext cx="288685" cy="211303"/>
        </a:xfrm>
        <a:custGeom>
          <a:avLst/>
          <a:gdLst/>
          <a:ahLst/>
          <a:cxnLst/>
          <a:rect l="0" t="0" r="0" b="0"/>
          <a:pathLst>
            <a:path>
              <a:moveTo>
                <a:pt x="0" y="211303"/>
              </a:moveTo>
              <a:lnTo>
                <a:pt x="144342" y="211303"/>
              </a:lnTo>
              <a:lnTo>
                <a:pt x="144342" y="0"/>
              </a:lnTo>
              <a:lnTo>
                <a:pt x="288685" y="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1746517" y="858468"/>
        <a:ext cx="0" cy="0"/>
      </dsp:txXfrm>
    </dsp:sp>
    <dsp:sp modelId="{E784A7EA-FCA8-4044-8079-318CC8683463}">
      <dsp:nvSpPr>
        <dsp:cNvPr id="0" name=""/>
        <dsp:cNvSpPr/>
      </dsp:nvSpPr>
      <dsp:spPr>
        <a:xfrm>
          <a:off x="338085" y="973064"/>
          <a:ext cx="164111" cy="2113035"/>
        </a:xfrm>
        <a:custGeom>
          <a:avLst/>
          <a:gdLst/>
          <a:ahLst/>
          <a:cxnLst/>
          <a:rect l="0" t="0" r="0" b="0"/>
          <a:pathLst>
            <a:path>
              <a:moveTo>
                <a:pt x="0" y="2113035"/>
              </a:moveTo>
              <a:lnTo>
                <a:pt x="82055" y="2113035"/>
              </a:lnTo>
              <a:lnTo>
                <a:pt x="82055" y="0"/>
              </a:lnTo>
              <a:lnTo>
                <a:pt x="164111" y="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367156" y="1976597"/>
        <a:ext cx="0" cy="0"/>
      </dsp:txXfrm>
    </dsp:sp>
    <dsp:sp modelId="{7EA5EA94-9949-4756-98B1-AC2A18D844FC}">
      <dsp:nvSpPr>
        <dsp:cNvPr id="0" name=""/>
        <dsp:cNvSpPr/>
      </dsp:nvSpPr>
      <dsp:spPr>
        <a:xfrm>
          <a:off x="6965865" y="29343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7071213" y="333609"/>
        <a:ext cx="0" cy="0"/>
      </dsp:txXfrm>
    </dsp:sp>
    <dsp:sp modelId="{E73C5094-2F3E-4773-A93F-E0AEFA8A3544}">
      <dsp:nvSpPr>
        <dsp:cNvPr id="0" name=""/>
        <dsp:cNvSpPr/>
      </dsp:nvSpPr>
      <dsp:spPr>
        <a:xfrm>
          <a:off x="5635160" y="29343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5740507" y="333609"/>
        <a:ext cx="0" cy="0"/>
      </dsp:txXfrm>
    </dsp:sp>
    <dsp:sp modelId="{6D73D64A-5D06-4D78-A8F9-501F3652FB0B}">
      <dsp:nvSpPr>
        <dsp:cNvPr id="0" name=""/>
        <dsp:cNvSpPr/>
      </dsp:nvSpPr>
      <dsp:spPr>
        <a:xfrm>
          <a:off x="4304455" y="293433"/>
          <a:ext cx="221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784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409802" y="333609"/>
        <a:ext cx="0" cy="0"/>
      </dsp:txXfrm>
    </dsp:sp>
    <dsp:sp modelId="{D8CAF63F-246A-49F1-A899-EDB04D0B5632}">
      <dsp:nvSpPr>
        <dsp:cNvPr id="0" name=""/>
        <dsp:cNvSpPr/>
      </dsp:nvSpPr>
      <dsp:spPr>
        <a:xfrm>
          <a:off x="1611118" y="293433"/>
          <a:ext cx="2886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8685" y="45720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1748244" y="331936"/>
        <a:ext cx="0" cy="0"/>
      </dsp:txXfrm>
    </dsp:sp>
    <dsp:sp modelId="{9DC705E9-5DA6-4B63-86DB-EE6FF244DC85}">
      <dsp:nvSpPr>
        <dsp:cNvPr id="0" name=""/>
        <dsp:cNvSpPr/>
      </dsp:nvSpPr>
      <dsp:spPr>
        <a:xfrm>
          <a:off x="338085" y="339153"/>
          <a:ext cx="164111" cy="2746946"/>
        </a:xfrm>
        <a:custGeom>
          <a:avLst/>
          <a:gdLst/>
          <a:ahLst/>
          <a:cxnLst/>
          <a:rect l="0" t="0" r="0" b="0"/>
          <a:pathLst>
            <a:path>
              <a:moveTo>
                <a:pt x="0" y="2746946"/>
              </a:moveTo>
              <a:lnTo>
                <a:pt x="82055" y="2746946"/>
              </a:lnTo>
              <a:lnTo>
                <a:pt x="82055" y="0"/>
              </a:lnTo>
              <a:lnTo>
                <a:pt x="164111" y="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351345" y="1643830"/>
        <a:ext cx="0" cy="0"/>
      </dsp:txXfrm>
    </dsp:sp>
    <dsp:sp modelId="{44B2CDFD-760C-451D-9DBF-CE488F84CDC1}">
      <dsp:nvSpPr>
        <dsp:cNvPr id="0" name=""/>
        <dsp:cNvSpPr/>
      </dsp:nvSpPr>
      <dsp:spPr>
        <a:xfrm rot="16200000">
          <a:off x="-2609505" y="2917057"/>
          <a:ext cx="5557096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Stakeholder Feasibility Analysis</a:t>
          </a:r>
          <a:endParaRPr lang="en-US" sz="14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-2609505" y="2917057"/>
        <a:ext cx="5557096" cy="338085"/>
      </dsp:txXfrm>
    </dsp:sp>
    <dsp:sp modelId="{C2838237-5493-4A9C-9131-A29647F3CF6B}">
      <dsp:nvSpPr>
        <dsp:cNvPr id="0" name=""/>
        <dsp:cNvSpPr/>
      </dsp:nvSpPr>
      <dsp:spPr>
        <a:xfrm>
          <a:off x="502197" y="17011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Stakeholders</a:t>
          </a: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502197" y="170110"/>
        <a:ext cx="1108921" cy="338085"/>
      </dsp:txXfrm>
    </dsp:sp>
    <dsp:sp modelId="{DD8DB9E9-A4DD-4F56-BC05-FDEA902C6E2F}">
      <dsp:nvSpPr>
        <dsp:cNvPr id="0" name=""/>
        <dsp:cNvSpPr/>
      </dsp:nvSpPr>
      <dsp:spPr>
        <a:xfrm>
          <a:off x="1899804" y="170110"/>
          <a:ext cx="240465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 Factors affecting Stakeholders</a:t>
          </a: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1899804" y="170110"/>
        <a:ext cx="2404651" cy="338085"/>
      </dsp:txXfrm>
    </dsp:sp>
    <dsp:sp modelId="{680F4E9C-7E4E-4B90-A479-40103DB0F698}">
      <dsp:nvSpPr>
        <dsp:cNvPr id="0" name=""/>
        <dsp:cNvSpPr/>
      </dsp:nvSpPr>
      <dsp:spPr>
        <a:xfrm>
          <a:off x="4526239" y="17011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Methodology 1</a:t>
          </a: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526239" y="170110"/>
        <a:ext cx="1108921" cy="338085"/>
      </dsp:txXfrm>
    </dsp:sp>
    <dsp:sp modelId="{882729F5-3F51-494B-8F2B-EF9DBDD2A9A8}">
      <dsp:nvSpPr>
        <dsp:cNvPr id="0" name=""/>
        <dsp:cNvSpPr/>
      </dsp:nvSpPr>
      <dsp:spPr>
        <a:xfrm>
          <a:off x="5856944" y="17011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Methodology 2</a:t>
          </a: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5856944" y="170110"/>
        <a:ext cx="1108921" cy="338085"/>
      </dsp:txXfrm>
    </dsp:sp>
    <dsp:sp modelId="{BBA1B59E-868A-4A7B-8EDB-032BCBD33A20}">
      <dsp:nvSpPr>
        <dsp:cNvPr id="0" name=""/>
        <dsp:cNvSpPr/>
      </dsp:nvSpPr>
      <dsp:spPr>
        <a:xfrm>
          <a:off x="7187649" y="17011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Methodology 3</a:t>
          </a: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7187649" y="170110"/>
        <a:ext cx="1108921" cy="338085"/>
      </dsp:txXfrm>
    </dsp:sp>
    <dsp:sp modelId="{55E8889A-E99B-4BE3-BDDA-BF3B09332136}">
      <dsp:nvSpPr>
        <dsp:cNvPr id="0" name=""/>
        <dsp:cNvSpPr/>
      </dsp:nvSpPr>
      <dsp:spPr>
        <a:xfrm>
          <a:off x="502197" y="804021"/>
          <a:ext cx="110892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Bus Owners</a:t>
          </a:r>
          <a:endParaRPr lang="en-US" sz="12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502197" y="804021"/>
        <a:ext cx="1108921" cy="338085"/>
      </dsp:txXfrm>
    </dsp:sp>
    <dsp:sp modelId="{52A7A2B3-7E38-43B7-AAF1-95D2002106E7}">
      <dsp:nvSpPr>
        <dsp:cNvPr id="0" name=""/>
        <dsp:cNvSpPr/>
      </dsp:nvSpPr>
      <dsp:spPr>
        <a:xfrm>
          <a:off x="1899804" y="592717"/>
          <a:ext cx="240465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Reduce Number of Daily Trips</a:t>
          </a:r>
          <a:endParaRPr lang="en-US" sz="12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1899804" y="592717"/>
        <a:ext cx="2404651" cy="338085"/>
      </dsp:txXfrm>
    </dsp:sp>
    <dsp:sp modelId="{E65B3993-9888-45D0-B8B2-439C456E6B64}">
      <dsp:nvSpPr>
        <dsp:cNvPr id="0" name=""/>
        <dsp:cNvSpPr/>
      </dsp:nvSpPr>
      <dsp:spPr>
        <a:xfrm>
          <a:off x="4526239" y="59271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 </a:t>
          </a: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526239" y="592717"/>
        <a:ext cx="1108921" cy="338085"/>
      </dsp:txXfrm>
    </dsp:sp>
    <dsp:sp modelId="{F60BCB4A-0968-4944-9606-7CB75A5F7BFC}">
      <dsp:nvSpPr>
        <dsp:cNvPr id="0" name=""/>
        <dsp:cNvSpPr/>
      </dsp:nvSpPr>
      <dsp:spPr>
        <a:xfrm>
          <a:off x="5856944" y="59271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5856944" y="592717"/>
        <a:ext cx="1108921" cy="338085"/>
      </dsp:txXfrm>
    </dsp:sp>
    <dsp:sp modelId="{FB44CFD0-F0F2-44FA-943D-ABBD3940C5C8}">
      <dsp:nvSpPr>
        <dsp:cNvPr id="0" name=""/>
        <dsp:cNvSpPr/>
      </dsp:nvSpPr>
      <dsp:spPr>
        <a:xfrm>
          <a:off x="7187649" y="59271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7187649" y="592717"/>
        <a:ext cx="1108921" cy="338085"/>
      </dsp:txXfrm>
    </dsp:sp>
    <dsp:sp modelId="{F3B691BA-53F1-4520-B3D3-A1ECF7E576A5}">
      <dsp:nvSpPr>
        <dsp:cNvPr id="0" name=""/>
        <dsp:cNvSpPr/>
      </dsp:nvSpPr>
      <dsp:spPr>
        <a:xfrm>
          <a:off x="1899804" y="1015325"/>
          <a:ext cx="240465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Increase Passenger Loads</a:t>
          </a:r>
          <a:endParaRPr lang="en-US" sz="12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1899804" y="1015325"/>
        <a:ext cx="2404651" cy="338085"/>
      </dsp:txXfrm>
    </dsp:sp>
    <dsp:sp modelId="{71A4CC0F-F5E6-4F6F-923A-C262BA031692}">
      <dsp:nvSpPr>
        <dsp:cNvPr id="0" name=""/>
        <dsp:cNvSpPr/>
      </dsp:nvSpPr>
      <dsp:spPr>
        <a:xfrm>
          <a:off x="4526239" y="1015325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 </a:t>
          </a: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526239" y="1015325"/>
        <a:ext cx="1108921" cy="338085"/>
      </dsp:txXfrm>
    </dsp:sp>
    <dsp:sp modelId="{3ED490A2-DE48-43BB-B433-A4A808E3226E}">
      <dsp:nvSpPr>
        <dsp:cNvPr id="0" name=""/>
        <dsp:cNvSpPr/>
      </dsp:nvSpPr>
      <dsp:spPr>
        <a:xfrm>
          <a:off x="5856944" y="1015325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5856944" y="1015325"/>
        <a:ext cx="1108921" cy="338085"/>
      </dsp:txXfrm>
    </dsp:sp>
    <dsp:sp modelId="{41027C3B-5E7B-48D7-B715-A82A3E63AC01}">
      <dsp:nvSpPr>
        <dsp:cNvPr id="0" name=""/>
        <dsp:cNvSpPr/>
      </dsp:nvSpPr>
      <dsp:spPr>
        <a:xfrm>
          <a:off x="7187649" y="1015325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7187649" y="1015325"/>
        <a:ext cx="1108921" cy="338085"/>
      </dsp:txXfrm>
    </dsp:sp>
    <dsp:sp modelId="{B5A7511F-0312-4389-A8AC-B5C0E5208607}">
      <dsp:nvSpPr>
        <dsp:cNvPr id="0" name=""/>
        <dsp:cNvSpPr/>
      </dsp:nvSpPr>
      <dsp:spPr>
        <a:xfrm>
          <a:off x="502197" y="1649235"/>
          <a:ext cx="110892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Bus Operators</a:t>
          </a:r>
          <a:endParaRPr lang="en-US" sz="12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502197" y="1649235"/>
        <a:ext cx="1108921" cy="338085"/>
      </dsp:txXfrm>
    </dsp:sp>
    <dsp:sp modelId="{09B80300-3566-4AEC-91D4-185F475C33CC}">
      <dsp:nvSpPr>
        <dsp:cNvPr id="0" name=""/>
        <dsp:cNvSpPr/>
      </dsp:nvSpPr>
      <dsp:spPr>
        <a:xfrm>
          <a:off x="1899804" y="1437932"/>
          <a:ext cx="240465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Reduce Number of Daily Trips</a:t>
          </a:r>
          <a:endParaRPr lang="en-US" sz="12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1899804" y="1437932"/>
        <a:ext cx="2404651" cy="338085"/>
      </dsp:txXfrm>
    </dsp:sp>
    <dsp:sp modelId="{A498C2E3-CC3A-4C53-8D20-E95DB8D3EBB9}">
      <dsp:nvSpPr>
        <dsp:cNvPr id="0" name=""/>
        <dsp:cNvSpPr/>
      </dsp:nvSpPr>
      <dsp:spPr>
        <a:xfrm>
          <a:off x="4526239" y="143793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 </a:t>
          </a: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526239" y="1437932"/>
        <a:ext cx="1108921" cy="338085"/>
      </dsp:txXfrm>
    </dsp:sp>
    <dsp:sp modelId="{E64745BC-18AF-461F-BC49-92EAD5B6B21D}">
      <dsp:nvSpPr>
        <dsp:cNvPr id="0" name=""/>
        <dsp:cNvSpPr/>
      </dsp:nvSpPr>
      <dsp:spPr>
        <a:xfrm>
          <a:off x="5856944" y="143793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5856944" y="1437932"/>
        <a:ext cx="1108921" cy="338085"/>
      </dsp:txXfrm>
    </dsp:sp>
    <dsp:sp modelId="{0433CE6F-B5DD-409B-8172-4A37B665238D}">
      <dsp:nvSpPr>
        <dsp:cNvPr id="0" name=""/>
        <dsp:cNvSpPr/>
      </dsp:nvSpPr>
      <dsp:spPr>
        <a:xfrm>
          <a:off x="7187649" y="143793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7187649" y="1437932"/>
        <a:ext cx="1108921" cy="338085"/>
      </dsp:txXfrm>
    </dsp:sp>
    <dsp:sp modelId="{719AD8DC-DECE-4850-889A-B665B6F9B00A}">
      <dsp:nvSpPr>
        <dsp:cNvPr id="0" name=""/>
        <dsp:cNvSpPr/>
      </dsp:nvSpPr>
      <dsp:spPr>
        <a:xfrm>
          <a:off x="1899804" y="1860539"/>
          <a:ext cx="2404651" cy="338085"/>
        </a:xfrm>
        <a:prstGeom prst="rect">
          <a:avLst/>
        </a:prstGeom>
        <a:solidFill>
          <a:srgbClr val="C0504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Increase Passenger Loads</a:t>
          </a:r>
          <a:endParaRPr lang="en-US" sz="12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1899804" y="1860539"/>
        <a:ext cx="2404651" cy="338085"/>
      </dsp:txXfrm>
    </dsp:sp>
    <dsp:sp modelId="{FD59E0D1-EEEB-41EC-82E5-02699F11ECC8}">
      <dsp:nvSpPr>
        <dsp:cNvPr id="0" name=""/>
        <dsp:cNvSpPr/>
      </dsp:nvSpPr>
      <dsp:spPr>
        <a:xfrm>
          <a:off x="4526239" y="186053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 </a:t>
          </a: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526239" y="1860539"/>
        <a:ext cx="1108921" cy="338085"/>
      </dsp:txXfrm>
    </dsp:sp>
    <dsp:sp modelId="{D1DBF3D2-6F4E-4B0B-8BA5-B17FC25BAC97}">
      <dsp:nvSpPr>
        <dsp:cNvPr id="0" name=""/>
        <dsp:cNvSpPr/>
      </dsp:nvSpPr>
      <dsp:spPr>
        <a:xfrm>
          <a:off x="5856944" y="186053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5856944" y="1860539"/>
        <a:ext cx="1108921" cy="338085"/>
      </dsp:txXfrm>
    </dsp:sp>
    <dsp:sp modelId="{DDE12780-DBA6-48D1-8F93-F59BF0D7B080}">
      <dsp:nvSpPr>
        <dsp:cNvPr id="0" name=""/>
        <dsp:cNvSpPr/>
      </dsp:nvSpPr>
      <dsp:spPr>
        <a:xfrm>
          <a:off x="7187649" y="186053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7187649" y="1860539"/>
        <a:ext cx="1108921" cy="338085"/>
      </dsp:txXfrm>
    </dsp:sp>
    <dsp:sp modelId="{36F3B1A1-2312-46BB-9CF9-4FF456315EC8}">
      <dsp:nvSpPr>
        <dsp:cNvPr id="0" name=""/>
        <dsp:cNvSpPr/>
      </dsp:nvSpPr>
      <dsp:spPr>
        <a:xfrm>
          <a:off x="502197" y="2917057"/>
          <a:ext cx="1108921" cy="338085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Commuters</a:t>
          </a: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502197" y="2917057"/>
        <a:ext cx="1108921" cy="338085"/>
      </dsp:txXfrm>
    </dsp:sp>
    <dsp:sp modelId="{7857F2CB-DD59-4B50-9382-27966AD05408}">
      <dsp:nvSpPr>
        <dsp:cNvPr id="0" name=""/>
        <dsp:cNvSpPr/>
      </dsp:nvSpPr>
      <dsp:spPr>
        <a:xfrm>
          <a:off x="1899804" y="2283146"/>
          <a:ext cx="2404651" cy="338085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More Frequent Buses</a:t>
          </a: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1899804" y="2283146"/>
        <a:ext cx="2404651" cy="338085"/>
      </dsp:txXfrm>
    </dsp:sp>
    <dsp:sp modelId="{7A8DA54B-03CD-4598-9614-9B8A231841D7}">
      <dsp:nvSpPr>
        <dsp:cNvPr id="0" name=""/>
        <dsp:cNvSpPr/>
      </dsp:nvSpPr>
      <dsp:spPr>
        <a:xfrm>
          <a:off x="4526239" y="228314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 </a:t>
          </a: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526239" y="2283146"/>
        <a:ext cx="1108921" cy="338085"/>
      </dsp:txXfrm>
    </dsp:sp>
    <dsp:sp modelId="{F2134CD2-4498-4223-AC5B-F00EEC74C15C}">
      <dsp:nvSpPr>
        <dsp:cNvPr id="0" name=""/>
        <dsp:cNvSpPr/>
      </dsp:nvSpPr>
      <dsp:spPr>
        <a:xfrm>
          <a:off x="5856944" y="228314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5856944" y="2283146"/>
        <a:ext cx="1108921" cy="338085"/>
      </dsp:txXfrm>
    </dsp:sp>
    <dsp:sp modelId="{3E7EF13E-FAFF-484F-A963-26AC085FC76E}">
      <dsp:nvSpPr>
        <dsp:cNvPr id="0" name=""/>
        <dsp:cNvSpPr/>
      </dsp:nvSpPr>
      <dsp:spPr>
        <a:xfrm>
          <a:off x="7187649" y="228314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7187649" y="2283146"/>
        <a:ext cx="1108921" cy="338085"/>
      </dsp:txXfrm>
    </dsp:sp>
    <dsp:sp modelId="{E01325E5-48C9-4B16-8EF2-2238FB5EC0AB}">
      <dsp:nvSpPr>
        <dsp:cNvPr id="0" name=""/>
        <dsp:cNvSpPr/>
      </dsp:nvSpPr>
      <dsp:spPr>
        <a:xfrm>
          <a:off x="1899804" y="2705753"/>
          <a:ext cx="2404651" cy="338085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Less Crowds in Buses</a:t>
          </a: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1899804" y="2705753"/>
        <a:ext cx="2404651" cy="338085"/>
      </dsp:txXfrm>
    </dsp:sp>
    <dsp:sp modelId="{F19E1C68-4B24-4E27-BA47-9E590404A5AD}">
      <dsp:nvSpPr>
        <dsp:cNvPr id="0" name=""/>
        <dsp:cNvSpPr/>
      </dsp:nvSpPr>
      <dsp:spPr>
        <a:xfrm>
          <a:off x="4526239" y="270575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526239" y="2705753"/>
        <a:ext cx="1108921" cy="338085"/>
      </dsp:txXfrm>
    </dsp:sp>
    <dsp:sp modelId="{CCE51DF6-E190-4C12-9B41-11D854329647}">
      <dsp:nvSpPr>
        <dsp:cNvPr id="0" name=""/>
        <dsp:cNvSpPr/>
      </dsp:nvSpPr>
      <dsp:spPr>
        <a:xfrm>
          <a:off x="5856944" y="270575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5856944" y="2705753"/>
        <a:ext cx="1108921" cy="338085"/>
      </dsp:txXfrm>
    </dsp:sp>
    <dsp:sp modelId="{1398B161-AA09-415E-8381-6F2F6591717A}">
      <dsp:nvSpPr>
        <dsp:cNvPr id="0" name=""/>
        <dsp:cNvSpPr/>
      </dsp:nvSpPr>
      <dsp:spPr>
        <a:xfrm>
          <a:off x="7187649" y="270575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7187649" y="2705753"/>
        <a:ext cx="1108921" cy="338085"/>
      </dsp:txXfrm>
    </dsp:sp>
    <dsp:sp modelId="{B012150D-4526-4972-815A-69D6E5616181}">
      <dsp:nvSpPr>
        <dsp:cNvPr id="0" name=""/>
        <dsp:cNvSpPr/>
      </dsp:nvSpPr>
      <dsp:spPr>
        <a:xfrm>
          <a:off x="1899804" y="3128360"/>
          <a:ext cx="2404651" cy="338085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More Reliable Schedule</a:t>
          </a: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1899804" y="3128360"/>
        <a:ext cx="2404651" cy="338085"/>
      </dsp:txXfrm>
    </dsp:sp>
    <dsp:sp modelId="{D8835934-FC98-47C4-8220-95F0E90F36D0}">
      <dsp:nvSpPr>
        <dsp:cNvPr id="0" name=""/>
        <dsp:cNvSpPr/>
      </dsp:nvSpPr>
      <dsp:spPr>
        <a:xfrm>
          <a:off x="4526239" y="312836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526239" y="3128360"/>
        <a:ext cx="1108921" cy="338085"/>
      </dsp:txXfrm>
    </dsp:sp>
    <dsp:sp modelId="{EAE3C358-ADA4-4087-8D57-6308D1A3C1BB}">
      <dsp:nvSpPr>
        <dsp:cNvPr id="0" name=""/>
        <dsp:cNvSpPr/>
      </dsp:nvSpPr>
      <dsp:spPr>
        <a:xfrm>
          <a:off x="5856944" y="312836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5856944" y="3128360"/>
        <a:ext cx="1108921" cy="338085"/>
      </dsp:txXfrm>
    </dsp:sp>
    <dsp:sp modelId="{FF6A1243-1541-4E8A-9EF6-F9C9CDD103A5}">
      <dsp:nvSpPr>
        <dsp:cNvPr id="0" name=""/>
        <dsp:cNvSpPr/>
      </dsp:nvSpPr>
      <dsp:spPr>
        <a:xfrm>
          <a:off x="7187649" y="3128360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7187649" y="3128360"/>
        <a:ext cx="1108921" cy="338085"/>
      </dsp:txXfrm>
    </dsp:sp>
    <dsp:sp modelId="{F39903D6-DCB2-4131-A562-147EBEA4FB3B}">
      <dsp:nvSpPr>
        <dsp:cNvPr id="0" name=""/>
        <dsp:cNvSpPr/>
      </dsp:nvSpPr>
      <dsp:spPr>
        <a:xfrm>
          <a:off x="1899804" y="3550967"/>
          <a:ext cx="2404651" cy="338085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rPr>
            <a:t>Reduced Travel Time</a:t>
          </a: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1899804" y="3550967"/>
        <a:ext cx="2404651" cy="338085"/>
      </dsp:txXfrm>
    </dsp:sp>
    <dsp:sp modelId="{79A72819-A9AB-476B-A924-D6BDAFFD4889}">
      <dsp:nvSpPr>
        <dsp:cNvPr id="0" name=""/>
        <dsp:cNvSpPr/>
      </dsp:nvSpPr>
      <dsp:spPr>
        <a:xfrm>
          <a:off x="4526239" y="355096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526239" y="3550967"/>
        <a:ext cx="1108921" cy="338085"/>
      </dsp:txXfrm>
    </dsp:sp>
    <dsp:sp modelId="{BB8F8715-333A-4428-8BDC-6BB1102C4690}">
      <dsp:nvSpPr>
        <dsp:cNvPr id="0" name=""/>
        <dsp:cNvSpPr/>
      </dsp:nvSpPr>
      <dsp:spPr>
        <a:xfrm>
          <a:off x="5856944" y="355096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5856944" y="3550967"/>
        <a:ext cx="1108921" cy="338085"/>
      </dsp:txXfrm>
    </dsp:sp>
    <dsp:sp modelId="{A26DD4EC-2465-4F36-B8A6-1A30D8ACDA9B}">
      <dsp:nvSpPr>
        <dsp:cNvPr id="0" name=""/>
        <dsp:cNvSpPr/>
      </dsp:nvSpPr>
      <dsp:spPr>
        <a:xfrm>
          <a:off x="7187649" y="3550967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7187649" y="3550967"/>
        <a:ext cx="1108921" cy="338085"/>
      </dsp:txXfrm>
    </dsp:sp>
    <dsp:sp modelId="{558848DE-0874-45C9-A49F-ED15E0692BE1}">
      <dsp:nvSpPr>
        <dsp:cNvPr id="0" name=""/>
        <dsp:cNvSpPr/>
      </dsp:nvSpPr>
      <dsp:spPr>
        <a:xfrm>
          <a:off x="502197" y="4184878"/>
          <a:ext cx="110892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WP-RPTA</a:t>
          </a:r>
          <a:endParaRPr lang="en-US" sz="12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502197" y="4184878"/>
        <a:ext cx="1108921" cy="338085"/>
      </dsp:txXfrm>
    </dsp:sp>
    <dsp:sp modelId="{54FB2770-A476-4D75-90BB-05F54C93020F}">
      <dsp:nvSpPr>
        <dsp:cNvPr id="0" name=""/>
        <dsp:cNvSpPr/>
      </dsp:nvSpPr>
      <dsp:spPr>
        <a:xfrm>
          <a:off x="1899804" y="3973574"/>
          <a:ext cx="240465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Less Complaints by Commuters</a:t>
          </a:r>
          <a:endParaRPr lang="en-US" sz="12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1899804" y="3973574"/>
        <a:ext cx="2404651" cy="338085"/>
      </dsp:txXfrm>
    </dsp:sp>
    <dsp:sp modelId="{1A906A98-094A-4648-BD2F-86AE04915ADB}">
      <dsp:nvSpPr>
        <dsp:cNvPr id="0" name=""/>
        <dsp:cNvSpPr/>
      </dsp:nvSpPr>
      <dsp:spPr>
        <a:xfrm>
          <a:off x="4526239" y="3973574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526239" y="3973574"/>
        <a:ext cx="1108921" cy="338085"/>
      </dsp:txXfrm>
    </dsp:sp>
    <dsp:sp modelId="{DCDF2B02-A207-4BD9-9B62-D2ED28CD35C9}">
      <dsp:nvSpPr>
        <dsp:cNvPr id="0" name=""/>
        <dsp:cNvSpPr/>
      </dsp:nvSpPr>
      <dsp:spPr>
        <a:xfrm>
          <a:off x="5856944" y="3973574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5856944" y="3973574"/>
        <a:ext cx="1108921" cy="338085"/>
      </dsp:txXfrm>
    </dsp:sp>
    <dsp:sp modelId="{3636F926-C1DE-4F42-8ACF-040052EA6CBB}">
      <dsp:nvSpPr>
        <dsp:cNvPr id="0" name=""/>
        <dsp:cNvSpPr/>
      </dsp:nvSpPr>
      <dsp:spPr>
        <a:xfrm>
          <a:off x="7187649" y="3973574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7187649" y="3973574"/>
        <a:ext cx="1108921" cy="338085"/>
      </dsp:txXfrm>
    </dsp:sp>
    <dsp:sp modelId="{76DA8F11-51B3-459F-A38F-0797B3C38CD6}">
      <dsp:nvSpPr>
        <dsp:cNvPr id="0" name=""/>
        <dsp:cNvSpPr/>
      </dsp:nvSpPr>
      <dsp:spPr>
        <a:xfrm>
          <a:off x="1899804" y="4396182"/>
          <a:ext cx="240465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Satisfied Bus Owners and Operators</a:t>
          </a:r>
          <a:endParaRPr lang="en-US" sz="12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1899804" y="4396182"/>
        <a:ext cx="2404651" cy="338085"/>
      </dsp:txXfrm>
    </dsp:sp>
    <dsp:sp modelId="{5B90F624-39F8-4491-AE20-54328852AF40}">
      <dsp:nvSpPr>
        <dsp:cNvPr id="0" name=""/>
        <dsp:cNvSpPr/>
      </dsp:nvSpPr>
      <dsp:spPr>
        <a:xfrm>
          <a:off x="4526239" y="439618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526239" y="4396182"/>
        <a:ext cx="1108921" cy="338085"/>
      </dsp:txXfrm>
    </dsp:sp>
    <dsp:sp modelId="{E9249F07-AB15-4AE8-9CCD-091595A66ABA}">
      <dsp:nvSpPr>
        <dsp:cNvPr id="0" name=""/>
        <dsp:cNvSpPr/>
      </dsp:nvSpPr>
      <dsp:spPr>
        <a:xfrm>
          <a:off x="5856944" y="439618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5856944" y="4396182"/>
        <a:ext cx="1108921" cy="338085"/>
      </dsp:txXfrm>
    </dsp:sp>
    <dsp:sp modelId="{5290A3B4-F78B-44DB-9977-8EA1811C363F}">
      <dsp:nvSpPr>
        <dsp:cNvPr id="0" name=""/>
        <dsp:cNvSpPr/>
      </dsp:nvSpPr>
      <dsp:spPr>
        <a:xfrm>
          <a:off x="7187649" y="4396182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7187649" y="4396182"/>
        <a:ext cx="1108921" cy="338085"/>
      </dsp:txXfrm>
    </dsp:sp>
    <dsp:sp modelId="{0A7BE6AC-9A1F-4899-B2A1-DC04E3554EF9}">
      <dsp:nvSpPr>
        <dsp:cNvPr id="0" name=""/>
        <dsp:cNvSpPr/>
      </dsp:nvSpPr>
      <dsp:spPr>
        <a:xfrm>
          <a:off x="502197" y="5030092"/>
          <a:ext cx="110892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Government</a:t>
          </a:r>
          <a:endParaRPr lang="en-US" sz="12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502197" y="5030092"/>
        <a:ext cx="1108921" cy="338085"/>
      </dsp:txXfrm>
    </dsp:sp>
    <dsp:sp modelId="{92423616-A7D8-4671-8D0C-18800E0CDA63}">
      <dsp:nvSpPr>
        <dsp:cNvPr id="0" name=""/>
        <dsp:cNvSpPr/>
      </dsp:nvSpPr>
      <dsp:spPr>
        <a:xfrm>
          <a:off x="1899804" y="4818789"/>
          <a:ext cx="240465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Less Traffic on the Roads</a:t>
          </a:r>
          <a:endParaRPr lang="en-US" sz="12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1899804" y="4818789"/>
        <a:ext cx="2404651" cy="338085"/>
      </dsp:txXfrm>
    </dsp:sp>
    <dsp:sp modelId="{9C5F07CE-DD62-4BD2-BC0A-5E28654A4D00}">
      <dsp:nvSpPr>
        <dsp:cNvPr id="0" name=""/>
        <dsp:cNvSpPr/>
      </dsp:nvSpPr>
      <dsp:spPr>
        <a:xfrm>
          <a:off x="4526239" y="481878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526239" y="4818789"/>
        <a:ext cx="1108921" cy="338085"/>
      </dsp:txXfrm>
    </dsp:sp>
    <dsp:sp modelId="{4C9F98A5-7ADD-48A2-8472-7B59F894CA74}">
      <dsp:nvSpPr>
        <dsp:cNvPr id="0" name=""/>
        <dsp:cNvSpPr/>
      </dsp:nvSpPr>
      <dsp:spPr>
        <a:xfrm>
          <a:off x="5856944" y="481878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5856944" y="4818789"/>
        <a:ext cx="1108921" cy="338085"/>
      </dsp:txXfrm>
    </dsp:sp>
    <dsp:sp modelId="{899578E5-D12F-456C-8AAB-C70E84808B47}">
      <dsp:nvSpPr>
        <dsp:cNvPr id="0" name=""/>
        <dsp:cNvSpPr/>
      </dsp:nvSpPr>
      <dsp:spPr>
        <a:xfrm>
          <a:off x="7187649" y="4818789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7187649" y="4818789"/>
        <a:ext cx="1108921" cy="338085"/>
      </dsp:txXfrm>
    </dsp:sp>
    <dsp:sp modelId="{0246DC76-E623-4CE7-A08E-989DFCB00011}">
      <dsp:nvSpPr>
        <dsp:cNvPr id="0" name=""/>
        <dsp:cNvSpPr/>
      </dsp:nvSpPr>
      <dsp:spPr>
        <a:xfrm>
          <a:off x="1899804" y="5241396"/>
          <a:ext cx="240465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Satisfied Commuters on the Bus</a:t>
          </a:r>
          <a:endParaRPr lang="en-US" sz="12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1899804" y="5241396"/>
        <a:ext cx="2404651" cy="338085"/>
      </dsp:txXfrm>
    </dsp:sp>
    <dsp:sp modelId="{BAF00BA3-E93D-4EA3-A354-7E6A908C1842}">
      <dsp:nvSpPr>
        <dsp:cNvPr id="0" name=""/>
        <dsp:cNvSpPr/>
      </dsp:nvSpPr>
      <dsp:spPr>
        <a:xfrm>
          <a:off x="4526239" y="524139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526239" y="5241396"/>
        <a:ext cx="1108921" cy="338085"/>
      </dsp:txXfrm>
    </dsp:sp>
    <dsp:sp modelId="{BF2BBA16-09FC-4CBF-B4A4-092890063293}">
      <dsp:nvSpPr>
        <dsp:cNvPr id="0" name=""/>
        <dsp:cNvSpPr/>
      </dsp:nvSpPr>
      <dsp:spPr>
        <a:xfrm>
          <a:off x="5856944" y="524139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5856944" y="5241396"/>
        <a:ext cx="1108921" cy="338085"/>
      </dsp:txXfrm>
    </dsp:sp>
    <dsp:sp modelId="{98F0010C-0B0D-4B56-BC77-40D2F58E2F78}">
      <dsp:nvSpPr>
        <dsp:cNvPr id="0" name=""/>
        <dsp:cNvSpPr/>
      </dsp:nvSpPr>
      <dsp:spPr>
        <a:xfrm>
          <a:off x="7187649" y="5241396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7187649" y="5241396"/>
        <a:ext cx="1108921" cy="338085"/>
      </dsp:txXfrm>
    </dsp:sp>
    <dsp:sp modelId="{EC8CF2C0-A8B5-4215-9734-52A875EE5E6A}">
      <dsp:nvSpPr>
        <dsp:cNvPr id="0" name=""/>
        <dsp:cNvSpPr/>
      </dsp:nvSpPr>
      <dsp:spPr>
        <a:xfrm>
          <a:off x="502197" y="5664003"/>
          <a:ext cx="110892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Other Motorists</a:t>
          </a:r>
          <a:endParaRPr lang="en-US" sz="12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502197" y="5664003"/>
        <a:ext cx="1108921" cy="338085"/>
      </dsp:txXfrm>
    </dsp:sp>
    <dsp:sp modelId="{CB9B0D45-50DD-4B1D-88BF-63D3E524FA7C}">
      <dsp:nvSpPr>
        <dsp:cNvPr id="0" name=""/>
        <dsp:cNvSpPr/>
      </dsp:nvSpPr>
      <dsp:spPr>
        <a:xfrm>
          <a:off x="1899804" y="5664003"/>
          <a:ext cx="2404651" cy="338085"/>
        </a:xfrm>
        <a:prstGeom prst="rect">
          <a:avLst/>
        </a:prstGeom>
        <a:solidFill>
          <a:srgbClr val="4F81B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ysClr val="window" lastClr="FFFFFF"/>
              </a:solidFill>
              <a:latin typeface="Times New Roman" pitchFamily="18" charset="0"/>
              <a:ea typeface="+mn-ea"/>
              <a:cs typeface="Times New Roman" pitchFamily="18" charset="0"/>
            </a:rPr>
            <a:t>Less Traffic on the Roads</a:t>
          </a:r>
          <a:endParaRPr lang="en-US" sz="1200" kern="1200" dirty="0">
            <a:solidFill>
              <a:sysClr val="window" lastClr="FFFFFF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1899804" y="5664003"/>
        <a:ext cx="2404651" cy="338085"/>
      </dsp:txXfrm>
    </dsp:sp>
    <dsp:sp modelId="{1BB82D13-3234-466B-95F6-E0F25078592C}">
      <dsp:nvSpPr>
        <dsp:cNvPr id="0" name=""/>
        <dsp:cNvSpPr/>
      </dsp:nvSpPr>
      <dsp:spPr>
        <a:xfrm>
          <a:off x="4526239" y="566400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526239" y="5664003"/>
        <a:ext cx="1108921" cy="338085"/>
      </dsp:txXfrm>
    </dsp:sp>
    <dsp:sp modelId="{04A7DE96-D7F5-43C6-AB55-257D351C6AEF}">
      <dsp:nvSpPr>
        <dsp:cNvPr id="0" name=""/>
        <dsp:cNvSpPr/>
      </dsp:nvSpPr>
      <dsp:spPr>
        <a:xfrm>
          <a:off x="5856944" y="566400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5856944" y="5664003"/>
        <a:ext cx="1108921" cy="338085"/>
      </dsp:txXfrm>
    </dsp:sp>
    <dsp:sp modelId="{C59DEF40-94C0-48EA-A0B3-B2F6876656BC}">
      <dsp:nvSpPr>
        <dsp:cNvPr id="0" name=""/>
        <dsp:cNvSpPr/>
      </dsp:nvSpPr>
      <dsp:spPr>
        <a:xfrm>
          <a:off x="7187649" y="5664003"/>
          <a:ext cx="1108921" cy="338085"/>
        </a:xfrm>
        <a:prstGeom prst="rect">
          <a:avLst/>
        </a:prstGeom>
        <a:solidFill>
          <a:sysClr val="window" lastClr="FFFFFF"/>
        </a:solidFill>
        <a:ln w="2540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solidFill>
              <a:sysClr val="windowText" lastClr="000000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7187649" y="5664003"/>
        <a:ext cx="1108921" cy="338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152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29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527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274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13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980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304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989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04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891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27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7FCAC-D8DF-4263-B942-EF35631CB3EC}" type="datetimeFigureOut">
              <a:rPr lang="en-US" smtClean="0"/>
              <a:pPr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976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/>
        </p:nvGraphicFramePr>
        <p:xfrm>
          <a:off x="1403797" y="618186"/>
          <a:ext cx="9504609" cy="5628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1943100" y="342900"/>
          <a:ext cx="83058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029994" y="1857375"/>
            <a:ext cx="2133600" cy="5715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Timetabling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029200" y="3143251"/>
            <a:ext cx="2133600" cy="5715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Integrated Vehicle &amp; Crew Scheduling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29994" y="4429125"/>
            <a:ext cx="2133600" cy="5715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Rostering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620000" y="3143250"/>
            <a:ext cx="1371600" cy="5715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Feedback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753600" y="1285875"/>
            <a:ext cx="1371600" cy="5715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Commuters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753600" y="3143250"/>
            <a:ext cx="1371600" cy="5715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Stand OIC’s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753600" y="5000625"/>
            <a:ext cx="1371600" cy="5715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 Keepers</a:t>
            </a:r>
          </a:p>
        </p:txBody>
      </p:sp>
      <p:cxnSp>
        <p:nvCxnSpPr>
          <p:cNvPr id="12" name="Shape 11"/>
          <p:cNvCxnSpPr>
            <a:stCxn id="4" idx="3"/>
            <a:endCxn id="7" idx="2"/>
          </p:cNvCxnSpPr>
          <p:nvPr/>
        </p:nvCxnSpPr>
        <p:spPr>
          <a:xfrm flipV="1">
            <a:off x="7163594" y="3714750"/>
            <a:ext cx="1142206" cy="1000125"/>
          </a:xfrm>
          <a:prstGeom prst="bent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10" idx="1"/>
            <a:endCxn id="7" idx="3"/>
          </p:cNvCxnSpPr>
          <p:nvPr/>
        </p:nvCxnSpPr>
        <p:spPr>
          <a:xfrm rot="10800000">
            <a:off x="8991600" y="3429001"/>
            <a:ext cx="762000" cy="1857375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2"/>
          <p:cNvCxnSpPr>
            <a:stCxn id="8" idx="1"/>
            <a:endCxn id="7" idx="3"/>
          </p:cNvCxnSpPr>
          <p:nvPr/>
        </p:nvCxnSpPr>
        <p:spPr>
          <a:xfrm rot="10800000" flipV="1">
            <a:off x="8991600" y="1571624"/>
            <a:ext cx="762000" cy="1857375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19"/>
          <p:cNvCxnSpPr>
            <a:stCxn id="7" idx="0"/>
            <a:endCxn id="2" idx="3"/>
          </p:cNvCxnSpPr>
          <p:nvPr/>
        </p:nvCxnSpPr>
        <p:spPr>
          <a:xfrm rot="16200000" flipV="1">
            <a:off x="7234635" y="2072085"/>
            <a:ext cx="1000125" cy="1142206"/>
          </a:xfrm>
          <a:prstGeom prst="bent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1"/>
            <a:endCxn id="7" idx="3"/>
          </p:cNvCxnSpPr>
          <p:nvPr/>
        </p:nvCxnSpPr>
        <p:spPr>
          <a:xfrm rot="10800000">
            <a:off x="8991600" y="3429000"/>
            <a:ext cx="762000" cy="1588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" idx="2"/>
            <a:endCxn id="3" idx="0"/>
          </p:cNvCxnSpPr>
          <p:nvPr/>
        </p:nvCxnSpPr>
        <p:spPr>
          <a:xfrm rot="5400000">
            <a:off x="5739209" y="2785666"/>
            <a:ext cx="714376" cy="794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" idx="2"/>
            <a:endCxn id="4" idx="0"/>
          </p:cNvCxnSpPr>
          <p:nvPr/>
        </p:nvCxnSpPr>
        <p:spPr>
          <a:xfrm rot="16200000" flipH="1">
            <a:off x="5739210" y="4071541"/>
            <a:ext cx="714374" cy="794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62000" y="285221"/>
            <a:ext cx="2133600" cy="5715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Passenger Demand Data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5029200" y="714375"/>
            <a:ext cx="2133600" cy="5715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Bus Dispatching Methodology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62000" y="1028700"/>
            <a:ext cx="2133600" cy="5715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Vehicle Location Data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62000" y="1733550"/>
            <a:ext cx="2133600" cy="85725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Other Data related to Dispatching Methodology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Shape 12"/>
          <p:cNvCxnSpPr>
            <a:stCxn id="49" idx="3"/>
            <a:endCxn id="47" idx="1"/>
          </p:cNvCxnSpPr>
          <p:nvPr/>
        </p:nvCxnSpPr>
        <p:spPr>
          <a:xfrm flipV="1">
            <a:off x="2895600" y="1000125"/>
            <a:ext cx="2133600" cy="1162050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12"/>
          <p:cNvCxnSpPr>
            <a:stCxn id="42" idx="3"/>
            <a:endCxn id="47" idx="1"/>
          </p:cNvCxnSpPr>
          <p:nvPr/>
        </p:nvCxnSpPr>
        <p:spPr>
          <a:xfrm>
            <a:off x="2895600" y="570971"/>
            <a:ext cx="2133600" cy="429154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7" idx="2"/>
            <a:endCxn id="2" idx="0"/>
          </p:cNvCxnSpPr>
          <p:nvPr/>
        </p:nvCxnSpPr>
        <p:spPr>
          <a:xfrm rot="16200000" flipH="1">
            <a:off x="5810647" y="1571228"/>
            <a:ext cx="571500" cy="794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hape 12"/>
          <p:cNvCxnSpPr>
            <a:stCxn id="48" idx="3"/>
            <a:endCxn id="47" idx="1"/>
          </p:cNvCxnSpPr>
          <p:nvPr/>
        </p:nvCxnSpPr>
        <p:spPr>
          <a:xfrm flipV="1">
            <a:off x="2895600" y="1000125"/>
            <a:ext cx="2133600" cy="314325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762000" y="2857500"/>
            <a:ext cx="2133600" cy="5715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Requirements of Regulating Body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62000" y="3714750"/>
            <a:ext cx="2133600" cy="5715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Special Characteristics of Route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762000" y="4429125"/>
            <a:ext cx="2133600" cy="5715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Collective Agreements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62000" y="5286375"/>
            <a:ext cx="2133600" cy="5715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Labour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Laws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5" name="Shape 12"/>
          <p:cNvCxnSpPr>
            <a:stCxn id="71" idx="3"/>
            <a:endCxn id="2" idx="1"/>
          </p:cNvCxnSpPr>
          <p:nvPr/>
        </p:nvCxnSpPr>
        <p:spPr>
          <a:xfrm flipV="1">
            <a:off x="2895600" y="2143125"/>
            <a:ext cx="2134394" cy="1000125"/>
          </a:xfrm>
          <a:prstGeom prst="bentConnector3">
            <a:avLst>
              <a:gd name="adj1" fmla="val 64067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12"/>
          <p:cNvCxnSpPr>
            <a:stCxn id="72" idx="3"/>
            <a:endCxn id="2" idx="1"/>
          </p:cNvCxnSpPr>
          <p:nvPr/>
        </p:nvCxnSpPr>
        <p:spPr>
          <a:xfrm flipV="1">
            <a:off x="2895600" y="2143125"/>
            <a:ext cx="2134394" cy="1857375"/>
          </a:xfrm>
          <a:prstGeom prst="bentConnector3">
            <a:avLst>
              <a:gd name="adj1" fmla="val 64067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hape 12"/>
          <p:cNvCxnSpPr>
            <a:stCxn id="73" idx="3"/>
            <a:endCxn id="3" idx="1"/>
          </p:cNvCxnSpPr>
          <p:nvPr/>
        </p:nvCxnSpPr>
        <p:spPr>
          <a:xfrm flipV="1">
            <a:off x="2895600" y="3429001"/>
            <a:ext cx="2133600" cy="1285874"/>
          </a:xfrm>
          <a:prstGeom prst="bentConnector3">
            <a:avLst>
              <a:gd name="adj1" fmla="val 73028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hape 12"/>
          <p:cNvCxnSpPr>
            <a:stCxn id="73" idx="3"/>
            <a:endCxn id="4" idx="1"/>
          </p:cNvCxnSpPr>
          <p:nvPr/>
        </p:nvCxnSpPr>
        <p:spPr>
          <a:xfrm>
            <a:off x="2895600" y="4714875"/>
            <a:ext cx="2134394" cy="1588"/>
          </a:xfrm>
          <a:prstGeom prst="bent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12"/>
          <p:cNvCxnSpPr>
            <a:stCxn id="74" idx="3"/>
            <a:endCxn id="3" idx="1"/>
          </p:cNvCxnSpPr>
          <p:nvPr/>
        </p:nvCxnSpPr>
        <p:spPr>
          <a:xfrm flipV="1">
            <a:off x="2895600" y="3429001"/>
            <a:ext cx="2133600" cy="2143124"/>
          </a:xfrm>
          <a:prstGeom prst="bentConnector3">
            <a:avLst>
              <a:gd name="adj1" fmla="val 73027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hape 12"/>
          <p:cNvCxnSpPr>
            <a:stCxn id="74" idx="3"/>
            <a:endCxn id="4" idx="1"/>
          </p:cNvCxnSpPr>
          <p:nvPr/>
        </p:nvCxnSpPr>
        <p:spPr>
          <a:xfrm flipV="1">
            <a:off x="2895600" y="4714875"/>
            <a:ext cx="2134394" cy="857250"/>
          </a:xfrm>
          <a:prstGeom prst="bentConnector3">
            <a:avLst>
              <a:gd name="adj1" fmla="val 73019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131</Words>
  <Application>Microsoft Macintosh PowerPoint</Application>
  <PresentationFormat>Custom</PresentationFormat>
  <Paragraphs>46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Aftha Jaldin</dc:creator>
  <cp:lastModifiedBy>Aftha Jaldin</cp:lastModifiedBy>
  <cp:revision>188</cp:revision>
  <dcterms:created xsi:type="dcterms:W3CDTF">2013-07-04T08:45:25Z</dcterms:created>
  <dcterms:modified xsi:type="dcterms:W3CDTF">2013-07-13T18:12:21Z</dcterms:modified>
</cp:coreProperties>
</file>