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5" r:id="rId10"/>
    <p:sldId id="267" r:id="rId11"/>
    <p:sldId id="269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ocuments\ICT%204001%20-%20Research%20Project\public%20transportation%20in%20the%20western%20province\collected%20data\main%20data%20sheet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On Board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kolpetty'!$E$6:$E$22</c:f>
              <c:numCache>
                <c:formatCode>General</c:formatCode>
                <c:ptCount val="17"/>
                <c:pt idx="0">
                  <c:v>11</c:v>
                </c:pt>
                <c:pt idx="1">
                  <c:v>21</c:v>
                </c:pt>
                <c:pt idx="2">
                  <c:v>28</c:v>
                </c:pt>
                <c:pt idx="3">
                  <c:v>28</c:v>
                </c:pt>
                <c:pt idx="4">
                  <c:v>25</c:v>
                </c:pt>
                <c:pt idx="5">
                  <c:v>23</c:v>
                </c:pt>
                <c:pt idx="6">
                  <c:v>24</c:v>
                </c:pt>
                <c:pt idx="7">
                  <c:v>24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  <c:pt idx="11">
                  <c:v>34</c:v>
                </c:pt>
                <c:pt idx="12">
                  <c:v>31</c:v>
                </c:pt>
                <c:pt idx="13">
                  <c:v>31</c:v>
                </c:pt>
                <c:pt idx="14">
                  <c:v>32</c:v>
                </c:pt>
                <c:pt idx="15">
                  <c:v>28</c:v>
                </c:pt>
                <c:pt idx="16">
                  <c:v>48</c:v>
                </c:pt>
              </c:numCache>
            </c:numRef>
          </c:val>
          <c:smooth val="0"/>
        </c:ser>
        <c:ser>
          <c:idx val="1"/>
          <c:order val="1"/>
          <c:tx>
            <c:v>Boarded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kolpetty'!$B$6:$B$22</c:f>
              <c:numCache>
                <c:formatCode>General</c:formatCode>
                <c:ptCount val="17"/>
                <c:pt idx="0">
                  <c:v>11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0</c:v>
                </c:pt>
                <c:pt idx="10">
                  <c:v>2</c:v>
                </c:pt>
                <c:pt idx="11">
                  <c:v>4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v>Alighted</c:v>
          </c:tx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kolpetty'!$C$6:$C$22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5</c:v>
                </c:pt>
                <c:pt idx="13">
                  <c:v>1</c:v>
                </c:pt>
                <c:pt idx="14">
                  <c:v>0</c:v>
                </c:pt>
                <c:pt idx="15">
                  <c:v>6</c:v>
                </c:pt>
                <c:pt idx="1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265584"/>
        <c:axId val="184266144"/>
      </c:lineChart>
      <c:catAx>
        <c:axId val="184265584"/>
        <c:scaling>
          <c:orientation val="minMax"/>
        </c:scaling>
        <c:delete val="0"/>
        <c:axPos val="b"/>
        <c:majorGridlines/>
        <c:minorGridlines/>
        <c:numFmt formatCode="General" sourceLinked="0"/>
        <c:majorTickMark val="out"/>
        <c:minorTickMark val="none"/>
        <c:tickLblPos val="nextTo"/>
        <c:crossAx val="184266144"/>
        <c:crosses val="autoZero"/>
        <c:auto val="1"/>
        <c:lblAlgn val="ctr"/>
        <c:lblOffset val="100"/>
        <c:noMultiLvlLbl val="0"/>
      </c:catAx>
      <c:valAx>
        <c:axId val="184266144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18426558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Loiter Time</c:v>
          </c:tx>
          <c:invertIfNegative val="0"/>
          <c:cat>
            <c:strRef>
              <c:f>'23-5, 15.40, kolpetty'!$A$6:$A$22</c:f>
              <c:strCache>
                <c:ptCount val="17"/>
                <c:pt idx="0">
                  <c:v>Kolpetty Depot</c:v>
                </c:pt>
                <c:pt idx="1">
                  <c:v>Supermarket</c:v>
                </c:pt>
                <c:pt idx="2">
                  <c:v>Alwis Place</c:v>
                </c:pt>
                <c:pt idx="3">
                  <c:v>Citibank</c:v>
                </c:pt>
                <c:pt idx="4">
                  <c:v>Library</c:v>
                </c:pt>
                <c:pt idx="5">
                  <c:v>SLTA</c:v>
                </c:pt>
                <c:pt idx="6">
                  <c:v>Museum</c:v>
                </c:pt>
                <c:pt idx="7">
                  <c:v>Nelum Pokuna</c:v>
                </c:pt>
                <c:pt idx="8">
                  <c:v>Alexandra Roundabout</c:v>
                </c:pt>
                <c:pt idx="9">
                  <c:v>Saudi Embassy</c:v>
                </c:pt>
                <c:pt idx="10">
                  <c:v>Asha Central</c:v>
                </c:pt>
                <c:pt idx="11">
                  <c:v>Wijerama</c:v>
                </c:pt>
                <c:pt idx="12">
                  <c:v>Borella</c:v>
                </c:pt>
                <c:pt idx="13">
                  <c:v>Devi Balika</c:v>
                </c:pt>
                <c:pt idx="14">
                  <c:v>Castle Street</c:v>
                </c:pt>
                <c:pt idx="15">
                  <c:v>Ayurveda</c:v>
                </c:pt>
                <c:pt idx="16">
                  <c:v>Rajagiriya</c:v>
                </c:pt>
              </c:strCache>
            </c:strRef>
          </c:cat>
          <c:val>
            <c:numRef>
              <c:f>'23-5, 15.40, kolpetty'!$H$6:$H$22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440000"/>
        <c:axId val="176440560"/>
      </c:barChart>
      <c:catAx>
        <c:axId val="17644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6440560"/>
        <c:crosses val="autoZero"/>
        <c:auto val="1"/>
        <c:lblAlgn val="ctr"/>
        <c:lblOffset val="100"/>
        <c:noMultiLvlLbl val="0"/>
      </c:catAx>
      <c:valAx>
        <c:axId val="176440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644000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Information Portal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20</c:v>
                </c:pt>
                <c:pt idx="2">
                  <c:v>7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Bus Route Finder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16</c:v>
                </c:pt>
                <c:pt idx="2">
                  <c:v>9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Feedback Functionality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14</c:v>
                </c:pt>
                <c:pt idx="2">
                  <c:v>13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Complaints Functionality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10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CMU Serif" panose="02000603000000000000" pitchFamily="2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 - User Interface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5 rating</c:v>
                </c:pt>
                <c:pt idx="1">
                  <c:v>4 rating</c:v>
                </c:pt>
                <c:pt idx="2">
                  <c:v>3 rating</c:v>
                </c:pt>
                <c:pt idx="3">
                  <c:v>2 rating</c:v>
                </c:pt>
                <c:pt idx="4">
                  <c:v>1 rating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11</c:v>
                </c:pt>
                <c:pt idx="2">
                  <c:v>9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Would you use a system like this if it was implemented?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Oh my god, yes!</c:v>
                </c:pt>
                <c:pt idx="1">
                  <c:v>Yes</c:v>
                </c:pt>
                <c:pt idx="2">
                  <c:v>No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</c:v>
                </c:pt>
                <c:pt idx="1">
                  <c:v>17</c:v>
                </c:pt>
                <c:pt idx="2">
                  <c:v>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482D7-565B-4A49-BDE6-111A329E2B3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09ED3-DCD5-4A98-B662-2DF6868E9376}">
      <dgm:prSet phldrT="[Text]" custT="1"/>
      <dgm:spPr>
        <a:xfrm>
          <a:off x="860" y="1558"/>
          <a:ext cx="7497628" cy="767350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Bus Transport in SL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403235B-4ECC-4993-8A75-81AAFB4628CF}" type="parTrans" cxnId="{BAEF191A-9A21-4F38-AD84-BFA7B8158426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52F67F45-6923-4359-A79A-AB123BB8334A}" type="sibTrans" cxnId="{BAEF191A-9A21-4F38-AD84-BFA7B8158426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F1A2CCB-7DAD-4F18-97FE-F9CE6C3634CC}">
      <dgm:prSet phldrT="[Text]" custT="1"/>
      <dgm:spPr>
        <a:xfrm>
          <a:off x="2600806" y="876975"/>
          <a:ext cx="489768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Privately-Owned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3D91011-F697-47E3-981C-E233852590DC}" type="parTrans" cxnId="{20D7883C-2660-4E2F-A6F5-14D7162DB080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CD7EE3F-E864-4061-8BF4-E758985C8D56}" type="sibTrans" cxnId="{20D7883C-2660-4E2F-A6F5-14D7162DB080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B4F7C38-8702-4762-89BE-7A78D64EDE46}">
      <dgm:prSet phldrT="[Text]" custT="1"/>
      <dgm:spPr>
        <a:xfrm>
          <a:off x="2600806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Inter-Provincial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06C25F1-8EE2-4477-A918-5C71AE94B2DC}" type="parTrans" cxnId="{804D22EF-925A-4C8D-A323-1A58135BB8D7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CBA22D24-0496-4B13-A852-E09B761B79D9}" type="sibTrans" cxnId="{804D22EF-925A-4C8D-A323-1A58135BB8D7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B9D655F6-4076-4388-B6F8-22C97756F0EC}">
      <dgm:prSet phldrT="[Text]" custT="1"/>
      <dgm:spPr>
        <a:xfrm>
          <a:off x="5100015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Intra-Provincial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C758FB-0EF2-4924-B7F9-787358D4AF5B}" type="parTrans" cxnId="{0BD502EF-ED20-4948-AF7F-5AE543D8FDB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82AFE6B-694B-46C4-97A2-369E2A17DEB6}" type="sibTrans" cxnId="{0BD502EF-ED20-4948-AF7F-5AE543D8FDB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C8034371-517A-456B-9198-3D47633CE774}">
      <dgm:prSet phldrT="[Text]" custT="1"/>
      <dgm:spPr>
        <a:xfrm>
          <a:off x="2600806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NTC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A6F5E42-D095-486B-B044-DB47D434C40C}" type="parTrans" cxnId="{F60D9287-CBBC-4540-920A-3BDFC49886BA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D4CC9343-A41D-4A9D-835F-EEC9B6C3A56E}" type="sibTrans" cxnId="{F60D9287-CBBC-4540-920A-3BDFC49886BA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569C6F4A-98ED-40AA-AE70-88038E0B7658}">
      <dgm:prSet phldrT="[Text]" custT="1"/>
      <dgm:spPr>
        <a:xfrm>
          <a:off x="5100015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RPTA - WP</a:t>
          </a:r>
          <a:endParaRPr lang="en-US" sz="28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EC047DA-8069-4DD0-8FA9-783B44BC0999}" type="parTrans" cxnId="{AC393025-51B1-4317-976B-C4AEA458C193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8819984E-F0DB-4B3D-8581-C5DEC84EDC2B}" type="sibTrans" cxnId="{AC393025-51B1-4317-976B-C4AEA458C193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DAEC5B6C-9BF6-4397-A580-D86DBF4300F3}">
      <dgm:prSet phldrT="[Text]" custT="1"/>
      <dgm:spPr>
        <a:xfrm>
          <a:off x="860" y="876975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State-Owned</a:t>
          </a:r>
          <a:endParaRPr lang="en-US" sz="28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8172FE-6F6A-45D6-85E0-6DEC1FC63BFF}" type="parTrans" cxnId="{50422C05-1483-4242-89E7-412A51C439AD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08CC337B-6CB4-43B0-B2CD-DBD31CF464AC}" type="sibTrans" cxnId="{50422C05-1483-4242-89E7-412A51C439AD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72E2685-B8D3-476B-B240-1EC77CC4E39C}">
      <dgm:prSet phldrT="[Text]" custT="1"/>
      <dgm:spPr>
        <a:xfrm>
          <a:off x="860" y="2220353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Islandwide</a:t>
          </a:r>
          <a:endParaRPr lang="en-US" sz="28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5B3AF0A-2A12-40D8-90B8-3D7C20755F36}" type="parTrans" cxnId="{C27FD54E-E673-47F5-8D56-A1887EE4692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7992E14-7159-4C7A-9434-17F448EA2063}" type="sibTrans" cxnId="{C27FD54E-E673-47F5-8D56-A1887EE4692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6E44873F-5421-484C-ADE7-27EFF722492F}">
      <dgm:prSet phldrT="[Text]" custT="1"/>
      <dgm:spPr>
        <a:xfrm>
          <a:off x="860" y="3563730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8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SLTB</a:t>
          </a:r>
          <a:endParaRPr lang="en-US" sz="28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9A8C3BC-3F13-464F-BECA-DF2C270A03CD}" type="parTrans" cxnId="{E13043D0-D762-45E5-999C-D40179863E8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2EDD90D-F75C-4D0B-AA34-2F53426D1791}" type="sibTrans" cxnId="{E13043D0-D762-45E5-999C-D40179863E8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D668C4C-0987-4BE9-A26A-F6D054B6C7E5}" type="pres">
      <dgm:prSet presAssocID="{1B7482D7-565B-4A49-BDE6-111A329E2B3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68C918-5DAD-491D-94D1-F4D9E0ACACDD}" type="pres">
      <dgm:prSet presAssocID="{82009ED3-DCD5-4A98-B662-2DF6868E9376}" presName="vertOne" presStyleCnt="0"/>
      <dgm:spPr/>
    </dgm:pt>
    <dgm:pt modelId="{9817433F-A425-4B88-BC11-6293B8B2AD5A}" type="pres">
      <dgm:prSet presAssocID="{82009ED3-DCD5-4A98-B662-2DF6868E9376}" presName="txOne" presStyleLbl="node0" presStyleIdx="0" presStyleCnt="1" custScaleY="621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7B1657-7047-4013-BF1B-CA4B3F90DE0A}" type="pres">
      <dgm:prSet presAssocID="{82009ED3-DCD5-4A98-B662-2DF6868E9376}" presName="parTransOne" presStyleCnt="0"/>
      <dgm:spPr/>
    </dgm:pt>
    <dgm:pt modelId="{675BD369-CDF0-49C2-B4A6-811737704E47}" type="pres">
      <dgm:prSet presAssocID="{82009ED3-DCD5-4A98-B662-2DF6868E9376}" presName="horzOne" presStyleCnt="0"/>
      <dgm:spPr/>
    </dgm:pt>
    <dgm:pt modelId="{DFF741DB-41AC-46CD-BB0F-8DC000E227CD}" type="pres">
      <dgm:prSet presAssocID="{DAEC5B6C-9BF6-4397-A580-D86DBF4300F3}" presName="vertTwo" presStyleCnt="0"/>
      <dgm:spPr/>
    </dgm:pt>
    <dgm:pt modelId="{3B4DD705-ACAD-4DEE-9C51-D46E3A332F4E}" type="pres">
      <dgm:prSet presAssocID="{DAEC5B6C-9BF6-4397-A580-D86DBF4300F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F259D-5004-4BCA-ACF6-4D8A2053E5A4}" type="pres">
      <dgm:prSet presAssocID="{DAEC5B6C-9BF6-4397-A580-D86DBF4300F3}" presName="parTransTwo" presStyleCnt="0"/>
      <dgm:spPr/>
    </dgm:pt>
    <dgm:pt modelId="{8EE45D5A-289E-4A15-9AB4-235EC89CB80C}" type="pres">
      <dgm:prSet presAssocID="{DAEC5B6C-9BF6-4397-A580-D86DBF4300F3}" presName="horzTwo" presStyleCnt="0"/>
      <dgm:spPr/>
    </dgm:pt>
    <dgm:pt modelId="{24809638-6E5F-4AC6-91B0-B5288C126A36}" type="pres">
      <dgm:prSet presAssocID="{172E2685-B8D3-476B-B240-1EC77CC4E39C}" presName="vertThree" presStyleCnt="0"/>
      <dgm:spPr/>
    </dgm:pt>
    <dgm:pt modelId="{C06513B5-A425-49AE-9F21-48C3FC6D0179}" type="pres">
      <dgm:prSet presAssocID="{172E2685-B8D3-476B-B240-1EC77CC4E39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947509-6CF7-4FC9-A1F6-F5A5E65CD4BD}" type="pres">
      <dgm:prSet presAssocID="{172E2685-B8D3-476B-B240-1EC77CC4E39C}" presName="parTransThree" presStyleCnt="0"/>
      <dgm:spPr/>
    </dgm:pt>
    <dgm:pt modelId="{6BF944B3-A652-4867-A0C3-5D891B46D3A9}" type="pres">
      <dgm:prSet presAssocID="{172E2685-B8D3-476B-B240-1EC77CC4E39C}" presName="horzThree" presStyleCnt="0"/>
      <dgm:spPr/>
    </dgm:pt>
    <dgm:pt modelId="{8517D7BF-ABEF-4847-94D2-DA8B4FC39257}" type="pres">
      <dgm:prSet presAssocID="{6E44873F-5421-484C-ADE7-27EFF722492F}" presName="vertFour" presStyleCnt="0">
        <dgm:presLayoutVars>
          <dgm:chPref val="3"/>
        </dgm:presLayoutVars>
      </dgm:prSet>
      <dgm:spPr/>
    </dgm:pt>
    <dgm:pt modelId="{FD622AE2-9CDC-49F2-86F9-97D7FFF65CC3}" type="pres">
      <dgm:prSet presAssocID="{6E44873F-5421-484C-ADE7-27EFF722492F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D6746-79CE-48C6-ACCF-8E79395D422F}" type="pres">
      <dgm:prSet presAssocID="{6E44873F-5421-484C-ADE7-27EFF722492F}" presName="horzFour" presStyleCnt="0"/>
      <dgm:spPr/>
    </dgm:pt>
    <dgm:pt modelId="{BC9F51FA-B486-4559-95C4-89B0F5826BB9}" type="pres">
      <dgm:prSet presAssocID="{08CC337B-6CB4-43B0-B2CD-DBD31CF464AC}" presName="sibSpaceTwo" presStyleCnt="0"/>
      <dgm:spPr/>
    </dgm:pt>
    <dgm:pt modelId="{FE1EC579-6BDB-4084-9900-D367730FACB5}" type="pres">
      <dgm:prSet presAssocID="{1F1A2CCB-7DAD-4F18-97FE-F9CE6C3634CC}" presName="vertTwo" presStyleCnt="0"/>
      <dgm:spPr/>
    </dgm:pt>
    <dgm:pt modelId="{A024A686-26C6-4CD9-B119-B97D51F0EED4}" type="pres">
      <dgm:prSet presAssocID="{1F1A2CCB-7DAD-4F18-97FE-F9CE6C3634C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BB832-200C-404E-8DAB-51A2217FDD0B}" type="pres">
      <dgm:prSet presAssocID="{1F1A2CCB-7DAD-4F18-97FE-F9CE6C3634CC}" presName="parTransTwo" presStyleCnt="0"/>
      <dgm:spPr/>
    </dgm:pt>
    <dgm:pt modelId="{5C098BDE-1410-417C-A0B0-9293408267C2}" type="pres">
      <dgm:prSet presAssocID="{1F1A2CCB-7DAD-4F18-97FE-F9CE6C3634CC}" presName="horzTwo" presStyleCnt="0"/>
      <dgm:spPr/>
    </dgm:pt>
    <dgm:pt modelId="{06FD2463-1C94-43E3-B1C3-ABBCAE0FCBAE}" type="pres">
      <dgm:prSet presAssocID="{7B4F7C38-8702-4762-89BE-7A78D64EDE46}" presName="vertThree" presStyleCnt="0"/>
      <dgm:spPr/>
    </dgm:pt>
    <dgm:pt modelId="{67C3DA5D-4E32-4DEC-A233-48E1BC6A8099}" type="pres">
      <dgm:prSet presAssocID="{7B4F7C38-8702-4762-89BE-7A78D64EDE4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8365A8-8FCC-45C6-8790-92B20AF5EE00}" type="pres">
      <dgm:prSet presAssocID="{7B4F7C38-8702-4762-89BE-7A78D64EDE46}" presName="parTransThree" presStyleCnt="0"/>
      <dgm:spPr/>
    </dgm:pt>
    <dgm:pt modelId="{E6C7143E-203B-4747-A6E2-2F0B7C854468}" type="pres">
      <dgm:prSet presAssocID="{7B4F7C38-8702-4762-89BE-7A78D64EDE46}" presName="horzThree" presStyleCnt="0"/>
      <dgm:spPr/>
    </dgm:pt>
    <dgm:pt modelId="{2293525B-A601-4E35-B367-DEA76C974914}" type="pres">
      <dgm:prSet presAssocID="{C8034371-517A-456B-9198-3D47633CE774}" presName="vertFour" presStyleCnt="0">
        <dgm:presLayoutVars>
          <dgm:chPref val="3"/>
        </dgm:presLayoutVars>
      </dgm:prSet>
      <dgm:spPr/>
    </dgm:pt>
    <dgm:pt modelId="{6C2E4446-E1FD-4B39-A789-5E18F8C4DE44}" type="pres">
      <dgm:prSet presAssocID="{C8034371-517A-456B-9198-3D47633CE774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102BA7-658E-43BD-8D67-73197821741F}" type="pres">
      <dgm:prSet presAssocID="{C8034371-517A-456B-9198-3D47633CE774}" presName="horzFour" presStyleCnt="0"/>
      <dgm:spPr/>
    </dgm:pt>
    <dgm:pt modelId="{CE1DAD45-6BB5-422C-8854-49E05AA0A503}" type="pres">
      <dgm:prSet presAssocID="{CBA22D24-0496-4B13-A852-E09B761B79D9}" presName="sibSpaceThree" presStyleCnt="0"/>
      <dgm:spPr/>
    </dgm:pt>
    <dgm:pt modelId="{BCEC5B2F-24E2-4889-8927-0D501094BCD6}" type="pres">
      <dgm:prSet presAssocID="{B9D655F6-4076-4388-B6F8-22C97756F0EC}" presName="vertThree" presStyleCnt="0"/>
      <dgm:spPr/>
    </dgm:pt>
    <dgm:pt modelId="{BEB26925-EFC9-422D-A155-A0A6C983FEE4}" type="pres">
      <dgm:prSet presAssocID="{B9D655F6-4076-4388-B6F8-22C97756F0EC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653BF-2747-4AF3-A442-33A6390DC38E}" type="pres">
      <dgm:prSet presAssocID="{B9D655F6-4076-4388-B6F8-22C97756F0EC}" presName="parTransThree" presStyleCnt="0"/>
      <dgm:spPr/>
    </dgm:pt>
    <dgm:pt modelId="{1BC927D6-CC07-4D4E-AB89-B239693C3655}" type="pres">
      <dgm:prSet presAssocID="{B9D655F6-4076-4388-B6F8-22C97756F0EC}" presName="horzThree" presStyleCnt="0"/>
      <dgm:spPr/>
    </dgm:pt>
    <dgm:pt modelId="{F772B32C-4F57-4DAB-930E-6BA563B9066C}" type="pres">
      <dgm:prSet presAssocID="{569C6F4A-98ED-40AA-AE70-88038E0B7658}" presName="vertFour" presStyleCnt="0">
        <dgm:presLayoutVars>
          <dgm:chPref val="3"/>
        </dgm:presLayoutVars>
      </dgm:prSet>
      <dgm:spPr/>
    </dgm:pt>
    <dgm:pt modelId="{BE0D5A9F-1897-431A-BACD-71C5447A2A37}" type="pres">
      <dgm:prSet presAssocID="{569C6F4A-98ED-40AA-AE70-88038E0B7658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06D342-86B2-4163-9565-17EA18764A77}" type="pres">
      <dgm:prSet presAssocID="{569C6F4A-98ED-40AA-AE70-88038E0B7658}" presName="horzFour" presStyleCnt="0"/>
      <dgm:spPr/>
    </dgm:pt>
  </dgm:ptLst>
  <dgm:cxnLst>
    <dgm:cxn modelId="{AC393025-51B1-4317-976B-C4AEA458C193}" srcId="{B9D655F6-4076-4388-B6F8-22C97756F0EC}" destId="{569C6F4A-98ED-40AA-AE70-88038E0B7658}" srcOrd="0" destOrd="0" parTransId="{6EC047DA-8069-4DD0-8FA9-783B44BC0999}" sibTransId="{8819984E-F0DB-4B3D-8581-C5DEC84EDC2B}"/>
    <dgm:cxn modelId="{E7D11B70-782B-468B-8EE4-77D0C673FD99}" type="presOf" srcId="{C8034371-517A-456B-9198-3D47633CE774}" destId="{6C2E4446-E1FD-4B39-A789-5E18F8C4DE44}" srcOrd="0" destOrd="0" presId="urn:microsoft.com/office/officeart/2005/8/layout/hierarchy4"/>
    <dgm:cxn modelId="{50422C05-1483-4242-89E7-412A51C439AD}" srcId="{82009ED3-DCD5-4A98-B662-2DF6868E9376}" destId="{DAEC5B6C-9BF6-4397-A580-D86DBF4300F3}" srcOrd="0" destOrd="0" parTransId="{768172FE-6F6A-45D6-85E0-6DEC1FC63BFF}" sibTransId="{08CC337B-6CB4-43B0-B2CD-DBD31CF464AC}"/>
    <dgm:cxn modelId="{CAAE2722-166B-45C6-9693-F86DA6B3EF2D}" type="presOf" srcId="{1B7482D7-565B-4A49-BDE6-111A329E2B31}" destId="{7D668C4C-0987-4BE9-A26A-F6D054B6C7E5}" srcOrd="0" destOrd="0" presId="urn:microsoft.com/office/officeart/2005/8/layout/hierarchy4"/>
    <dgm:cxn modelId="{C27FD54E-E673-47F5-8D56-A1887EE46924}" srcId="{DAEC5B6C-9BF6-4397-A580-D86DBF4300F3}" destId="{172E2685-B8D3-476B-B240-1EC77CC4E39C}" srcOrd="0" destOrd="0" parTransId="{65B3AF0A-2A12-40D8-90B8-3D7C20755F36}" sibTransId="{E7992E14-7159-4C7A-9434-17F448EA2063}"/>
    <dgm:cxn modelId="{E13043D0-D762-45E5-999C-D40179863E81}" srcId="{172E2685-B8D3-476B-B240-1EC77CC4E39C}" destId="{6E44873F-5421-484C-ADE7-27EFF722492F}" srcOrd="0" destOrd="0" parTransId="{D9A8C3BC-3F13-464F-BECA-DF2C270A03CD}" sibTransId="{E2EDD90D-F75C-4D0B-AA34-2F53426D1791}"/>
    <dgm:cxn modelId="{18847911-2AFF-41FE-A718-170A03E164BF}" type="presOf" srcId="{569C6F4A-98ED-40AA-AE70-88038E0B7658}" destId="{BE0D5A9F-1897-431A-BACD-71C5447A2A37}" srcOrd="0" destOrd="0" presId="urn:microsoft.com/office/officeart/2005/8/layout/hierarchy4"/>
    <dgm:cxn modelId="{20D7883C-2660-4E2F-A6F5-14D7162DB080}" srcId="{82009ED3-DCD5-4A98-B662-2DF6868E9376}" destId="{1F1A2CCB-7DAD-4F18-97FE-F9CE6C3634CC}" srcOrd="1" destOrd="0" parTransId="{93D91011-F697-47E3-981C-E233852590DC}" sibTransId="{1CD7EE3F-E864-4061-8BF4-E758985C8D56}"/>
    <dgm:cxn modelId="{65EF8505-2728-4B51-913D-DEDCAD51ECFF}" type="presOf" srcId="{7B4F7C38-8702-4762-89BE-7A78D64EDE46}" destId="{67C3DA5D-4E32-4DEC-A233-48E1BC6A8099}" srcOrd="0" destOrd="0" presId="urn:microsoft.com/office/officeart/2005/8/layout/hierarchy4"/>
    <dgm:cxn modelId="{692312D1-9A73-4AE0-8BE2-84472E72EA1E}" type="presOf" srcId="{6E44873F-5421-484C-ADE7-27EFF722492F}" destId="{FD622AE2-9CDC-49F2-86F9-97D7FFF65CC3}" srcOrd="0" destOrd="0" presId="urn:microsoft.com/office/officeart/2005/8/layout/hierarchy4"/>
    <dgm:cxn modelId="{804D22EF-925A-4C8D-A323-1A58135BB8D7}" srcId="{1F1A2CCB-7DAD-4F18-97FE-F9CE6C3634CC}" destId="{7B4F7C38-8702-4762-89BE-7A78D64EDE46}" srcOrd="0" destOrd="0" parTransId="{B06C25F1-8EE2-4477-A918-5C71AE94B2DC}" sibTransId="{CBA22D24-0496-4B13-A852-E09B761B79D9}"/>
    <dgm:cxn modelId="{1901AF5F-2000-47C8-A0F8-A55869AC2AD6}" type="presOf" srcId="{172E2685-B8D3-476B-B240-1EC77CC4E39C}" destId="{C06513B5-A425-49AE-9F21-48C3FC6D0179}" srcOrd="0" destOrd="0" presId="urn:microsoft.com/office/officeart/2005/8/layout/hierarchy4"/>
    <dgm:cxn modelId="{A0098988-CFB1-4BD3-AB84-5D8EA9B0885C}" type="presOf" srcId="{1F1A2CCB-7DAD-4F18-97FE-F9CE6C3634CC}" destId="{A024A686-26C6-4CD9-B119-B97D51F0EED4}" srcOrd="0" destOrd="0" presId="urn:microsoft.com/office/officeart/2005/8/layout/hierarchy4"/>
    <dgm:cxn modelId="{BAEF191A-9A21-4F38-AD84-BFA7B8158426}" srcId="{1B7482D7-565B-4A49-BDE6-111A329E2B31}" destId="{82009ED3-DCD5-4A98-B662-2DF6868E9376}" srcOrd="0" destOrd="0" parTransId="{0403235B-4ECC-4993-8A75-81AAFB4628CF}" sibTransId="{52F67F45-6923-4359-A79A-AB123BB8334A}"/>
    <dgm:cxn modelId="{F60D9287-CBBC-4540-920A-3BDFC49886BA}" srcId="{7B4F7C38-8702-4762-89BE-7A78D64EDE46}" destId="{C8034371-517A-456B-9198-3D47633CE774}" srcOrd="0" destOrd="0" parTransId="{2A6F5E42-D095-486B-B044-DB47D434C40C}" sibTransId="{D4CC9343-A41D-4A9D-835F-EEC9B6C3A56E}"/>
    <dgm:cxn modelId="{BE0F3CBD-9675-4AC7-8E20-9EC63C52263F}" type="presOf" srcId="{82009ED3-DCD5-4A98-B662-2DF6868E9376}" destId="{9817433F-A425-4B88-BC11-6293B8B2AD5A}" srcOrd="0" destOrd="0" presId="urn:microsoft.com/office/officeart/2005/8/layout/hierarchy4"/>
    <dgm:cxn modelId="{A7307146-82AD-4E92-AA2F-F6EB98112E5B}" type="presOf" srcId="{B9D655F6-4076-4388-B6F8-22C97756F0EC}" destId="{BEB26925-EFC9-422D-A155-A0A6C983FEE4}" srcOrd="0" destOrd="0" presId="urn:microsoft.com/office/officeart/2005/8/layout/hierarchy4"/>
    <dgm:cxn modelId="{0BD502EF-ED20-4948-AF7F-5AE543D8FDBB}" srcId="{1F1A2CCB-7DAD-4F18-97FE-F9CE6C3634CC}" destId="{B9D655F6-4076-4388-B6F8-22C97756F0EC}" srcOrd="1" destOrd="0" parTransId="{76C758FB-0EF2-4924-B7F9-787358D4AF5B}" sibTransId="{182AFE6B-694B-46C4-97A2-369E2A17DEB6}"/>
    <dgm:cxn modelId="{6E0CF937-36AE-4BDA-85CC-7827592C7787}" type="presOf" srcId="{DAEC5B6C-9BF6-4397-A580-D86DBF4300F3}" destId="{3B4DD705-ACAD-4DEE-9C51-D46E3A332F4E}" srcOrd="0" destOrd="0" presId="urn:microsoft.com/office/officeart/2005/8/layout/hierarchy4"/>
    <dgm:cxn modelId="{C1BAFCD3-3F3F-4C1C-8D72-C5EA72A3FD2C}" type="presParOf" srcId="{7D668C4C-0987-4BE9-A26A-F6D054B6C7E5}" destId="{D668C918-5DAD-491D-94D1-F4D9E0ACACDD}" srcOrd="0" destOrd="0" presId="urn:microsoft.com/office/officeart/2005/8/layout/hierarchy4"/>
    <dgm:cxn modelId="{19B2CB6E-D23C-4AD0-B703-36D2516FB5E7}" type="presParOf" srcId="{D668C918-5DAD-491D-94D1-F4D9E0ACACDD}" destId="{9817433F-A425-4B88-BC11-6293B8B2AD5A}" srcOrd="0" destOrd="0" presId="urn:microsoft.com/office/officeart/2005/8/layout/hierarchy4"/>
    <dgm:cxn modelId="{EBC480B1-7675-4EB0-95A4-964920D8A97D}" type="presParOf" srcId="{D668C918-5DAD-491D-94D1-F4D9E0ACACDD}" destId="{B57B1657-7047-4013-BF1B-CA4B3F90DE0A}" srcOrd="1" destOrd="0" presId="urn:microsoft.com/office/officeart/2005/8/layout/hierarchy4"/>
    <dgm:cxn modelId="{5EB3F4BA-6988-4FDA-98D7-95C07C7AA246}" type="presParOf" srcId="{D668C918-5DAD-491D-94D1-F4D9E0ACACDD}" destId="{675BD369-CDF0-49C2-B4A6-811737704E47}" srcOrd="2" destOrd="0" presId="urn:microsoft.com/office/officeart/2005/8/layout/hierarchy4"/>
    <dgm:cxn modelId="{6AEF6FF8-AE7B-421B-83CE-F85A14B88443}" type="presParOf" srcId="{675BD369-CDF0-49C2-B4A6-811737704E47}" destId="{DFF741DB-41AC-46CD-BB0F-8DC000E227CD}" srcOrd="0" destOrd="0" presId="urn:microsoft.com/office/officeart/2005/8/layout/hierarchy4"/>
    <dgm:cxn modelId="{7B57A7B2-D50E-4B81-9E34-3273665A3C1F}" type="presParOf" srcId="{DFF741DB-41AC-46CD-BB0F-8DC000E227CD}" destId="{3B4DD705-ACAD-4DEE-9C51-D46E3A332F4E}" srcOrd="0" destOrd="0" presId="urn:microsoft.com/office/officeart/2005/8/layout/hierarchy4"/>
    <dgm:cxn modelId="{2D2FF30E-12D4-443C-AA11-268C44E02A58}" type="presParOf" srcId="{DFF741DB-41AC-46CD-BB0F-8DC000E227CD}" destId="{431F259D-5004-4BCA-ACF6-4D8A2053E5A4}" srcOrd="1" destOrd="0" presId="urn:microsoft.com/office/officeart/2005/8/layout/hierarchy4"/>
    <dgm:cxn modelId="{6A1F086C-A84C-44C0-9CB4-4A4DF7C75055}" type="presParOf" srcId="{DFF741DB-41AC-46CD-BB0F-8DC000E227CD}" destId="{8EE45D5A-289E-4A15-9AB4-235EC89CB80C}" srcOrd="2" destOrd="0" presId="urn:microsoft.com/office/officeart/2005/8/layout/hierarchy4"/>
    <dgm:cxn modelId="{D0DA8B9C-EA31-49CB-A479-7C68B8D7138F}" type="presParOf" srcId="{8EE45D5A-289E-4A15-9AB4-235EC89CB80C}" destId="{24809638-6E5F-4AC6-91B0-B5288C126A36}" srcOrd="0" destOrd="0" presId="urn:microsoft.com/office/officeart/2005/8/layout/hierarchy4"/>
    <dgm:cxn modelId="{548E06F4-D8AC-4235-A9E3-E08CFE5A13C6}" type="presParOf" srcId="{24809638-6E5F-4AC6-91B0-B5288C126A36}" destId="{C06513B5-A425-49AE-9F21-48C3FC6D0179}" srcOrd="0" destOrd="0" presId="urn:microsoft.com/office/officeart/2005/8/layout/hierarchy4"/>
    <dgm:cxn modelId="{9EA22045-ACF9-49F5-B891-2CD5B942226D}" type="presParOf" srcId="{24809638-6E5F-4AC6-91B0-B5288C126A36}" destId="{2C947509-6CF7-4FC9-A1F6-F5A5E65CD4BD}" srcOrd="1" destOrd="0" presId="urn:microsoft.com/office/officeart/2005/8/layout/hierarchy4"/>
    <dgm:cxn modelId="{CAD3DCF2-588D-40F4-8137-70226D679EDE}" type="presParOf" srcId="{24809638-6E5F-4AC6-91B0-B5288C126A36}" destId="{6BF944B3-A652-4867-A0C3-5D891B46D3A9}" srcOrd="2" destOrd="0" presId="urn:microsoft.com/office/officeart/2005/8/layout/hierarchy4"/>
    <dgm:cxn modelId="{312B9CAE-602F-4D7D-9A9C-9B7872BD94BB}" type="presParOf" srcId="{6BF944B3-A652-4867-A0C3-5D891B46D3A9}" destId="{8517D7BF-ABEF-4847-94D2-DA8B4FC39257}" srcOrd="0" destOrd="0" presId="urn:microsoft.com/office/officeart/2005/8/layout/hierarchy4"/>
    <dgm:cxn modelId="{F4C6150E-427F-4B4A-A77F-68D428FBB757}" type="presParOf" srcId="{8517D7BF-ABEF-4847-94D2-DA8B4FC39257}" destId="{FD622AE2-9CDC-49F2-86F9-97D7FFF65CC3}" srcOrd="0" destOrd="0" presId="urn:microsoft.com/office/officeart/2005/8/layout/hierarchy4"/>
    <dgm:cxn modelId="{240E86C0-804B-4E91-B8E0-7B0E1976C8E0}" type="presParOf" srcId="{8517D7BF-ABEF-4847-94D2-DA8B4FC39257}" destId="{4FCD6746-79CE-48C6-ACCF-8E79395D422F}" srcOrd="1" destOrd="0" presId="urn:microsoft.com/office/officeart/2005/8/layout/hierarchy4"/>
    <dgm:cxn modelId="{A9B19D54-516D-4489-9E7D-DFEED729CB82}" type="presParOf" srcId="{675BD369-CDF0-49C2-B4A6-811737704E47}" destId="{BC9F51FA-B486-4559-95C4-89B0F5826BB9}" srcOrd="1" destOrd="0" presId="urn:microsoft.com/office/officeart/2005/8/layout/hierarchy4"/>
    <dgm:cxn modelId="{7A5B6A1C-4E58-4115-AECE-30D4318E6798}" type="presParOf" srcId="{675BD369-CDF0-49C2-B4A6-811737704E47}" destId="{FE1EC579-6BDB-4084-9900-D367730FACB5}" srcOrd="2" destOrd="0" presId="urn:microsoft.com/office/officeart/2005/8/layout/hierarchy4"/>
    <dgm:cxn modelId="{077BE144-12C9-4A64-A7EB-DA11DA9D7A8D}" type="presParOf" srcId="{FE1EC579-6BDB-4084-9900-D367730FACB5}" destId="{A024A686-26C6-4CD9-B119-B97D51F0EED4}" srcOrd="0" destOrd="0" presId="urn:microsoft.com/office/officeart/2005/8/layout/hierarchy4"/>
    <dgm:cxn modelId="{421BCFCF-72FE-4DF2-8248-7FCE45BACD8F}" type="presParOf" srcId="{FE1EC579-6BDB-4084-9900-D367730FACB5}" destId="{758BB832-200C-404E-8DAB-51A2217FDD0B}" srcOrd="1" destOrd="0" presId="urn:microsoft.com/office/officeart/2005/8/layout/hierarchy4"/>
    <dgm:cxn modelId="{B79C008A-A334-4EA8-8804-5C1464B4A52B}" type="presParOf" srcId="{FE1EC579-6BDB-4084-9900-D367730FACB5}" destId="{5C098BDE-1410-417C-A0B0-9293408267C2}" srcOrd="2" destOrd="0" presId="urn:microsoft.com/office/officeart/2005/8/layout/hierarchy4"/>
    <dgm:cxn modelId="{7E36FD44-AEB6-42CB-A38C-E3F2F8418000}" type="presParOf" srcId="{5C098BDE-1410-417C-A0B0-9293408267C2}" destId="{06FD2463-1C94-43E3-B1C3-ABBCAE0FCBAE}" srcOrd="0" destOrd="0" presId="urn:microsoft.com/office/officeart/2005/8/layout/hierarchy4"/>
    <dgm:cxn modelId="{943DE2F2-8E1F-40AD-8B46-40D404BD620D}" type="presParOf" srcId="{06FD2463-1C94-43E3-B1C3-ABBCAE0FCBAE}" destId="{67C3DA5D-4E32-4DEC-A233-48E1BC6A8099}" srcOrd="0" destOrd="0" presId="urn:microsoft.com/office/officeart/2005/8/layout/hierarchy4"/>
    <dgm:cxn modelId="{7627F8BA-0E2E-4639-93E6-33B86FADEC74}" type="presParOf" srcId="{06FD2463-1C94-43E3-B1C3-ABBCAE0FCBAE}" destId="{318365A8-8FCC-45C6-8790-92B20AF5EE00}" srcOrd="1" destOrd="0" presId="urn:microsoft.com/office/officeart/2005/8/layout/hierarchy4"/>
    <dgm:cxn modelId="{69FA07F2-16ED-44E9-8864-32FAE92358A9}" type="presParOf" srcId="{06FD2463-1C94-43E3-B1C3-ABBCAE0FCBAE}" destId="{E6C7143E-203B-4747-A6E2-2F0B7C854468}" srcOrd="2" destOrd="0" presId="urn:microsoft.com/office/officeart/2005/8/layout/hierarchy4"/>
    <dgm:cxn modelId="{A3D6BC04-3EBC-466D-A54E-527616AD4A7F}" type="presParOf" srcId="{E6C7143E-203B-4747-A6E2-2F0B7C854468}" destId="{2293525B-A601-4E35-B367-DEA76C974914}" srcOrd="0" destOrd="0" presId="urn:microsoft.com/office/officeart/2005/8/layout/hierarchy4"/>
    <dgm:cxn modelId="{5D8A235B-4F85-4DE1-8377-C4DDDED7420E}" type="presParOf" srcId="{2293525B-A601-4E35-B367-DEA76C974914}" destId="{6C2E4446-E1FD-4B39-A789-5E18F8C4DE44}" srcOrd="0" destOrd="0" presId="urn:microsoft.com/office/officeart/2005/8/layout/hierarchy4"/>
    <dgm:cxn modelId="{DC7337D8-3A74-421E-BC2F-E0DBC802F8AA}" type="presParOf" srcId="{2293525B-A601-4E35-B367-DEA76C974914}" destId="{BC102BA7-658E-43BD-8D67-73197821741F}" srcOrd="1" destOrd="0" presId="urn:microsoft.com/office/officeart/2005/8/layout/hierarchy4"/>
    <dgm:cxn modelId="{E3A0108C-501E-45ED-8E3E-9C95B0403A14}" type="presParOf" srcId="{5C098BDE-1410-417C-A0B0-9293408267C2}" destId="{CE1DAD45-6BB5-422C-8854-49E05AA0A503}" srcOrd="1" destOrd="0" presId="urn:microsoft.com/office/officeart/2005/8/layout/hierarchy4"/>
    <dgm:cxn modelId="{95AFD1D0-6ECF-4445-97D9-AB020BF9B8F4}" type="presParOf" srcId="{5C098BDE-1410-417C-A0B0-9293408267C2}" destId="{BCEC5B2F-24E2-4889-8927-0D501094BCD6}" srcOrd="2" destOrd="0" presId="urn:microsoft.com/office/officeart/2005/8/layout/hierarchy4"/>
    <dgm:cxn modelId="{843F6FD0-0E60-4F7B-B13C-D123A271BC70}" type="presParOf" srcId="{BCEC5B2F-24E2-4889-8927-0D501094BCD6}" destId="{BEB26925-EFC9-422D-A155-A0A6C983FEE4}" srcOrd="0" destOrd="0" presId="urn:microsoft.com/office/officeart/2005/8/layout/hierarchy4"/>
    <dgm:cxn modelId="{C2A9109C-C87D-4D51-A3F5-C46FE9DEBCE0}" type="presParOf" srcId="{BCEC5B2F-24E2-4889-8927-0D501094BCD6}" destId="{F7A653BF-2747-4AF3-A442-33A6390DC38E}" srcOrd="1" destOrd="0" presId="urn:microsoft.com/office/officeart/2005/8/layout/hierarchy4"/>
    <dgm:cxn modelId="{6B73918C-5EE3-43C3-80B8-8657DF0B58CD}" type="presParOf" srcId="{BCEC5B2F-24E2-4889-8927-0D501094BCD6}" destId="{1BC927D6-CC07-4D4E-AB89-B239693C3655}" srcOrd="2" destOrd="0" presId="urn:microsoft.com/office/officeart/2005/8/layout/hierarchy4"/>
    <dgm:cxn modelId="{8F8729F1-F2CF-4824-91FE-5271FCF9F2C9}" type="presParOf" srcId="{1BC927D6-CC07-4D4E-AB89-B239693C3655}" destId="{F772B32C-4F57-4DAB-930E-6BA563B9066C}" srcOrd="0" destOrd="0" presId="urn:microsoft.com/office/officeart/2005/8/layout/hierarchy4"/>
    <dgm:cxn modelId="{53444567-0C0E-4469-BDD1-387F35D28A10}" type="presParOf" srcId="{F772B32C-4F57-4DAB-930E-6BA563B9066C}" destId="{BE0D5A9F-1897-431A-BACD-71C5447A2A37}" srcOrd="0" destOrd="0" presId="urn:microsoft.com/office/officeart/2005/8/layout/hierarchy4"/>
    <dgm:cxn modelId="{A354509E-D9F7-43BF-83E7-A6CDEE0C1630}" type="presParOf" srcId="{F772B32C-4F57-4DAB-930E-6BA563B9066C}" destId="{0206D342-86B2-4163-9565-17EA18764A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C6BF0-0481-4AEE-9E5D-F7852DAC93E8}" type="doc">
      <dgm:prSet loTypeId="urn:microsoft.com/office/officeart/2005/8/layout/radial1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57F11B6-A875-41F8-A922-72EE1E018BCF}">
      <dgm:prSet custT="1"/>
      <dgm:spPr>
        <a:xfrm>
          <a:off x="3009" y="654"/>
          <a:ext cx="7493330" cy="138722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Stakeholders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921E013-5515-4894-96F9-C66F8ACED07A}" type="parTrans" cxnId="{DD4346C0-86A8-4EC4-B0AD-49B4C2883AA4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C6631D2-7E5C-4F20-9105-79E21DB9A9D8}" type="sibTrans" cxnId="{DD4346C0-86A8-4EC4-B0AD-49B4C2883AA4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A84AE93-83D1-4602-BAD9-2FC99966B81C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3009" y="1583918"/>
          <a:ext cx="1404297" cy="1387226"/>
        </a:xfrm>
        <a:solidFill>
          <a:srgbClr val="92D050"/>
        </a:solidFill>
        <a:ln w="25400" cap="flat" cmpd="sng" algn="ctr">
          <a:solidFill>
            <a:srgbClr val="9BBB59">
              <a:shade val="5000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Bus Owners / Operators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23A91A3-C5CC-46C6-BE4D-EA9D1DFFF9FB}" type="parTrans" cxnId="{AE585681-557C-40EB-9738-174611977488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EA9D64A-071C-4305-8C6B-A9A6D81386ED}" type="sibTrans" cxnId="{AE585681-557C-40EB-9738-174611977488}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F841A9C-6BBE-40A1-BC29-BF09CF059D91}">
      <dgm:prSet custT="1"/>
      <dgm:spPr>
        <a:xfrm>
          <a:off x="1525268" y="1583918"/>
          <a:ext cx="1404297" cy="1387226"/>
        </a:xfrm>
        <a:solidFill>
          <a:srgbClr val="92D050"/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Commuters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8616715-CEE5-458E-85AF-47A12300D930}" type="parTrans" cxnId="{AE86DAA3-792C-4596-8BC6-CE61AF6C400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86A48CFD-2D00-4912-B142-3DDD48434546}" type="sibTrans" cxnId="{AE86DAA3-792C-4596-8BC6-CE61AF6C400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C4F839F-D27D-40E9-8182-F5DB37EF0715}">
      <dgm:prSet custT="1"/>
      <dgm:spPr>
        <a:xfrm>
          <a:off x="3047526" y="1583918"/>
          <a:ext cx="1404297" cy="138722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WP RPTA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A348459-4EA0-4083-BF4C-7A61BF6BDFB0}" type="parTrans" cxnId="{332C6E7D-7287-4F0B-AE63-397C3BF95E6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015DF316-594C-4859-98BA-AE1CF5AAFE56}" type="sibTrans" cxnId="{332C6E7D-7287-4F0B-AE63-397C3BF95E6D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C179166-CA43-41E7-A2B8-D7EC73382C00}">
      <dgm:prSet custT="1"/>
      <dgm:spPr>
        <a:xfrm>
          <a:off x="4569784" y="1583918"/>
          <a:ext cx="1404297" cy="138722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Government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8553B9C-231B-4780-85A6-2B0C6D63B415}" type="parTrans" cxnId="{3D85113A-3BE0-4AC8-AE88-CF68BB44E23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EB5C036-6F7A-41FB-B5FB-B3C3D7B392F6}" type="sibTrans" cxnId="{3D85113A-3BE0-4AC8-AE88-CF68BB44E23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45DCD3F2-8FA5-410D-A5A9-CA4B3C34F76C}">
      <dgm:prSet custT="1"/>
      <dgm:spPr>
        <a:xfrm>
          <a:off x="6092042" y="1583918"/>
          <a:ext cx="1404297" cy="138722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Other Motorists</a:t>
          </a:r>
          <a:endParaRPr 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76ABBEF-F33C-42E5-88AC-AD9298F7AF50}" type="parTrans" cxnId="{43FF44C3-0211-4E6C-82A6-58FCFFB674BC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616466BA-35B8-442D-9D1F-CFA12B5C0CA4}" type="sibTrans" cxnId="{43FF44C3-0211-4E6C-82A6-58FCFFB674BC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ED641053-5E43-4946-BDBE-DC4CEB718CA6}" type="pres">
      <dgm:prSet presAssocID="{D33C6BF0-0481-4AEE-9E5D-F7852DAC93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0DFB29-A6D4-4494-A795-A2B148A8932F}" type="pres">
      <dgm:prSet presAssocID="{557F11B6-A875-41F8-A922-72EE1E018BCF}" presName="centerShape" presStyleLbl="node0" presStyleIdx="0" presStyleCnt="1"/>
      <dgm:spPr/>
      <dgm:t>
        <a:bodyPr/>
        <a:lstStyle/>
        <a:p>
          <a:endParaRPr lang="en-US"/>
        </a:p>
      </dgm:t>
    </dgm:pt>
    <dgm:pt modelId="{0B6605A2-2D0B-449C-9D24-98EA0C5EB1F6}" type="pres">
      <dgm:prSet presAssocID="{323A91A3-C5CC-46C6-BE4D-EA9D1DFFF9FB}" presName="Name9" presStyleLbl="parChTrans1D2" presStyleIdx="0" presStyleCnt="5"/>
      <dgm:spPr/>
      <dgm:t>
        <a:bodyPr/>
        <a:lstStyle/>
        <a:p>
          <a:endParaRPr lang="en-US"/>
        </a:p>
      </dgm:t>
    </dgm:pt>
    <dgm:pt modelId="{CDDDB9CB-78A4-48F5-885A-7757B77C0DF3}" type="pres">
      <dgm:prSet presAssocID="{323A91A3-C5CC-46C6-BE4D-EA9D1DFFF9FB}" presName="connTx" presStyleLbl="parChTrans1D2" presStyleIdx="0" presStyleCnt="5"/>
      <dgm:spPr/>
      <dgm:t>
        <a:bodyPr/>
        <a:lstStyle/>
        <a:p>
          <a:endParaRPr lang="en-US"/>
        </a:p>
      </dgm:t>
    </dgm:pt>
    <dgm:pt modelId="{6F388D02-9212-4FC7-BE7F-0E8501BD580F}" type="pres">
      <dgm:prSet presAssocID="{7A84AE93-83D1-4602-BAD9-2FC99966B81C}" presName="node" presStyleLbl="node1" presStyleIdx="0" presStyleCnt="5" custScaleX="96034" custScaleY="96034" custRadScaleRad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71BEC3-EDBF-484F-AE6A-80C532D5361B}" type="pres">
      <dgm:prSet presAssocID="{38616715-CEE5-458E-85AF-47A12300D930}" presName="Name9" presStyleLbl="parChTrans1D2" presStyleIdx="1" presStyleCnt="5"/>
      <dgm:spPr/>
      <dgm:t>
        <a:bodyPr/>
        <a:lstStyle/>
        <a:p>
          <a:endParaRPr lang="en-US"/>
        </a:p>
      </dgm:t>
    </dgm:pt>
    <dgm:pt modelId="{8486C68B-E1FE-4F4A-8AC1-D424C5B61060}" type="pres">
      <dgm:prSet presAssocID="{38616715-CEE5-458E-85AF-47A12300D930}" presName="connTx" presStyleLbl="parChTrans1D2" presStyleIdx="1" presStyleCnt="5"/>
      <dgm:spPr/>
      <dgm:t>
        <a:bodyPr/>
        <a:lstStyle/>
        <a:p>
          <a:endParaRPr lang="en-US"/>
        </a:p>
      </dgm:t>
    </dgm:pt>
    <dgm:pt modelId="{0010110D-A035-4587-A21C-A29467F5BCF5}" type="pres">
      <dgm:prSet presAssocID="{4F841A9C-6BBE-40A1-BC29-BF09CF059D91}" presName="node" presStyleLbl="node1" presStyleIdx="1" presStyleCnt="5" custScaleX="96034" custScaleY="96034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2593C-AF51-4351-852E-77CC51EACEDB}" type="pres">
      <dgm:prSet presAssocID="{7A348459-4EA0-4083-BF4C-7A61BF6BDFB0}" presName="Name9" presStyleLbl="parChTrans1D2" presStyleIdx="2" presStyleCnt="5"/>
      <dgm:spPr/>
      <dgm:t>
        <a:bodyPr/>
        <a:lstStyle/>
        <a:p>
          <a:endParaRPr lang="en-US"/>
        </a:p>
      </dgm:t>
    </dgm:pt>
    <dgm:pt modelId="{D508D440-611E-4A99-B7EF-67F51D307F27}" type="pres">
      <dgm:prSet presAssocID="{7A348459-4EA0-4083-BF4C-7A61BF6BDFB0}" presName="connTx" presStyleLbl="parChTrans1D2" presStyleIdx="2" presStyleCnt="5"/>
      <dgm:spPr/>
      <dgm:t>
        <a:bodyPr/>
        <a:lstStyle/>
        <a:p>
          <a:endParaRPr lang="en-US"/>
        </a:p>
      </dgm:t>
    </dgm:pt>
    <dgm:pt modelId="{DE6ACD10-7421-49FF-8123-63289C498995}" type="pres">
      <dgm:prSet presAssocID="{2C4F839F-D27D-40E9-8182-F5DB37EF0715}" presName="node" presStyleLbl="node1" presStyleIdx="2" presStyleCnt="5" custScaleX="96034" custScaleY="96034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8F26C-71EA-4F21-8ED8-18EFC8ABF06D}" type="pres">
      <dgm:prSet presAssocID="{88553B9C-231B-4780-85A6-2B0C6D63B415}" presName="Name9" presStyleLbl="parChTrans1D2" presStyleIdx="3" presStyleCnt="5"/>
      <dgm:spPr/>
      <dgm:t>
        <a:bodyPr/>
        <a:lstStyle/>
        <a:p>
          <a:endParaRPr lang="en-US"/>
        </a:p>
      </dgm:t>
    </dgm:pt>
    <dgm:pt modelId="{2D57757A-5B65-46EB-93F4-71717AB37C81}" type="pres">
      <dgm:prSet presAssocID="{88553B9C-231B-4780-85A6-2B0C6D63B415}" presName="connTx" presStyleLbl="parChTrans1D2" presStyleIdx="3" presStyleCnt="5"/>
      <dgm:spPr/>
      <dgm:t>
        <a:bodyPr/>
        <a:lstStyle/>
        <a:p>
          <a:endParaRPr lang="en-US"/>
        </a:p>
      </dgm:t>
    </dgm:pt>
    <dgm:pt modelId="{267FFEDC-B65F-4FBF-86ED-70CDBC50726C}" type="pres">
      <dgm:prSet presAssocID="{2C179166-CA43-41E7-A2B8-D7EC73382C00}" presName="node" presStyleLbl="node1" presStyleIdx="3" presStyleCnt="5" custScaleX="96034" custScaleY="96034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E1EA6-AA8A-4377-9C80-C02F7AC390B5}" type="pres">
      <dgm:prSet presAssocID="{376ABBEF-F33C-42E5-88AC-AD9298F7AF50}" presName="Name9" presStyleLbl="parChTrans1D2" presStyleIdx="4" presStyleCnt="5"/>
      <dgm:spPr/>
      <dgm:t>
        <a:bodyPr/>
        <a:lstStyle/>
        <a:p>
          <a:endParaRPr lang="en-US"/>
        </a:p>
      </dgm:t>
    </dgm:pt>
    <dgm:pt modelId="{1A59F870-045B-4F40-8EE9-7FDA4594F604}" type="pres">
      <dgm:prSet presAssocID="{376ABBEF-F33C-42E5-88AC-AD9298F7AF50}" presName="connTx" presStyleLbl="parChTrans1D2" presStyleIdx="4" presStyleCnt="5"/>
      <dgm:spPr/>
      <dgm:t>
        <a:bodyPr/>
        <a:lstStyle/>
        <a:p>
          <a:endParaRPr lang="en-US"/>
        </a:p>
      </dgm:t>
    </dgm:pt>
    <dgm:pt modelId="{6BB8A58C-D83B-40D8-B68A-13A308828BBD}" type="pres">
      <dgm:prSet presAssocID="{45DCD3F2-8FA5-410D-A5A9-CA4B3C34F76C}" presName="node" presStyleLbl="node1" presStyleIdx="4" presStyleCnt="5" custScaleX="96034" custScaleY="96034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4A9C9A-B56A-4147-8DC2-5ED768DC3B25}" type="presOf" srcId="{376ABBEF-F33C-42E5-88AC-AD9298F7AF50}" destId="{1A59F870-045B-4F40-8EE9-7FDA4594F604}" srcOrd="1" destOrd="0" presId="urn:microsoft.com/office/officeart/2005/8/layout/radial1"/>
    <dgm:cxn modelId="{9305AC73-DD5F-433E-A8C1-CE15C8EF324C}" type="presOf" srcId="{7A84AE93-83D1-4602-BAD9-2FC99966B81C}" destId="{6F388D02-9212-4FC7-BE7F-0E8501BD580F}" srcOrd="0" destOrd="0" presId="urn:microsoft.com/office/officeart/2005/8/layout/radial1"/>
    <dgm:cxn modelId="{AE86DAA3-792C-4596-8BC6-CE61AF6C400D}" srcId="{557F11B6-A875-41F8-A922-72EE1E018BCF}" destId="{4F841A9C-6BBE-40A1-BC29-BF09CF059D91}" srcOrd="1" destOrd="0" parTransId="{38616715-CEE5-458E-85AF-47A12300D930}" sibTransId="{86A48CFD-2D00-4912-B142-3DDD48434546}"/>
    <dgm:cxn modelId="{A0EB00FF-3A91-4BDA-A739-8F37EFCDA788}" type="presOf" srcId="{2C179166-CA43-41E7-A2B8-D7EC73382C00}" destId="{267FFEDC-B65F-4FBF-86ED-70CDBC50726C}" srcOrd="0" destOrd="0" presId="urn:microsoft.com/office/officeart/2005/8/layout/radial1"/>
    <dgm:cxn modelId="{699396F2-9627-4E2B-8747-FE44B2B610BB}" type="presOf" srcId="{376ABBEF-F33C-42E5-88AC-AD9298F7AF50}" destId="{B81E1EA6-AA8A-4377-9C80-C02F7AC390B5}" srcOrd="0" destOrd="0" presId="urn:microsoft.com/office/officeart/2005/8/layout/radial1"/>
    <dgm:cxn modelId="{D281DE3C-5CD5-439E-8178-AE5A168ED2D2}" type="presOf" srcId="{2C4F839F-D27D-40E9-8182-F5DB37EF0715}" destId="{DE6ACD10-7421-49FF-8123-63289C498995}" srcOrd="0" destOrd="0" presId="urn:microsoft.com/office/officeart/2005/8/layout/radial1"/>
    <dgm:cxn modelId="{C91E95BC-B858-437D-938A-888438ECC462}" type="presOf" srcId="{4F841A9C-6BBE-40A1-BC29-BF09CF059D91}" destId="{0010110D-A035-4587-A21C-A29467F5BCF5}" srcOrd="0" destOrd="0" presId="urn:microsoft.com/office/officeart/2005/8/layout/radial1"/>
    <dgm:cxn modelId="{4A5B1E40-2830-4A14-9CB0-8E24CE9384B8}" type="presOf" srcId="{88553B9C-231B-4780-85A6-2B0C6D63B415}" destId="{AEF8F26C-71EA-4F21-8ED8-18EFC8ABF06D}" srcOrd="0" destOrd="0" presId="urn:microsoft.com/office/officeart/2005/8/layout/radial1"/>
    <dgm:cxn modelId="{F6AE87EC-7BAB-48D1-BBF7-7E3B8DC8BD67}" type="presOf" srcId="{7A348459-4EA0-4083-BF4C-7A61BF6BDFB0}" destId="{D508D440-611E-4A99-B7EF-67F51D307F27}" srcOrd="1" destOrd="0" presId="urn:microsoft.com/office/officeart/2005/8/layout/radial1"/>
    <dgm:cxn modelId="{5471568A-CB35-499A-9765-7C07250722D7}" type="presOf" srcId="{557F11B6-A875-41F8-A922-72EE1E018BCF}" destId="{390DFB29-A6D4-4494-A795-A2B148A8932F}" srcOrd="0" destOrd="0" presId="urn:microsoft.com/office/officeart/2005/8/layout/radial1"/>
    <dgm:cxn modelId="{43FF44C3-0211-4E6C-82A6-58FCFFB674BC}" srcId="{557F11B6-A875-41F8-A922-72EE1E018BCF}" destId="{45DCD3F2-8FA5-410D-A5A9-CA4B3C34F76C}" srcOrd="4" destOrd="0" parTransId="{376ABBEF-F33C-42E5-88AC-AD9298F7AF50}" sibTransId="{616466BA-35B8-442D-9D1F-CFA12B5C0CA4}"/>
    <dgm:cxn modelId="{DD4346C0-86A8-4EC4-B0AD-49B4C2883AA4}" srcId="{D33C6BF0-0481-4AEE-9E5D-F7852DAC93E8}" destId="{557F11B6-A875-41F8-A922-72EE1E018BCF}" srcOrd="0" destOrd="0" parTransId="{2921E013-5515-4894-96F9-C66F8ACED07A}" sibTransId="{DC6631D2-7E5C-4F20-9105-79E21DB9A9D8}"/>
    <dgm:cxn modelId="{08184435-1EEF-42B0-92DC-CC3A1353363A}" type="presOf" srcId="{323A91A3-C5CC-46C6-BE4D-EA9D1DFFF9FB}" destId="{0B6605A2-2D0B-449C-9D24-98EA0C5EB1F6}" srcOrd="0" destOrd="0" presId="urn:microsoft.com/office/officeart/2005/8/layout/radial1"/>
    <dgm:cxn modelId="{E51F71C3-8616-45CA-9E4E-1AD74291C3D6}" type="presOf" srcId="{45DCD3F2-8FA5-410D-A5A9-CA4B3C34F76C}" destId="{6BB8A58C-D83B-40D8-B68A-13A308828BBD}" srcOrd="0" destOrd="0" presId="urn:microsoft.com/office/officeart/2005/8/layout/radial1"/>
    <dgm:cxn modelId="{3D85113A-3BE0-4AC8-AE88-CF68BB44E231}" srcId="{557F11B6-A875-41F8-A922-72EE1E018BCF}" destId="{2C179166-CA43-41E7-A2B8-D7EC73382C00}" srcOrd="3" destOrd="0" parTransId="{88553B9C-231B-4780-85A6-2B0C6D63B415}" sibTransId="{2EB5C036-6F7A-41FB-B5FB-B3C3D7B392F6}"/>
    <dgm:cxn modelId="{8E55DE6F-9CE6-4F78-84AF-C5DB18FAC164}" type="presOf" srcId="{323A91A3-C5CC-46C6-BE4D-EA9D1DFFF9FB}" destId="{CDDDB9CB-78A4-48F5-885A-7757B77C0DF3}" srcOrd="1" destOrd="0" presId="urn:microsoft.com/office/officeart/2005/8/layout/radial1"/>
    <dgm:cxn modelId="{A147AEC5-8EC3-46BC-B321-90377ACAA5A0}" type="presOf" srcId="{88553B9C-231B-4780-85A6-2B0C6D63B415}" destId="{2D57757A-5B65-46EB-93F4-71717AB37C81}" srcOrd="1" destOrd="0" presId="urn:microsoft.com/office/officeart/2005/8/layout/radial1"/>
    <dgm:cxn modelId="{9D76C3EF-B75F-4B8B-914C-FD6A410E0A57}" type="presOf" srcId="{D33C6BF0-0481-4AEE-9E5D-F7852DAC93E8}" destId="{ED641053-5E43-4946-BDBE-DC4CEB718CA6}" srcOrd="0" destOrd="0" presId="urn:microsoft.com/office/officeart/2005/8/layout/radial1"/>
    <dgm:cxn modelId="{F2AAFB84-9815-46DB-A3D6-784551DB20E9}" type="presOf" srcId="{38616715-CEE5-458E-85AF-47A12300D930}" destId="{8486C68B-E1FE-4F4A-8AC1-D424C5B61060}" srcOrd="1" destOrd="0" presId="urn:microsoft.com/office/officeart/2005/8/layout/radial1"/>
    <dgm:cxn modelId="{AE585681-557C-40EB-9738-174611977488}" srcId="{557F11B6-A875-41F8-A922-72EE1E018BCF}" destId="{7A84AE93-83D1-4602-BAD9-2FC99966B81C}" srcOrd="0" destOrd="0" parTransId="{323A91A3-C5CC-46C6-BE4D-EA9D1DFFF9FB}" sibTransId="{AEA9D64A-071C-4305-8C6B-A9A6D81386ED}"/>
    <dgm:cxn modelId="{0F4F2087-107E-4C2E-9FFE-0C14E9AD2EA1}" type="presOf" srcId="{38616715-CEE5-458E-85AF-47A12300D930}" destId="{F471BEC3-EDBF-484F-AE6A-80C532D5361B}" srcOrd="0" destOrd="0" presId="urn:microsoft.com/office/officeart/2005/8/layout/radial1"/>
    <dgm:cxn modelId="{332C6E7D-7287-4F0B-AE63-397C3BF95E6D}" srcId="{557F11B6-A875-41F8-A922-72EE1E018BCF}" destId="{2C4F839F-D27D-40E9-8182-F5DB37EF0715}" srcOrd="2" destOrd="0" parTransId="{7A348459-4EA0-4083-BF4C-7A61BF6BDFB0}" sibTransId="{015DF316-594C-4859-98BA-AE1CF5AAFE56}"/>
    <dgm:cxn modelId="{35A46A6E-A046-4378-B54B-331E01C50CAE}" type="presOf" srcId="{7A348459-4EA0-4083-BF4C-7A61BF6BDFB0}" destId="{CFE2593C-AF51-4351-852E-77CC51EACEDB}" srcOrd="0" destOrd="0" presId="urn:microsoft.com/office/officeart/2005/8/layout/radial1"/>
    <dgm:cxn modelId="{03BDB6E1-3265-4DF7-B6F5-EA8DCFAF2AFE}" type="presParOf" srcId="{ED641053-5E43-4946-BDBE-DC4CEB718CA6}" destId="{390DFB29-A6D4-4494-A795-A2B148A8932F}" srcOrd="0" destOrd="0" presId="urn:microsoft.com/office/officeart/2005/8/layout/radial1"/>
    <dgm:cxn modelId="{C568EF9F-6F03-4BCB-B59D-3C48EB794302}" type="presParOf" srcId="{ED641053-5E43-4946-BDBE-DC4CEB718CA6}" destId="{0B6605A2-2D0B-449C-9D24-98EA0C5EB1F6}" srcOrd="1" destOrd="0" presId="urn:microsoft.com/office/officeart/2005/8/layout/radial1"/>
    <dgm:cxn modelId="{45A13B74-2CEF-4C1B-AB79-097FFF5CDD6A}" type="presParOf" srcId="{0B6605A2-2D0B-449C-9D24-98EA0C5EB1F6}" destId="{CDDDB9CB-78A4-48F5-885A-7757B77C0DF3}" srcOrd="0" destOrd="0" presId="urn:microsoft.com/office/officeart/2005/8/layout/radial1"/>
    <dgm:cxn modelId="{6B5852F7-BA9F-46A8-81DC-877BC2442FED}" type="presParOf" srcId="{ED641053-5E43-4946-BDBE-DC4CEB718CA6}" destId="{6F388D02-9212-4FC7-BE7F-0E8501BD580F}" srcOrd="2" destOrd="0" presId="urn:microsoft.com/office/officeart/2005/8/layout/radial1"/>
    <dgm:cxn modelId="{8599AF6F-8388-4011-A558-8FD91582468B}" type="presParOf" srcId="{ED641053-5E43-4946-BDBE-DC4CEB718CA6}" destId="{F471BEC3-EDBF-484F-AE6A-80C532D5361B}" srcOrd="3" destOrd="0" presId="urn:microsoft.com/office/officeart/2005/8/layout/radial1"/>
    <dgm:cxn modelId="{C28CFBE5-7CC9-46A3-A660-2E6E074499E6}" type="presParOf" srcId="{F471BEC3-EDBF-484F-AE6A-80C532D5361B}" destId="{8486C68B-E1FE-4F4A-8AC1-D424C5B61060}" srcOrd="0" destOrd="0" presId="urn:microsoft.com/office/officeart/2005/8/layout/radial1"/>
    <dgm:cxn modelId="{B88AA6CC-C224-4BA4-B476-920D50C1BD5F}" type="presParOf" srcId="{ED641053-5E43-4946-BDBE-DC4CEB718CA6}" destId="{0010110D-A035-4587-A21C-A29467F5BCF5}" srcOrd="4" destOrd="0" presId="urn:microsoft.com/office/officeart/2005/8/layout/radial1"/>
    <dgm:cxn modelId="{971BF63A-AB84-4A43-B420-098AC827AEB4}" type="presParOf" srcId="{ED641053-5E43-4946-BDBE-DC4CEB718CA6}" destId="{CFE2593C-AF51-4351-852E-77CC51EACEDB}" srcOrd="5" destOrd="0" presId="urn:microsoft.com/office/officeart/2005/8/layout/radial1"/>
    <dgm:cxn modelId="{C9F51C7E-118A-45FA-ABB0-EC8B5279677F}" type="presParOf" srcId="{CFE2593C-AF51-4351-852E-77CC51EACEDB}" destId="{D508D440-611E-4A99-B7EF-67F51D307F27}" srcOrd="0" destOrd="0" presId="urn:microsoft.com/office/officeart/2005/8/layout/radial1"/>
    <dgm:cxn modelId="{9B13C890-17A2-45C0-A97A-0E5F8B3B9874}" type="presParOf" srcId="{ED641053-5E43-4946-BDBE-DC4CEB718CA6}" destId="{DE6ACD10-7421-49FF-8123-63289C498995}" srcOrd="6" destOrd="0" presId="urn:microsoft.com/office/officeart/2005/8/layout/radial1"/>
    <dgm:cxn modelId="{67FB40F9-BF44-403A-9CCC-9FECDEEF1116}" type="presParOf" srcId="{ED641053-5E43-4946-BDBE-DC4CEB718CA6}" destId="{AEF8F26C-71EA-4F21-8ED8-18EFC8ABF06D}" srcOrd="7" destOrd="0" presId="urn:microsoft.com/office/officeart/2005/8/layout/radial1"/>
    <dgm:cxn modelId="{DF81B789-A68D-4469-ABF6-98ED7A4268F7}" type="presParOf" srcId="{AEF8F26C-71EA-4F21-8ED8-18EFC8ABF06D}" destId="{2D57757A-5B65-46EB-93F4-71717AB37C81}" srcOrd="0" destOrd="0" presId="urn:microsoft.com/office/officeart/2005/8/layout/radial1"/>
    <dgm:cxn modelId="{62699F3A-231D-4E33-BB6C-6D5A0A78A7AE}" type="presParOf" srcId="{ED641053-5E43-4946-BDBE-DC4CEB718CA6}" destId="{267FFEDC-B65F-4FBF-86ED-70CDBC50726C}" srcOrd="8" destOrd="0" presId="urn:microsoft.com/office/officeart/2005/8/layout/radial1"/>
    <dgm:cxn modelId="{60FF3349-B25D-456C-9BC3-41FF2D5215B9}" type="presParOf" srcId="{ED641053-5E43-4946-BDBE-DC4CEB718CA6}" destId="{B81E1EA6-AA8A-4377-9C80-C02F7AC390B5}" srcOrd="9" destOrd="0" presId="urn:microsoft.com/office/officeart/2005/8/layout/radial1"/>
    <dgm:cxn modelId="{1AD7FE66-0BB3-43E2-86D1-FE2CD51AAFDF}" type="presParOf" srcId="{B81E1EA6-AA8A-4377-9C80-C02F7AC390B5}" destId="{1A59F870-045B-4F40-8EE9-7FDA4594F604}" srcOrd="0" destOrd="0" presId="urn:microsoft.com/office/officeart/2005/8/layout/radial1"/>
    <dgm:cxn modelId="{0314706B-ACD3-40E2-A4CE-6F561B390C92}" type="presParOf" srcId="{ED641053-5E43-4946-BDBE-DC4CEB718CA6}" destId="{6BB8A58C-D83B-40D8-B68A-13A308828BBD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3C6BF0-0481-4AEE-9E5D-F7852DAC93E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7F11B6-A875-41F8-A922-72EE1E018BC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xfrm>
          <a:off x="836543" y="1766690"/>
          <a:ext cx="1533227" cy="766613"/>
        </a:xfrm>
        <a:prstGeom prst="roundRect">
          <a:avLst>
            <a:gd name="adj" fmla="val 10000"/>
          </a:avLst>
        </a:prstGeom>
        <a:solidFill>
          <a:sysClr val="window" lastClr="FFFFFF"/>
        </a:solidFill>
        <a:ln w="25400" cap="flat" cmpd="sng" algn="ctr">
          <a:solidFill>
            <a:srgbClr val="4F81BD"/>
          </a:solidFill>
          <a:prstDash val="solid"/>
        </a:ln>
        <a:effectLst/>
      </dgm:spPr>
      <dgm:t>
        <a:bodyPr/>
        <a:lstStyle/>
        <a:p>
          <a:r>
            <a:rPr lang="en-US" sz="18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Stakeholders</a:t>
          </a:r>
          <a:endParaRPr lang="en-US" sz="18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921E013-5515-4894-96F9-C66F8ACED07A}" type="parTrans" cxnId="{DD4346C0-86A8-4EC4-B0AD-49B4C2883AA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C6631D2-7E5C-4F20-9105-79E21DB9A9D8}" type="sibTrans" cxnId="{DD4346C0-86A8-4EC4-B0AD-49B4C2883AA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A84AE93-83D1-4602-BAD9-2FC99966B81C}">
      <dgm:prSet custT="1"/>
      <dgm:spPr>
        <a:xfrm>
          <a:off x="2983061" y="444281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Bus Owners / Operators</a:t>
          </a:r>
          <a:endParaRPr lang="en-US" sz="14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23A91A3-C5CC-46C6-BE4D-EA9D1DFFF9FB}" type="parTrans" cxnId="{AE585681-557C-40EB-9738-174611977488}">
      <dgm:prSet custT="1"/>
      <dgm:spPr>
        <a:xfrm rot="17692822">
          <a:off x="1947565" y="1475477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EA9D64A-071C-4305-8C6B-A9A6D81386ED}" type="sibTrans" cxnId="{AE585681-557C-40EB-9738-17461197748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4EC3A45-9271-4C27-9B05-57F1230ACCD6}">
      <dgm:prSet custT="1"/>
      <dgm:spPr>
        <a:xfrm>
          <a:off x="2983061" y="3089098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Commuters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6D27AC-54DE-4B71-AC2B-DC6DFF449EBA}" type="parTrans" cxnId="{0CADE307-87DE-49F4-B3D0-8B3B2EB8111F}">
      <dgm:prSet custT="1"/>
      <dgm:spPr>
        <a:xfrm rot="3907178">
          <a:off x="1947565" y="2797886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7E02A83-3CBF-4736-9AC2-885D08AE3008}" type="sibTrans" cxnId="{0CADE307-87DE-49F4-B3D0-8B3B2EB8111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3C743D5-9F29-4D5D-AAB1-A757DF85FFF8}">
      <dgm:prSet custT="1"/>
      <dgm:spPr>
        <a:xfrm>
          <a:off x="5129579" y="3478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Less Number of trips per day</a:t>
          </a:r>
          <a:endParaRPr lang="en-US" sz="14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88AC859-9FEF-4192-BF32-D2E70D5279AF}" type="parTrans" cxnId="{C42442F2-43CC-4B03-8A88-10B0E7A784C4}">
      <dgm:prSet custT="1"/>
      <dgm:spPr>
        <a:xfrm rot="19457599">
          <a:off x="4445299" y="593871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E0D4F84-2F3B-46D2-AB43-6F54EFA19368}" type="sibTrans" cxnId="{C42442F2-43CC-4B03-8A88-10B0E7A784C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2547417-ECED-49F1-9EB5-973E1A0C9B7A}">
      <dgm:prSet custT="1"/>
      <dgm:spPr>
        <a:xfrm>
          <a:off x="5129579" y="885084"/>
          <a:ext cx="1533227" cy="766613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Increased number of passengers</a:t>
          </a:r>
          <a:endParaRPr lang="en-US" sz="14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FC49B08-D19C-41FD-89E4-B328E5598993}" type="parTrans" cxnId="{777F4179-DF07-4B3F-B13D-3259159E10D9}">
      <dgm:prSet custT="1"/>
      <dgm:spPr>
        <a:xfrm rot="2142401">
          <a:off x="4445299" y="1034674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4D2319C-6FD3-4FA1-A3BA-8628BA18D23C}" type="sibTrans" cxnId="{777F4179-DF07-4B3F-B13D-3259159E10D9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26A48F4-5713-4DDC-86C5-F35487085C1A}">
      <dgm:prSet custT="1"/>
      <dgm:spPr>
        <a:xfrm>
          <a:off x="5129579" y="1766690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Less crowded buses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11DA53F-9870-48A0-B0E7-E15388E65EC9}" type="parTrans" cxnId="{B6A5B969-A056-457D-97B3-15784C4148A8}">
      <dgm:prSet custT="1"/>
      <dgm:spPr>
        <a:xfrm rot="17692822">
          <a:off x="4094083" y="2797886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60F36F3-87D6-493D-BE62-7616F247F3CE}" type="sibTrans" cxnId="{B6A5B969-A056-457D-97B3-15784C4148A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531D731-9715-4870-8B9B-2808F12D7C12}">
      <dgm:prSet custT="1"/>
      <dgm:spPr>
        <a:xfrm>
          <a:off x="5129579" y="2648296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More frequent buses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A650112-ECBA-479F-AA79-7B2E22842BD8}" type="parTrans" cxnId="{678137F9-405B-405E-81BB-DE3B1E8713A2}">
      <dgm:prSet custT="1"/>
      <dgm:spPr>
        <a:xfrm rot="19457599">
          <a:off x="4445299" y="3238688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5DC2C7B-81C7-4540-9062-8BFC2E27B741}" type="sibTrans" cxnId="{678137F9-405B-405E-81BB-DE3B1E8713A2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257841E-2171-4C4E-9342-C3DAA810D7D6}">
      <dgm:prSet custT="1"/>
      <dgm:spPr>
        <a:xfrm>
          <a:off x="5129579" y="3529901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Reliable schedule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E442314-E7C8-43A1-8890-4D6C3B5A5C64}" type="parTrans" cxnId="{D6A79EA0-03BF-4769-9949-85FD4B26B3AF}">
      <dgm:prSet custT="1"/>
      <dgm:spPr>
        <a:xfrm rot="2142401">
          <a:off x="4445299" y="3679491"/>
          <a:ext cx="75527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527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549EE31-50B0-4F2A-A5F4-C39C4D07B21E}" type="sibTrans" cxnId="{D6A79EA0-03BF-4769-9949-85FD4B26B3A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435B534-5B6C-413E-AA6C-CE50C4E1316E}">
      <dgm:prSet custT="1"/>
      <dgm:spPr>
        <a:xfrm>
          <a:off x="5129579" y="4411507"/>
          <a:ext cx="1533227" cy="76661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Less travel time</a:t>
          </a:r>
          <a:endParaRPr lang="en-US" sz="14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BC628CD-1A22-4C2E-BB9B-A008067ABA37}" type="parTrans" cxnId="{33C6538E-5D1B-45D3-A9AE-88EA52404E9E}">
      <dgm:prSet custT="1"/>
      <dgm:spPr>
        <a:xfrm rot="3907178">
          <a:off x="4094083" y="4120294"/>
          <a:ext cx="14577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57700" y="13315"/>
              </a:lnTo>
            </a:path>
          </a:pathLst>
        </a:custGeom>
        <a:noFill/>
        <a:ln w="25400" cap="flat" cmpd="sng" algn="ctr">
          <a:solidFill>
            <a:srgbClr val="4F81BD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4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13B7F45-A082-4000-9DF0-654398C30883}" type="sibTrans" cxnId="{33C6538E-5D1B-45D3-A9AE-88EA52404E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BE0D64D-803A-4EAC-B7E5-22C6B702D7FC}" type="pres">
      <dgm:prSet presAssocID="{D33C6BF0-0481-4AEE-9E5D-F7852DAC93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BEE3C-A586-45B2-A71F-1C357906EA60}" type="pres">
      <dgm:prSet presAssocID="{557F11B6-A875-41F8-A922-72EE1E018BCF}" presName="root1" presStyleCnt="0"/>
      <dgm:spPr/>
    </dgm:pt>
    <dgm:pt modelId="{FB711B66-1484-4F21-BE8B-B0BCEBD13531}" type="pres">
      <dgm:prSet presAssocID="{557F11B6-A875-41F8-A922-72EE1E018BC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361CA-B7BE-44EB-9CDE-93F575A03D12}" type="pres">
      <dgm:prSet presAssocID="{557F11B6-A875-41F8-A922-72EE1E018BCF}" presName="level2hierChild" presStyleCnt="0"/>
      <dgm:spPr/>
    </dgm:pt>
    <dgm:pt modelId="{1635B5ED-F9D1-497E-8E79-7C60DA676ABB}" type="pres">
      <dgm:prSet presAssocID="{323A91A3-C5CC-46C6-BE4D-EA9D1DFFF9F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7615B03-E8E0-4158-B2A5-AC542D4D10D3}" type="pres">
      <dgm:prSet presAssocID="{323A91A3-C5CC-46C6-BE4D-EA9D1DFFF9F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F5F67EB-BB69-4C36-ADD0-5AEB34C5047E}" type="pres">
      <dgm:prSet presAssocID="{7A84AE93-83D1-4602-BAD9-2FC99966B81C}" presName="root2" presStyleCnt="0"/>
      <dgm:spPr/>
    </dgm:pt>
    <dgm:pt modelId="{D2122CC1-C450-4C9D-8A31-D338065B30F9}" type="pres">
      <dgm:prSet presAssocID="{7A84AE93-83D1-4602-BAD9-2FC99966B81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A1CFA7-77D0-4C3F-870F-7FFD3C7A7C3E}" type="pres">
      <dgm:prSet presAssocID="{7A84AE93-83D1-4602-BAD9-2FC99966B81C}" presName="level3hierChild" presStyleCnt="0"/>
      <dgm:spPr/>
    </dgm:pt>
    <dgm:pt modelId="{BA080929-D699-4F25-AD2D-79A70B60B060}" type="pres">
      <dgm:prSet presAssocID="{788AC859-9FEF-4192-BF32-D2E70D5279AF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0404AF54-E4C3-431D-BEFC-8F7525631041}" type="pres">
      <dgm:prSet presAssocID="{788AC859-9FEF-4192-BF32-D2E70D5279AF}" presName="connTx" presStyleLbl="parChTrans1D3" presStyleIdx="0" presStyleCnt="6"/>
      <dgm:spPr/>
      <dgm:t>
        <a:bodyPr/>
        <a:lstStyle/>
        <a:p>
          <a:endParaRPr lang="en-US"/>
        </a:p>
      </dgm:t>
    </dgm:pt>
    <dgm:pt modelId="{CA1D4855-7638-4662-AA89-D4D9151A3D87}" type="pres">
      <dgm:prSet presAssocID="{A3C743D5-9F29-4D5D-AAB1-A757DF85FFF8}" presName="root2" presStyleCnt="0"/>
      <dgm:spPr/>
    </dgm:pt>
    <dgm:pt modelId="{76654A05-6E32-42EE-96EC-0F583AF8ECED}" type="pres">
      <dgm:prSet presAssocID="{A3C743D5-9F29-4D5D-AAB1-A757DF85FFF8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E183B2-AFEA-47BA-A988-9235C18DE21F}" type="pres">
      <dgm:prSet presAssocID="{A3C743D5-9F29-4D5D-AAB1-A757DF85FFF8}" presName="level3hierChild" presStyleCnt="0"/>
      <dgm:spPr/>
    </dgm:pt>
    <dgm:pt modelId="{0A178DAE-4AA3-4153-9A17-A019613820CA}" type="pres">
      <dgm:prSet presAssocID="{8FC49B08-D19C-41FD-89E4-B328E5598993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3AF5458F-2179-4102-AACA-3538C0B81745}" type="pres">
      <dgm:prSet presAssocID="{8FC49B08-D19C-41FD-89E4-B328E5598993}" presName="connTx" presStyleLbl="parChTrans1D3" presStyleIdx="1" presStyleCnt="6"/>
      <dgm:spPr/>
      <dgm:t>
        <a:bodyPr/>
        <a:lstStyle/>
        <a:p>
          <a:endParaRPr lang="en-US"/>
        </a:p>
      </dgm:t>
    </dgm:pt>
    <dgm:pt modelId="{15463BC1-C695-434C-99EE-DE5433807A0B}" type="pres">
      <dgm:prSet presAssocID="{E2547417-ECED-49F1-9EB5-973E1A0C9B7A}" presName="root2" presStyleCnt="0"/>
      <dgm:spPr/>
    </dgm:pt>
    <dgm:pt modelId="{4B7FABBE-03F2-4E44-8B0D-4A789214EB63}" type="pres">
      <dgm:prSet presAssocID="{E2547417-ECED-49F1-9EB5-973E1A0C9B7A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65013-DE54-42E4-9FCC-336E9C8C4F22}" type="pres">
      <dgm:prSet presAssocID="{E2547417-ECED-49F1-9EB5-973E1A0C9B7A}" presName="level3hierChild" presStyleCnt="0"/>
      <dgm:spPr/>
    </dgm:pt>
    <dgm:pt modelId="{A4C757D2-56D4-4D65-A8A9-04A8A6E99A51}" type="pres">
      <dgm:prSet presAssocID="{0B6D27AC-54DE-4B71-AC2B-DC6DFF449EB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5049BF9-E6AD-42C2-AE94-F9C0C7EC787E}" type="pres">
      <dgm:prSet presAssocID="{0B6D27AC-54DE-4B71-AC2B-DC6DFF449E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6370801-E0FE-4889-A141-DA9F12B304BE}" type="pres">
      <dgm:prSet presAssocID="{94EC3A45-9271-4C27-9B05-57F1230ACCD6}" presName="root2" presStyleCnt="0"/>
      <dgm:spPr/>
    </dgm:pt>
    <dgm:pt modelId="{B02E9E7A-8713-48EB-BAD0-0562C4BD2676}" type="pres">
      <dgm:prSet presAssocID="{94EC3A45-9271-4C27-9B05-57F1230ACCD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AF3118-AB1B-429C-9992-E4ECC540B61E}" type="pres">
      <dgm:prSet presAssocID="{94EC3A45-9271-4C27-9B05-57F1230ACCD6}" presName="level3hierChild" presStyleCnt="0"/>
      <dgm:spPr/>
    </dgm:pt>
    <dgm:pt modelId="{5A408195-02F0-4287-9879-0CD6ED214D50}" type="pres">
      <dgm:prSet presAssocID="{A11DA53F-9870-48A0-B0E7-E15388E65EC9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572F02AE-AFFB-4B60-881F-7E30E2D06AC3}" type="pres">
      <dgm:prSet presAssocID="{A11DA53F-9870-48A0-B0E7-E15388E65EC9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65A154C-1242-4216-AA2A-81B2FE3D5258}" type="pres">
      <dgm:prSet presAssocID="{026A48F4-5713-4DDC-86C5-F35487085C1A}" presName="root2" presStyleCnt="0"/>
      <dgm:spPr/>
    </dgm:pt>
    <dgm:pt modelId="{AC0B9216-8D91-4320-92B1-FB169E7362A2}" type="pres">
      <dgm:prSet presAssocID="{026A48F4-5713-4DDC-86C5-F35487085C1A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47683D-80C4-410E-BA74-21EC2D9570BA}" type="pres">
      <dgm:prSet presAssocID="{026A48F4-5713-4DDC-86C5-F35487085C1A}" presName="level3hierChild" presStyleCnt="0"/>
      <dgm:spPr/>
    </dgm:pt>
    <dgm:pt modelId="{8340E23B-4F87-42CC-B80A-823CBB5E6643}" type="pres">
      <dgm:prSet presAssocID="{CA650112-ECBA-479F-AA79-7B2E22842BD8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B73C79C1-E711-4D97-8886-0D920938E7EB}" type="pres">
      <dgm:prSet presAssocID="{CA650112-ECBA-479F-AA79-7B2E22842BD8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F3C7E52-5928-40DA-94D1-F87A7552A421}" type="pres">
      <dgm:prSet presAssocID="{6531D731-9715-4870-8B9B-2808F12D7C12}" presName="root2" presStyleCnt="0"/>
      <dgm:spPr/>
    </dgm:pt>
    <dgm:pt modelId="{AF1EB603-6F39-41E2-8566-FA143ECFA57C}" type="pres">
      <dgm:prSet presAssocID="{6531D731-9715-4870-8B9B-2808F12D7C12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288DD0-F4BB-4110-966A-4A4C017552E8}" type="pres">
      <dgm:prSet presAssocID="{6531D731-9715-4870-8B9B-2808F12D7C12}" presName="level3hierChild" presStyleCnt="0"/>
      <dgm:spPr/>
    </dgm:pt>
    <dgm:pt modelId="{C8CAAC4E-909D-4A9E-8AA9-AA500EE42197}" type="pres">
      <dgm:prSet presAssocID="{EE442314-E7C8-43A1-8890-4D6C3B5A5C64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24C631DE-B81D-4D54-9C29-9453BAF97AD5}" type="pres">
      <dgm:prSet presAssocID="{EE442314-E7C8-43A1-8890-4D6C3B5A5C64}" presName="connTx" presStyleLbl="parChTrans1D3" presStyleIdx="4" presStyleCnt="6"/>
      <dgm:spPr/>
      <dgm:t>
        <a:bodyPr/>
        <a:lstStyle/>
        <a:p>
          <a:endParaRPr lang="en-US"/>
        </a:p>
      </dgm:t>
    </dgm:pt>
    <dgm:pt modelId="{CEF7B5F5-4617-4885-B626-18E67A396A2B}" type="pres">
      <dgm:prSet presAssocID="{C257841E-2171-4C4E-9342-C3DAA810D7D6}" presName="root2" presStyleCnt="0"/>
      <dgm:spPr/>
    </dgm:pt>
    <dgm:pt modelId="{A5918F51-FDFA-4598-AC5D-3E5B44D8D635}" type="pres">
      <dgm:prSet presAssocID="{C257841E-2171-4C4E-9342-C3DAA810D7D6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13A55-0F08-4B30-A02F-72B18F78EDAA}" type="pres">
      <dgm:prSet presAssocID="{C257841E-2171-4C4E-9342-C3DAA810D7D6}" presName="level3hierChild" presStyleCnt="0"/>
      <dgm:spPr/>
    </dgm:pt>
    <dgm:pt modelId="{910A206A-69E8-4B2A-A7BA-20E4EC713267}" type="pres">
      <dgm:prSet presAssocID="{DBC628CD-1A22-4C2E-BB9B-A008067ABA37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E9D5E556-FE9D-499D-ABC8-160DB0BB1847}" type="pres">
      <dgm:prSet presAssocID="{DBC628CD-1A22-4C2E-BB9B-A008067ABA37}" presName="connTx" presStyleLbl="parChTrans1D3" presStyleIdx="5" presStyleCnt="6"/>
      <dgm:spPr/>
      <dgm:t>
        <a:bodyPr/>
        <a:lstStyle/>
        <a:p>
          <a:endParaRPr lang="en-US"/>
        </a:p>
      </dgm:t>
    </dgm:pt>
    <dgm:pt modelId="{5F1FD48C-6BA4-4BE5-97AE-7CEB4890E0AF}" type="pres">
      <dgm:prSet presAssocID="{C435B534-5B6C-413E-AA6C-CE50C4E1316E}" presName="root2" presStyleCnt="0"/>
      <dgm:spPr/>
    </dgm:pt>
    <dgm:pt modelId="{9217BD7B-3865-457D-BB51-08755AD1B5A0}" type="pres">
      <dgm:prSet presAssocID="{C435B534-5B6C-413E-AA6C-CE50C4E1316E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3DAE7-6822-4DFD-B938-56DDA9C3C9B7}" type="pres">
      <dgm:prSet presAssocID="{C435B534-5B6C-413E-AA6C-CE50C4E1316E}" presName="level3hierChild" presStyleCnt="0"/>
      <dgm:spPr/>
    </dgm:pt>
  </dgm:ptLst>
  <dgm:cxnLst>
    <dgm:cxn modelId="{89F9BBF1-219A-438B-AC27-A38CFD871815}" type="presOf" srcId="{C435B534-5B6C-413E-AA6C-CE50C4E1316E}" destId="{9217BD7B-3865-457D-BB51-08755AD1B5A0}" srcOrd="0" destOrd="0" presId="urn:microsoft.com/office/officeart/2005/8/layout/hierarchy2"/>
    <dgm:cxn modelId="{2F6D6D67-4C54-44A3-B9A8-66FAB15037AE}" type="presOf" srcId="{323A91A3-C5CC-46C6-BE4D-EA9D1DFFF9FB}" destId="{1635B5ED-F9D1-497E-8E79-7C60DA676ABB}" srcOrd="0" destOrd="0" presId="urn:microsoft.com/office/officeart/2005/8/layout/hierarchy2"/>
    <dgm:cxn modelId="{A0FF5996-F6B6-4A13-B1CB-60D99645CF4D}" type="presOf" srcId="{A3C743D5-9F29-4D5D-AAB1-A757DF85FFF8}" destId="{76654A05-6E32-42EE-96EC-0F583AF8ECED}" srcOrd="0" destOrd="0" presId="urn:microsoft.com/office/officeart/2005/8/layout/hierarchy2"/>
    <dgm:cxn modelId="{414685E5-FBF1-4833-BF10-ED43411CAE8F}" type="presOf" srcId="{026A48F4-5713-4DDC-86C5-F35487085C1A}" destId="{AC0B9216-8D91-4320-92B1-FB169E7362A2}" srcOrd="0" destOrd="0" presId="urn:microsoft.com/office/officeart/2005/8/layout/hierarchy2"/>
    <dgm:cxn modelId="{33C6538E-5D1B-45D3-A9AE-88EA52404E9E}" srcId="{94EC3A45-9271-4C27-9B05-57F1230ACCD6}" destId="{C435B534-5B6C-413E-AA6C-CE50C4E1316E}" srcOrd="3" destOrd="0" parTransId="{DBC628CD-1A22-4C2E-BB9B-A008067ABA37}" sibTransId="{413B7F45-A082-4000-9DF0-654398C30883}"/>
    <dgm:cxn modelId="{F4C0C221-FB8E-4EBB-BC32-DCC8A3865F35}" type="presOf" srcId="{788AC859-9FEF-4192-BF32-D2E70D5279AF}" destId="{BA080929-D699-4F25-AD2D-79A70B60B060}" srcOrd="0" destOrd="0" presId="urn:microsoft.com/office/officeart/2005/8/layout/hierarchy2"/>
    <dgm:cxn modelId="{0CADE307-87DE-49F4-B3D0-8B3B2EB8111F}" srcId="{557F11B6-A875-41F8-A922-72EE1E018BCF}" destId="{94EC3A45-9271-4C27-9B05-57F1230ACCD6}" srcOrd="1" destOrd="0" parTransId="{0B6D27AC-54DE-4B71-AC2B-DC6DFF449EBA}" sibTransId="{17E02A83-3CBF-4736-9AC2-885D08AE3008}"/>
    <dgm:cxn modelId="{2134C56D-192C-4497-B5A1-35FA8338ECAC}" type="presOf" srcId="{CA650112-ECBA-479F-AA79-7B2E22842BD8}" destId="{B73C79C1-E711-4D97-8886-0D920938E7EB}" srcOrd="1" destOrd="0" presId="urn:microsoft.com/office/officeart/2005/8/layout/hierarchy2"/>
    <dgm:cxn modelId="{B1A1A66B-62B6-4108-95EE-BA5E5EF0F729}" type="presOf" srcId="{EE442314-E7C8-43A1-8890-4D6C3B5A5C64}" destId="{24C631DE-B81D-4D54-9C29-9453BAF97AD5}" srcOrd="1" destOrd="0" presId="urn:microsoft.com/office/officeart/2005/8/layout/hierarchy2"/>
    <dgm:cxn modelId="{7BA0D585-43B2-4DDD-BD98-DBD266A69714}" type="presOf" srcId="{A11DA53F-9870-48A0-B0E7-E15388E65EC9}" destId="{572F02AE-AFFB-4B60-881F-7E30E2D06AC3}" srcOrd="1" destOrd="0" presId="urn:microsoft.com/office/officeart/2005/8/layout/hierarchy2"/>
    <dgm:cxn modelId="{3116F292-DC2D-4AC0-A26F-F1AEC2F0757C}" type="presOf" srcId="{6531D731-9715-4870-8B9B-2808F12D7C12}" destId="{AF1EB603-6F39-41E2-8566-FA143ECFA57C}" srcOrd="0" destOrd="0" presId="urn:microsoft.com/office/officeart/2005/8/layout/hierarchy2"/>
    <dgm:cxn modelId="{C42442F2-43CC-4B03-8A88-10B0E7A784C4}" srcId="{7A84AE93-83D1-4602-BAD9-2FC99966B81C}" destId="{A3C743D5-9F29-4D5D-AAB1-A757DF85FFF8}" srcOrd="0" destOrd="0" parTransId="{788AC859-9FEF-4192-BF32-D2E70D5279AF}" sibTransId="{1E0D4F84-2F3B-46D2-AB43-6F54EFA19368}"/>
    <dgm:cxn modelId="{AE585681-557C-40EB-9738-174611977488}" srcId="{557F11B6-A875-41F8-A922-72EE1E018BCF}" destId="{7A84AE93-83D1-4602-BAD9-2FC99966B81C}" srcOrd="0" destOrd="0" parTransId="{323A91A3-C5CC-46C6-BE4D-EA9D1DFFF9FB}" sibTransId="{AEA9D64A-071C-4305-8C6B-A9A6D81386ED}"/>
    <dgm:cxn modelId="{777F4179-DF07-4B3F-B13D-3259159E10D9}" srcId="{7A84AE93-83D1-4602-BAD9-2FC99966B81C}" destId="{E2547417-ECED-49F1-9EB5-973E1A0C9B7A}" srcOrd="1" destOrd="0" parTransId="{8FC49B08-D19C-41FD-89E4-B328E5598993}" sibTransId="{74D2319C-6FD3-4FA1-A3BA-8628BA18D23C}"/>
    <dgm:cxn modelId="{8A70D972-2776-404F-BD2D-5B3BB329C3D7}" type="presOf" srcId="{DBC628CD-1A22-4C2E-BB9B-A008067ABA37}" destId="{910A206A-69E8-4B2A-A7BA-20E4EC713267}" srcOrd="0" destOrd="0" presId="urn:microsoft.com/office/officeart/2005/8/layout/hierarchy2"/>
    <dgm:cxn modelId="{E2B40A0A-D9FC-4776-B3DF-B477CB219690}" type="presOf" srcId="{323A91A3-C5CC-46C6-BE4D-EA9D1DFFF9FB}" destId="{E7615B03-E8E0-4158-B2A5-AC542D4D10D3}" srcOrd="1" destOrd="0" presId="urn:microsoft.com/office/officeart/2005/8/layout/hierarchy2"/>
    <dgm:cxn modelId="{DD95E3DD-187E-4534-B3F0-8E9C35187F93}" type="presOf" srcId="{E2547417-ECED-49F1-9EB5-973E1A0C9B7A}" destId="{4B7FABBE-03F2-4E44-8B0D-4A789214EB63}" srcOrd="0" destOrd="0" presId="urn:microsoft.com/office/officeart/2005/8/layout/hierarchy2"/>
    <dgm:cxn modelId="{CB406299-C612-456D-A136-6242A3E5525D}" type="presOf" srcId="{788AC859-9FEF-4192-BF32-D2E70D5279AF}" destId="{0404AF54-E4C3-431D-BEFC-8F7525631041}" srcOrd="1" destOrd="0" presId="urn:microsoft.com/office/officeart/2005/8/layout/hierarchy2"/>
    <dgm:cxn modelId="{7221D787-02AE-47D7-9E3C-CB3B5C004490}" type="presOf" srcId="{DBC628CD-1A22-4C2E-BB9B-A008067ABA37}" destId="{E9D5E556-FE9D-499D-ABC8-160DB0BB1847}" srcOrd="1" destOrd="0" presId="urn:microsoft.com/office/officeart/2005/8/layout/hierarchy2"/>
    <dgm:cxn modelId="{7F919ECB-2185-416B-9EDB-B11857F427E0}" type="presOf" srcId="{D33C6BF0-0481-4AEE-9E5D-F7852DAC93E8}" destId="{DBE0D64D-803A-4EAC-B7E5-22C6B702D7FC}" srcOrd="0" destOrd="0" presId="urn:microsoft.com/office/officeart/2005/8/layout/hierarchy2"/>
    <dgm:cxn modelId="{B6A5B969-A056-457D-97B3-15784C4148A8}" srcId="{94EC3A45-9271-4C27-9B05-57F1230ACCD6}" destId="{026A48F4-5713-4DDC-86C5-F35487085C1A}" srcOrd="0" destOrd="0" parTransId="{A11DA53F-9870-48A0-B0E7-E15388E65EC9}" sibTransId="{460F36F3-87D6-493D-BE62-7616F247F3CE}"/>
    <dgm:cxn modelId="{AD75AA60-98DC-432E-9B52-609BE3573EBF}" type="presOf" srcId="{C257841E-2171-4C4E-9342-C3DAA810D7D6}" destId="{A5918F51-FDFA-4598-AC5D-3E5B44D8D635}" srcOrd="0" destOrd="0" presId="urn:microsoft.com/office/officeart/2005/8/layout/hierarchy2"/>
    <dgm:cxn modelId="{BE183C8D-7FB7-42C9-828A-624BD847875D}" type="presOf" srcId="{0B6D27AC-54DE-4B71-AC2B-DC6DFF449EBA}" destId="{A4C757D2-56D4-4D65-A8A9-04A8A6E99A51}" srcOrd="0" destOrd="0" presId="urn:microsoft.com/office/officeart/2005/8/layout/hierarchy2"/>
    <dgm:cxn modelId="{C7721DDC-C58B-44F7-830F-951701DB694D}" type="presOf" srcId="{7A84AE93-83D1-4602-BAD9-2FC99966B81C}" destId="{D2122CC1-C450-4C9D-8A31-D338065B30F9}" srcOrd="0" destOrd="0" presId="urn:microsoft.com/office/officeart/2005/8/layout/hierarchy2"/>
    <dgm:cxn modelId="{D6A79EA0-03BF-4769-9949-85FD4B26B3AF}" srcId="{94EC3A45-9271-4C27-9B05-57F1230ACCD6}" destId="{C257841E-2171-4C4E-9342-C3DAA810D7D6}" srcOrd="2" destOrd="0" parTransId="{EE442314-E7C8-43A1-8890-4D6C3B5A5C64}" sibTransId="{0549EE31-50B0-4F2A-A5F4-C39C4D07B21E}"/>
    <dgm:cxn modelId="{47AA0CE6-1236-4D65-93F7-7179F252A197}" type="presOf" srcId="{EE442314-E7C8-43A1-8890-4D6C3B5A5C64}" destId="{C8CAAC4E-909D-4A9E-8AA9-AA500EE42197}" srcOrd="0" destOrd="0" presId="urn:microsoft.com/office/officeart/2005/8/layout/hierarchy2"/>
    <dgm:cxn modelId="{DD4346C0-86A8-4EC4-B0AD-49B4C2883AA4}" srcId="{D33C6BF0-0481-4AEE-9E5D-F7852DAC93E8}" destId="{557F11B6-A875-41F8-A922-72EE1E018BCF}" srcOrd="0" destOrd="0" parTransId="{2921E013-5515-4894-96F9-C66F8ACED07A}" sibTransId="{DC6631D2-7E5C-4F20-9105-79E21DB9A9D8}"/>
    <dgm:cxn modelId="{3515DD6E-A438-4FDA-B890-868060F46D2F}" type="presOf" srcId="{557F11B6-A875-41F8-A922-72EE1E018BCF}" destId="{FB711B66-1484-4F21-BE8B-B0BCEBD13531}" srcOrd="0" destOrd="0" presId="urn:microsoft.com/office/officeart/2005/8/layout/hierarchy2"/>
    <dgm:cxn modelId="{68BFD904-6C76-432E-B171-75426ECF1597}" type="presOf" srcId="{CA650112-ECBA-479F-AA79-7B2E22842BD8}" destId="{8340E23B-4F87-42CC-B80A-823CBB5E6643}" srcOrd="0" destOrd="0" presId="urn:microsoft.com/office/officeart/2005/8/layout/hierarchy2"/>
    <dgm:cxn modelId="{C10816D2-685E-4DAC-A076-E9CA3CCC3F96}" type="presOf" srcId="{8FC49B08-D19C-41FD-89E4-B328E5598993}" destId="{3AF5458F-2179-4102-AACA-3538C0B81745}" srcOrd="1" destOrd="0" presId="urn:microsoft.com/office/officeart/2005/8/layout/hierarchy2"/>
    <dgm:cxn modelId="{54C973A0-98DC-45A1-A1B8-2E75C37EC0A1}" type="presOf" srcId="{0B6D27AC-54DE-4B71-AC2B-DC6DFF449EBA}" destId="{45049BF9-E6AD-42C2-AE94-F9C0C7EC787E}" srcOrd="1" destOrd="0" presId="urn:microsoft.com/office/officeart/2005/8/layout/hierarchy2"/>
    <dgm:cxn modelId="{93A1E4B3-3DCD-4E61-9A95-26407C2B34B7}" type="presOf" srcId="{8FC49B08-D19C-41FD-89E4-B328E5598993}" destId="{0A178DAE-4AA3-4153-9A17-A019613820CA}" srcOrd="0" destOrd="0" presId="urn:microsoft.com/office/officeart/2005/8/layout/hierarchy2"/>
    <dgm:cxn modelId="{76ACFC61-550D-449E-A102-325684C38EB6}" type="presOf" srcId="{94EC3A45-9271-4C27-9B05-57F1230ACCD6}" destId="{B02E9E7A-8713-48EB-BAD0-0562C4BD2676}" srcOrd="0" destOrd="0" presId="urn:microsoft.com/office/officeart/2005/8/layout/hierarchy2"/>
    <dgm:cxn modelId="{678137F9-405B-405E-81BB-DE3B1E8713A2}" srcId="{94EC3A45-9271-4C27-9B05-57F1230ACCD6}" destId="{6531D731-9715-4870-8B9B-2808F12D7C12}" srcOrd="1" destOrd="0" parTransId="{CA650112-ECBA-479F-AA79-7B2E22842BD8}" sibTransId="{C5DC2C7B-81C7-4540-9062-8BFC2E27B741}"/>
    <dgm:cxn modelId="{E2C631AA-7D27-4637-82EE-E4F75EB9ADF8}" type="presOf" srcId="{A11DA53F-9870-48A0-B0E7-E15388E65EC9}" destId="{5A408195-02F0-4287-9879-0CD6ED214D50}" srcOrd="0" destOrd="0" presId="urn:microsoft.com/office/officeart/2005/8/layout/hierarchy2"/>
    <dgm:cxn modelId="{1A27179F-9E9A-4105-A797-A748D5B7BB92}" type="presParOf" srcId="{DBE0D64D-803A-4EAC-B7E5-22C6B702D7FC}" destId="{BD4BEE3C-A586-45B2-A71F-1C357906EA60}" srcOrd="0" destOrd="0" presId="urn:microsoft.com/office/officeart/2005/8/layout/hierarchy2"/>
    <dgm:cxn modelId="{0FD5D307-BF58-49F5-BD57-14E010550D04}" type="presParOf" srcId="{BD4BEE3C-A586-45B2-A71F-1C357906EA60}" destId="{FB711B66-1484-4F21-BE8B-B0BCEBD13531}" srcOrd="0" destOrd="0" presId="urn:microsoft.com/office/officeart/2005/8/layout/hierarchy2"/>
    <dgm:cxn modelId="{C872471F-F831-4DB3-A236-22841661CDA5}" type="presParOf" srcId="{BD4BEE3C-A586-45B2-A71F-1C357906EA60}" destId="{000361CA-B7BE-44EB-9CDE-93F575A03D12}" srcOrd="1" destOrd="0" presId="urn:microsoft.com/office/officeart/2005/8/layout/hierarchy2"/>
    <dgm:cxn modelId="{96804C64-BD37-4982-BF75-BA24EEEE0EC3}" type="presParOf" srcId="{000361CA-B7BE-44EB-9CDE-93F575A03D12}" destId="{1635B5ED-F9D1-497E-8E79-7C60DA676ABB}" srcOrd="0" destOrd="0" presId="urn:microsoft.com/office/officeart/2005/8/layout/hierarchy2"/>
    <dgm:cxn modelId="{3786F9D9-ED3A-43A8-8669-76DA235BE05C}" type="presParOf" srcId="{1635B5ED-F9D1-497E-8E79-7C60DA676ABB}" destId="{E7615B03-E8E0-4158-B2A5-AC542D4D10D3}" srcOrd="0" destOrd="0" presId="urn:microsoft.com/office/officeart/2005/8/layout/hierarchy2"/>
    <dgm:cxn modelId="{F3EDA8F5-C74A-417E-930E-DCEE40953AEE}" type="presParOf" srcId="{000361CA-B7BE-44EB-9CDE-93F575A03D12}" destId="{0F5F67EB-BB69-4C36-ADD0-5AEB34C5047E}" srcOrd="1" destOrd="0" presId="urn:microsoft.com/office/officeart/2005/8/layout/hierarchy2"/>
    <dgm:cxn modelId="{360F8266-F0B4-4D02-9818-C1160980650A}" type="presParOf" srcId="{0F5F67EB-BB69-4C36-ADD0-5AEB34C5047E}" destId="{D2122CC1-C450-4C9D-8A31-D338065B30F9}" srcOrd="0" destOrd="0" presId="urn:microsoft.com/office/officeart/2005/8/layout/hierarchy2"/>
    <dgm:cxn modelId="{4D290171-DFCD-4DC6-94F9-E454DEDCD495}" type="presParOf" srcId="{0F5F67EB-BB69-4C36-ADD0-5AEB34C5047E}" destId="{B1A1CFA7-77D0-4C3F-870F-7FFD3C7A7C3E}" srcOrd="1" destOrd="0" presId="urn:microsoft.com/office/officeart/2005/8/layout/hierarchy2"/>
    <dgm:cxn modelId="{32F79747-D500-41D7-A902-02849FCB39C5}" type="presParOf" srcId="{B1A1CFA7-77D0-4C3F-870F-7FFD3C7A7C3E}" destId="{BA080929-D699-4F25-AD2D-79A70B60B060}" srcOrd="0" destOrd="0" presId="urn:microsoft.com/office/officeart/2005/8/layout/hierarchy2"/>
    <dgm:cxn modelId="{115C4441-4E3D-4E5B-B57B-FE697F5C3A86}" type="presParOf" srcId="{BA080929-D699-4F25-AD2D-79A70B60B060}" destId="{0404AF54-E4C3-431D-BEFC-8F7525631041}" srcOrd="0" destOrd="0" presId="urn:microsoft.com/office/officeart/2005/8/layout/hierarchy2"/>
    <dgm:cxn modelId="{3A7DC10B-C25E-4857-A43C-A7A5E03D5F58}" type="presParOf" srcId="{B1A1CFA7-77D0-4C3F-870F-7FFD3C7A7C3E}" destId="{CA1D4855-7638-4662-AA89-D4D9151A3D87}" srcOrd="1" destOrd="0" presId="urn:microsoft.com/office/officeart/2005/8/layout/hierarchy2"/>
    <dgm:cxn modelId="{296C97EC-B1B1-49AE-AD9C-2516FBD74CD4}" type="presParOf" srcId="{CA1D4855-7638-4662-AA89-D4D9151A3D87}" destId="{76654A05-6E32-42EE-96EC-0F583AF8ECED}" srcOrd="0" destOrd="0" presId="urn:microsoft.com/office/officeart/2005/8/layout/hierarchy2"/>
    <dgm:cxn modelId="{4EB07360-1DF5-4A91-B2F6-8343CAAF5724}" type="presParOf" srcId="{CA1D4855-7638-4662-AA89-D4D9151A3D87}" destId="{D0E183B2-AFEA-47BA-A988-9235C18DE21F}" srcOrd="1" destOrd="0" presId="urn:microsoft.com/office/officeart/2005/8/layout/hierarchy2"/>
    <dgm:cxn modelId="{C4A16A72-487F-4BBA-895C-DECCFC48F271}" type="presParOf" srcId="{B1A1CFA7-77D0-4C3F-870F-7FFD3C7A7C3E}" destId="{0A178DAE-4AA3-4153-9A17-A019613820CA}" srcOrd="2" destOrd="0" presId="urn:microsoft.com/office/officeart/2005/8/layout/hierarchy2"/>
    <dgm:cxn modelId="{5CADB50E-6822-4AA6-B24F-28EFCCF08084}" type="presParOf" srcId="{0A178DAE-4AA3-4153-9A17-A019613820CA}" destId="{3AF5458F-2179-4102-AACA-3538C0B81745}" srcOrd="0" destOrd="0" presId="urn:microsoft.com/office/officeart/2005/8/layout/hierarchy2"/>
    <dgm:cxn modelId="{BDB86944-F77C-46CC-887A-AEFACFAEBE8E}" type="presParOf" srcId="{B1A1CFA7-77D0-4C3F-870F-7FFD3C7A7C3E}" destId="{15463BC1-C695-434C-99EE-DE5433807A0B}" srcOrd="3" destOrd="0" presId="urn:microsoft.com/office/officeart/2005/8/layout/hierarchy2"/>
    <dgm:cxn modelId="{9F5134BF-5481-4C27-926A-C46261364F3A}" type="presParOf" srcId="{15463BC1-C695-434C-99EE-DE5433807A0B}" destId="{4B7FABBE-03F2-4E44-8B0D-4A789214EB63}" srcOrd="0" destOrd="0" presId="urn:microsoft.com/office/officeart/2005/8/layout/hierarchy2"/>
    <dgm:cxn modelId="{138FA360-8F25-46D9-8ECD-7CD7F90F230B}" type="presParOf" srcId="{15463BC1-C695-434C-99EE-DE5433807A0B}" destId="{80365013-DE54-42E4-9FCC-336E9C8C4F22}" srcOrd="1" destOrd="0" presId="urn:microsoft.com/office/officeart/2005/8/layout/hierarchy2"/>
    <dgm:cxn modelId="{C224B96F-24A8-4900-9685-EFD7FE888FFA}" type="presParOf" srcId="{000361CA-B7BE-44EB-9CDE-93F575A03D12}" destId="{A4C757D2-56D4-4D65-A8A9-04A8A6E99A51}" srcOrd="2" destOrd="0" presId="urn:microsoft.com/office/officeart/2005/8/layout/hierarchy2"/>
    <dgm:cxn modelId="{12BBA13F-C4F2-4DDB-A567-DDBB7561AAD0}" type="presParOf" srcId="{A4C757D2-56D4-4D65-A8A9-04A8A6E99A51}" destId="{45049BF9-E6AD-42C2-AE94-F9C0C7EC787E}" srcOrd="0" destOrd="0" presId="urn:microsoft.com/office/officeart/2005/8/layout/hierarchy2"/>
    <dgm:cxn modelId="{670BB30D-1A6D-4B92-B857-1967526977F9}" type="presParOf" srcId="{000361CA-B7BE-44EB-9CDE-93F575A03D12}" destId="{96370801-E0FE-4889-A141-DA9F12B304BE}" srcOrd="3" destOrd="0" presId="urn:microsoft.com/office/officeart/2005/8/layout/hierarchy2"/>
    <dgm:cxn modelId="{018AA456-8D1B-434A-A2C9-DDD81CB5F69C}" type="presParOf" srcId="{96370801-E0FE-4889-A141-DA9F12B304BE}" destId="{B02E9E7A-8713-48EB-BAD0-0562C4BD2676}" srcOrd="0" destOrd="0" presId="urn:microsoft.com/office/officeart/2005/8/layout/hierarchy2"/>
    <dgm:cxn modelId="{871F2EF3-2A09-4B52-8447-CA2426719D1C}" type="presParOf" srcId="{96370801-E0FE-4889-A141-DA9F12B304BE}" destId="{FEAF3118-AB1B-429C-9992-E4ECC540B61E}" srcOrd="1" destOrd="0" presId="urn:microsoft.com/office/officeart/2005/8/layout/hierarchy2"/>
    <dgm:cxn modelId="{F8238F20-FC39-4192-91EE-D0821FD95F55}" type="presParOf" srcId="{FEAF3118-AB1B-429C-9992-E4ECC540B61E}" destId="{5A408195-02F0-4287-9879-0CD6ED214D50}" srcOrd="0" destOrd="0" presId="urn:microsoft.com/office/officeart/2005/8/layout/hierarchy2"/>
    <dgm:cxn modelId="{6F3AC856-65F1-4F17-AE63-F0537D02F005}" type="presParOf" srcId="{5A408195-02F0-4287-9879-0CD6ED214D50}" destId="{572F02AE-AFFB-4B60-881F-7E30E2D06AC3}" srcOrd="0" destOrd="0" presId="urn:microsoft.com/office/officeart/2005/8/layout/hierarchy2"/>
    <dgm:cxn modelId="{B787FB03-507C-4AD2-92B1-384F928A3857}" type="presParOf" srcId="{FEAF3118-AB1B-429C-9992-E4ECC540B61E}" destId="{B65A154C-1242-4216-AA2A-81B2FE3D5258}" srcOrd="1" destOrd="0" presId="urn:microsoft.com/office/officeart/2005/8/layout/hierarchy2"/>
    <dgm:cxn modelId="{1990E08E-3193-46CA-A450-4F3FF660FF7A}" type="presParOf" srcId="{B65A154C-1242-4216-AA2A-81B2FE3D5258}" destId="{AC0B9216-8D91-4320-92B1-FB169E7362A2}" srcOrd="0" destOrd="0" presId="urn:microsoft.com/office/officeart/2005/8/layout/hierarchy2"/>
    <dgm:cxn modelId="{EE1662D9-E197-4C01-A0DE-DF2EB0E8728C}" type="presParOf" srcId="{B65A154C-1242-4216-AA2A-81B2FE3D5258}" destId="{B447683D-80C4-410E-BA74-21EC2D9570BA}" srcOrd="1" destOrd="0" presId="urn:microsoft.com/office/officeart/2005/8/layout/hierarchy2"/>
    <dgm:cxn modelId="{7D3AA8A9-EA2F-4E12-A9A4-A0396D91F0DD}" type="presParOf" srcId="{FEAF3118-AB1B-429C-9992-E4ECC540B61E}" destId="{8340E23B-4F87-42CC-B80A-823CBB5E6643}" srcOrd="2" destOrd="0" presId="urn:microsoft.com/office/officeart/2005/8/layout/hierarchy2"/>
    <dgm:cxn modelId="{92D81F45-08D7-4F67-BC67-DD881077BB73}" type="presParOf" srcId="{8340E23B-4F87-42CC-B80A-823CBB5E6643}" destId="{B73C79C1-E711-4D97-8886-0D920938E7EB}" srcOrd="0" destOrd="0" presId="urn:microsoft.com/office/officeart/2005/8/layout/hierarchy2"/>
    <dgm:cxn modelId="{212C252C-3103-48D9-995E-546FA9ADF43F}" type="presParOf" srcId="{FEAF3118-AB1B-429C-9992-E4ECC540B61E}" destId="{9F3C7E52-5928-40DA-94D1-F87A7552A421}" srcOrd="3" destOrd="0" presId="urn:microsoft.com/office/officeart/2005/8/layout/hierarchy2"/>
    <dgm:cxn modelId="{FE65BBDC-AB23-4FBA-8683-19283271642E}" type="presParOf" srcId="{9F3C7E52-5928-40DA-94D1-F87A7552A421}" destId="{AF1EB603-6F39-41E2-8566-FA143ECFA57C}" srcOrd="0" destOrd="0" presId="urn:microsoft.com/office/officeart/2005/8/layout/hierarchy2"/>
    <dgm:cxn modelId="{98F070CC-1F7D-40B6-8044-2293459525AA}" type="presParOf" srcId="{9F3C7E52-5928-40DA-94D1-F87A7552A421}" destId="{5A288DD0-F4BB-4110-966A-4A4C017552E8}" srcOrd="1" destOrd="0" presId="urn:microsoft.com/office/officeart/2005/8/layout/hierarchy2"/>
    <dgm:cxn modelId="{7AD0F5A2-BD88-4D30-8597-DBF89D43D5AB}" type="presParOf" srcId="{FEAF3118-AB1B-429C-9992-E4ECC540B61E}" destId="{C8CAAC4E-909D-4A9E-8AA9-AA500EE42197}" srcOrd="4" destOrd="0" presId="urn:microsoft.com/office/officeart/2005/8/layout/hierarchy2"/>
    <dgm:cxn modelId="{F64A455F-51A5-41DF-AD98-5510CDE5DAD1}" type="presParOf" srcId="{C8CAAC4E-909D-4A9E-8AA9-AA500EE42197}" destId="{24C631DE-B81D-4D54-9C29-9453BAF97AD5}" srcOrd="0" destOrd="0" presId="urn:microsoft.com/office/officeart/2005/8/layout/hierarchy2"/>
    <dgm:cxn modelId="{685CB6A1-A92D-45CE-AB9C-40B9D38F59A1}" type="presParOf" srcId="{FEAF3118-AB1B-429C-9992-E4ECC540B61E}" destId="{CEF7B5F5-4617-4885-B626-18E67A396A2B}" srcOrd="5" destOrd="0" presId="urn:microsoft.com/office/officeart/2005/8/layout/hierarchy2"/>
    <dgm:cxn modelId="{25C5DF4B-B60F-4A34-AD25-2496DE594C6C}" type="presParOf" srcId="{CEF7B5F5-4617-4885-B626-18E67A396A2B}" destId="{A5918F51-FDFA-4598-AC5D-3E5B44D8D635}" srcOrd="0" destOrd="0" presId="urn:microsoft.com/office/officeart/2005/8/layout/hierarchy2"/>
    <dgm:cxn modelId="{7196CB71-AD98-4E30-928E-3CA8F9F21E48}" type="presParOf" srcId="{CEF7B5F5-4617-4885-B626-18E67A396A2B}" destId="{83E13A55-0F08-4B30-A02F-72B18F78EDAA}" srcOrd="1" destOrd="0" presId="urn:microsoft.com/office/officeart/2005/8/layout/hierarchy2"/>
    <dgm:cxn modelId="{9F1E25E7-101A-4C87-8364-C70BFFC70953}" type="presParOf" srcId="{FEAF3118-AB1B-429C-9992-E4ECC540B61E}" destId="{910A206A-69E8-4B2A-A7BA-20E4EC713267}" srcOrd="6" destOrd="0" presId="urn:microsoft.com/office/officeart/2005/8/layout/hierarchy2"/>
    <dgm:cxn modelId="{6EC91F0E-B5A7-4396-8339-0882E5F134E8}" type="presParOf" srcId="{910A206A-69E8-4B2A-A7BA-20E4EC713267}" destId="{E9D5E556-FE9D-499D-ABC8-160DB0BB1847}" srcOrd="0" destOrd="0" presId="urn:microsoft.com/office/officeart/2005/8/layout/hierarchy2"/>
    <dgm:cxn modelId="{E0BD5C27-18D4-45EA-B40D-ABE6176C5098}" type="presParOf" srcId="{FEAF3118-AB1B-429C-9992-E4ECC540B61E}" destId="{5F1FD48C-6BA4-4BE5-97AE-7CEB4890E0AF}" srcOrd="7" destOrd="0" presId="urn:microsoft.com/office/officeart/2005/8/layout/hierarchy2"/>
    <dgm:cxn modelId="{126407E9-5129-4954-8EC8-B8FC62D467BD}" type="presParOf" srcId="{5F1FD48C-6BA4-4BE5-97AE-7CEB4890E0AF}" destId="{9217BD7B-3865-457D-BB51-08755AD1B5A0}" srcOrd="0" destOrd="0" presId="urn:microsoft.com/office/officeart/2005/8/layout/hierarchy2"/>
    <dgm:cxn modelId="{4024B51C-B2CB-4743-AD4C-3E657E163FC4}" type="presParOf" srcId="{5F1FD48C-6BA4-4BE5-97AE-7CEB4890E0AF}" destId="{3DD3DAE7-6822-4DFD-B938-56DDA9C3C9B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EE86D9-E072-4831-8004-76E7F32C07D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0222-DE4B-46E6-814B-5EA78207F3F2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xfrm>
          <a:off x="416987" y="1451"/>
          <a:ext cx="2085051" cy="2085051"/>
        </a:xfrm>
        <a:prstGeom prst="ellipse">
          <a:avLst/>
        </a:prstGeom>
        <a:solidFill>
          <a:srgbClr val="9BBB59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Create/Edit Schedule</a:t>
          </a:r>
          <a:endParaRPr lang="en-US" sz="20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1BA05EF-82C6-42D5-A63F-A18536517CB8}" type="parTrans" cxnId="{735A15DB-3121-4AF0-B8B3-A030A3BD6BF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F9E3315-4D15-485F-8270-E0F6AFC75A18}" type="sibTrans" cxnId="{735A15DB-3121-4AF0-B8B3-A030A3BD6BF0}">
      <dgm:prSet custT="1"/>
      <dgm:spPr>
        <a:xfrm rot="21599317">
          <a:off x="2864989" y="691758"/>
          <a:ext cx="874382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sz="160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874F1FC-5BAC-4305-9F87-93210B9CDD3A}">
      <dgm:prSet phldrT="[Text]" custT="1"/>
      <dgm:spPr>
        <a:xfrm>
          <a:off x="4151816" y="710"/>
          <a:ext cx="2085051" cy="2085051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Monitor Schedule</a:t>
          </a:r>
          <a:endParaRPr lang="en-US" sz="20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B8FCAD8-5304-43FC-BFD8-437894B5472D}" type="parTrans" cxnId="{4F7684D1-7C26-4A99-AFE3-AEC07017932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D0DDC88-668C-4681-8082-9D6C8A77C86C}" type="sibTrans" cxnId="{4F7684D1-7C26-4A99-AFE3-AEC07017932F}">
      <dgm:prSet custT="1"/>
      <dgm:spPr>
        <a:xfrm rot="7398612">
          <a:off x="4033540" y="2011376"/>
          <a:ext cx="586783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sz="160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AE64467-536B-4F73-B1BF-C8529D28C44F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xfrm>
          <a:off x="2398756" y="2668454"/>
          <a:ext cx="2085051" cy="2085051"/>
        </a:xfrm>
        <a:prstGeom prst="ellipse">
          <a:avLst/>
        </a:prstGeom>
        <a:solidFill>
          <a:srgbClr val="C0504D"/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Feedback</a:t>
          </a:r>
          <a:endParaRPr lang="en-US" sz="20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9789145-EEAE-4072-93FC-25D0F99E3717}" type="parTrans" cxnId="{98186602-D6CE-4F14-AB1A-6D5FEFBDF31B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431E52E-601A-4B2E-BFC5-6C7138DD3479}" type="sibTrans" cxnId="{98186602-D6CE-4F14-AB1A-6D5FEFBDF31B}">
      <dgm:prSet custT="1"/>
      <dgm:spPr>
        <a:xfrm rot="14003105">
          <a:off x="2133493" y="2040527"/>
          <a:ext cx="655951" cy="703704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sz="160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FC99FEB-1D76-4B18-A8DE-C2613BFB88C6}" type="pres">
      <dgm:prSet presAssocID="{C2EE86D9-E072-4831-8004-76E7F32C07D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E5CA0-F1CA-44E8-85C9-151C2218F1E2}" type="pres">
      <dgm:prSet presAssocID="{D4C00222-DE4B-46E6-814B-5EA78207F3F2}" presName="node" presStyleLbl="node1" presStyleIdx="0" presStyleCnt="3" custRadScaleRad="146833" custRadScaleInc="-78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C4D10-6199-487F-9E93-B779DF35A5D9}" type="pres">
      <dgm:prSet presAssocID="{4F9E3315-4D15-485F-8270-E0F6AFC75A1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1F72ABD-293A-40F9-93F9-793BA0D56E2A}" type="pres">
      <dgm:prSet presAssocID="{4F9E3315-4D15-485F-8270-E0F6AFC75A1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1837977-8424-4792-BE52-919E318D841F}" type="pres">
      <dgm:prSet presAssocID="{D874F1FC-5BAC-4305-9F87-93210B9CDD3A}" presName="node" presStyleLbl="node1" presStyleIdx="1" presStyleCnt="3" custRadScaleRad="140644" custRadScaleInc="-125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441BD-E91E-428B-B53C-EC747FE81758}" type="pres">
      <dgm:prSet presAssocID="{DD0DDC88-668C-4681-8082-9D6C8A77C86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F404F1E-3E46-4E61-89E3-23C453B96745}" type="pres">
      <dgm:prSet presAssocID="{DD0DDC88-668C-4681-8082-9D6C8A77C86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F92A075-14DB-4763-8DCD-163560AA40AD}" type="pres">
      <dgm:prSet presAssocID="{0AE64467-536B-4F73-B1BF-C8529D28C44F}" presName="node" presStyleLbl="node1" presStyleIdx="2" presStyleCnt="3" custRadScaleRad="47487" custRadScaleInc="-1040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75DDF-9B93-4A83-8B11-61D2390CD8CA}" type="pres">
      <dgm:prSet presAssocID="{A431E52E-601A-4B2E-BFC5-6C7138DD347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A3BFB6C-425B-40C2-9B7B-2AFBB4C3D92E}" type="pres">
      <dgm:prSet presAssocID="{A431E52E-601A-4B2E-BFC5-6C7138DD347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682B901-1D91-4413-9C0C-B57F9319848B}" type="presOf" srcId="{C2EE86D9-E072-4831-8004-76E7F32C07D8}" destId="{EFC99FEB-1D76-4B18-A8DE-C2613BFB88C6}" srcOrd="0" destOrd="0" presId="urn:microsoft.com/office/officeart/2005/8/layout/cycle2"/>
    <dgm:cxn modelId="{0050447E-3CDB-48AD-9279-9DA0A4CBF778}" type="presOf" srcId="{D874F1FC-5BAC-4305-9F87-93210B9CDD3A}" destId="{61837977-8424-4792-BE52-919E318D841F}" srcOrd="0" destOrd="0" presId="urn:microsoft.com/office/officeart/2005/8/layout/cycle2"/>
    <dgm:cxn modelId="{6C08467C-0E1A-4B23-AD66-63FE57CCEED8}" type="presOf" srcId="{A431E52E-601A-4B2E-BFC5-6C7138DD3479}" destId="{2A3BFB6C-425B-40C2-9B7B-2AFBB4C3D92E}" srcOrd="1" destOrd="0" presId="urn:microsoft.com/office/officeart/2005/8/layout/cycle2"/>
    <dgm:cxn modelId="{192F52AA-D7C7-4CE1-A7A8-87382E3AD5AD}" type="presOf" srcId="{0AE64467-536B-4F73-B1BF-C8529D28C44F}" destId="{DF92A075-14DB-4763-8DCD-163560AA40AD}" srcOrd="0" destOrd="0" presId="urn:microsoft.com/office/officeart/2005/8/layout/cycle2"/>
    <dgm:cxn modelId="{4F7684D1-7C26-4A99-AFE3-AEC07017932F}" srcId="{C2EE86D9-E072-4831-8004-76E7F32C07D8}" destId="{D874F1FC-5BAC-4305-9F87-93210B9CDD3A}" srcOrd="1" destOrd="0" parTransId="{9B8FCAD8-5304-43FC-BFD8-437894B5472D}" sibTransId="{DD0DDC88-668C-4681-8082-9D6C8A77C86C}"/>
    <dgm:cxn modelId="{2E03C9F2-0157-4D13-A608-FA6BDA91078C}" type="presOf" srcId="{4F9E3315-4D15-485F-8270-E0F6AFC75A18}" destId="{71F72ABD-293A-40F9-93F9-793BA0D56E2A}" srcOrd="1" destOrd="0" presId="urn:microsoft.com/office/officeart/2005/8/layout/cycle2"/>
    <dgm:cxn modelId="{735A15DB-3121-4AF0-B8B3-A030A3BD6BF0}" srcId="{C2EE86D9-E072-4831-8004-76E7F32C07D8}" destId="{D4C00222-DE4B-46E6-814B-5EA78207F3F2}" srcOrd="0" destOrd="0" parTransId="{71BA05EF-82C6-42D5-A63F-A18536517CB8}" sibTransId="{4F9E3315-4D15-485F-8270-E0F6AFC75A18}"/>
    <dgm:cxn modelId="{FBB91B56-29E0-4497-9409-3597A1CC26D6}" type="presOf" srcId="{DD0DDC88-668C-4681-8082-9D6C8A77C86C}" destId="{D58441BD-E91E-428B-B53C-EC747FE81758}" srcOrd="0" destOrd="0" presId="urn:microsoft.com/office/officeart/2005/8/layout/cycle2"/>
    <dgm:cxn modelId="{CFBD0207-5FE0-4762-82E2-C28CDE151ED3}" type="presOf" srcId="{D4C00222-DE4B-46E6-814B-5EA78207F3F2}" destId="{64CE5CA0-F1CA-44E8-85C9-151C2218F1E2}" srcOrd="0" destOrd="0" presId="urn:microsoft.com/office/officeart/2005/8/layout/cycle2"/>
    <dgm:cxn modelId="{4012A7C1-794C-44FE-BAF3-311AE3153BF4}" type="presOf" srcId="{4F9E3315-4D15-485F-8270-E0F6AFC75A18}" destId="{51AC4D10-6199-487F-9E93-B779DF35A5D9}" srcOrd="0" destOrd="0" presId="urn:microsoft.com/office/officeart/2005/8/layout/cycle2"/>
    <dgm:cxn modelId="{98186602-D6CE-4F14-AB1A-6D5FEFBDF31B}" srcId="{C2EE86D9-E072-4831-8004-76E7F32C07D8}" destId="{0AE64467-536B-4F73-B1BF-C8529D28C44F}" srcOrd="2" destOrd="0" parTransId="{B9789145-EEAE-4072-93FC-25D0F99E3717}" sibTransId="{A431E52E-601A-4B2E-BFC5-6C7138DD3479}"/>
    <dgm:cxn modelId="{329D5A95-DD7C-40F0-B5B5-F4CADDC5494B}" type="presOf" srcId="{A431E52E-601A-4B2E-BFC5-6C7138DD3479}" destId="{B4675DDF-9B93-4A83-8B11-61D2390CD8CA}" srcOrd="0" destOrd="0" presId="urn:microsoft.com/office/officeart/2005/8/layout/cycle2"/>
    <dgm:cxn modelId="{882F885E-B5E4-45F4-B170-BC58B66DCF8D}" type="presOf" srcId="{DD0DDC88-668C-4681-8082-9D6C8A77C86C}" destId="{2F404F1E-3E46-4E61-89E3-23C453B96745}" srcOrd="1" destOrd="0" presId="urn:microsoft.com/office/officeart/2005/8/layout/cycle2"/>
    <dgm:cxn modelId="{5E8232F3-3C22-46C5-9290-4EEE61E7EFCA}" type="presParOf" srcId="{EFC99FEB-1D76-4B18-A8DE-C2613BFB88C6}" destId="{64CE5CA0-F1CA-44E8-85C9-151C2218F1E2}" srcOrd="0" destOrd="0" presId="urn:microsoft.com/office/officeart/2005/8/layout/cycle2"/>
    <dgm:cxn modelId="{557CB374-004D-4BB6-9F36-9BDB567B66A1}" type="presParOf" srcId="{EFC99FEB-1D76-4B18-A8DE-C2613BFB88C6}" destId="{51AC4D10-6199-487F-9E93-B779DF35A5D9}" srcOrd="1" destOrd="0" presId="urn:microsoft.com/office/officeart/2005/8/layout/cycle2"/>
    <dgm:cxn modelId="{1F1E01E3-9860-48C9-BBE7-A27950DD2832}" type="presParOf" srcId="{51AC4D10-6199-487F-9E93-B779DF35A5D9}" destId="{71F72ABD-293A-40F9-93F9-793BA0D56E2A}" srcOrd="0" destOrd="0" presId="urn:microsoft.com/office/officeart/2005/8/layout/cycle2"/>
    <dgm:cxn modelId="{C977711C-D45E-457E-A509-A1702D697426}" type="presParOf" srcId="{EFC99FEB-1D76-4B18-A8DE-C2613BFB88C6}" destId="{61837977-8424-4792-BE52-919E318D841F}" srcOrd="2" destOrd="0" presId="urn:microsoft.com/office/officeart/2005/8/layout/cycle2"/>
    <dgm:cxn modelId="{279FA51B-4AB3-42BD-A164-32BC6CD09465}" type="presParOf" srcId="{EFC99FEB-1D76-4B18-A8DE-C2613BFB88C6}" destId="{D58441BD-E91E-428B-B53C-EC747FE81758}" srcOrd="3" destOrd="0" presId="urn:microsoft.com/office/officeart/2005/8/layout/cycle2"/>
    <dgm:cxn modelId="{1B42F10C-112B-4473-A249-D4B3AE7C87DE}" type="presParOf" srcId="{D58441BD-E91E-428B-B53C-EC747FE81758}" destId="{2F404F1E-3E46-4E61-89E3-23C453B96745}" srcOrd="0" destOrd="0" presId="urn:microsoft.com/office/officeart/2005/8/layout/cycle2"/>
    <dgm:cxn modelId="{273F3D3A-C7E3-4737-A090-076B3ACF871F}" type="presParOf" srcId="{EFC99FEB-1D76-4B18-A8DE-C2613BFB88C6}" destId="{DF92A075-14DB-4763-8DCD-163560AA40AD}" srcOrd="4" destOrd="0" presId="urn:microsoft.com/office/officeart/2005/8/layout/cycle2"/>
    <dgm:cxn modelId="{2A5056CF-432E-49A8-BDBC-F899A0B33249}" type="presParOf" srcId="{EFC99FEB-1D76-4B18-A8DE-C2613BFB88C6}" destId="{B4675DDF-9B93-4A83-8B11-61D2390CD8CA}" srcOrd="5" destOrd="0" presId="urn:microsoft.com/office/officeart/2005/8/layout/cycle2"/>
    <dgm:cxn modelId="{60F620CB-1E7A-4D77-AF7E-5BBED0785D6B}" type="presParOf" srcId="{B4675DDF-9B93-4A83-8B11-61D2390CD8CA}" destId="{2A3BFB6C-425B-40C2-9B7B-2AFBB4C3D92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7433F-A425-4B88-BC11-6293B8B2AD5A}">
      <dsp:nvSpPr>
        <dsp:cNvPr id="0" name=""/>
        <dsp:cNvSpPr/>
      </dsp:nvSpPr>
      <dsp:spPr>
        <a:xfrm>
          <a:off x="860" y="1558"/>
          <a:ext cx="7497628" cy="767350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Bus Transport in SL</a:t>
          </a:r>
          <a:endParaRPr lang="en-US" sz="2800" kern="12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23335" y="24033"/>
        <a:ext cx="7452678" cy="722400"/>
      </dsp:txXfrm>
    </dsp:sp>
    <dsp:sp modelId="{3B4DD705-ACAD-4DEE-9C51-D46E3A332F4E}">
      <dsp:nvSpPr>
        <dsp:cNvPr id="0" name=""/>
        <dsp:cNvSpPr/>
      </dsp:nvSpPr>
      <dsp:spPr>
        <a:xfrm>
          <a:off x="860" y="876975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State-Owned</a:t>
          </a:r>
          <a:endParaRPr lang="en-US" sz="2800" kern="12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37041" y="913156"/>
        <a:ext cx="2326111" cy="1162948"/>
      </dsp:txXfrm>
    </dsp:sp>
    <dsp:sp modelId="{C06513B5-A425-49AE-9F21-48C3FC6D0179}">
      <dsp:nvSpPr>
        <dsp:cNvPr id="0" name=""/>
        <dsp:cNvSpPr/>
      </dsp:nvSpPr>
      <dsp:spPr>
        <a:xfrm>
          <a:off x="860" y="2220353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Islandwide</a:t>
          </a:r>
          <a:endParaRPr lang="en-US" sz="2800" kern="12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37041" y="2256534"/>
        <a:ext cx="2326111" cy="1162948"/>
      </dsp:txXfrm>
    </dsp:sp>
    <dsp:sp modelId="{FD622AE2-9CDC-49F2-86F9-97D7FFF65CC3}">
      <dsp:nvSpPr>
        <dsp:cNvPr id="0" name=""/>
        <dsp:cNvSpPr/>
      </dsp:nvSpPr>
      <dsp:spPr>
        <a:xfrm>
          <a:off x="860" y="3563730"/>
          <a:ext cx="2398473" cy="123531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SLTB</a:t>
          </a:r>
          <a:endParaRPr lang="en-US" sz="2800" kern="1200" dirty="0">
            <a:solidFill>
              <a:sysClr val="windowText" lastClr="000000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37041" y="3599911"/>
        <a:ext cx="2326111" cy="1162948"/>
      </dsp:txXfrm>
    </dsp:sp>
    <dsp:sp modelId="{A024A686-26C6-4CD9-B119-B97D51F0EED4}">
      <dsp:nvSpPr>
        <dsp:cNvPr id="0" name=""/>
        <dsp:cNvSpPr/>
      </dsp:nvSpPr>
      <dsp:spPr>
        <a:xfrm>
          <a:off x="2600806" y="876975"/>
          <a:ext cx="489768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Privately-Owned</a:t>
          </a:r>
          <a:endParaRPr lang="en-US" sz="2800" kern="12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2636987" y="913156"/>
        <a:ext cx="4825321" cy="1162948"/>
      </dsp:txXfrm>
    </dsp:sp>
    <dsp:sp modelId="{67C3DA5D-4E32-4DEC-A233-48E1BC6A8099}">
      <dsp:nvSpPr>
        <dsp:cNvPr id="0" name=""/>
        <dsp:cNvSpPr/>
      </dsp:nvSpPr>
      <dsp:spPr>
        <a:xfrm>
          <a:off x="2600806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Inter-Provincial</a:t>
          </a:r>
          <a:endParaRPr lang="en-US" sz="2800" kern="12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2636987" y="2256534"/>
        <a:ext cx="2326111" cy="1162948"/>
      </dsp:txXfrm>
    </dsp:sp>
    <dsp:sp modelId="{6C2E4446-E1FD-4B39-A789-5E18F8C4DE44}">
      <dsp:nvSpPr>
        <dsp:cNvPr id="0" name=""/>
        <dsp:cNvSpPr/>
      </dsp:nvSpPr>
      <dsp:spPr>
        <a:xfrm>
          <a:off x="2600806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NTC</a:t>
          </a:r>
          <a:endParaRPr lang="en-US" sz="2800" kern="12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2636987" y="3599911"/>
        <a:ext cx="2326111" cy="1162948"/>
      </dsp:txXfrm>
    </dsp:sp>
    <dsp:sp modelId="{BEB26925-EFC9-422D-A155-A0A6C983FEE4}">
      <dsp:nvSpPr>
        <dsp:cNvPr id="0" name=""/>
        <dsp:cNvSpPr/>
      </dsp:nvSpPr>
      <dsp:spPr>
        <a:xfrm>
          <a:off x="5100015" y="2220353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Intra-Provincial</a:t>
          </a:r>
          <a:endParaRPr lang="en-US" sz="2800" kern="12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5136196" y="2256534"/>
        <a:ext cx="2326111" cy="1162948"/>
      </dsp:txXfrm>
    </dsp:sp>
    <dsp:sp modelId="{BE0D5A9F-1897-431A-BACD-71C5447A2A37}">
      <dsp:nvSpPr>
        <dsp:cNvPr id="0" name=""/>
        <dsp:cNvSpPr/>
      </dsp:nvSpPr>
      <dsp:spPr>
        <a:xfrm>
          <a:off x="5100015" y="3563730"/>
          <a:ext cx="2398473" cy="1235310"/>
        </a:xfrm>
        <a:prstGeom prst="roundRect">
          <a:avLst>
            <a:gd name="adj" fmla="val 10000"/>
          </a:avLst>
        </a:prstGeom>
        <a:solidFill>
          <a:srgbClr val="C0504D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RPTA - WP</a:t>
          </a:r>
          <a:endParaRPr lang="en-US" sz="2800" kern="1200" dirty="0">
            <a:solidFill>
              <a:sysClr val="window" lastClr="FFFFFF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5136196" y="3599911"/>
        <a:ext cx="2326111" cy="1162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CAC-D8DF-4263-B942-EF35631CB3EC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FCAC-D8DF-4263-B942-EF35631CB3EC}" type="datetimeFigureOut">
              <a:rPr lang="en-US" smtClean="0"/>
              <a:pPr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26BA-ECC5-4BFD-935C-5EBA036F3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676051" y="618301"/>
            <a:ext cx="8839898" cy="5621398"/>
            <a:chOff x="2437702" y="619467"/>
            <a:chExt cx="8839898" cy="5621398"/>
          </a:xfrm>
        </p:grpSpPr>
        <p:cxnSp>
          <p:nvCxnSpPr>
            <p:cNvPr id="23" name="Straight Arrow Connector 22"/>
            <p:cNvCxnSpPr>
              <a:stCxn id="6" idx="3"/>
              <a:endCxn id="5" idx="1"/>
            </p:cNvCxnSpPr>
            <p:nvPr/>
          </p:nvCxnSpPr>
          <p:spPr>
            <a:xfrm>
              <a:off x="4037612" y="3430166"/>
              <a:ext cx="991239" cy="13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  <a:endCxn id="5" idx="0"/>
            </p:cNvCxnSpPr>
            <p:nvPr/>
          </p:nvCxnSpPr>
          <p:spPr>
            <a:xfrm>
              <a:off x="5828806" y="1484443"/>
              <a:ext cx="0" cy="717770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3"/>
              <a:endCxn id="9" idx="1"/>
            </p:cNvCxnSpPr>
            <p:nvPr/>
          </p:nvCxnSpPr>
          <p:spPr>
            <a:xfrm>
              <a:off x="4037612" y="1051954"/>
              <a:ext cx="991239" cy="3"/>
            </a:xfrm>
            <a:prstGeom prst="straightConnector1">
              <a:avLst/>
            </a:prstGeom>
            <a:ln w="25400" cap="rnd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Alternate Process 8"/>
            <p:cNvSpPr/>
            <p:nvPr/>
          </p:nvSpPr>
          <p:spPr>
            <a:xfrm>
              <a:off x="5028851" y="619470"/>
              <a:ext cx="1599910" cy="864973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Schedule Generation Module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Flowchart: Alternate Process 9"/>
            <p:cNvSpPr/>
            <p:nvPr/>
          </p:nvSpPr>
          <p:spPr>
            <a:xfrm>
              <a:off x="2437702" y="619467"/>
              <a:ext cx="1599910" cy="864973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Scheduling </a:t>
              </a:r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Methodology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" name="Flowchart: Alternate Process 4"/>
            <p:cNvSpPr/>
            <p:nvPr/>
          </p:nvSpPr>
          <p:spPr>
            <a:xfrm>
              <a:off x="5028851" y="2202213"/>
              <a:ext cx="1599910" cy="2455931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Data Analysis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Module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2437702" y="2997679"/>
              <a:ext cx="1599910" cy="864973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Data Storage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5" name="Flowchart: Alternate Process 44"/>
            <p:cNvSpPr/>
            <p:nvPr/>
          </p:nvSpPr>
          <p:spPr>
            <a:xfrm>
              <a:off x="10227623" y="2202213"/>
              <a:ext cx="1049977" cy="2455931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Feedback/Complaints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620000" y="619470"/>
              <a:ext cx="1599910" cy="5621395"/>
              <a:chOff x="7428716" y="619470"/>
              <a:chExt cx="1599910" cy="5621395"/>
            </a:xfrm>
          </p:grpSpPr>
          <p:sp>
            <p:nvSpPr>
              <p:cNvPr id="7" name="Flowchart: Alternate Process 6"/>
              <p:cNvSpPr/>
              <p:nvPr/>
            </p:nvSpPr>
            <p:spPr>
              <a:xfrm>
                <a:off x="7428716" y="2202213"/>
                <a:ext cx="1599910" cy="86497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User View - Scheduler</a:t>
                </a:r>
                <a:endParaRPr lang="en-US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8" name="Flowchart: Alternate Process 7"/>
              <p:cNvSpPr/>
              <p:nvPr/>
            </p:nvSpPr>
            <p:spPr>
              <a:xfrm>
                <a:off x="7428716" y="3784933"/>
                <a:ext cx="1599910" cy="873211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User View - Commuter</a:t>
                </a:r>
                <a:endParaRPr lang="en-US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30" name="Flowchart: Alternate Process 29"/>
              <p:cNvSpPr/>
              <p:nvPr/>
            </p:nvSpPr>
            <p:spPr>
              <a:xfrm>
                <a:off x="7428716" y="5375895"/>
                <a:ext cx="1599910" cy="86497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User View 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– Bus Personnel</a:t>
                </a:r>
                <a:endParaRPr lang="en-US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33" name="Flowchart: Alternate Process 32"/>
              <p:cNvSpPr/>
              <p:nvPr/>
            </p:nvSpPr>
            <p:spPr>
              <a:xfrm>
                <a:off x="7428716" y="619470"/>
                <a:ext cx="1599910" cy="86497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User View 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–Transport Authority</a:t>
                </a:r>
                <a:endParaRPr lang="en-US" sz="12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cxnSp>
          <p:nvCxnSpPr>
            <p:cNvPr id="27" name="Elbow Connector 26"/>
            <p:cNvCxnSpPr>
              <a:stCxn id="5" idx="3"/>
              <a:endCxn id="33" idx="1"/>
            </p:cNvCxnSpPr>
            <p:nvPr/>
          </p:nvCxnSpPr>
          <p:spPr>
            <a:xfrm flipV="1">
              <a:off x="6628761" y="1051955"/>
              <a:ext cx="991239" cy="2378224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5" idx="3"/>
              <a:endCxn id="8" idx="1"/>
            </p:cNvCxnSpPr>
            <p:nvPr/>
          </p:nvCxnSpPr>
          <p:spPr>
            <a:xfrm>
              <a:off x="6628761" y="3430179"/>
              <a:ext cx="991239" cy="791360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5" idx="3"/>
              <a:endCxn id="30" idx="1"/>
            </p:cNvCxnSpPr>
            <p:nvPr/>
          </p:nvCxnSpPr>
          <p:spPr>
            <a:xfrm>
              <a:off x="6628761" y="3430179"/>
              <a:ext cx="991239" cy="2378201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7" idx="3"/>
              <a:endCxn id="45" idx="1"/>
            </p:cNvCxnSpPr>
            <p:nvPr/>
          </p:nvCxnSpPr>
          <p:spPr>
            <a:xfrm>
              <a:off x="9219910" y="2634698"/>
              <a:ext cx="1007713" cy="795481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8" idx="3"/>
              <a:endCxn id="45" idx="1"/>
            </p:cNvCxnSpPr>
            <p:nvPr/>
          </p:nvCxnSpPr>
          <p:spPr>
            <a:xfrm flipV="1">
              <a:off x="9219910" y="3430179"/>
              <a:ext cx="1007713" cy="791360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33" idx="3"/>
              <a:endCxn id="45" idx="1"/>
            </p:cNvCxnSpPr>
            <p:nvPr/>
          </p:nvCxnSpPr>
          <p:spPr>
            <a:xfrm>
              <a:off x="9219910" y="1051955"/>
              <a:ext cx="1007713" cy="2378224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30" idx="3"/>
              <a:endCxn id="45" idx="1"/>
            </p:cNvCxnSpPr>
            <p:nvPr/>
          </p:nvCxnSpPr>
          <p:spPr>
            <a:xfrm flipV="1">
              <a:off x="9219910" y="3430179"/>
              <a:ext cx="1007713" cy="2378201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45" idx="2"/>
              <a:endCxn id="5" idx="2"/>
            </p:cNvCxnSpPr>
            <p:nvPr/>
          </p:nvCxnSpPr>
          <p:spPr>
            <a:xfrm rot="5400000">
              <a:off x="8290709" y="2196241"/>
              <a:ext cx="12700" cy="4923806"/>
            </a:xfrm>
            <a:prstGeom prst="bentConnector3">
              <a:avLst>
                <a:gd name="adj1" fmla="val 14877551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5" idx="3"/>
              <a:endCxn id="7" idx="1"/>
            </p:cNvCxnSpPr>
            <p:nvPr/>
          </p:nvCxnSpPr>
          <p:spPr>
            <a:xfrm flipV="1">
              <a:off x="6628761" y="2634698"/>
              <a:ext cx="991239" cy="795481"/>
            </a:xfrm>
            <a:prstGeom prst="bentConnector3">
              <a:avLst>
                <a:gd name="adj1" fmla="val 50000"/>
              </a:avLst>
            </a:prstGeom>
            <a:ln w="25400" cap="rnd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34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214835"/>
              </p:ext>
            </p:extLst>
          </p:nvPr>
        </p:nvGraphicFramePr>
        <p:xfrm>
          <a:off x="3486150" y="454819"/>
          <a:ext cx="52197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33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313664"/>
              </p:ext>
            </p:extLst>
          </p:nvPr>
        </p:nvGraphicFramePr>
        <p:xfrm>
          <a:off x="3505200" y="454819"/>
          <a:ext cx="5181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388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200709"/>
              </p:ext>
            </p:extLst>
          </p:nvPr>
        </p:nvGraphicFramePr>
        <p:xfrm>
          <a:off x="3505201" y="454819"/>
          <a:ext cx="5181599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153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573856"/>
              </p:ext>
            </p:extLst>
          </p:nvPr>
        </p:nvGraphicFramePr>
        <p:xfrm>
          <a:off x="3505200" y="454819"/>
          <a:ext cx="5181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382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267778"/>
              </p:ext>
            </p:extLst>
          </p:nvPr>
        </p:nvGraphicFramePr>
        <p:xfrm>
          <a:off x="3505200" y="454819"/>
          <a:ext cx="51816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179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338482"/>
              </p:ext>
            </p:extLst>
          </p:nvPr>
        </p:nvGraphicFramePr>
        <p:xfrm>
          <a:off x="3657600" y="454819"/>
          <a:ext cx="4876800" cy="594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554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9800" y="1600200"/>
            <a:ext cx="7848600" cy="3181350"/>
            <a:chOff x="2209800" y="1600200"/>
            <a:chExt cx="7848600" cy="3181350"/>
          </a:xfrm>
        </p:grpSpPr>
        <p:sp>
          <p:nvSpPr>
            <p:cNvPr id="6" name="Rounded Rectangle 5"/>
            <p:cNvSpPr/>
            <p:nvPr/>
          </p:nvSpPr>
          <p:spPr>
            <a:xfrm>
              <a:off x="4343400" y="1600200"/>
              <a:ext cx="3505200" cy="318135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Currently proposed system</a:t>
              </a:r>
            </a:p>
            <a:p>
              <a:pPr algn="ctr"/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48200" y="2695575"/>
              <a:ext cx="2895600" cy="990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Proposed DSS</a:t>
              </a:r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09800" y="2562225"/>
              <a:ext cx="1828800" cy="12573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Automated Data Collection - Framework and Infrastructure</a:t>
              </a:r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167816" y="2695575"/>
              <a:ext cx="1890584" cy="990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Possible Extension to an Expert System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8" idx="1"/>
            </p:cNvCxnSpPr>
            <p:nvPr/>
          </p:nvCxnSpPr>
          <p:spPr>
            <a:xfrm>
              <a:off x="7543800" y="3190875"/>
              <a:ext cx="6240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4" idx="1"/>
            </p:cNvCxnSpPr>
            <p:nvPr/>
          </p:nvCxnSpPr>
          <p:spPr>
            <a:xfrm>
              <a:off x="4038600" y="3190875"/>
              <a:ext cx="609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 flipH="1">
              <a:off x="2631989" y="1828800"/>
              <a:ext cx="1357184" cy="6096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Expansion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202827" y="1828800"/>
              <a:ext cx="1357184" cy="6096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Expansion</a:t>
              </a:r>
              <a:endParaRPr lang="en-US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37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815525"/>
              </p:ext>
            </p:extLst>
          </p:nvPr>
        </p:nvGraphicFramePr>
        <p:xfrm>
          <a:off x="2346325" y="10287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40676" y="2337239"/>
            <a:ext cx="6310648" cy="2183522"/>
            <a:chOff x="2940676" y="2337239"/>
            <a:chExt cx="6310648" cy="2183522"/>
          </a:xfrm>
        </p:grpSpPr>
        <p:sp>
          <p:nvSpPr>
            <p:cNvPr id="9" name="Alternate Process 5"/>
            <p:cNvSpPr/>
            <p:nvPr/>
          </p:nvSpPr>
          <p:spPr>
            <a:xfrm>
              <a:off x="2940676" y="2337239"/>
              <a:ext cx="6310648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ADCS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Alternate Process 7"/>
            <p:cNvSpPr/>
            <p:nvPr/>
          </p:nvSpPr>
          <p:spPr>
            <a:xfrm>
              <a:off x="5395898" y="3825030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APC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" name="Alternate Process 8"/>
            <p:cNvSpPr/>
            <p:nvPr/>
          </p:nvSpPr>
          <p:spPr>
            <a:xfrm>
              <a:off x="2940676" y="3825029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AVL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" name="Alternate Process 9"/>
            <p:cNvSpPr/>
            <p:nvPr/>
          </p:nvSpPr>
          <p:spPr>
            <a:xfrm>
              <a:off x="7825962" y="3825825"/>
              <a:ext cx="1400204" cy="694936"/>
            </a:xfrm>
            <a:prstGeom prst="flowChartAlternateProcess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AFC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8" name="Elbow Connector 17"/>
            <p:cNvCxnSpPr>
              <a:stCxn id="11" idx="0"/>
              <a:endCxn id="9" idx="2"/>
            </p:cNvCxnSpPr>
            <p:nvPr/>
          </p:nvCxnSpPr>
          <p:spPr>
            <a:xfrm rot="5400000" flipH="1" flipV="1">
              <a:off x="4471962" y="2200991"/>
              <a:ext cx="792854" cy="245522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2" idx="0"/>
              <a:endCxn id="9" idx="2"/>
            </p:cNvCxnSpPr>
            <p:nvPr/>
          </p:nvCxnSpPr>
          <p:spPr>
            <a:xfrm rot="16200000" flipV="1">
              <a:off x="6914207" y="2213968"/>
              <a:ext cx="793650" cy="2430064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5699573" y="3428603"/>
              <a:ext cx="792855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95500" y="608131"/>
            <a:ext cx="8001000" cy="5641739"/>
            <a:chOff x="2095500" y="608131"/>
            <a:chExt cx="8001000" cy="5641739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3209926" y="3003750"/>
              <a:ext cx="2209800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Collective Agreements,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Labor Laws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2095500" y="608131"/>
              <a:ext cx="3324226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Passenger Demand,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Requirements of Regulating Body,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Special Characteristics in Route</a:t>
              </a:r>
            </a:p>
          </p:txBody>
        </p:sp>
        <p:cxnSp>
          <p:nvCxnSpPr>
            <p:cNvPr id="51" name="Straight Arrow Connector 50"/>
            <p:cNvCxnSpPr>
              <a:stCxn id="43" idx="3"/>
              <a:endCxn id="55" idx="1"/>
            </p:cNvCxnSpPr>
            <p:nvPr/>
          </p:nvCxnSpPr>
          <p:spPr>
            <a:xfrm>
              <a:off x="5419726" y="1065331"/>
              <a:ext cx="707229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 bwMode="auto">
            <a:xfrm>
              <a:off x="6126955" y="608133"/>
              <a:ext cx="2064543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Timetabling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6126956" y="222651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Integrated Vehicle and Crew Scheduling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6126956" y="378099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Crew Rostering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6126956" y="5335470"/>
              <a:ext cx="20645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Bus Dispatching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8717756" y="3003750"/>
              <a:ext cx="1378744" cy="9144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Feedback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66" name="Straight Arrow Connector 65"/>
            <p:cNvCxnSpPr>
              <a:stCxn id="55" idx="2"/>
              <a:endCxn id="59" idx="0"/>
            </p:cNvCxnSpPr>
            <p:nvPr/>
          </p:nvCxnSpPr>
          <p:spPr>
            <a:xfrm rot="16200000" flipH="1">
              <a:off x="6807239" y="1874520"/>
              <a:ext cx="70397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2"/>
              <a:endCxn id="61" idx="0"/>
            </p:cNvCxnSpPr>
            <p:nvPr/>
          </p:nvCxnSpPr>
          <p:spPr>
            <a:xfrm rot="5400000">
              <a:off x="6839188" y="3460950"/>
              <a:ext cx="64008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2"/>
              <a:endCxn id="62" idx="0"/>
            </p:cNvCxnSpPr>
            <p:nvPr/>
          </p:nvCxnSpPr>
          <p:spPr>
            <a:xfrm rot="5400000">
              <a:off x="6839188" y="5015430"/>
              <a:ext cx="64008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42" idx="3"/>
              <a:endCxn id="59" idx="1"/>
            </p:cNvCxnSpPr>
            <p:nvPr/>
          </p:nvCxnSpPr>
          <p:spPr>
            <a:xfrm flipV="1">
              <a:off x="5419726" y="2683710"/>
              <a:ext cx="707230" cy="77724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42" idx="3"/>
              <a:endCxn id="61" idx="1"/>
            </p:cNvCxnSpPr>
            <p:nvPr/>
          </p:nvCxnSpPr>
          <p:spPr>
            <a:xfrm>
              <a:off x="5419726" y="3460950"/>
              <a:ext cx="707230" cy="77724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62" idx="3"/>
              <a:endCxn id="63" idx="2"/>
            </p:cNvCxnSpPr>
            <p:nvPr/>
          </p:nvCxnSpPr>
          <p:spPr>
            <a:xfrm flipV="1">
              <a:off x="8191500" y="3918150"/>
              <a:ext cx="1215628" cy="187452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1"/>
            <p:cNvCxnSpPr>
              <a:stCxn id="63" idx="0"/>
              <a:endCxn id="55" idx="3"/>
            </p:cNvCxnSpPr>
            <p:nvPr/>
          </p:nvCxnSpPr>
          <p:spPr>
            <a:xfrm rot="16200000" flipV="1">
              <a:off x="7830105" y="1426727"/>
              <a:ext cx="1938417" cy="121563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519934"/>
              </p:ext>
            </p:extLst>
          </p:nvPr>
        </p:nvGraphicFramePr>
        <p:xfrm>
          <a:off x="3196431" y="419100"/>
          <a:ext cx="5799138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44764"/>
              </p:ext>
            </p:extLst>
          </p:nvPr>
        </p:nvGraphicFramePr>
        <p:xfrm>
          <a:off x="3192463" y="838200"/>
          <a:ext cx="580707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859389"/>
              </p:ext>
            </p:extLst>
          </p:nvPr>
        </p:nvGraphicFramePr>
        <p:xfrm>
          <a:off x="2690749" y="1028700"/>
          <a:ext cx="681050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80809481"/>
              </p:ext>
            </p:extLst>
          </p:nvPr>
        </p:nvGraphicFramePr>
        <p:xfrm>
          <a:off x="495300" y="304800"/>
          <a:ext cx="11201400" cy="624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69975092"/>
              </p:ext>
            </p:extLst>
          </p:nvPr>
        </p:nvGraphicFramePr>
        <p:xfrm>
          <a:off x="304800" y="391983"/>
          <a:ext cx="11506199" cy="607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150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Aftha Jaldin</dc:creator>
  <cp:lastModifiedBy>Aftha Jaldin</cp:lastModifiedBy>
  <cp:revision>260</cp:revision>
  <dcterms:created xsi:type="dcterms:W3CDTF">2013-07-04T08:45:25Z</dcterms:created>
  <dcterms:modified xsi:type="dcterms:W3CDTF">2013-11-27T11:26:17Z</dcterms:modified>
</cp:coreProperties>
</file>