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549" r:id="rId2"/>
    <p:sldId id="550" r:id="rId3"/>
    <p:sldId id="551" r:id="rId4"/>
    <p:sldId id="552" r:id="rId5"/>
    <p:sldId id="535" r:id="rId6"/>
    <p:sldId id="515" r:id="rId7"/>
    <p:sldId id="516" r:id="rId8"/>
    <p:sldId id="517" r:id="rId9"/>
    <p:sldId id="51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8080"/>
    <a:srgbClr val="0000FF"/>
    <a:srgbClr val="00FF00"/>
    <a:srgbClr val="FF99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0" autoAdjust="0"/>
    <p:restoredTop sz="90352" autoAdjust="0"/>
  </p:normalViewPr>
  <p:slideViewPr>
    <p:cSldViewPr snapToGrid="0">
      <p:cViewPr varScale="1">
        <p:scale>
          <a:sx n="131" d="100"/>
          <a:sy n="131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CD6CE80-D7A7-47C9-8E50-7301D1E562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650" y="1324800"/>
            <a:ext cx="8015288" cy="4921250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1324800"/>
            <a:ext cx="7634288" cy="4888225"/>
          </a:xfrm>
        </p:spPr>
        <p:txBody>
          <a:bodyPr numCol="2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0"/>
            <a:ext cx="7635875" cy="75362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8D8E11B8-5388-4C45-B8E5-FC7D9AEE4C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30036"/>
            <a:ext cx="7886700" cy="4853277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8FBAF-209C-4F4D-BAB6-4B01657EBE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/>
            </a:lvl1pPr>
          </a:lstStyle>
          <a:p>
            <a:fld id="{54E8F7FD-0FB9-42CD-ACB3-7754F601E1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0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6385"/>
            <a:ext cx="7886700" cy="485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  <p:sldLayoutId id="2147483669" r:id="rId8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715963" indent="-268288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073150" indent="-268288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>
            <a:off x="7117690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>
            <a:off x="983893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>
            <a:off x="6436157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>
            <a:off x="1665426" y="3629702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2346959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>
            <a:off x="3028492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>
            <a:off x="3710025" y="3628337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>
            <a:off x="4391558" y="3628336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>
            <a:off x="5073091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>
            <a:off x="5754624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78484-5A6E-4CD7-ADBB-3E80166921DD}"/>
              </a:ext>
            </a:extLst>
          </p:cNvPr>
          <p:cNvSpPr txBox="1"/>
          <p:nvPr/>
        </p:nvSpPr>
        <p:spPr>
          <a:xfrm>
            <a:off x="2165896" y="309711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変数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B7404B-AC9C-476D-B525-153CB9152DB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689437" y="3374112"/>
            <a:ext cx="0" cy="188390"/>
          </a:xfrm>
          <a:prstGeom prst="straightConnector1">
            <a:avLst/>
          </a:prstGeom>
          <a:ln w="127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A15579D-DE64-4402-9939-4A2B1E723005}"/>
              </a:ext>
            </a:extLst>
          </p:cNvPr>
          <p:cNvSpPr/>
          <p:nvPr/>
        </p:nvSpPr>
        <p:spPr>
          <a:xfrm rot="16200000">
            <a:off x="4220319" y="2289922"/>
            <a:ext cx="342478" cy="4089199"/>
          </a:xfrm>
          <a:prstGeom prst="leftBrace">
            <a:avLst>
              <a:gd name="adj1" fmla="val 59596"/>
              <a:gd name="adj2" fmla="val 5000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BDB-DD27-4266-9851-D97B23046AD0}"/>
              </a:ext>
            </a:extLst>
          </p:cNvPr>
          <p:cNvSpPr txBox="1"/>
          <p:nvPr/>
        </p:nvSpPr>
        <p:spPr>
          <a:xfrm>
            <a:off x="4122659" y="45662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配列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5BE8425-A0D7-462E-91D7-06EB145E1748}"/>
              </a:ext>
            </a:extLst>
          </p:cNvPr>
          <p:cNvCxnSpPr/>
          <p:nvPr/>
        </p:nvCxnSpPr>
        <p:spPr>
          <a:xfrm>
            <a:off x="983893" y="2677364"/>
            <a:ext cx="68153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59902B-218B-4A1A-9B44-39D00DE945BA}"/>
              </a:ext>
            </a:extLst>
          </p:cNvPr>
          <p:cNvSpPr txBox="1"/>
          <p:nvPr/>
        </p:nvSpPr>
        <p:spPr>
          <a:xfrm>
            <a:off x="4039041" y="23655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メモリ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32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6A001C-1688-44C4-997C-CBDCB1C4A103}"/>
              </a:ext>
            </a:extLst>
          </p:cNvPr>
          <p:cNvSpPr/>
          <p:nvPr/>
        </p:nvSpPr>
        <p:spPr>
          <a:xfrm>
            <a:off x="7117690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56A0B1-86A5-4893-8184-030C08F734C0}"/>
              </a:ext>
            </a:extLst>
          </p:cNvPr>
          <p:cNvSpPr/>
          <p:nvPr/>
        </p:nvSpPr>
        <p:spPr>
          <a:xfrm>
            <a:off x="983893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E088958-D156-4D6A-8BE3-645E50554DEE}"/>
              </a:ext>
            </a:extLst>
          </p:cNvPr>
          <p:cNvSpPr/>
          <p:nvPr/>
        </p:nvSpPr>
        <p:spPr>
          <a:xfrm>
            <a:off x="6436157" y="3628335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8E23FF-15BD-40A2-B5FF-70A0506DC003}"/>
              </a:ext>
            </a:extLst>
          </p:cNvPr>
          <p:cNvSpPr/>
          <p:nvPr/>
        </p:nvSpPr>
        <p:spPr>
          <a:xfrm>
            <a:off x="1665426" y="3629702"/>
            <a:ext cx="681533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2346959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Array[0]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EE14F2-88F3-4E47-B444-D7F75F9E22D4}"/>
              </a:ext>
            </a:extLst>
          </p:cNvPr>
          <p:cNvSpPr/>
          <p:nvPr/>
        </p:nvSpPr>
        <p:spPr>
          <a:xfrm>
            <a:off x="3028492" y="3628338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Array[1]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426C62-CF09-486C-B50D-829EC30F0FD0}"/>
              </a:ext>
            </a:extLst>
          </p:cNvPr>
          <p:cNvSpPr/>
          <p:nvPr/>
        </p:nvSpPr>
        <p:spPr>
          <a:xfrm>
            <a:off x="3710025" y="3628337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Array[2]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2E05D-13CF-40DB-B80F-A394E583CBF3}"/>
              </a:ext>
            </a:extLst>
          </p:cNvPr>
          <p:cNvSpPr/>
          <p:nvPr/>
        </p:nvSpPr>
        <p:spPr>
          <a:xfrm>
            <a:off x="4391558" y="3628336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Array[3]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B3C60E-8AA5-43F8-8A4F-D4EA13A13EF2}"/>
              </a:ext>
            </a:extLst>
          </p:cNvPr>
          <p:cNvSpPr/>
          <p:nvPr/>
        </p:nvSpPr>
        <p:spPr>
          <a:xfrm>
            <a:off x="5073091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Array[4]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68C285-9224-40D0-B0D3-4D7AD9527FBD}"/>
              </a:ext>
            </a:extLst>
          </p:cNvPr>
          <p:cNvSpPr/>
          <p:nvPr/>
        </p:nvSpPr>
        <p:spPr>
          <a:xfrm>
            <a:off x="5754624" y="3628335"/>
            <a:ext cx="681533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Array[5]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78484-5A6E-4CD7-ADBB-3E80166921DD}"/>
              </a:ext>
            </a:extLst>
          </p:cNvPr>
          <p:cNvSpPr txBox="1"/>
          <p:nvPr/>
        </p:nvSpPr>
        <p:spPr>
          <a:xfrm>
            <a:off x="2136036" y="3081876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要素（</a:t>
            </a:r>
            <a:r>
              <a:rPr lang="en-US" altLang="ja-JP" sz="1200" dirty="0"/>
              <a:t>Element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B7404B-AC9C-476D-B525-153CB9152DBF}"/>
              </a:ext>
            </a:extLst>
          </p:cNvPr>
          <p:cNvCxnSpPr>
            <a:cxnSpLocks/>
          </p:cNvCxnSpPr>
          <p:nvPr/>
        </p:nvCxnSpPr>
        <p:spPr>
          <a:xfrm>
            <a:off x="2687726" y="3328395"/>
            <a:ext cx="0" cy="254223"/>
          </a:xfrm>
          <a:prstGeom prst="straightConnector1">
            <a:avLst/>
          </a:prstGeom>
          <a:ln w="127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A15579D-DE64-4402-9939-4A2B1E723005}"/>
              </a:ext>
            </a:extLst>
          </p:cNvPr>
          <p:cNvSpPr/>
          <p:nvPr/>
        </p:nvSpPr>
        <p:spPr>
          <a:xfrm rot="16200000">
            <a:off x="4220319" y="2411842"/>
            <a:ext cx="342478" cy="4089199"/>
          </a:xfrm>
          <a:prstGeom prst="leftBrace">
            <a:avLst>
              <a:gd name="adj1" fmla="val 59596"/>
              <a:gd name="adj2" fmla="val 5000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BDB-DD27-4266-9851-D97B23046AD0}"/>
              </a:ext>
            </a:extLst>
          </p:cNvPr>
          <p:cNvSpPr txBox="1"/>
          <p:nvPr/>
        </p:nvSpPr>
        <p:spPr>
          <a:xfrm>
            <a:off x="3710025" y="4697648"/>
            <a:ext cx="1358064" cy="79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dirty="0">
                <a:latin typeface="+mn-ea"/>
              </a:rPr>
              <a:t>配列名 </a:t>
            </a:r>
            <a:r>
              <a:rPr kumimoji="1" lang="en-US" altLang="ja-JP" sz="1600" dirty="0">
                <a:latin typeface="+mn-ea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+mn-ea"/>
              </a:rPr>
              <a:t> - </a:t>
            </a:r>
            <a:r>
              <a:rPr kumimoji="1" lang="ja-JP" altLang="en-US" sz="1600" dirty="0">
                <a:latin typeface="+mn-ea"/>
              </a:rPr>
              <a:t>要素数：</a:t>
            </a:r>
            <a:r>
              <a:rPr kumimoji="1" lang="en-US" altLang="ja-JP" sz="1600" dirty="0">
                <a:latin typeface="+mn-ea"/>
              </a:rPr>
              <a:t>6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083D7704-CC92-4712-8118-9D04F2E09723}"/>
              </a:ext>
            </a:extLst>
          </p:cNvPr>
          <p:cNvSpPr/>
          <p:nvPr/>
        </p:nvSpPr>
        <p:spPr>
          <a:xfrm rot="16200000">
            <a:off x="2817147" y="3991290"/>
            <a:ext cx="45719" cy="10499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025FED7-294C-40E3-962A-D497173D86C0}"/>
              </a:ext>
            </a:extLst>
          </p:cNvPr>
          <p:cNvCxnSpPr/>
          <p:nvPr/>
        </p:nvCxnSpPr>
        <p:spPr>
          <a:xfrm>
            <a:off x="2793712" y="3863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2A1D7D3-DCCD-422B-9C1B-C9592D33124D}"/>
              </a:ext>
            </a:extLst>
          </p:cNvPr>
          <p:cNvCxnSpPr/>
          <p:nvPr/>
        </p:nvCxnSpPr>
        <p:spPr>
          <a:xfrm>
            <a:off x="2892505" y="3863336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D851E8D-5692-4BAF-B5D4-8F64BB78A398}"/>
              </a:ext>
            </a:extLst>
          </p:cNvPr>
          <p:cNvSpPr txBox="1"/>
          <p:nvPr/>
        </p:nvSpPr>
        <p:spPr>
          <a:xfrm>
            <a:off x="2341776" y="4085703"/>
            <a:ext cx="1448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要素番号（</a:t>
            </a:r>
            <a:r>
              <a:rPr lang="en-US" altLang="ja-JP" sz="1200" dirty="0"/>
              <a:t>Index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226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CD6E591-C74F-4F26-8C71-B8024B4F2E72}"/>
              </a:ext>
            </a:extLst>
          </p:cNvPr>
          <p:cNvSpPr/>
          <p:nvPr/>
        </p:nvSpPr>
        <p:spPr>
          <a:xfrm>
            <a:off x="7654902" y="3264113"/>
            <a:ext cx="797968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CDC42F4-487D-480E-8068-BE7B5F82DA1D}"/>
              </a:ext>
            </a:extLst>
          </p:cNvPr>
          <p:cNvSpPr/>
          <p:nvPr/>
        </p:nvSpPr>
        <p:spPr>
          <a:xfrm>
            <a:off x="478710" y="3264113"/>
            <a:ext cx="797968" cy="2807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7A8B99-2AB6-4384-A0C6-1CE0C8A8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A7F13FA6-4783-4F85-810D-BA8B3E3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9C606-56E6-4584-B5DC-37499D9FD1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FB879-3B24-48F0-A02A-E57F4AC1E8B9}"/>
              </a:ext>
            </a:extLst>
          </p:cNvPr>
          <p:cNvSpPr/>
          <p:nvPr/>
        </p:nvSpPr>
        <p:spPr>
          <a:xfrm>
            <a:off x="1282197" y="3264115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Array[0][0]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E05AE06-5F07-4CC4-B536-F8A609F6C7B8}"/>
              </a:ext>
            </a:extLst>
          </p:cNvPr>
          <p:cNvSpPr/>
          <p:nvPr/>
        </p:nvSpPr>
        <p:spPr>
          <a:xfrm>
            <a:off x="2080165" y="3264115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Array[0][1]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9C7A70-F0CB-463D-ABD5-D115B845EAAB}"/>
              </a:ext>
            </a:extLst>
          </p:cNvPr>
          <p:cNvSpPr/>
          <p:nvPr/>
        </p:nvSpPr>
        <p:spPr>
          <a:xfrm>
            <a:off x="2878133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Array[0][2]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F5DE9E-2685-4DCC-A09B-2D1E851CFCC1}"/>
              </a:ext>
            </a:extLst>
          </p:cNvPr>
          <p:cNvSpPr/>
          <p:nvPr/>
        </p:nvSpPr>
        <p:spPr>
          <a:xfrm>
            <a:off x="3665062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Array[0][3]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47FCDA9-8859-4E88-8953-765340C45C65}"/>
              </a:ext>
            </a:extLst>
          </p:cNvPr>
          <p:cNvSpPr/>
          <p:nvPr/>
        </p:nvSpPr>
        <p:spPr>
          <a:xfrm>
            <a:off x="4463030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Array[1][0]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78C7280-0665-4020-B5E5-5050285D9757}"/>
              </a:ext>
            </a:extLst>
          </p:cNvPr>
          <p:cNvSpPr/>
          <p:nvPr/>
        </p:nvSpPr>
        <p:spPr>
          <a:xfrm>
            <a:off x="5260998" y="3264114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Array[1][1]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5183812-088C-4E38-8E01-5C1492199C80}"/>
              </a:ext>
            </a:extLst>
          </p:cNvPr>
          <p:cNvSpPr/>
          <p:nvPr/>
        </p:nvSpPr>
        <p:spPr>
          <a:xfrm>
            <a:off x="6058966" y="3264113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Array[1][2]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FFFE0E7-A490-4127-A65E-436E8D92F89A}"/>
              </a:ext>
            </a:extLst>
          </p:cNvPr>
          <p:cNvSpPr/>
          <p:nvPr/>
        </p:nvSpPr>
        <p:spPr>
          <a:xfrm>
            <a:off x="6845895" y="3264113"/>
            <a:ext cx="797968" cy="280721"/>
          </a:xfrm>
          <a:prstGeom prst="rect">
            <a:avLst/>
          </a:prstGeom>
          <a:solidFill>
            <a:srgbClr val="FFC0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Array[1][3]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2E31C2-127B-4EF5-9C32-0495908171D7}"/>
              </a:ext>
            </a:extLst>
          </p:cNvPr>
          <p:cNvSpPr txBox="1"/>
          <p:nvPr/>
        </p:nvSpPr>
        <p:spPr>
          <a:xfrm>
            <a:off x="3758479" y="2677930"/>
            <a:ext cx="1627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メモリ</a:t>
            </a:r>
            <a:r>
              <a:rPr kumimoji="1" lang="ja-JP" altLang="en-US" sz="1400" dirty="0"/>
              <a:t>上での配置</a:t>
            </a:r>
          </a:p>
        </p:txBody>
      </p:sp>
    </p:spTree>
    <p:extLst>
      <p:ext uri="{BB962C8B-B14F-4D97-AF65-F5344CB8AC3E}">
        <p14:creationId xmlns:p14="http://schemas.microsoft.com/office/powerpoint/2010/main" val="35761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3712F7C-3A09-4550-996E-7611138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3CE519B-4460-48D8-91FC-8772B426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668A38-76DE-4236-BB40-6CB021C3F30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2EF5772-0DF4-4801-AD78-BF286B504B81}"/>
              </a:ext>
            </a:extLst>
          </p:cNvPr>
          <p:cNvGraphicFramePr>
            <a:graphicFrameLocks noGrp="1"/>
          </p:cNvGraphicFramePr>
          <p:nvPr/>
        </p:nvGraphicFramePr>
        <p:xfrm>
          <a:off x="1680688" y="1628134"/>
          <a:ext cx="5223030" cy="149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06">
                  <a:extLst>
                    <a:ext uri="{9D8B030D-6E8A-4147-A177-3AD203B41FA5}">
                      <a16:colId xmlns:a16="http://schemas.microsoft.com/office/drawing/2014/main" val="253250031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3549724013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788337446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2568581324"/>
                    </a:ext>
                  </a:extLst>
                </a:gridCol>
                <a:gridCol w="1044606">
                  <a:extLst>
                    <a:ext uri="{9D8B030D-6E8A-4147-A177-3AD203B41FA5}">
                      <a16:colId xmlns:a16="http://schemas.microsoft.com/office/drawing/2014/main" val="1148419097"/>
                    </a:ext>
                  </a:extLst>
                </a:gridCol>
              </a:tblGrid>
              <a:tr h="42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列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43571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82543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80880"/>
                  </a:ext>
                </a:extLst>
              </a:tr>
              <a:tr h="3579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Array[2][0]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Array[2][1]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Array[2][2]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Array[2][3]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AA66A-0322-415F-8059-9F96066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E97685-54F8-4DAD-8515-371D368765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979816D0-F3F5-4F1C-A59C-98EF99ED26EF}"/>
              </a:ext>
            </a:extLst>
          </p:cNvPr>
          <p:cNvGraphicFramePr>
            <a:graphicFrameLocks noGrp="1"/>
          </p:cNvGraphicFramePr>
          <p:nvPr/>
        </p:nvGraphicFramePr>
        <p:xfrm>
          <a:off x="3185595" y="3429000"/>
          <a:ext cx="27728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05">
                  <a:extLst>
                    <a:ext uri="{9D8B030D-6E8A-4147-A177-3AD203B41FA5}">
                      <a16:colId xmlns:a16="http://schemas.microsoft.com/office/drawing/2014/main" val="3827208046"/>
                    </a:ext>
                  </a:extLst>
                </a:gridCol>
                <a:gridCol w="1386405">
                  <a:extLst>
                    <a:ext uri="{9D8B030D-6E8A-4147-A177-3AD203B41FA5}">
                      <a16:colId xmlns:a16="http://schemas.microsoft.com/office/drawing/2014/main" val="415025525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Array[0]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6221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Array[1]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19323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Array[2]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345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Array[3]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2847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E7386A1-AE1B-4D15-9028-D2D209421913}"/>
              </a:ext>
            </a:extLst>
          </p:cNvPr>
          <p:cNvCxnSpPr/>
          <p:nvPr/>
        </p:nvCxnSpPr>
        <p:spPr>
          <a:xfrm>
            <a:off x="4125774" y="3299156"/>
            <a:ext cx="0" cy="263347"/>
          </a:xfrm>
          <a:prstGeom prst="straightConnector1">
            <a:avLst/>
          </a:prstGeom>
          <a:ln w="190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4B0F8B-C95A-4AF4-91CD-2223C366FC3C}"/>
              </a:ext>
            </a:extLst>
          </p:cNvPr>
          <p:cNvSpPr txBox="1"/>
          <p:nvPr/>
        </p:nvSpPr>
        <p:spPr>
          <a:xfrm>
            <a:off x="3423512" y="3020639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インデックス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番号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26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B5E15CA-8319-4763-81DF-C0EE8698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6F6640-8400-4389-8DC4-B51DCCBC4E11}"/>
              </a:ext>
            </a:extLst>
          </p:cNvPr>
          <p:cNvSpPr/>
          <p:nvPr/>
        </p:nvSpPr>
        <p:spPr>
          <a:xfrm>
            <a:off x="1319043" y="3209566"/>
            <a:ext cx="1620100" cy="1097280"/>
          </a:xfrm>
          <a:prstGeom prst="rect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D04A0A-18A2-4E4A-99EA-270E1794EC1E}"/>
              </a:ext>
            </a:extLst>
          </p:cNvPr>
          <p:cNvSpPr/>
          <p:nvPr/>
        </p:nvSpPr>
        <p:spPr>
          <a:xfrm>
            <a:off x="3289292" y="3209566"/>
            <a:ext cx="1620100" cy="1097280"/>
          </a:xfrm>
          <a:prstGeom prst="rect">
            <a:avLst/>
          </a:prstGeom>
          <a:pattFill prst="smGrid">
            <a:fgClr>
              <a:srgbClr val="00FF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1422FC-5D7F-4B8E-9659-29440B710689}"/>
              </a:ext>
            </a:extLst>
          </p:cNvPr>
          <p:cNvSpPr/>
          <p:nvPr/>
        </p:nvSpPr>
        <p:spPr>
          <a:xfrm>
            <a:off x="5259541" y="3209566"/>
            <a:ext cx="1620100" cy="1097280"/>
          </a:xfrm>
          <a:prstGeom prst="rect">
            <a:avLst/>
          </a:prstGeom>
          <a:pattFill prst="smGrid">
            <a:fgClr>
              <a:srgbClr val="0000FF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9F5E81-301D-4590-811D-EB1A052C36F9}"/>
              </a:ext>
            </a:extLst>
          </p:cNvPr>
          <p:cNvCxnSpPr/>
          <p:nvPr/>
        </p:nvCxnSpPr>
        <p:spPr>
          <a:xfrm>
            <a:off x="1094014" y="3209566"/>
            <a:ext cx="0" cy="1097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08B704-F0D9-4DF3-B84C-B544EAB91BCC}"/>
              </a:ext>
            </a:extLst>
          </p:cNvPr>
          <p:cNvCxnSpPr>
            <a:cxnSpLocks/>
          </p:cNvCxnSpPr>
          <p:nvPr/>
        </p:nvCxnSpPr>
        <p:spPr>
          <a:xfrm flipH="1" flipV="1">
            <a:off x="1319043" y="4539344"/>
            <a:ext cx="16201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F357416-DD1B-4B29-808C-35E92FA31921}"/>
              </a:ext>
            </a:extLst>
          </p:cNvPr>
          <p:cNvSpPr/>
          <p:nvPr/>
        </p:nvSpPr>
        <p:spPr>
          <a:xfrm rot="16200000">
            <a:off x="3962593" y="2344830"/>
            <a:ext cx="273499" cy="5560598"/>
          </a:xfrm>
          <a:prstGeom prst="leftBrace">
            <a:avLst>
              <a:gd name="adj1" fmla="val 24495"/>
              <a:gd name="adj2" fmla="val 498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62FE0E-7C76-4D81-AD16-320724AE312A}"/>
              </a:ext>
            </a:extLst>
          </p:cNvPr>
          <p:cNvSpPr txBox="1"/>
          <p:nvPr/>
        </p:nvSpPr>
        <p:spPr>
          <a:xfrm>
            <a:off x="1921344" y="4587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849AA7-A951-44B8-84BE-FE9FD44C52B7}"/>
              </a:ext>
            </a:extLst>
          </p:cNvPr>
          <p:cNvSpPr txBox="1"/>
          <p:nvPr/>
        </p:nvSpPr>
        <p:spPr>
          <a:xfrm>
            <a:off x="660226" y="36043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479EF1-FC1A-4A5A-9F0D-FA6CB2C341D9}"/>
              </a:ext>
            </a:extLst>
          </p:cNvPr>
          <p:cNvSpPr txBox="1"/>
          <p:nvPr/>
        </p:nvSpPr>
        <p:spPr>
          <a:xfrm>
            <a:off x="3253596" y="5355304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n-ea"/>
              </a:rPr>
              <a:t>RGB(3</a:t>
            </a:r>
            <a:r>
              <a:rPr lang="ja-JP" altLang="en-US" sz="1400" dirty="0">
                <a:latin typeface="+mn-ea"/>
              </a:rPr>
              <a:t>チャンネル</a:t>
            </a: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4CDE10-68CC-425A-8636-754304CE9E5F}"/>
              </a:ext>
            </a:extLst>
          </p:cNvPr>
          <p:cNvSpPr txBox="1"/>
          <p:nvPr/>
        </p:nvSpPr>
        <p:spPr>
          <a:xfrm>
            <a:off x="1823494" y="2524833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 [][][] iRGBColor = new int[RGB][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][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列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];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9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87661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2665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89358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8189C5-5051-4627-835B-1DB1A9D7C5AB}"/>
              </a:ext>
            </a:extLst>
          </p:cNvPr>
          <p:cNvCxnSpPr>
            <a:cxnSpLocks/>
          </p:cNvCxnSpPr>
          <p:nvPr/>
        </p:nvCxnSpPr>
        <p:spPr>
          <a:xfrm>
            <a:off x="3328591" y="2940566"/>
            <a:ext cx="16616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2E0B9E-2071-4F15-B8CB-8159CFC240D7}"/>
              </a:ext>
            </a:extLst>
          </p:cNvPr>
          <p:cNvCxnSpPr>
            <a:cxnSpLocks/>
          </p:cNvCxnSpPr>
          <p:nvPr/>
        </p:nvCxnSpPr>
        <p:spPr>
          <a:xfrm flipH="1">
            <a:off x="3652744" y="2940566"/>
            <a:ext cx="17487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51790F-CF13-41D5-9B56-1AD92B65C889}"/>
              </a:ext>
            </a:extLst>
          </p:cNvPr>
          <p:cNvCxnSpPr>
            <a:cxnSpLocks/>
          </p:cNvCxnSpPr>
          <p:nvPr/>
        </p:nvCxnSpPr>
        <p:spPr>
          <a:xfrm>
            <a:off x="4042701" y="2940566"/>
            <a:ext cx="16616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2AF687B-CCE4-4FEC-8CC4-AD2019E379D1}"/>
              </a:ext>
            </a:extLst>
          </p:cNvPr>
          <p:cNvCxnSpPr>
            <a:cxnSpLocks/>
          </p:cNvCxnSpPr>
          <p:nvPr/>
        </p:nvCxnSpPr>
        <p:spPr>
          <a:xfrm flipH="1">
            <a:off x="4366854" y="2940566"/>
            <a:ext cx="174871" cy="1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41B18E99-276A-444B-8C28-DF82E492F92C}"/>
              </a:ext>
            </a:extLst>
          </p:cNvPr>
          <p:cNvSpPr/>
          <p:nvPr/>
        </p:nvSpPr>
        <p:spPr>
          <a:xfrm>
            <a:off x="3071506" y="2671578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B9363AE-A953-44F2-AD73-95EBD0AF2832}"/>
              </a:ext>
            </a:extLst>
          </p:cNvPr>
          <p:cNvSpPr/>
          <p:nvPr/>
        </p:nvSpPr>
        <p:spPr>
          <a:xfrm>
            <a:off x="3794958" y="2666473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B38189-A1B9-4586-A93C-224DAC365A32}"/>
              </a:ext>
            </a:extLst>
          </p:cNvPr>
          <p:cNvSpPr/>
          <p:nvPr/>
        </p:nvSpPr>
        <p:spPr>
          <a:xfrm>
            <a:off x="4513717" y="2666473"/>
            <a:ext cx="286676" cy="2964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5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A6FAE-C86F-4D3F-88BE-22EEA57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CD17B0-5ACA-45AD-A51E-CFF3C4F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3A31-0D9C-4C1F-9444-BF33A7E84B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009056B-7508-437E-913C-CEFC8BDE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44084"/>
              </p:ext>
            </p:extLst>
          </p:nvPr>
        </p:nvGraphicFramePr>
        <p:xfrm>
          <a:off x="2679800" y="2636114"/>
          <a:ext cx="25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66006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207856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6476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84132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675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6454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968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3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3674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4FFF7D0-8617-4D58-A933-C2BDF6193D37}"/>
              </a:ext>
            </a:extLst>
          </p:cNvPr>
          <p:cNvCxnSpPr/>
          <p:nvPr/>
        </p:nvCxnSpPr>
        <p:spPr>
          <a:xfrm>
            <a:off x="2410179" y="2940566"/>
            <a:ext cx="0" cy="1214323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3C7034-9FDE-4311-9522-6946BD430F23}"/>
              </a:ext>
            </a:extLst>
          </p:cNvPr>
          <p:cNvCxnSpPr>
            <a:cxnSpLocks/>
          </p:cNvCxnSpPr>
          <p:nvPr/>
        </p:nvCxnSpPr>
        <p:spPr>
          <a:xfrm>
            <a:off x="3001321" y="2339645"/>
            <a:ext cx="938479" cy="0"/>
          </a:xfrm>
          <a:prstGeom prst="straightConnector1">
            <a:avLst/>
          </a:prstGeom>
          <a:ln w="127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2E6F5-159A-4E54-870A-14DDBD5BB4E1}"/>
              </a:ext>
            </a:extLst>
          </p:cNvPr>
          <p:cNvSpPr txBox="1"/>
          <p:nvPr/>
        </p:nvSpPr>
        <p:spPr>
          <a:xfrm>
            <a:off x="2644434" y="21947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283B51-AC6B-4B74-A9ED-E5E134361253}"/>
              </a:ext>
            </a:extLst>
          </p:cNvPr>
          <p:cNvSpPr txBox="1"/>
          <p:nvPr/>
        </p:nvSpPr>
        <p:spPr>
          <a:xfrm>
            <a:off x="2228078" y="26327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5670353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14337</TotalTime>
  <Words>310</Words>
  <Application>Microsoft Office PowerPoint</Application>
  <PresentationFormat>画面に合わせる (4:3)</PresentationFormat>
  <Paragraphs>132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Medium</vt:lpstr>
      <vt:lpstr>Arial</vt:lpstr>
      <vt:lpstr>Calibri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配列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757</cp:revision>
  <dcterms:created xsi:type="dcterms:W3CDTF">2020-05-22T01:53:53Z</dcterms:created>
  <dcterms:modified xsi:type="dcterms:W3CDTF">2021-05-10T11:29:30Z</dcterms:modified>
</cp:coreProperties>
</file>