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598" r:id="rId2"/>
    <p:sldId id="599" r:id="rId3"/>
    <p:sldId id="600" r:id="rId4"/>
    <p:sldId id="304" r:id="rId5"/>
    <p:sldId id="603" r:id="rId6"/>
    <p:sldId id="604" r:id="rId7"/>
    <p:sldId id="60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8F8"/>
    <a:srgbClr val="F2F2F2"/>
    <a:srgbClr val="FF9900"/>
    <a:srgbClr val="000000"/>
    <a:srgbClr val="FFFFFF"/>
    <a:srgbClr val="008080"/>
    <a:srgbClr val="FF6699"/>
    <a:srgbClr val="00FF00"/>
    <a:srgbClr val="00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0323" autoAdjust="0"/>
  </p:normalViewPr>
  <p:slideViewPr>
    <p:cSldViewPr snapToGrid="0">
      <p:cViewPr varScale="1">
        <p:scale>
          <a:sx n="94" d="100"/>
          <a:sy n="94" d="100"/>
        </p:scale>
        <p:origin x="109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115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068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46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88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コンテンツ プレースホルダー 15">
            <a:extLst>
              <a:ext uri="{FF2B5EF4-FFF2-40B4-BE49-F238E27FC236}">
                <a16:creationId xmlns:a16="http://schemas.microsoft.com/office/drawing/2014/main" id="{8D8E11B8-5388-4C45-B8E5-FC7D9AEE4C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330037"/>
            <a:ext cx="7886700" cy="485327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  <a:lvl2pPr>
              <a:spcBef>
                <a:spcPts val="1200"/>
              </a:spcBef>
              <a:spcAft>
                <a:spcPts val="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2B37E3-065C-4362-8FD3-E518657DCE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  <p:sldLayoutId id="2147483669" r:id="rId8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36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DF339DA-5E26-4169-8A2B-D45567F033F0}"/>
              </a:ext>
            </a:extLst>
          </p:cNvPr>
          <p:cNvCxnSpPr>
            <a:cxnSpLocks/>
          </p:cNvCxnSpPr>
          <p:nvPr/>
        </p:nvCxnSpPr>
        <p:spPr>
          <a:xfrm>
            <a:off x="2882286" y="2883913"/>
            <a:ext cx="174092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0C55D6D-4E54-45F6-9258-823663DA049C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878761" y="2883913"/>
            <a:ext cx="3526" cy="1748061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2B95EA-99FB-4D49-AA1D-B8F5F53CA919}"/>
              </a:ext>
            </a:extLst>
          </p:cNvPr>
          <p:cNvSpPr txBox="1"/>
          <p:nvPr/>
        </p:nvSpPr>
        <p:spPr>
          <a:xfrm>
            <a:off x="4690176" y="2708541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40D2491-F3ED-4CD0-97CE-0A6EB854449C}"/>
              </a:ext>
            </a:extLst>
          </p:cNvPr>
          <p:cNvSpPr txBox="1"/>
          <p:nvPr/>
        </p:nvSpPr>
        <p:spPr>
          <a:xfrm>
            <a:off x="2730323" y="46319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1A1579-6A5D-4081-AA9F-50D5C51F31C9}"/>
              </a:ext>
            </a:extLst>
          </p:cNvPr>
          <p:cNvSpPr txBox="1"/>
          <p:nvPr/>
        </p:nvSpPr>
        <p:spPr>
          <a:xfrm>
            <a:off x="2062434" y="2551454"/>
            <a:ext cx="92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原点</a:t>
            </a:r>
            <a:r>
              <a:rPr kumimoji="1" lang="en-US" altLang="ja-JP" sz="1200" dirty="0">
                <a:latin typeface="+mn-ea"/>
              </a:rPr>
              <a:t>(0,0)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C898D4F-DB6D-412D-90A0-47E84E01BA91}"/>
              </a:ext>
            </a:extLst>
          </p:cNvPr>
          <p:cNvSpPr/>
          <p:nvPr/>
        </p:nvSpPr>
        <p:spPr>
          <a:xfrm>
            <a:off x="2849246" y="2848810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D3D896D-F67E-4B99-88FE-DB92BD5A617D}"/>
              </a:ext>
            </a:extLst>
          </p:cNvPr>
          <p:cNvCxnSpPr>
            <a:cxnSpLocks/>
          </p:cNvCxnSpPr>
          <p:nvPr/>
        </p:nvCxnSpPr>
        <p:spPr>
          <a:xfrm>
            <a:off x="2878554" y="2883912"/>
            <a:ext cx="610845" cy="8934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円弧 11">
            <a:extLst>
              <a:ext uri="{FF2B5EF4-FFF2-40B4-BE49-F238E27FC236}">
                <a16:creationId xmlns:a16="http://schemas.microsoft.com/office/drawing/2014/main" id="{7926BDC7-CE6A-4ABE-9436-F9DA9B77C303}"/>
              </a:ext>
            </a:extLst>
          </p:cNvPr>
          <p:cNvSpPr/>
          <p:nvPr/>
        </p:nvSpPr>
        <p:spPr>
          <a:xfrm>
            <a:off x="2347140" y="2346489"/>
            <a:ext cx="1075531" cy="1089322"/>
          </a:xfrm>
          <a:prstGeom prst="arc">
            <a:avLst>
              <a:gd name="adj1" fmla="val 21526249"/>
              <a:gd name="adj2" fmla="val 311537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AAF13433-4679-4A63-8923-43420460654A}"/>
              </a:ext>
            </a:extLst>
          </p:cNvPr>
          <p:cNvSpPr/>
          <p:nvPr/>
        </p:nvSpPr>
        <p:spPr>
          <a:xfrm rot="19743793">
            <a:off x="2173167" y="3393069"/>
            <a:ext cx="155668" cy="1067664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8CA60C1-74A8-4599-BB88-24FC85124BB8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2119396" y="2884470"/>
            <a:ext cx="729850" cy="47873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EC6E773-4BFD-494C-8843-2101E574549C}"/>
              </a:ext>
            </a:extLst>
          </p:cNvPr>
          <p:cNvSpPr txBox="1"/>
          <p:nvPr/>
        </p:nvSpPr>
        <p:spPr>
          <a:xfrm>
            <a:off x="1404695" y="3888716"/>
            <a:ext cx="82435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fLength</a:t>
            </a:r>
            <a:endParaRPr lang="ja-JP" altLang="en-US" sz="12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58B0145-FBC6-464D-8C06-BD0E1A8B04D6}"/>
              </a:ext>
            </a:extLst>
          </p:cNvPr>
          <p:cNvCxnSpPr>
            <a:cxnSpLocks/>
          </p:cNvCxnSpPr>
          <p:nvPr/>
        </p:nvCxnSpPr>
        <p:spPr>
          <a:xfrm flipV="1">
            <a:off x="2681555" y="3784298"/>
            <a:ext cx="771673" cy="50616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24D9F6A0-7AF1-4A53-9C22-FBED765FFF30}"/>
              </a:ext>
            </a:extLst>
          </p:cNvPr>
          <p:cNvSpPr/>
          <p:nvPr/>
        </p:nvSpPr>
        <p:spPr>
          <a:xfrm>
            <a:off x="3437219" y="3722283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32AADBC-E8A8-4E02-AF79-C3E93C4C9A91}"/>
              </a:ext>
            </a:extLst>
          </p:cNvPr>
          <p:cNvSpPr txBox="1"/>
          <p:nvPr/>
        </p:nvSpPr>
        <p:spPr>
          <a:xfrm>
            <a:off x="3396473" y="3053657"/>
            <a:ext cx="82435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fAngle</a:t>
            </a:r>
            <a:endParaRPr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A8D75BF-EB9F-4C7A-B9DD-7AA5D5CECC9B}"/>
              </a:ext>
            </a:extLst>
          </p:cNvPr>
          <p:cNvSpPr txBox="1"/>
          <p:nvPr/>
        </p:nvSpPr>
        <p:spPr>
          <a:xfrm>
            <a:off x="3547755" y="3874086"/>
            <a:ext cx="307521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X: fLength*</a:t>
            </a:r>
            <a:r>
              <a:rPr kumimoji="1"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cos</a:t>
            </a:r>
            <a:r>
              <a:rPr kumimoji="1" lang="en-US" altLang="ja-JP" sz="1200">
                <a:latin typeface="Consolas" panose="020B0609020204030204" pitchFamily="49" charset="0"/>
              </a:rPr>
              <a:t>( </a:t>
            </a:r>
            <a:r>
              <a:rPr kumimoji="1"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radians</a:t>
            </a:r>
            <a:r>
              <a:rPr kumimoji="1" lang="en-US" altLang="ja-JP" sz="1200">
                <a:latin typeface="Consolas" panose="020B0609020204030204" pitchFamily="49" charset="0"/>
              </a:rPr>
              <a:t>( fAngle) )</a:t>
            </a:r>
          </a:p>
          <a:p>
            <a:r>
              <a:rPr lang="en-US" altLang="ja-JP" sz="1200">
                <a:latin typeface="Consolas" panose="020B0609020204030204" pitchFamily="49" charset="0"/>
              </a:rPr>
              <a:t>Y: </a:t>
            </a:r>
            <a:r>
              <a:rPr kumimoji="1" lang="en-US" altLang="ja-JP" sz="1200">
                <a:latin typeface="Consolas" panose="020B0609020204030204" pitchFamily="49" charset="0"/>
              </a:rPr>
              <a:t>fLength*</a:t>
            </a:r>
            <a:r>
              <a:rPr kumimoji="1"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sin</a:t>
            </a:r>
            <a:r>
              <a:rPr kumimoji="1" lang="en-US" altLang="ja-JP" sz="1200">
                <a:latin typeface="Consolas" panose="020B0609020204030204" pitchFamily="49" charset="0"/>
              </a:rPr>
              <a:t>( </a:t>
            </a:r>
            <a:r>
              <a:rPr kumimoji="1"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radians</a:t>
            </a:r>
            <a:r>
              <a:rPr kumimoji="1" lang="en-US" altLang="ja-JP" sz="1200">
                <a:latin typeface="Consolas" panose="020B0609020204030204" pitchFamily="49" charset="0"/>
              </a:rPr>
              <a:t>( fAngle) )</a:t>
            </a:r>
            <a:endParaRPr lang="ja-JP" altLang="en-US" sz="12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33FA067-2BCF-4781-862C-109DCBBCF825}"/>
              </a:ext>
            </a:extLst>
          </p:cNvPr>
          <p:cNvSpPr txBox="1"/>
          <p:nvPr/>
        </p:nvSpPr>
        <p:spPr>
          <a:xfrm>
            <a:off x="3502490" y="3619443"/>
            <a:ext cx="48800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ja-JP" altLang="en-US" sz="1200">
                <a:latin typeface="Consolas" panose="020B0609020204030204" pitchFamily="49" charset="0"/>
              </a:rPr>
              <a:t>終点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620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76036FC-C963-4B83-9B7D-BAF88410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4B2481-AFB8-431C-AABE-C2BBAAF60B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C3AB43A-4AC1-4043-B853-8294F3833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9"/>
          <a:stretch/>
        </p:blipFill>
        <p:spPr>
          <a:xfrm>
            <a:off x="2657475" y="1656080"/>
            <a:ext cx="3829050" cy="380650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736547-61D7-4811-86D9-1E6A160D83AB}"/>
              </a:ext>
            </a:extLst>
          </p:cNvPr>
          <p:cNvSpPr txBox="1"/>
          <p:nvPr/>
        </p:nvSpPr>
        <p:spPr>
          <a:xfrm>
            <a:off x="2742156" y="5113575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B9D762-027B-44F3-8248-2729BB68CC72}"/>
              </a:ext>
            </a:extLst>
          </p:cNvPr>
          <p:cNvSpPr txBox="1"/>
          <p:nvPr/>
        </p:nvSpPr>
        <p:spPr>
          <a:xfrm>
            <a:off x="6018878" y="5062775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1BED97-8EC6-4E9E-8E3F-682B716EE53B}"/>
              </a:ext>
            </a:extLst>
          </p:cNvPr>
          <p:cNvSpPr txBox="1"/>
          <p:nvPr/>
        </p:nvSpPr>
        <p:spPr>
          <a:xfrm>
            <a:off x="4421157" y="5032295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CA8E60-94BB-4E73-BFE5-ACA691F81544}"/>
              </a:ext>
            </a:extLst>
          </p:cNvPr>
          <p:cNvSpPr txBox="1"/>
          <p:nvPr/>
        </p:nvSpPr>
        <p:spPr>
          <a:xfrm>
            <a:off x="3190807" y="3143234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1BE57A-5828-4477-9D38-C33E681E0CF9}"/>
              </a:ext>
            </a:extLst>
          </p:cNvPr>
          <p:cNvSpPr txBox="1"/>
          <p:nvPr/>
        </p:nvSpPr>
        <p:spPr>
          <a:xfrm>
            <a:off x="4421157" y="1785065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08BF38-DAD0-481F-8284-BA07B5DCFA94}"/>
              </a:ext>
            </a:extLst>
          </p:cNvPr>
          <p:cNvSpPr txBox="1"/>
          <p:nvPr/>
        </p:nvSpPr>
        <p:spPr>
          <a:xfrm>
            <a:off x="5685717" y="3170928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E16D101-0240-4925-9C92-891BA036335D}"/>
              </a:ext>
            </a:extLst>
          </p:cNvPr>
          <p:cNvSpPr/>
          <p:nvPr/>
        </p:nvSpPr>
        <p:spPr>
          <a:xfrm>
            <a:off x="2596422" y="5379560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A1A2CC6-FBE1-46BC-A174-147930CB03DA}"/>
              </a:ext>
            </a:extLst>
          </p:cNvPr>
          <p:cNvSpPr/>
          <p:nvPr/>
        </p:nvSpPr>
        <p:spPr>
          <a:xfrm>
            <a:off x="4499133" y="5399880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5528078-B78B-4896-A152-57298DB1EEA3}"/>
              </a:ext>
            </a:extLst>
          </p:cNvPr>
          <p:cNvSpPr/>
          <p:nvPr/>
        </p:nvSpPr>
        <p:spPr>
          <a:xfrm>
            <a:off x="6409310" y="5381307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BC4C1FC-11C3-4170-A996-D949FDB20F3C}"/>
              </a:ext>
            </a:extLst>
          </p:cNvPr>
          <p:cNvSpPr/>
          <p:nvPr/>
        </p:nvSpPr>
        <p:spPr>
          <a:xfrm>
            <a:off x="3550852" y="3502406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7DBD0A0-5DBD-4CB4-8DE6-832F1B70EA54}"/>
              </a:ext>
            </a:extLst>
          </p:cNvPr>
          <p:cNvSpPr/>
          <p:nvPr/>
        </p:nvSpPr>
        <p:spPr>
          <a:xfrm>
            <a:off x="4499133" y="1574877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671649C-769E-43D9-8D9B-27F50CD557D2}"/>
              </a:ext>
            </a:extLst>
          </p:cNvPr>
          <p:cNvSpPr/>
          <p:nvPr/>
        </p:nvSpPr>
        <p:spPr>
          <a:xfrm>
            <a:off x="5473734" y="3502406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E732AE9-7729-48C9-8D7B-39B689368F37}"/>
              </a:ext>
            </a:extLst>
          </p:cNvPr>
          <p:cNvCxnSpPr>
            <a:cxnSpLocks/>
          </p:cNvCxnSpPr>
          <p:nvPr/>
        </p:nvCxnSpPr>
        <p:spPr>
          <a:xfrm>
            <a:off x="2628444" y="1189728"/>
            <a:ext cx="985115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48A5860-6C6E-4CAC-855C-A4881402917A}"/>
              </a:ext>
            </a:extLst>
          </p:cNvPr>
          <p:cNvCxnSpPr>
            <a:cxnSpLocks/>
          </p:cNvCxnSpPr>
          <p:nvPr/>
        </p:nvCxnSpPr>
        <p:spPr>
          <a:xfrm>
            <a:off x="2161084" y="3565660"/>
            <a:ext cx="1351729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6CBCF30-9A77-4635-9131-B08776194649}"/>
              </a:ext>
            </a:extLst>
          </p:cNvPr>
          <p:cNvCxnSpPr>
            <a:cxnSpLocks/>
          </p:cNvCxnSpPr>
          <p:nvPr/>
        </p:nvCxnSpPr>
        <p:spPr>
          <a:xfrm>
            <a:off x="2161084" y="1625799"/>
            <a:ext cx="0" cy="1917247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57CD3B0-582F-4AA7-884E-27C2E0F48C2B}"/>
                  </a:ext>
                </a:extLst>
              </p:cNvPr>
              <p:cNvSpPr txBox="1"/>
              <p:nvPr/>
            </p:nvSpPr>
            <p:spPr>
              <a:xfrm>
                <a:off x="1581849" y="2373016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57CD3B0-582F-4AA7-884E-27C2E0F4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849" y="2373016"/>
                <a:ext cx="365806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EA58182-B786-4F12-8B46-E4DAAEC2B691}"/>
              </a:ext>
            </a:extLst>
          </p:cNvPr>
          <p:cNvCxnSpPr>
            <a:cxnSpLocks/>
          </p:cNvCxnSpPr>
          <p:nvPr/>
        </p:nvCxnSpPr>
        <p:spPr>
          <a:xfrm>
            <a:off x="3619371" y="1189728"/>
            <a:ext cx="0" cy="2261878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E2B0C3-3D1B-4783-B6A6-CD61C646DE0B}"/>
                  </a:ext>
                </a:extLst>
              </p:cNvPr>
              <p:cNvSpPr txBox="1"/>
              <p:nvPr/>
            </p:nvSpPr>
            <p:spPr>
              <a:xfrm>
                <a:off x="2948518" y="518256"/>
                <a:ext cx="344966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E2B0C3-3D1B-4783-B6A6-CD61C646D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518" y="518256"/>
                <a:ext cx="344966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EF61D2-9B4F-4EB8-8D2F-7B43C33DD06B}"/>
              </a:ext>
            </a:extLst>
          </p:cNvPr>
          <p:cNvCxnSpPr>
            <a:cxnSpLocks/>
          </p:cNvCxnSpPr>
          <p:nvPr/>
        </p:nvCxnSpPr>
        <p:spPr>
          <a:xfrm flipV="1">
            <a:off x="2166432" y="3563936"/>
            <a:ext cx="0" cy="1908811"/>
          </a:xfrm>
          <a:prstGeom prst="straightConnector1">
            <a:avLst/>
          </a:prstGeom>
          <a:ln w="28575">
            <a:solidFill>
              <a:srgbClr val="FF0000">
                <a:alpha val="20000"/>
              </a:srgb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83AE00E-3219-4317-AD6B-F34925BD9661}"/>
              </a:ext>
            </a:extLst>
          </p:cNvPr>
          <p:cNvCxnSpPr>
            <a:cxnSpLocks/>
          </p:cNvCxnSpPr>
          <p:nvPr/>
        </p:nvCxnSpPr>
        <p:spPr>
          <a:xfrm flipH="1">
            <a:off x="3623719" y="1189728"/>
            <a:ext cx="2858458" cy="0"/>
          </a:xfrm>
          <a:prstGeom prst="straightConnector1">
            <a:avLst/>
          </a:prstGeom>
          <a:ln w="28575">
            <a:solidFill>
              <a:srgbClr val="FF0000">
                <a:alpha val="20000"/>
              </a:srgb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1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60ED322-76A1-466E-8546-DCA41C7C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8A02A66-A336-4C99-84F3-1C109733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1215DC-9DB9-4CAF-9A20-0798DC8B01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A2A920-4B47-4E8C-A639-B8930AA1995B}"/>
              </a:ext>
            </a:extLst>
          </p:cNvPr>
          <p:cNvSpPr/>
          <p:nvPr/>
        </p:nvSpPr>
        <p:spPr>
          <a:xfrm>
            <a:off x="2367280" y="2541785"/>
            <a:ext cx="2204720" cy="220472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9E7CEA-6A59-4E36-8A21-E8AC9C07F035}"/>
              </a:ext>
            </a:extLst>
          </p:cNvPr>
          <p:cNvSpPr txBox="1"/>
          <p:nvPr/>
        </p:nvSpPr>
        <p:spPr>
          <a:xfrm>
            <a:off x="2479040" y="341096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正方形の面積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1CDE385-A43D-472B-A951-6591892F3FA3}"/>
                  </a:ext>
                </a:extLst>
              </p:cNvPr>
              <p:cNvSpPr txBox="1"/>
              <p:nvPr/>
            </p:nvSpPr>
            <p:spPr>
              <a:xfrm>
                <a:off x="3291839" y="2065626"/>
                <a:ext cx="3352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1CDE385-A43D-472B-A951-6591892F3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39" y="2065626"/>
                <a:ext cx="3352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A0CB884-743A-439F-9A6D-8BD036B82724}"/>
                  </a:ext>
                </a:extLst>
              </p:cNvPr>
              <p:cNvSpPr txBox="1"/>
              <p:nvPr/>
            </p:nvSpPr>
            <p:spPr>
              <a:xfrm>
                <a:off x="4683760" y="3359868"/>
                <a:ext cx="3352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A0CB884-743A-439F-9A6D-8BD036B82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760" y="3359868"/>
                <a:ext cx="3352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699CE7A-F234-4B86-87B3-85B6C9296C3B}"/>
                  </a:ext>
                </a:extLst>
              </p:cNvPr>
              <p:cNvSpPr txBox="1"/>
              <p:nvPr/>
            </p:nvSpPr>
            <p:spPr>
              <a:xfrm>
                <a:off x="3800859" y="3359868"/>
                <a:ext cx="3352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699CE7A-F234-4B86-87B3-85B6C9296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859" y="3359868"/>
                <a:ext cx="3352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09E713-9C19-4386-9A23-3F42F57EC717}"/>
              </a:ext>
            </a:extLst>
          </p:cNvPr>
          <p:cNvSpPr txBox="1"/>
          <p:nvPr/>
        </p:nvSpPr>
        <p:spPr>
          <a:xfrm>
            <a:off x="2367280" y="2116724"/>
            <a:ext cx="1259841" cy="3385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求める値　　</a:t>
            </a:r>
          </a:p>
        </p:txBody>
      </p:sp>
    </p:spTree>
    <p:extLst>
      <p:ext uri="{BB962C8B-B14F-4D97-AF65-F5344CB8AC3E}">
        <p14:creationId xmlns:p14="http://schemas.microsoft.com/office/powerpoint/2010/main" val="327890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95901B0-501D-484B-88A5-91DBAEB9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三角関数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92DD003-BB43-4330-8CB9-CCDC222B87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42" t="31601" r="12089" b="15836"/>
          <a:stretch/>
        </p:blipFill>
        <p:spPr>
          <a:xfrm>
            <a:off x="1351943" y="2987040"/>
            <a:ext cx="2177779" cy="17373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5FF0CF5-4137-442A-99CB-6751A6FFEE66}"/>
              </a:ext>
            </a:extLst>
          </p:cNvPr>
          <p:cNvCxnSpPr>
            <a:cxnSpLocks/>
          </p:cNvCxnSpPr>
          <p:nvPr/>
        </p:nvCxnSpPr>
        <p:spPr>
          <a:xfrm>
            <a:off x="1331623" y="3855720"/>
            <a:ext cx="2356789" cy="19506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1194170-ECB1-4AB0-8BCC-8366A084D649}"/>
              </a:ext>
            </a:extLst>
          </p:cNvPr>
          <p:cNvCxnSpPr>
            <a:cxnSpLocks/>
          </p:cNvCxnSpPr>
          <p:nvPr/>
        </p:nvCxnSpPr>
        <p:spPr>
          <a:xfrm flipV="1">
            <a:off x="1351943" y="2710619"/>
            <a:ext cx="0" cy="233543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FD8C8DE-11FA-4793-A7AF-65B309875C53}"/>
                  </a:ext>
                </a:extLst>
              </p:cNvPr>
              <p:cNvSpPr txBox="1"/>
              <p:nvPr/>
            </p:nvSpPr>
            <p:spPr>
              <a:xfrm>
                <a:off x="850688" y="284854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FD8C8DE-11FA-4793-A7AF-65B309875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88" y="2848540"/>
                <a:ext cx="357470" cy="276999"/>
              </a:xfrm>
              <a:prstGeom prst="rect">
                <a:avLst/>
              </a:prstGeom>
              <a:blipFill>
                <a:blip r:embed="rId4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0140DEF-722F-478D-AE1C-0D6C26154B4F}"/>
                  </a:ext>
                </a:extLst>
              </p:cNvPr>
              <p:cNvSpPr txBox="1"/>
              <p:nvPr/>
            </p:nvSpPr>
            <p:spPr>
              <a:xfrm>
                <a:off x="700850" y="4585900"/>
                <a:ext cx="530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−1.0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0140DEF-722F-478D-AE1C-0D6C26154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0" y="4585900"/>
                <a:ext cx="530594" cy="276999"/>
              </a:xfrm>
              <a:prstGeom prst="rect">
                <a:avLst/>
              </a:prstGeom>
              <a:blipFill>
                <a:blip r:embed="rId5"/>
                <a:stretch>
                  <a:fillRect l="-2299" r="-1034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3D48D09-BC94-4946-B41E-DB7A06910331}"/>
                  </a:ext>
                </a:extLst>
              </p:cNvPr>
              <p:cNvSpPr txBox="1"/>
              <p:nvPr/>
            </p:nvSpPr>
            <p:spPr>
              <a:xfrm>
                <a:off x="1096397" y="3727488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3D48D09-BC94-4946-B41E-DB7A0691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97" y="3727488"/>
                <a:ext cx="214033" cy="276999"/>
              </a:xfrm>
              <a:prstGeom prst="rect">
                <a:avLst/>
              </a:prstGeom>
              <a:blipFill>
                <a:blip r:embed="rId6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21D3863-51D9-46E3-BAA0-A59B8E8897FB}"/>
                  </a:ext>
                </a:extLst>
              </p:cNvPr>
              <p:cNvSpPr txBox="1"/>
              <p:nvPr/>
            </p:nvSpPr>
            <p:spPr>
              <a:xfrm>
                <a:off x="1086237" y="2403945"/>
                <a:ext cx="5717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0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func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21D3863-51D9-46E3-BAA0-A59B8E8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37" y="2403945"/>
                <a:ext cx="571760" cy="307777"/>
              </a:xfrm>
              <a:prstGeom prst="rect">
                <a:avLst/>
              </a:prstGeom>
              <a:blipFill>
                <a:blip r:embed="rId7"/>
                <a:stretch>
                  <a:fillRect l="-9574" r="-6383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7FD99A7-C674-4489-872D-8687459BAB89}"/>
                  </a:ext>
                </a:extLst>
              </p:cNvPr>
              <p:cNvSpPr txBox="1"/>
              <p:nvPr/>
            </p:nvSpPr>
            <p:spPr>
              <a:xfrm>
                <a:off x="3668092" y="3655475"/>
                <a:ext cx="38055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>
                  <a:solidFill>
                    <a:srgbClr val="0070C0"/>
                  </a:solidFill>
                </a:endParaRPr>
              </a:p>
              <a:p>
                <a:endParaRPr kumimoji="1" lang="ja-JP" altLang="en-US" sz="2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7FD99A7-C674-4489-872D-8687459BA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092" y="3655475"/>
                <a:ext cx="380553" cy="738664"/>
              </a:xfrm>
              <a:prstGeom prst="rect">
                <a:avLst/>
              </a:prstGeom>
              <a:blipFill>
                <a:blip r:embed="rId8"/>
                <a:stretch>
                  <a:fillRect l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604F6F6-ABB9-4696-86A1-09F9F54106AB}"/>
                  </a:ext>
                </a:extLst>
              </p:cNvPr>
              <p:cNvSpPr txBox="1"/>
              <p:nvPr/>
            </p:nvSpPr>
            <p:spPr>
              <a:xfrm>
                <a:off x="2066279" y="4907549"/>
                <a:ext cx="7934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1" lang="en-US" altLang="ja-JP"/>
              </a:p>
              <a:p>
                <a:r>
                  <a:rPr lang="en-US" altLang="ja-JP"/>
                  <a:t>    180°</a:t>
                </a:r>
                <a:endParaRPr kumimoji="1" lang="ja-JP" altLang="en-US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604F6F6-ABB9-4696-86A1-09F9F5410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279" y="4907549"/>
                <a:ext cx="793487" cy="553998"/>
              </a:xfrm>
              <a:prstGeom prst="rect">
                <a:avLst/>
              </a:prstGeom>
              <a:blipFill>
                <a:blip r:embed="rId9"/>
                <a:stretch>
                  <a:fillRect r="-16923" b="-263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4F9E6A0-DD8F-43C8-BA42-513DE37BF664}"/>
                  </a:ext>
                </a:extLst>
              </p:cNvPr>
              <p:cNvSpPr txBox="1"/>
              <p:nvPr/>
            </p:nvSpPr>
            <p:spPr>
              <a:xfrm>
                <a:off x="3123360" y="4919170"/>
                <a:ext cx="8127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1" lang="en-US" altLang="ja-JP"/>
              </a:p>
              <a:p>
                <a:r>
                  <a:rPr lang="ja-JP" altLang="en-US"/>
                  <a:t>　</a:t>
                </a:r>
                <a:r>
                  <a:rPr lang="en-US" altLang="ja-JP"/>
                  <a:t>360°</a:t>
                </a:r>
                <a:endParaRPr kumimoji="1" lang="ja-JP" altLang="en-US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4F9E6A0-DD8F-43C8-BA42-513DE37B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60" y="4919170"/>
                <a:ext cx="812723" cy="553998"/>
              </a:xfrm>
              <a:prstGeom prst="rect">
                <a:avLst/>
              </a:prstGeom>
              <a:blipFill>
                <a:blip r:embed="rId10"/>
                <a:stretch>
                  <a:fillRect r="-16418" b="-252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B8471F8-E069-4B55-BB85-5B0D3F3C93F8}"/>
              </a:ext>
            </a:extLst>
          </p:cNvPr>
          <p:cNvCxnSpPr>
            <a:cxnSpLocks/>
          </p:cNvCxnSpPr>
          <p:nvPr/>
        </p:nvCxnSpPr>
        <p:spPr>
          <a:xfrm>
            <a:off x="3529722" y="3875226"/>
            <a:ext cx="0" cy="1032324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813BABE-7C76-486D-BAB9-79A3D709B7EE}"/>
              </a:ext>
            </a:extLst>
          </p:cNvPr>
          <p:cNvCxnSpPr>
            <a:cxnSpLocks/>
          </p:cNvCxnSpPr>
          <p:nvPr/>
        </p:nvCxnSpPr>
        <p:spPr>
          <a:xfrm>
            <a:off x="2467224" y="3886846"/>
            <a:ext cx="0" cy="1032324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83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49A257B5-61DC-44D5-B2A8-9D4D15445A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42" t="31832" r="11315" b="14683"/>
          <a:stretch/>
        </p:blipFill>
        <p:spPr>
          <a:xfrm>
            <a:off x="1330162" y="2971799"/>
            <a:ext cx="2199559" cy="1767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A95901B0-501D-484B-88A5-91DBAEB9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三角関数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5FF0CF5-4137-442A-99CB-6751A6FFEE66}"/>
              </a:ext>
            </a:extLst>
          </p:cNvPr>
          <p:cNvCxnSpPr>
            <a:cxnSpLocks/>
          </p:cNvCxnSpPr>
          <p:nvPr/>
        </p:nvCxnSpPr>
        <p:spPr>
          <a:xfrm>
            <a:off x="1331623" y="3855720"/>
            <a:ext cx="2356789" cy="19506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1194170-ECB1-4AB0-8BCC-8366A084D649}"/>
              </a:ext>
            </a:extLst>
          </p:cNvPr>
          <p:cNvCxnSpPr>
            <a:cxnSpLocks/>
          </p:cNvCxnSpPr>
          <p:nvPr/>
        </p:nvCxnSpPr>
        <p:spPr>
          <a:xfrm flipV="1">
            <a:off x="1351943" y="2710619"/>
            <a:ext cx="0" cy="233543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FD8C8DE-11FA-4793-A7AF-65B309875C53}"/>
                  </a:ext>
                </a:extLst>
              </p:cNvPr>
              <p:cNvSpPr txBox="1"/>
              <p:nvPr/>
            </p:nvSpPr>
            <p:spPr>
              <a:xfrm>
                <a:off x="850688" y="284854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FD8C8DE-11FA-4793-A7AF-65B309875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88" y="2848540"/>
                <a:ext cx="357470" cy="276999"/>
              </a:xfrm>
              <a:prstGeom prst="rect">
                <a:avLst/>
              </a:prstGeom>
              <a:blipFill>
                <a:blip r:embed="rId4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0140DEF-722F-478D-AE1C-0D6C26154B4F}"/>
                  </a:ext>
                </a:extLst>
              </p:cNvPr>
              <p:cNvSpPr txBox="1"/>
              <p:nvPr/>
            </p:nvSpPr>
            <p:spPr>
              <a:xfrm>
                <a:off x="700850" y="4585900"/>
                <a:ext cx="530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−1.0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0140DEF-722F-478D-AE1C-0D6C26154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0" y="4585900"/>
                <a:ext cx="530594" cy="276999"/>
              </a:xfrm>
              <a:prstGeom prst="rect">
                <a:avLst/>
              </a:prstGeom>
              <a:blipFill>
                <a:blip r:embed="rId5"/>
                <a:stretch>
                  <a:fillRect l="-2299" r="-1034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3D48D09-BC94-4946-B41E-DB7A06910331}"/>
                  </a:ext>
                </a:extLst>
              </p:cNvPr>
              <p:cNvSpPr txBox="1"/>
              <p:nvPr/>
            </p:nvSpPr>
            <p:spPr>
              <a:xfrm>
                <a:off x="1096397" y="3727488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3D48D09-BC94-4946-B41E-DB7A0691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97" y="3727488"/>
                <a:ext cx="214033" cy="276999"/>
              </a:xfrm>
              <a:prstGeom prst="rect">
                <a:avLst/>
              </a:prstGeom>
              <a:blipFill>
                <a:blip r:embed="rId6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21D3863-51D9-46E3-BAA0-A59B8E8897FB}"/>
                  </a:ext>
                </a:extLst>
              </p:cNvPr>
              <p:cNvSpPr txBox="1"/>
              <p:nvPr/>
            </p:nvSpPr>
            <p:spPr>
              <a:xfrm>
                <a:off x="1086237" y="2403945"/>
                <a:ext cx="6086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func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21D3863-51D9-46E3-BAA0-A59B8E8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37" y="2403945"/>
                <a:ext cx="608628" cy="307777"/>
              </a:xfrm>
              <a:prstGeom prst="rect">
                <a:avLst/>
              </a:prstGeom>
              <a:blipFill>
                <a:blip r:embed="rId7"/>
                <a:stretch>
                  <a:fillRect l="-5000" r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7FD99A7-C674-4489-872D-8687459BAB89}"/>
                  </a:ext>
                </a:extLst>
              </p:cNvPr>
              <p:cNvSpPr txBox="1"/>
              <p:nvPr/>
            </p:nvSpPr>
            <p:spPr>
              <a:xfrm>
                <a:off x="3668092" y="3655475"/>
                <a:ext cx="38055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>
                  <a:solidFill>
                    <a:srgbClr val="0070C0"/>
                  </a:solidFill>
                </a:endParaRPr>
              </a:p>
              <a:p>
                <a:endParaRPr kumimoji="1" lang="ja-JP" altLang="en-US" sz="2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7FD99A7-C674-4489-872D-8687459BA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092" y="3655475"/>
                <a:ext cx="380553" cy="738664"/>
              </a:xfrm>
              <a:prstGeom prst="rect">
                <a:avLst/>
              </a:prstGeom>
              <a:blipFill>
                <a:blip r:embed="rId8"/>
                <a:stretch>
                  <a:fillRect l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604F6F6-ABB9-4696-86A1-09F9F54106AB}"/>
                  </a:ext>
                </a:extLst>
              </p:cNvPr>
              <p:cNvSpPr txBox="1"/>
              <p:nvPr/>
            </p:nvSpPr>
            <p:spPr>
              <a:xfrm>
                <a:off x="2045959" y="4907549"/>
                <a:ext cx="7934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1" lang="en-US" altLang="ja-JP"/>
              </a:p>
              <a:p>
                <a:r>
                  <a:rPr lang="en-US" altLang="ja-JP"/>
                  <a:t>    180°</a:t>
                </a:r>
                <a:endParaRPr kumimoji="1" lang="ja-JP" altLang="en-US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604F6F6-ABB9-4696-86A1-09F9F5410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959" y="4907549"/>
                <a:ext cx="793487" cy="553998"/>
              </a:xfrm>
              <a:prstGeom prst="rect">
                <a:avLst/>
              </a:prstGeom>
              <a:blipFill>
                <a:blip r:embed="rId9"/>
                <a:stretch>
                  <a:fillRect r="-16923" b="-263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4F9E6A0-DD8F-43C8-BA42-513DE37BF664}"/>
                  </a:ext>
                </a:extLst>
              </p:cNvPr>
              <p:cNvSpPr txBox="1"/>
              <p:nvPr/>
            </p:nvSpPr>
            <p:spPr>
              <a:xfrm>
                <a:off x="3123360" y="4919170"/>
                <a:ext cx="8127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1" lang="en-US" altLang="ja-JP"/>
              </a:p>
              <a:p>
                <a:r>
                  <a:rPr lang="ja-JP" altLang="en-US"/>
                  <a:t>　</a:t>
                </a:r>
                <a:r>
                  <a:rPr lang="en-US" altLang="ja-JP"/>
                  <a:t>360°</a:t>
                </a:r>
                <a:endParaRPr kumimoji="1" lang="ja-JP" altLang="en-US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4F9E6A0-DD8F-43C8-BA42-513DE37B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60" y="4919170"/>
                <a:ext cx="812723" cy="553998"/>
              </a:xfrm>
              <a:prstGeom prst="rect">
                <a:avLst/>
              </a:prstGeom>
              <a:blipFill>
                <a:blip r:embed="rId10"/>
                <a:stretch>
                  <a:fillRect r="-16418" b="-252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B8471F8-E069-4B55-BB85-5B0D3F3C93F8}"/>
              </a:ext>
            </a:extLst>
          </p:cNvPr>
          <p:cNvCxnSpPr>
            <a:cxnSpLocks/>
          </p:cNvCxnSpPr>
          <p:nvPr/>
        </p:nvCxnSpPr>
        <p:spPr>
          <a:xfrm>
            <a:off x="3529722" y="3875226"/>
            <a:ext cx="0" cy="1032324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813BABE-7C76-486D-BAB9-79A3D709B7EE}"/>
              </a:ext>
            </a:extLst>
          </p:cNvPr>
          <p:cNvCxnSpPr>
            <a:cxnSpLocks/>
            <a:stCxn id="19" idx="0"/>
            <a:endCxn id="55" idx="0"/>
          </p:cNvCxnSpPr>
          <p:nvPr/>
        </p:nvCxnSpPr>
        <p:spPr>
          <a:xfrm>
            <a:off x="2429942" y="2971799"/>
            <a:ext cx="12761" cy="193575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16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C7FA5866-D1C5-4B05-B117-E986120D6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0" t="38585" r="14376" b="21110"/>
          <a:stretch/>
        </p:blipFill>
        <p:spPr>
          <a:xfrm>
            <a:off x="1328657" y="2956560"/>
            <a:ext cx="2220796" cy="1783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A95901B0-501D-484B-88A5-91DBAEB9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三角関数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5FF0CF5-4137-442A-99CB-6751A6FFEE66}"/>
              </a:ext>
            </a:extLst>
          </p:cNvPr>
          <p:cNvCxnSpPr>
            <a:cxnSpLocks/>
          </p:cNvCxnSpPr>
          <p:nvPr/>
        </p:nvCxnSpPr>
        <p:spPr>
          <a:xfrm>
            <a:off x="1331623" y="3855720"/>
            <a:ext cx="2356789" cy="19506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1194170-ECB1-4AB0-8BCC-8366A084D649}"/>
              </a:ext>
            </a:extLst>
          </p:cNvPr>
          <p:cNvCxnSpPr>
            <a:cxnSpLocks/>
          </p:cNvCxnSpPr>
          <p:nvPr/>
        </p:nvCxnSpPr>
        <p:spPr>
          <a:xfrm flipV="1">
            <a:off x="1351943" y="2710619"/>
            <a:ext cx="0" cy="233543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FD8C8DE-11FA-4793-A7AF-65B309875C53}"/>
                  </a:ext>
                </a:extLst>
              </p:cNvPr>
              <p:cNvSpPr txBox="1"/>
              <p:nvPr/>
            </p:nvSpPr>
            <p:spPr>
              <a:xfrm>
                <a:off x="850688" y="284854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FD8C8DE-11FA-4793-A7AF-65B309875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88" y="2848540"/>
                <a:ext cx="357470" cy="276999"/>
              </a:xfrm>
              <a:prstGeom prst="rect">
                <a:avLst/>
              </a:prstGeom>
              <a:blipFill>
                <a:blip r:embed="rId4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0140DEF-722F-478D-AE1C-0D6C26154B4F}"/>
                  </a:ext>
                </a:extLst>
              </p:cNvPr>
              <p:cNvSpPr txBox="1"/>
              <p:nvPr/>
            </p:nvSpPr>
            <p:spPr>
              <a:xfrm>
                <a:off x="700850" y="4585900"/>
                <a:ext cx="530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−1.0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0140DEF-722F-478D-AE1C-0D6C26154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0" y="4585900"/>
                <a:ext cx="530594" cy="276999"/>
              </a:xfrm>
              <a:prstGeom prst="rect">
                <a:avLst/>
              </a:prstGeom>
              <a:blipFill>
                <a:blip r:embed="rId5"/>
                <a:stretch>
                  <a:fillRect l="-2299" r="-1034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3D48D09-BC94-4946-B41E-DB7A06910331}"/>
                  </a:ext>
                </a:extLst>
              </p:cNvPr>
              <p:cNvSpPr txBox="1"/>
              <p:nvPr/>
            </p:nvSpPr>
            <p:spPr>
              <a:xfrm>
                <a:off x="1096397" y="3727488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3D48D09-BC94-4946-B41E-DB7A0691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97" y="3727488"/>
                <a:ext cx="214033" cy="276999"/>
              </a:xfrm>
              <a:prstGeom prst="rect">
                <a:avLst/>
              </a:prstGeom>
              <a:blipFill>
                <a:blip r:embed="rId6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21D3863-51D9-46E3-BAA0-A59B8E8897FB}"/>
                  </a:ext>
                </a:extLst>
              </p:cNvPr>
              <p:cNvSpPr txBox="1"/>
              <p:nvPr/>
            </p:nvSpPr>
            <p:spPr>
              <a:xfrm>
                <a:off x="1086237" y="2403945"/>
                <a:ext cx="602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func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21D3863-51D9-46E3-BAA0-A59B8E8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37" y="2403945"/>
                <a:ext cx="602216" cy="307777"/>
              </a:xfrm>
              <a:prstGeom prst="rect">
                <a:avLst/>
              </a:prstGeom>
              <a:blipFill>
                <a:blip r:embed="rId7"/>
                <a:stretch>
                  <a:fillRect l="-8081" r="-6061"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7FD99A7-C674-4489-872D-8687459BAB89}"/>
                  </a:ext>
                </a:extLst>
              </p:cNvPr>
              <p:cNvSpPr txBox="1"/>
              <p:nvPr/>
            </p:nvSpPr>
            <p:spPr>
              <a:xfrm>
                <a:off x="3668092" y="3655475"/>
                <a:ext cx="38055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>
                  <a:solidFill>
                    <a:srgbClr val="0070C0"/>
                  </a:solidFill>
                </a:endParaRPr>
              </a:p>
              <a:p>
                <a:endParaRPr kumimoji="1" lang="ja-JP" altLang="en-US" sz="2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7FD99A7-C674-4489-872D-8687459BA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092" y="3655475"/>
                <a:ext cx="380553" cy="738664"/>
              </a:xfrm>
              <a:prstGeom prst="rect">
                <a:avLst/>
              </a:prstGeom>
              <a:blipFill>
                <a:blip r:embed="rId8"/>
                <a:stretch>
                  <a:fillRect l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604F6F6-ABB9-4696-86A1-09F9F54106AB}"/>
                  </a:ext>
                </a:extLst>
              </p:cNvPr>
              <p:cNvSpPr txBox="1"/>
              <p:nvPr/>
            </p:nvSpPr>
            <p:spPr>
              <a:xfrm>
                <a:off x="1617129" y="4974318"/>
                <a:ext cx="676467" cy="738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1" lang="en-US" altLang="ja-JP"/>
              </a:p>
              <a:p>
                <a:r>
                  <a:rPr lang="en-US" altLang="ja-JP"/>
                  <a:t>    90°</a:t>
                </a:r>
                <a:endParaRPr kumimoji="1" lang="ja-JP" altLang="en-US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604F6F6-ABB9-4696-86A1-09F9F5410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29" y="4974318"/>
                <a:ext cx="676467" cy="738023"/>
              </a:xfrm>
              <a:prstGeom prst="rect">
                <a:avLst/>
              </a:prstGeom>
              <a:blipFill>
                <a:blip r:embed="rId9"/>
                <a:stretch>
                  <a:fillRect r="-20721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4F9E6A0-DD8F-43C8-BA42-513DE37BF664}"/>
                  </a:ext>
                </a:extLst>
              </p:cNvPr>
              <p:cNvSpPr txBox="1"/>
              <p:nvPr/>
            </p:nvSpPr>
            <p:spPr>
              <a:xfrm>
                <a:off x="3123360" y="4919170"/>
                <a:ext cx="8127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1" lang="en-US" altLang="ja-JP"/>
              </a:p>
              <a:p>
                <a:r>
                  <a:rPr lang="ja-JP" altLang="en-US"/>
                  <a:t>　</a:t>
                </a:r>
                <a:r>
                  <a:rPr lang="en-US" altLang="ja-JP"/>
                  <a:t>360°</a:t>
                </a:r>
                <a:endParaRPr kumimoji="1" lang="ja-JP" altLang="en-US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4F9E6A0-DD8F-43C8-BA42-513DE37B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60" y="4919170"/>
                <a:ext cx="812723" cy="553998"/>
              </a:xfrm>
              <a:prstGeom prst="rect">
                <a:avLst/>
              </a:prstGeom>
              <a:blipFill>
                <a:blip r:embed="rId10"/>
                <a:stretch>
                  <a:fillRect r="-16418" b="-252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B8471F8-E069-4B55-BB85-5B0D3F3C93F8}"/>
              </a:ext>
            </a:extLst>
          </p:cNvPr>
          <p:cNvCxnSpPr>
            <a:cxnSpLocks/>
          </p:cNvCxnSpPr>
          <p:nvPr/>
        </p:nvCxnSpPr>
        <p:spPr>
          <a:xfrm>
            <a:off x="3529722" y="3875226"/>
            <a:ext cx="0" cy="1032324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813BABE-7C76-486D-BAB9-79A3D709B7EE}"/>
              </a:ext>
            </a:extLst>
          </p:cNvPr>
          <p:cNvCxnSpPr>
            <a:cxnSpLocks/>
          </p:cNvCxnSpPr>
          <p:nvPr/>
        </p:nvCxnSpPr>
        <p:spPr>
          <a:xfrm>
            <a:off x="1867784" y="3886846"/>
            <a:ext cx="0" cy="1032324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6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95901B0-501D-484B-88A5-91DBAEB9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三角関数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コンテンツ プレースホルダー 10">
                <a:extLst>
                  <a:ext uri="{FF2B5EF4-FFF2-40B4-BE49-F238E27FC236}">
                    <a16:creationId xmlns:a16="http://schemas.microsoft.com/office/drawing/2014/main" id="{887E8EBB-5154-4DD8-B2B7-711A95B9306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三角関数の定義</a:t>
                </a:r>
                <a:endParaRPr lang="en-US" altLang="ja-JP" dirty="0"/>
              </a:p>
              <a:p>
                <a:pPr marL="107997" lvl="1" indent="0">
                  <a:buNone/>
                </a:pPr>
                <a:r>
                  <a:rPr lang="ja-JP" altLang="en-US" dirty="0"/>
                  <a:t>角度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ja-JP" altLang="en-US" dirty="0"/>
                  <a:t>に関して</a:t>
                </a:r>
                <a:endParaRPr lang="en-US" altLang="ja-JP" dirty="0"/>
              </a:p>
              <a:p>
                <a:endParaRPr lang="ja-JP" altLang="en-US" dirty="0"/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11" name="コンテンツ プレースホルダー 10">
                <a:extLst>
                  <a:ext uri="{FF2B5EF4-FFF2-40B4-BE49-F238E27FC236}">
                    <a16:creationId xmlns:a16="http://schemas.microsoft.com/office/drawing/2014/main" id="{887E8EBB-5154-4DD8-B2B7-711A95B93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2705" t="-2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直角三角形 5">
            <a:extLst>
              <a:ext uri="{FF2B5EF4-FFF2-40B4-BE49-F238E27FC236}">
                <a16:creationId xmlns:a16="http://schemas.microsoft.com/office/drawing/2014/main" id="{72DDB680-EC0F-4BBC-B7BB-D1DB99F7EC67}"/>
              </a:ext>
            </a:extLst>
          </p:cNvPr>
          <p:cNvSpPr/>
          <p:nvPr/>
        </p:nvSpPr>
        <p:spPr>
          <a:xfrm flipH="1">
            <a:off x="5518690" y="2785483"/>
            <a:ext cx="2850204" cy="2247090"/>
          </a:xfrm>
          <a:prstGeom prst="rtTriangle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E0A45EB-C8FE-48B9-BE14-2CA2BC2C535F}"/>
              </a:ext>
            </a:extLst>
          </p:cNvPr>
          <p:cNvSpPr/>
          <p:nvPr/>
        </p:nvSpPr>
        <p:spPr>
          <a:xfrm>
            <a:off x="8198926" y="4865405"/>
            <a:ext cx="165370" cy="16537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DF742DF1-7F4A-4F0E-B09E-EE451063D2B6}"/>
              </a:ext>
            </a:extLst>
          </p:cNvPr>
          <p:cNvSpPr/>
          <p:nvPr/>
        </p:nvSpPr>
        <p:spPr>
          <a:xfrm>
            <a:off x="5636428" y="4811903"/>
            <a:ext cx="247315" cy="487767"/>
          </a:xfrm>
          <a:prstGeom prst="arc">
            <a:avLst>
              <a:gd name="adj1" fmla="val 16566001"/>
              <a:gd name="adj2" fmla="val 20822784"/>
            </a:avLst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7397339-1752-49E2-A873-47B7FEAAA8B2}"/>
                  </a:ext>
                </a:extLst>
              </p:cNvPr>
              <p:cNvSpPr txBox="1"/>
              <p:nvPr/>
            </p:nvSpPr>
            <p:spPr>
              <a:xfrm>
                <a:off x="5927963" y="4629625"/>
                <a:ext cx="245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7397339-1752-49E2-A873-47B7FEAA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963" y="4629625"/>
                <a:ext cx="245259" cy="369332"/>
              </a:xfrm>
              <a:prstGeom prst="rect">
                <a:avLst/>
              </a:prstGeom>
              <a:blipFill>
                <a:blip r:embed="rId4"/>
                <a:stretch>
                  <a:fillRect l="-14634" r="-170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6BBD437-2407-473E-8A52-1A2383E72E00}"/>
                  </a:ext>
                </a:extLst>
              </p:cNvPr>
              <p:cNvSpPr txBox="1"/>
              <p:nvPr/>
            </p:nvSpPr>
            <p:spPr>
              <a:xfrm>
                <a:off x="6821162" y="5008525"/>
                <a:ext cx="245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6BBD437-2407-473E-8A52-1A2383E72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162" y="5008525"/>
                <a:ext cx="245259" cy="369332"/>
              </a:xfrm>
              <a:prstGeom prst="rect">
                <a:avLst/>
              </a:prstGeom>
              <a:blipFill>
                <a:blip r:embed="rId5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E8D6903-DCB8-4CEF-A2E4-280CE4CD723D}"/>
                  </a:ext>
                </a:extLst>
              </p:cNvPr>
              <p:cNvSpPr txBox="1"/>
              <p:nvPr/>
            </p:nvSpPr>
            <p:spPr>
              <a:xfrm>
                <a:off x="8432712" y="3682321"/>
                <a:ext cx="245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E8D6903-DCB8-4CEF-A2E4-280CE4CD7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712" y="3682321"/>
                <a:ext cx="245259" cy="369332"/>
              </a:xfrm>
              <a:prstGeom prst="rect">
                <a:avLst/>
              </a:prstGeom>
              <a:blipFill>
                <a:blip r:embed="rId6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EF4EEE9-C935-490B-8991-B78B9AD98E36}"/>
                  </a:ext>
                </a:extLst>
              </p:cNvPr>
              <p:cNvSpPr txBox="1"/>
              <p:nvPr/>
            </p:nvSpPr>
            <p:spPr>
              <a:xfrm>
                <a:off x="6649307" y="350398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EF4EEE9-C935-490B-8991-B78B9AD98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07" y="3503981"/>
                <a:ext cx="221535" cy="369332"/>
              </a:xfrm>
              <a:prstGeom prst="rect">
                <a:avLst/>
              </a:prstGeom>
              <a:blipFill>
                <a:blip r:embed="rId7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5B297A5-7551-4FDC-8CAB-2F38CCFB7730}"/>
                  </a:ext>
                </a:extLst>
              </p:cNvPr>
              <p:cNvSpPr/>
              <p:nvPr/>
            </p:nvSpPr>
            <p:spPr>
              <a:xfrm>
                <a:off x="1026455" y="2531947"/>
                <a:ext cx="2284101" cy="3557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func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func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func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5B297A5-7551-4FDC-8CAB-2F38CCFB7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55" y="2531947"/>
                <a:ext cx="2284101" cy="3557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7C32B3-AF9E-432D-96B7-F6211B3EB1D9}"/>
              </a:ext>
            </a:extLst>
          </p:cNvPr>
          <p:cNvSpPr txBox="1"/>
          <p:nvPr/>
        </p:nvSpPr>
        <p:spPr>
          <a:xfrm>
            <a:off x="408249" y="29972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正弦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8BD4A2-BA93-4300-97EE-F1435558DA3C}"/>
              </a:ext>
            </a:extLst>
          </p:cNvPr>
          <p:cNvSpPr txBox="1"/>
          <p:nvPr/>
        </p:nvSpPr>
        <p:spPr>
          <a:xfrm>
            <a:off x="408248" y="40896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余弦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E1BA407-B84C-4DE8-B2B9-8E45B0DE22CF}"/>
              </a:ext>
            </a:extLst>
          </p:cNvPr>
          <p:cNvSpPr txBox="1"/>
          <p:nvPr/>
        </p:nvSpPr>
        <p:spPr>
          <a:xfrm>
            <a:off x="432173" y="526635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正接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6547E02-3E7C-4D76-AB9F-DE3ECF7650AE}"/>
              </a:ext>
            </a:extLst>
          </p:cNvPr>
          <p:cNvCxnSpPr/>
          <p:nvPr/>
        </p:nvCxnSpPr>
        <p:spPr>
          <a:xfrm>
            <a:off x="473564" y="3834329"/>
            <a:ext cx="4803854" cy="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A3BDE08-A7AB-400F-8862-B1013394E3E3}"/>
              </a:ext>
            </a:extLst>
          </p:cNvPr>
          <p:cNvCxnSpPr/>
          <p:nvPr/>
        </p:nvCxnSpPr>
        <p:spPr>
          <a:xfrm>
            <a:off x="473564" y="4967539"/>
            <a:ext cx="4803854" cy="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397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22516</TotalTime>
  <Words>128</Words>
  <Application>Microsoft Office PowerPoint</Application>
  <PresentationFormat>画面に合わせる (4:3)</PresentationFormat>
  <Paragraphs>67</Paragraphs>
  <Slides>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游ゴシック Medium</vt:lpstr>
      <vt:lpstr>Arial</vt:lpstr>
      <vt:lpstr>Calibri</vt:lpstr>
      <vt:lpstr>Cambria Math</vt:lpstr>
      <vt:lpstr>Consolas</vt:lpstr>
      <vt:lpstr>1_Office テーマ</vt:lpstr>
      <vt:lpstr>PowerPoint プレゼンテーション</vt:lpstr>
      <vt:lpstr>PowerPoint プレゼンテーション</vt:lpstr>
      <vt:lpstr>PowerPoint プレゼンテーション</vt:lpstr>
      <vt:lpstr>三角関数</vt:lpstr>
      <vt:lpstr>三角関数</vt:lpstr>
      <vt:lpstr>三角関数</vt:lpstr>
      <vt:lpstr>三角関数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980</cp:revision>
  <dcterms:created xsi:type="dcterms:W3CDTF">2020-05-22T01:53:53Z</dcterms:created>
  <dcterms:modified xsi:type="dcterms:W3CDTF">2022-04-25T19:58:47Z</dcterms:modified>
</cp:coreProperties>
</file>