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574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8080"/>
    <a:srgbClr val="00FF00"/>
    <a:srgbClr val="00FE00"/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0323" autoAdjust="0"/>
  </p:normalViewPr>
  <p:slideViewPr>
    <p:cSldViewPr snapToGrid="0">
      <p:cViewPr varScale="1">
        <p:scale>
          <a:sx n="131" d="100"/>
          <a:sy n="131" d="100"/>
        </p:scale>
        <p:origin x="26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2021/5/16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2021/5/16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BFA7BA0-D4BB-40EA-8A40-04CB6FFD3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82" t="29389" r="17458" b="61534"/>
          <a:stretch/>
        </p:blipFill>
        <p:spPr>
          <a:xfrm>
            <a:off x="628650" y="2830952"/>
            <a:ext cx="7809284" cy="116285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DEAF298-8D69-443D-A1EF-FB682E02F852}"/>
              </a:ext>
            </a:extLst>
          </p:cNvPr>
          <p:cNvSpPr/>
          <p:nvPr/>
        </p:nvSpPr>
        <p:spPr>
          <a:xfrm>
            <a:off x="1028700" y="3110593"/>
            <a:ext cx="1289957" cy="20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D0CE2FA-4E8E-44D7-B257-829813DAEC60}"/>
              </a:ext>
            </a:extLst>
          </p:cNvPr>
          <p:cNvSpPr/>
          <p:nvPr/>
        </p:nvSpPr>
        <p:spPr>
          <a:xfrm>
            <a:off x="2454053" y="3110593"/>
            <a:ext cx="1145025" cy="20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436A38-5AB3-41C8-9DE5-F900BE23BDEE}"/>
              </a:ext>
            </a:extLst>
          </p:cNvPr>
          <p:cNvSpPr txBox="1"/>
          <p:nvPr/>
        </p:nvSpPr>
        <p:spPr>
          <a:xfrm>
            <a:off x="849985" y="2664879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rgbClr val="FF0000"/>
                </a:solidFill>
                <a:latin typeface="+mn-ea"/>
              </a:rPr>
              <a:t>1. </a:t>
            </a:r>
            <a:r>
              <a:rPr kumimoji="1" lang="ja-JP" altLang="en-US" sz="1100" dirty="0">
                <a:solidFill>
                  <a:srgbClr val="FF0000"/>
                </a:solidFill>
                <a:latin typeface="+mn-ea"/>
              </a:rPr>
              <a:t>繰り返し変数定義</a:t>
            </a:r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E1B6F1A6-7486-4487-8F33-B99AA3B3301D}"/>
              </a:ext>
            </a:extLst>
          </p:cNvPr>
          <p:cNvSpPr/>
          <p:nvPr/>
        </p:nvSpPr>
        <p:spPr>
          <a:xfrm>
            <a:off x="2248413" y="2912436"/>
            <a:ext cx="244154" cy="400322"/>
          </a:xfrm>
          <a:prstGeom prst="arc">
            <a:avLst>
              <a:gd name="adj1" fmla="val 10794602"/>
              <a:gd name="adj2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0E5906B-B840-445F-AEAE-488D258A8665}"/>
              </a:ext>
            </a:extLst>
          </p:cNvPr>
          <p:cNvSpPr txBox="1"/>
          <p:nvPr/>
        </p:nvSpPr>
        <p:spPr>
          <a:xfrm>
            <a:off x="2362344" y="2673418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rgbClr val="FF0000"/>
                </a:solidFill>
                <a:latin typeface="+mn-ea"/>
              </a:rPr>
              <a:t>2. </a:t>
            </a:r>
            <a:r>
              <a:rPr kumimoji="1" lang="ja-JP" altLang="en-US" sz="1100" dirty="0">
                <a:solidFill>
                  <a:srgbClr val="FF0000"/>
                </a:solidFill>
                <a:latin typeface="+mn-ea"/>
              </a:rPr>
              <a:t>繰り返し条件式</a:t>
            </a:r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BD0837B7-0273-41FF-908E-62ED83422F82}"/>
              </a:ext>
            </a:extLst>
          </p:cNvPr>
          <p:cNvSpPr/>
          <p:nvPr/>
        </p:nvSpPr>
        <p:spPr>
          <a:xfrm>
            <a:off x="-1623974" y="2479313"/>
            <a:ext cx="4645331" cy="1670163"/>
          </a:xfrm>
          <a:prstGeom prst="arc">
            <a:avLst>
              <a:gd name="adj1" fmla="val 36562"/>
              <a:gd name="adj2" fmla="val 52502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30273F-56EB-4B7F-B910-1EA8EF40168F}"/>
              </a:ext>
            </a:extLst>
          </p:cNvPr>
          <p:cNvSpPr txBox="1"/>
          <p:nvPr/>
        </p:nvSpPr>
        <p:spPr>
          <a:xfrm>
            <a:off x="2967180" y="3326262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False</a:t>
            </a:r>
            <a:endParaRPr kumimoji="1" lang="ja-JP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0A2563AB-FC2B-446F-B705-986A33EF54E0}"/>
              </a:ext>
            </a:extLst>
          </p:cNvPr>
          <p:cNvSpPr/>
          <p:nvPr/>
        </p:nvSpPr>
        <p:spPr>
          <a:xfrm>
            <a:off x="-351130" y="3014556"/>
            <a:ext cx="3372487" cy="601398"/>
          </a:xfrm>
          <a:prstGeom prst="arc">
            <a:avLst>
              <a:gd name="adj1" fmla="val 1728"/>
              <a:gd name="adj2" fmla="val 6076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53BF0A-C046-47DE-A289-E19FA2E5E995}"/>
              </a:ext>
            </a:extLst>
          </p:cNvPr>
          <p:cNvSpPr txBox="1"/>
          <p:nvPr/>
        </p:nvSpPr>
        <p:spPr>
          <a:xfrm>
            <a:off x="2515483" y="331951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True</a:t>
            </a:r>
            <a:endParaRPr kumimoji="1" lang="ja-JP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0182239-7CA8-492B-AC94-A22D89E52F5B}"/>
              </a:ext>
            </a:extLst>
          </p:cNvPr>
          <p:cNvSpPr/>
          <p:nvPr/>
        </p:nvSpPr>
        <p:spPr>
          <a:xfrm>
            <a:off x="827423" y="3560678"/>
            <a:ext cx="2983796" cy="20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B73342E-87E7-4EA6-AB9A-0461353B32E2}"/>
              </a:ext>
            </a:extLst>
          </p:cNvPr>
          <p:cNvSpPr txBox="1"/>
          <p:nvPr/>
        </p:nvSpPr>
        <p:spPr>
          <a:xfrm>
            <a:off x="635965" y="4215851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rgbClr val="FF0000"/>
                </a:solidFill>
                <a:latin typeface="+mn-ea"/>
              </a:rPr>
              <a:t>繰り返しから抜ける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0703F1B-1331-4470-A389-1691773ED995}"/>
              </a:ext>
            </a:extLst>
          </p:cNvPr>
          <p:cNvSpPr txBox="1"/>
          <p:nvPr/>
        </p:nvSpPr>
        <p:spPr>
          <a:xfrm>
            <a:off x="2846612" y="3807270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en-US" altLang="ja-JP" sz="1100" dirty="0">
                <a:solidFill>
                  <a:srgbClr val="FF0000"/>
                </a:solidFill>
                <a:latin typeface="+mn-ea"/>
              </a:rPr>
              <a:t>. {}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内の</a:t>
            </a:r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(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命令</a:t>
            </a:r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文を実行</a:t>
            </a:r>
            <a:endParaRPr kumimoji="1" lang="ja-JP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B1449D6C-B0D3-46CE-982E-2FB76C9BA184}"/>
              </a:ext>
            </a:extLst>
          </p:cNvPr>
          <p:cNvSpPr/>
          <p:nvPr/>
        </p:nvSpPr>
        <p:spPr>
          <a:xfrm>
            <a:off x="3379621" y="2912436"/>
            <a:ext cx="825869" cy="852349"/>
          </a:xfrm>
          <a:prstGeom prst="arc">
            <a:avLst>
              <a:gd name="adj1" fmla="val 36562"/>
              <a:gd name="adj2" fmla="val 5250219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53E1A20-08D7-4741-B768-6310A724CF8C}"/>
              </a:ext>
            </a:extLst>
          </p:cNvPr>
          <p:cNvSpPr/>
          <p:nvPr/>
        </p:nvSpPr>
        <p:spPr>
          <a:xfrm>
            <a:off x="3731840" y="3095318"/>
            <a:ext cx="993779" cy="20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13470D4-507E-461A-A990-55228A85AF81}"/>
              </a:ext>
            </a:extLst>
          </p:cNvPr>
          <p:cNvSpPr txBox="1"/>
          <p:nvPr/>
        </p:nvSpPr>
        <p:spPr>
          <a:xfrm>
            <a:off x="3692312" y="2679961"/>
            <a:ext cx="1710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rgbClr val="FF0000"/>
                </a:solidFill>
                <a:latin typeface="+mn-ea"/>
              </a:rPr>
              <a:t>4.</a:t>
            </a:r>
            <a:r>
              <a:rPr kumimoji="1" lang="ja-JP" altLang="en-US" sz="1100" dirty="0">
                <a:solidFill>
                  <a:srgbClr val="FF0000"/>
                </a:solidFill>
                <a:latin typeface="+mn-ea"/>
              </a:rPr>
              <a:t>繰り返し用変数の更新</a:t>
            </a:r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E18199EB-2504-4F12-B3B6-119A587A7358}"/>
              </a:ext>
            </a:extLst>
          </p:cNvPr>
          <p:cNvSpPr/>
          <p:nvPr/>
        </p:nvSpPr>
        <p:spPr>
          <a:xfrm>
            <a:off x="3527910" y="2895157"/>
            <a:ext cx="244154" cy="400322"/>
          </a:xfrm>
          <a:prstGeom prst="arc">
            <a:avLst>
              <a:gd name="adj1" fmla="val 10794602"/>
              <a:gd name="adj2" fmla="val 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177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18541</TotalTime>
  <Words>32</Words>
  <Application>Microsoft Office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Calibri</vt:lpstr>
      <vt:lpstr>1_Office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925</cp:revision>
  <dcterms:created xsi:type="dcterms:W3CDTF">2020-05-22T01:53:53Z</dcterms:created>
  <dcterms:modified xsi:type="dcterms:W3CDTF">2021-05-16T19:25:10Z</dcterms:modified>
</cp:coreProperties>
</file>