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75" r:id="rId2"/>
    <p:sldId id="581" r:id="rId3"/>
    <p:sldId id="589" r:id="rId4"/>
    <p:sldId id="590" r:id="rId5"/>
    <p:sldId id="591" r:id="rId6"/>
    <p:sldId id="592" r:id="rId7"/>
    <p:sldId id="574" r:id="rId8"/>
    <p:sldId id="583" r:id="rId9"/>
    <p:sldId id="576" r:id="rId10"/>
    <p:sldId id="577" r:id="rId11"/>
    <p:sldId id="578" r:id="rId12"/>
    <p:sldId id="579" r:id="rId13"/>
    <p:sldId id="582" r:id="rId14"/>
    <p:sldId id="585" r:id="rId15"/>
    <p:sldId id="586" r:id="rId16"/>
    <p:sldId id="587" r:id="rId17"/>
    <p:sldId id="593" r:id="rId18"/>
    <p:sldId id="59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848484"/>
    <a:srgbClr val="333333"/>
    <a:srgbClr val="000000"/>
    <a:srgbClr val="E7E7E7"/>
    <a:srgbClr val="DAE3F3"/>
    <a:srgbClr val="262626"/>
    <a:srgbClr val="FF9900"/>
    <a:srgbClr val="00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9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AE7DE1-EB6D-41CB-9EAC-0E122E3530B8}"/>
              </a:ext>
            </a:extLst>
          </p:cNvPr>
          <p:cNvSpPr txBox="1"/>
          <p:nvPr/>
        </p:nvSpPr>
        <p:spPr>
          <a:xfrm>
            <a:off x="1622101" y="1149791"/>
            <a:ext cx="27768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座標系：描画を行うための基準</a:t>
            </a:r>
          </a:p>
        </p:txBody>
      </p:sp>
    </p:spTree>
    <p:extLst>
      <p:ext uri="{BB962C8B-B14F-4D97-AF65-F5344CB8AC3E}">
        <p14:creationId xmlns:p14="http://schemas.microsoft.com/office/powerpoint/2010/main" val="40061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393286" y="3042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871950" y="47165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1063B3-B10D-4747-9453-DAE1094F2E5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69337" y="2671519"/>
            <a:ext cx="617430" cy="522330"/>
          </a:xfrm>
          <a:prstGeom prst="straightConnector1">
            <a:avLst/>
          </a:prstGeom>
          <a:ln w="12700">
            <a:solidFill>
              <a:srgbClr val="525252"/>
            </a:solidFill>
            <a:prstDash val="sys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1228E1-12CF-4E89-9186-42F3018071F3}"/>
              </a:ext>
            </a:extLst>
          </p:cNvPr>
          <p:cNvSpPr txBox="1"/>
          <p:nvPr/>
        </p:nvSpPr>
        <p:spPr>
          <a:xfrm>
            <a:off x="4975176" y="4808928"/>
            <a:ext cx="16137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720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4035017" y="324941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61E4C-D9C2-452F-8140-32B5FB3ED3A0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381C8CC-40DA-4FB4-B81B-25D6DFCDD06F}"/>
              </a:ext>
            </a:extLst>
          </p:cNvPr>
          <p:cNvSpPr/>
          <p:nvPr/>
        </p:nvSpPr>
        <p:spPr>
          <a:xfrm>
            <a:off x="4788843" y="3738064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CBF0E3-95A9-4731-9C0F-CA3FDB680F56}"/>
              </a:ext>
            </a:extLst>
          </p:cNvPr>
          <p:cNvSpPr txBox="1"/>
          <p:nvPr/>
        </p:nvSpPr>
        <p:spPr>
          <a:xfrm>
            <a:off x="4975176" y="4808928"/>
            <a:ext cx="16137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278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2DBBD-AD8E-4581-8B17-5FDA83F96AC0}"/>
              </a:ext>
            </a:extLst>
          </p:cNvPr>
          <p:cNvSpPr txBox="1"/>
          <p:nvPr/>
        </p:nvSpPr>
        <p:spPr>
          <a:xfrm>
            <a:off x="4975176" y="4808928"/>
            <a:ext cx="141352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25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13B423B-DDDE-449C-B2F6-A21561DECDA7}"/>
              </a:ext>
            </a:extLst>
          </p:cNvPr>
          <p:cNvSpPr/>
          <p:nvPr/>
        </p:nvSpPr>
        <p:spPr>
          <a:xfrm rot="1800000">
            <a:off x="3215715" y="278124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A5E25DA-C0A9-4941-879D-5D828EF2E012}"/>
              </a:ext>
            </a:extLst>
          </p:cNvPr>
          <p:cNvSpPr/>
          <p:nvPr/>
        </p:nvSpPr>
        <p:spPr>
          <a:xfrm>
            <a:off x="3454940" y="3552507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A55305-C90E-4529-8FF7-D3BB72E9FE9D}"/>
              </a:ext>
            </a:extLst>
          </p:cNvPr>
          <p:cNvSpPr txBox="1"/>
          <p:nvPr/>
        </p:nvSpPr>
        <p:spPr>
          <a:xfrm>
            <a:off x="4975176" y="4808928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341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DF649ADA-E868-4769-A86C-4215E6E7C7BF}"/>
              </a:ext>
            </a:extLst>
          </p:cNvPr>
          <p:cNvSpPr/>
          <p:nvPr/>
        </p:nvSpPr>
        <p:spPr>
          <a:xfrm>
            <a:off x="3407472" y="2651129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07BAC3-7DBD-4B2A-9A34-897D5148FBF3}"/>
              </a:ext>
            </a:extLst>
          </p:cNvPr>
          <p:cNvCxnSpPr>
            <a:cxnSpLocks/>
          </p:cNvCxnSpPr>
          <p:nvPr/>
        </p:nvCxnSpPr>
        <p:spPr>
          <a:xfrm flipH="1">
            <a:off x="4027704" y="324233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1896E0-14B7-4F63-9687-4CC7D6683CD1}"/>
              </a:ext>
            </a:extLst>
          </p:cNvPr>
          <p:cNvSpPr txBox="1"/>
          <p:nvPr/>
        </p:nvSpPr>
        <p:spPr>
          <a:xfrm>
            <a:off x="4754712" y="2038237"/>
            <a:ext cx="20194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平行移動後も，</a:t>
            </a:r>
            <a:endParaRPr kumimoji="1" lang="en-US" altLang="ja-JP" sz="1400" dirty="0"/>
          </a:p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B8FCE8-82E3-4562-8280-15C41A0F6608}"/>
              </a:ext>
            </a:extLst>
          </p:cNvPr>
          <p:cNvSpPr txBox="1"/>
          <p:nvPr/>
        </p:nvSpPr>
        <p:spPr>
          <a:xfrm>
            <a:off x="4975176" y="4808928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682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3FB61A-3379-4BE7-B35E-4A210AD583E3}"/>
              </a:ext>
            </a:extLst>
          </p:cNvPr>
          <p:cNvSpPr/>
          <p:nvPr/>
        </p:nvSpPr>
        <p:spPr>
          <a:xfrm rot="1800000">
            <a:off x="3874084" y="334451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E211606-7C79-4D91-9D1C-168B686E2AAC}"/>
              </a:ext>
            </a:extLst>
          </p:cNvPr>
          <p:cNvSpPr/>
          <p:nvPr/>
        </p:nvSpPr>
        <p:spPr>
          <a:xfrm>
            <a:off x="4224899" y="4127401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F04EE9-0078-4A0C-A076-F3AEB83AB237}"/>
              </a:ext>
            </a:extLst>
          </p:cNvPr>
          <p:cNvSpPr txBox="1"/>
          <p:nvPr/>
        </p:nvSpPr>
        <p:spPr>
          <a:xfrm>
            <a:off x="4975176" y="4808928"/>
            <a:ext cx="16137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9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6A45F5-67B6-423B-8FA2-A171BF964E8D}"/>
              </a:ext>
            </a:extLst>
          </p:cNvPr>
          <p:cNvCxnSpPr>
            <a:cxnSpLocks/>
          </p:cNvCxnSpPr>
          <p:nvPr/>
        </p:nvCxnSpPr>
        <p:spPr>
          <a:xfrm flipH="1" flipV="1">
            <a:off x="2872985" y="3489810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F15EC-6A21-4B54-B8D2-78CE1D4269B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3529200" y="3307232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8B4088-DCFD-4C6F-A98D-87C01AFF6C2A}"/>
              </a:ext>
            </a:extLst>
          </p:cNvPr>
          <p:cNvSpPr txBox="1"/>
          <p:nvPr/>
        </p:nvSpPr>
        <p:spPr>
          <a:xfrm>
            <a:off x="4566886" y="1992895"/>
            <a:ext cx="25142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48C926-259B-40F1-89E6-C8DB801CDF19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6877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547369" y="4592566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3319780" y="386286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658288" y="3918758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03360" y="5064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682568" y="52112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666859" y="3689716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AB9997-D936-4D5E-AFE5-0318420107A7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77549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D260A0D-A0F5-43CA-815A-2DF81E7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3DB5891-F220-44A3-974F-73475F7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C2CCD-C4FF-4739-AEF0-35B7F3F2EA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6B3200-CB57-4D20-A915-EA769B165A54}"/>
              </a:ext>
            </a:extLst>
          </p:cNvPr>
          <p:cNvSpPr txBox="1"/>
          <p:nvPr/>
        </p:nvSpPr>
        <p:spPr>
          <a:xfrm>
            <a:off x="1448905" y="2527055"/>
            <a:ext cx="6417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このように，座標変換は，繰り返すほど頭が混乱してくる．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AB7D777-BE57-48AF-BF1D-FEEDAA11CCED}"/>
              </a:ext>
            </a:extLst>
          </p:cNvPr>
          <p:cNvSpPr/>
          <p:nvPr/>
        </p:nvSpPr>
        <p:spPr>
          <a:xfrm>
            <a:off x="4047343" y="3100890"/>
            <a:ext cx="742013" cy="547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99C9-05F3-438D-84EA-C405518C6F34}"/>
              </a:ext>
            </a:extLst>
          </p:cNvPr>
          <p:cNvSpPr txBox="1"/>
          <p:nvPr/>
        </p:nvSpPr>
        <p:spPr>
          <a:xfrm>
            <a:off x="1969621" y="3933538"/>
            <a:ext cx="4973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ある時点の座標系を記憶しておく</a:t>
            </a:r>
            <a:r>
              <a:rPr kumimoji="1" lang="en-US" altLang="ja-JP" dirty="0"/>
              <a:t>: pushMatrix()</a:t>
            </a:r>
          </a:p>
          <a:p>
            <a:r>
              <a:rPr kumimoji="1" lang="ja-JP" altLang="en-US" dirty="0"/>
              <a:t>その時の座標系に戻す</a:t>
            </a:r>
            <a:r>
              <a:rPr kumimoji="1" lang="en-US" altLang="ja-JP" dirty="0"/>
              <a:t>: popMatrix()</a:t>
            </a:r>
          </a:p>
        </p:txBody>
      </p:sp>
    </p:spTree>
    <p:extLst>
      <p:ext uri="{BB962C8B-B14F-4D97-AF65-F5344CB8AC3E}">
        <p14:creationId xmlns:p14="http://schemas.microsoft.com/office/powerpoint/2010/main" val="180726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6F5FA18-8C94-40BB-8407-67D7B8577EF2}"/>
              </a:ext>
            </a:extLst>
          </p:cNvPr>
          <p:cNvSpPr/>
          <p:nvPr/>
        </p:nvSpPr>
        <p:spPr>
          <a:xfrm>
            <a:off x="4271039" y="314827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1FC7E4-8915-4AAF-BF3C-28599F875E0D}"/>
              </a:ext>
            </a:extLst>
          </p:cNvPr>
          <p:cNvSpPr/>
          <p:nvPr/>
        </p:nvSpPr>
        <p:spPr>
          <a:xfrm>
            <a:off x="5223053" y="3701491"/>
            <a:ext cx="534009" cy="534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465B38-1797-4BCF-9BD9-341D2EF61A36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82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C2CECBCF-A5F0-4E3E-92C0-812F7F443822}"/>
              </a:ext>
            </a:extLst>
          </p:cNvPr>
          <p:cNvSpPr/>
          <p:nvPr/>
        </p:nvSpPr>
        <p:spPr>
          <a:xfrm>
            <a:off x="3683838" y="2540779"/>
            <a:ext cx="1167312" cy="1167312"/>
          </a:xfrm>
          <a:prstGeom prst="arc">
            <a:avLst>
              <a:gd name="adj1" fmla="val 6788"/>
              <a:gd name="adj2" fmla="val 176502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CBF8C3-F0C2-40BB-8A37-0AA6FD17A4C4}"/>
              </a:ext>
            </a:extLst>
          </p:cNvPr>
          <p:cNvCxnSpPr>
            <a:cxnSpLocks/>
          </p:cNvCxnSpPr>
          <p:nvPr/>
        </p:nvCxnSpPr>
        <p:spPr>
          <a:xfrm flipH="1">
            <a:off x="4304070" y="313198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D3C3C3-1BCA-4439-B669-B202B0248FF9}"/>
              </a:ext>
            </a:extLst>
          </p:cNvPr>
          <p:cNvSpPr txBox="1"/>
          <p:nvPr/>
        </p:nvSpPr>
        <p:spPr>
          <a:xfrm>
            <a:off x="4959566" y="2462323"/>
            <a:ext cx="18004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回転のプラス方向は</a:t>
            </a:r>
            <a:br>
              <a:rPr kumimoji="1" lang="en-US" altLang="ja-JP" sz="1400" dirty="0"/>
            </a:br>
            <a:r>
              <a:rPr kumimoji="1" lang="ja-JP" altLang="en-US" sz="1400" dirty="0"/>
              <a:t>時計回り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DF3DA4-C587-4273-B4EC-FAAF2C7F2C89}"/>
              </a:ext>
            </a:extLst>
          </p:cNvPr>
          <p:cNvSpPr txBox="1"/>
          <p:nvPr/>
        </p:nvSpPr>
        <p:spPr>
          <a:xfrm>
            <a:off x="1287475" y="2755454"/>
            <a:ext cx="20194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3693A4-9AB0-4E1A-9CD1-41090A3E0EA6}"/>
              </a:ext>
            </a:extLst>
          </p:cNvPr>
          <p:cNvSpPr txBox="1"/>
          <p:nvPr/>
        </p:nvSpPr>
        <p:spPr>
          <a:xfrm>
            <a:off x="4769309" y="4739557"/>
            <a:ext cx="14648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rotate(/*</a:t>
            </a:r>
            <a:r>
              <a:rPr lang="ja-JP" altLang="en-US" sz="14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54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B2F337-9C80-4BD1-9E5A-C9EC3145F613}"/>
              </a:ext>
            </a:extLst>
          </p:cNvPr>
          <p:cNvSpPr/>
          <p:nvPr/>
        </p:nvSpPr>
        <p:spPr>
          <a:xfrm rot="1800000">
            <a:off x="4122800" y="3242104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DD18CC-633D-4A42-8504-913636083D4B}"/>
              </a:ext>
            </a:extLst>
          </p:cNvPr>
          <p:cNvSpPr/>
          <p:nvPr/>
        </p:nvSpPr>
        <p:spPr>
          <a:xfrm>
            <a:off x="4362025" y="4013365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F2D0AE-14BD-453A-9BDA-759A38893605}"/>
              </a:ext>
            </a:extLst>
          </p:cNvPr>
          <p:cNvSpPr txBox="1"/>
          <p:nvPr/>
        </p:nvSpPr>
        <p:spPr>
          <a:xfrm>
            <a:off x="4897751" y="4696315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0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C6F1EF-6367-45B8-9A2A-543A38EC0308}"/>
              </a:ext>
            </a:extLst>
          </p:cNvPr>
          <p:cNvSpPr txBox="1"/>
          <p:nvPr/>
        </p:nvSpPr>
        <p:spPr>
          <a:xfrm>
            <a:off x="4826691" y="2567959"/>
            <a:ext cx="25386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87B7C6-B620-4F20-9180-348759414312}"/>
              </a:ext>
            </a:extLst>
          </p:cNvPr>
          <p:cNvCxnSpPr>
            <a:cxnSpLocks/>
          </p:cNvCxnSpPr>
          <p:nvPr/>
        </p:nvCxnSpPr>
        <p:spPr>
          <a:xfrm flipH="1" flipV="1">
            <a:off x="3772320" y="3965219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5B304D-F2C0-4414-BDDF-481AB657A74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4428535" y="3782641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1E5833-DEAB-4EAA-97B0-EF25610290C6}"/>
              </a:ext>
            </a:extLst>
          </p:cNvPr>
          <p:cNvSpPr txBox="1"/>
          <p:nvPr/>
        </p:nvSpPr>
        <p:spPr>
          <a:xfrm>
            <a:off x="4897751" y="4696315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762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931597" y="4493001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583661" y="2948775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58059" y="4401560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168121" y="52374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575334" y="57649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596038" y="43391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68B1E333-6F67-4BC1-B65F-19D433888243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7A5C4E-7DE9-42E9-B869-025C45781191}"/>
              </a:ext>
            </a:extLst>
          </p:cNvPr>
          <p:cNvSpPr txBox="1"/>
          <p:nvPr/>
        </p:nvSpPr>
        <p:spPr>
          <a:xfrm>
            <a:off x="5513711" y="4077501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0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DD74A32-2F77-4048-9B44-04F89CAA8FB9}"/>
              </a:ext>
            </a:extLst>
          </p:cNvPr>
          <p:cNvCxnSpPr>
            <a:cxnSpLocks/>
          </p:cNvCxnSpPr>
          <p:nvPr/>
        </p:nvCxnSpPr>
        <p:spPr>
          <a:xfrm flipV="1">
            <a:off x="3354706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FD2D522-88E2-4E2C-821D-1121C06B42FA}"/>
              </a:ext>
            </a:extLst>
          </p:cNvPr>
          <p:cNvCxnSpPr>
            <a:cxnSpLocks/>
          </p:cNvCxnSpPr>
          <p:nvPr/>
        </p:nvCxnSpPr>
        <p:spPr>
          <a:xfrm flipH="1">
            <a:off x="2728570" y="2671518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C73BC8-BD1C-4FA0-AC6D-FD0964D401B5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B5894CA-EEF4-4AAE-A8EA-8AD151A8FDB3}"/>
              </a:ext>
            </a:extLst>
          </p:cNvPr>
          <p:cNvCxnSpPr>
            <a:cxnSpLocks/>
          </p:cNvCxnSpPr>
          <p:nvPr/>
        </p:nvCxnSpPr>
        <p:spPr>
          <a:xfrm>
            <a:off x="3350695" y="2055571"/>
            <a:ext cx="2413742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6D6B19-FD50-421B-91F4-33D9C282B4CD}"/>
              </a:ext>
            </a:extLst>
          </p:cNvPr>
          <p:cNvCxnSpPr>
            <a:cxnSpLocks/>
          </p:cNvCxnSpPr>
          <p:nvPr/>
        </p:nvCxnSpPr>
        <p:spPr>
          <a:xfrm flipV="1">
            <a:off x="5764437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9036C0-3811-42ED-9946-157CDE20CDB7}"/>
              </a:ext>
            </a:extLst>
          </p:cNvPr>
          <p:cNvSpPr txBox="1"/>
          <p:nvPr/>
        </p:nvSpPr>
        <p:spPr>
          <a:xfrm>
            <a:off x="4224897" y="173316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width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D455AF6-BB4C-4318-AFFF-ED9F5AC93DB2}"/>
              </a:ext>
            </a:extLst>
          </p:cNvPr>
          <p:cNvCxnSpPr>
            <a:cxnSpLocks/>
          </p:cNvCxnSpPr>
          <p:nvPr/>
        </p:nvCxnSpPr>
        <p:spPr>
          <a:xfrm flipH="1">
            <a:off x="2728570" y="4201112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716EF50-3198-4E3C-9DD5-BADC623A6F7F}"/>
              </a:ext>
            </a:extLst>
          </p:cNvPr>
          <p:cNvCxnSpPr>
            <a:cxnSpLocks/>
          </p:cNvCxnSpPr>
          <p:nvPr/>
        </p:nvCxnSpPr>
        <p:spPr>
          <a:xfrm>
            <a:off x="2728570" y="2671518"/>
            <a:ext cx="0" cy="1529594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828FEF-0349-4679-8479-9AD6AB43D817}"/>
              </a:ext>
            </a:extLst>
          </p:cNvPr>
          <p:cNvSpPr txBox="1"/>
          <p:nvPr/>
        </p:nvSpPr>
        <p:spPr>
          <a:xfrm>
            <a:off x="2067429" y="3189150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height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730B815-4E9D-402C-BDB9-D60D9D4EA00A}"/>
              </a:ext>
            </a:extLst>
          </p:cNvPr>
          <p:cNvSpPr txBox="1"/>
          <p:nvPr/>
        </p:nvSpPr>
        <p:spPr>
          <a:xfrm>
            <a:off x="1434584" y="1364537"/>
            <a:ext cx="4702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初期には，座標系がスクリーンに対し，この位置にある．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1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A85754E-DB87-48BD-BC1A-34B1D28CC24F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298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3376650" y="2678832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297A90E-A3AE-4603-9C00-735FB449D51F}"/>
              </a:ext>
            </a:extLst>
          </p:cNvPr>
          <p:cNvSpPr/>
          <p:nvPr/>
        </p:nvSpPr>
        <p:spPr>
          <a:xfrm>
            <a:off x="4175522" y="3101642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D0E0A6-5984-490F-ADD9-69A9773BF328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492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18399</TotalTime>
  <Words>403</Words>
  <Application>Microsoft Office PowerPoint</Application>
  <PresentationFormat>画面に合わせる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Medium</vt:lpstr>
      <vt:lpstr>Arial</vt:lpstr>
      <vt:lpstr>Calibri</vt:lpstr>
      <vt:lpstr>1_Office テーマ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951</cp:revision>
  <dcterms:created xsi:type="dcterms:W3CDTF">2020-05-22T01:53:53Z</dcterms:created>
  <dcterms:modified xsi:type="dcterms:W3CDTF">2021-05-17T05:29:42Z</dcterms:modified>
</cp:coreProperties>
</file>