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579" r:id="rId2"/>
    <p:sldId id="580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8080"/>
    <a:srgbClr val="FF6699"/>
    <a:srgbClr val="FF9900"/>
    <a:srgbClr val="00FF00"/>
    <a:srgbClr val="00FE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6" d="100"/>
          <a:sy n="136" d="100"/>
        </p:scale>
        <p:origin x="9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29611" y="2664332"/>
            <a:ext cx="188534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69336" y="2092147"/>
            <a:ext cx="0" cy="18434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4714958" y="247966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28213" y="39120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708143" y="2431637"/>
            <a:ext cx="9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原点</a:t>
            </a:r>
            <a:r>
              <a:rPr kumimoji="1" lang="en-US" altLang="ja-JP" sz="1050" dirty="0">
                <a:latin typeface="+mn-ea"/>
              </a:rPr>
              <a:t>(0,0)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960B04E-E67D-4C4A-A15E-577EE3D0C893}"/>
              </a:ext>
            </a:extLst>
          </p:cNvPr>
          <p:cNvSpPr/>
          <p:nvPr/>
        </p:nvSpPr>
        <p:spPr>
          <a:xfrm>
            <a:off x="3371971" y="2679927"/>
            <a:ext cx="1180714" cy="885139"/>
          </a:xfrm>
          <a:prstGeom prst="rightArrow">
            <a:avLst/>
          </a:prstGeom>
          <a:solidFill>
            <a:schemeClr val="bg1">
              <a:lumMod val="85000"/>
              <a:alpha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6DD167-CE58-4CBB-A339-C19EAFBE4E96}"/>
              </a:ext>
            </a:extLst>
          </p:cNvPr>
          <p:cNvSpPr/>
          <p:nvPr/>
        </p:nvSpPr>
        <p:spPr>
          <a:xfrm>
            <a:off x="3336311" y="2628672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50713" y="2873547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290A78-1A5B-4FCB-BA4A-A8C3AD464F87}"/>
              </a:ext>
            </a:extLst>
          </p:cNvPr>
          <p:cNvSpPr/>
          <p:nvPr/>
        </p:nvSpPr>
        <p:spPr>
          <a:xfrm>
            <a:off x="3350713" y="3318680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3DFBDFF-0A18-4EDB-B9B2-EC2E6A735F39}"/>
              </a:ext>
            </a:extLst>
          </p:cNvPr>
          <p:cNvSpPr/>
          <p:nvPr/>
        </p:nvSpPr>
        <p:spPr>
          <a:xfrm>
            <a:off x="4081014" y="3328183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91EEC87-CCF4-4897-9E29-0F67C8205522}"/>
              </a:ext>
            </a:extLst>
          </p:cNvPr>
          <p:cNvSpPr/>
          <p:nvPr/>
        </p:nvSpPr>
        <p:spPr>
          <a:xfrm>
            <a:off x="4081013" y="2866231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0FA951D-3A1D-4F86-9D05-583E30245D76}"/>
              </a:ext>
            </a:extLst>
          </p:cNvPr>
          <p:cNvSpPr/>
          <p:nvPr/>
        </p:nvSpPr>
        <p:spPr>
          <a:xfrm>
            <a:off x="4081012" y="2637311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D9CF4A-1E84-4420-AC92-D98E1ECF51EF}"/>
              </a:ext>
            </a:extLst>
          </p:cNvPr>
          <p:cNvSpPr/>
          <p:nvPr/>
        </p:nvSpPr>
        <p:spPr>
          <a:xfrm>
            <a:off x="4519342" y="3098787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9E78F43-C17C-46BF-92E4-7FE14875FA9A}"/>
              </a:ext>
            </a:extLst>
          </p:cNvPr>
          <p:cNvSpPr/>
          <p:nvPr/>
        </p:nvSpPr>
        <p:spPr>
          <a:xfrm>
            <a:off x="4081012" y="3537714"/>
            <a:ext cx="52055" cy="52055"/>
          </a:xfrm>
          <a:prstGeom prst="ellipse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F14EACA-146F-4CA1-A6E4-A07061907200}"/>
              </a:ext>
            </a:extLst>
          </p:cNvPr>
          <p:cNvSpPr txBox="1"/>
          <p:nvPr/>
        </p:nvSpPr>
        <p:spPr>
          <a:xfrm>
            <a:off x="3121335" y="2690750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3A17F1-24A3-4B4D-9132-366107984070}"/>
              </a:ext>
            </a:extLst>
          </p:cNvPr>
          <p:cNvSpPr/>
          <p:nvPr/>
        </p:nvSpPr>
        <p:spPr>
          <a:xfrm>
            <a:off x="2676493" y="1978735"/>
            <a:ext cx="2524614" cy="2438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6A4F4B-3EF1-4546-BD69-585906A4001C}"/>
              </a:ext>
            </a:extLst>
          </p:cNvPr>
          <p:cNvSpPr txBox="1"/>
          <p:nvPr/>
        </p:nvSpPr>
        <p:spPr>
          <a:xfrm>
            <a:off x="3851052" y="2635987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197C702-E8BC-4978-8ACA-722C166B7EEC}"/>
              </a:ext>
            </a:extLst>
          </p:cNvPr>
          <p:cNvSpPr txBox="1"/>
          <p:nvPr/>
        </p:nvSpPr>
        <p:spPr>
          <a:xfrm>
            <a:off x="3962328" y="2372150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06968CF-FE99-4F91-B4F3-EE9BB9375575}"/>
              </a:ext>
            </a:extLst>
          </p:cNvPr>
          <p:cNvSpPr txBox="1"/>
          <p:nvPr/>
        </p:nvSpPr>
        <p:spPr>
          <a:xfrm>
            <a:off x="4517320" y="2960192"/>
            <a:ext cx="2952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>
                    <a:lumMod val="50000"/>
                  </a:schemeClr>
                </a:solidFill>
              </a:rPr>
              <a:t>D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3883E9B-AE09-49B3-8497-556C2062311A}"/>
              </a:ext>
            </a:extLst>
          </p:cNvPr>
          <p:cNvSpPr txBox="1"/>
          <p:nvPr/>
        </p:nvSpPr>
        <p:spPr>
          <a:xfrm>
            <a:off x="3960146" y="3551504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AD6A41B-ABBC-40A0-A69D-E441B851C386}"/>
              </a:ext>
            </a:extLst>
          </p:cNvPr>
          <p:cNvSpPr txBox="1"/>
          <p:nvPr/>
        </p:nvSpPr>
        <p:spPr>
          <a:xfrm>
            <a:off x="3850418" y="3288156"/>
            <a:ext cx="2664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F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90C0E0-151A-4940-8F50-DFA7E84C239E}"/>
              </a:ext>
            </a:extLst>
          </p:cNvPr>
          <p:cNvSpPr txBox="1"/>
          <p:nvPr/>
        </p:nvSpPr>
        <p:spPr>
          <a:xfrm>
            <a:off x="3118898" y="3229637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>
                    <a:lumMod val="50000"/>
                  </a:schemeClr>
                </a:solidFill>
              </a:rPr>
              <a:t>G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弧 27">
            <a:extLst>
              <a:ext uri="{FF2B5EF4-FFF2-40B4-BE49-F238E27FC236}">
                <a16:creationId xmlns:a16="http://schemas.microsoft.com/office/drawing/2014/main" id="{642B9201-DF46-4383-B0AE-EDBE41FAF786}"/>
              </a:ext>
            </a:extLst>
          </p:cNvPr>
          <p:cNvSpPr/>
          <p:nvPr/>
        </p:nvSpPr>
        <p:spPr>
          <a:xfrm>
            <a:off x="1744741" y="2305175"/>
            <a:ext cx="1528738" cy="1123825"/>
          </a:xfrm>
          <a:prstGeom prst="arc">
            <a:avLst>
              <a:gd name="adj1" fmla="val 13417274"/>
              <a:gd name="adj2" fmla="val 3537476"/>
            </a:avLst>
          </a:prstGeom>
          <a:noFill/>
          <a:ln w="2857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2478076" y="2813012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78076" y="2855401"/>
            <a:ext cx="788549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弧 4">
            <a:extLst>
              <a:ext uri="{FF2B5EF4-FFF2-40B4-BE49-F238E27FC236}">
                <a16:creationId xmlns:a16="http://schemas.microsoft.com/office/drawing/2014/main" id="{F9695E33-5E7E-4AAD-8783-5B76F7D2D948}"/>
              </a:ext>
            </a:extLst>
          </p:cNvPr>
          <p:cNvSpPr/>
          <p:nvPr/>
        </p:nvSpPr>
        <p:spPr>
          <a:xfrm>
            <a:off x="1750082" y="2305175"/>
            <a:ext cx="1528738" cy="1123825"/>
          </a:xfrm>
          <a:prstGeom prst="arc">
            <a:avLst>
              <a:gd name="adj1" fmla="val 3211695"/>
              <a:gd name="adj2" fmla="val 13789105"/>
            </a:avLst>
          </a:prstGeom>
          <a:noFill/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AC7CA1-F47E-426B-8190-B9A4F04F0656}"/>
              </a:ext>
            </a:extLst>
          </p:cNvPr>
          <p:cNvSpPr txBox="1"/>
          <p:nvPr/>
        </p:nvSpPr>
        <p:spPr>
          <a:xfrm>
            <a:off x="3254513" y="2664679"/>
            <a:ext cx="56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0°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58EE2279-7A95-401E-9C1D-454D3A177BB7}"/>
              </a:ext>
            </a:extLst>
          </p:cNvPr>
          <p:cNvSpPr/>
          <p:nvPr/>
        </p:nvSpPr>
        <p:spPr>
          <a:xfrm>
            <a:off x="2312580" y="2664170"/>
            <a:ext cx="393062" cy="393062"/>
          </a:xfrm>
          <a:prstGeom prst="arc">
            <a:avLst>
              <a:gd name="adj1" fmla="val 21535754"/>
              <a:gd name="adj2" fmla="val 3043558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6FAA14-5C70-4B26-A996-6C058047C7CF}"/>
              </a:ext>
            </a:extLst>
          </p:cNvPr>
          <p:cNvSpPr txBox="1"/>
          <p:nvPr/>
        </p:nvSpPr>
        <p:spPr>
          <a:xfrm>
            <a:off x="3254513" y="1939753"/>
            <a:ext cx="1723549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</a:t>
            </a:r>
            <a:r>
              <a:rPr kumimoji="1" lang="ja-JP" altLang="en-US" sz="1200">
                <a:solidFill>
                  <a:srgbClr val="FF0000"/>
                </a:solidFill>
              </a:rPr>
              <a:t>赤線</a:t>
            </a:r>
            <a:r>
              <a:rPr kumimoji="1" lang="ja-JP" altLang="en-US" sz="1200"/>
              <a:t>を基準に</a:t>
            </a:r>
            <a:endParaRPr kumimoji="1" lang="en-US" altLang="ja-JP" sz="1200"/>
          </a:p>
          <a:p>
            <a:r>
              <a:rPr kumimoji="1" lang="ja-JP" altLang="en-US" sz="1200"/>
              <a:t>時計回りに角度を指定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FC16F67-C452-423A-8235-214C1E4BF3CF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2550439" y="2885375"/>
            <a:ext cx="328972" cy="475437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弧 24">
            <a:extLst>
              <a:ext uri="{FF2B5EF4-FFF2-40B4-BE49-F238E27FC236}">
                <a16:creationId xmlns:a16="http://schemas.microsoft.com/office/drawing/2014/main" id="{AAB4EE37-2B51-407B-824A-92F6F470E360}"/>
              </a:ext>
            </a:extLst>
          </p:cNvPr>
          <p:cNvSpPr/>
          <p:nvPr/>
        </p:nvSpPr>
        <p:spPr>
          <a:xfrm>
            <a:off x="2187169" y="2576641"/>
            <a:ext cx="643883" cy="580892"/>
          </a:xfrm>
          <a:prstGeom prst="arc">
            <a:avLst>
              <a:gd name="adj1" fmla="val 21535754"/>
              <a:gd name="adj2" fmla="val 1388069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A0D86CB-6114-4F1B-8B99-6C6DDEF869B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11285" y="2389694"/>
            <a:ext cx="390965" cy="4527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324F01-009A-47EB-8190-3D3CD3BC037C}"/>
              </a:ext>
            </a:extLst>
          </p:cNvPr>
          <p:cNvSpPr txBox="1"/>
          <p:nvPr/>
        </p:nvSpPr>
        <p:spPr>
          <a:xfrm>
            <a:off x="2879411" y="3349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始点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D15880D-A501-4A06-9F4E-C86CAD5F1295}"/>
              </a:ext>
            </a:extLst>
          </p:cNvPr>
          <p:cNvSpPr txBox="1"/>
          <p:nvPr/>
        </p:nvSpPr>
        <p:spPr>
          <a:xfrm>
            <a:off x="1720102" y="2094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終点</a:t>
            </a:r>
            <a:endParaRPr kumimoji="1" lang="ja-JP" altLang="en-US" sz="120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5C41E98-1A2C-4D14-B42A-8D868655F09E}"/>
              </a:ext>
            </a:extLst>
          </p:cNvPr>
          <p:cNvCxnSpPr>
            <a:cxnSpLocks/>
          </p:cNvCxnSpPr>
          <p:nvPr/>
        </p:nvCxnSpPr>
        <p:spPr>
          <a:xfrm flipH="1">
            <a:off x="2925711" y="2389694"/>
            <a:ext cx="423652" cy="43458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F257BD-7416-4ED2-83C4-D5190C8FA596}"/>
              </a:ext>
            </a:extLst>
          </p:cNvPr>
          <p:cNvSpPr/>
          <p:nvPr/>
        </p:nvSpPr>
        <p:spPr>
          <a:xfrm>
            <a:off x="2319306" y="2652365"/>
            <a:ext cx="1655836" cy="1146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2276917" y="2609976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</p:cNvCxnSpPr>
          <p:nvPr/>
        </p:nvCxnSpPr>
        <p:spPr>
          <a:xfrm>
            <a:off x="2313253" y="2403074"/>
            <a:ext cx="166794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5DAD3B-A309-4B79-949A-6A35EE1BC7D1}"/>
              </a:ext>
            </a:extLst>
          </p:cNvPr>
          <p:cNvCxnSpPr>
            <a:cxnSpLocks/>
          </p:cNvCxnSpPr>
          <p:nvPr/>
        </p:nvCxnSpPr>
        <p:spPr>
          <a:xfrm>
            <a:off x="2089952" y="2641264"/>
            <a:ext cx="0" cy="11692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6E3CB6-30F9-40D3-B637-06D7F07BF07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72036" y="2652365"/>
            <a:ext cx="20488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C6A4662-E030-4D3B-B638-AB837FB479DE}"/>
              </a:ext>
            </a:extLst>
          </p:cNvPr>
          <p:cNvCxnSpPr>
            <a:cxnSpLocks/>
          </p:cNvCxnSpPr>
          <p:nvPr/>
        </p:nvCxnSpPr>
        <p:spPr>
          <a:xfrm flipH="1">
            <a:off x="2107108" y="3798393"/>
            <a:ext cx="20488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9F4C889-7CC4-4E0B-AF13-B22CDE6FCDA0}"/>
              </a:ext>
            </a:extLst>
          </p:cNvPr>
          <p:cNvCxnSpPr>
            <a:cxnSpLocks/>
          </p:cNvCxnSpPr>
          <p:nvPr/>
        </p:nvCxnSpPr>
        <p:spPr>
          <a:xfrm>
            <a:off x="2319306" y="2391973"/>
            <a:ext cx="0" cy="2492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66E2B0-0AA5-4F9D-AE26-91A602C52F67}"/>
              </a:ext>
            </a:extLst>
          </p:cNvPr>
          <p:cNvCxnSpPr>
            <a:cxnSpLocks/>
          </p:cNvCxnSpPr>
          <p:nvPr/>
        </p:nvCxnSpPr>
        <p:spPr>
          <a:xfrm>
            <a:off x="3975142" y="2403074"/>
            <a:ext cx="0" cy="2492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4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F257BD-7416-4ED2-83C4-D5190C8FA596}"/>
              </a:ext>
            </a:extLst>
          </p:cNvPr>
          <p:cNvSpPr/>
          <p:nvPr/>
        </p:nvSpPr>
        <p:spPr>
          <a:xfrm>
            <a:off x="2319306" y="2652365"/>
            <a:ext cx="1655836" cy="1146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3104835" y="3184422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</p:cNvCxnSpPr>
          <p:nvPr/>
        </p:nvCxnSpPr>
        <p:spPr>
          <a:xfrm>
            <a:off x="2313253" y="2403074"/>
            <a:ext cx="166794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5DAD3B-A309-4B79-949A-6A35EE1BC7D1}"/>
              </a:ext>
            </a:extLst>
          </p:cNvPr>
          <p:cNvCxnSpPr>
            <a:cxnSpLocks/>
          </p:cNvCxnSpPr>
          <p:nvPr/>
        </p:nvCxnSpPr>
        <p:spPr>
          <a:xfrm>
            <a:off x="2089952" y="2641264"/>
            <a:ext cx="0" cy="11692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309BAE7-B807-4830-BF38-D6CC2DC1B6C3}"/>
              </a:ext>
            </a:extLst>
          </p:cNvPr>
          <p:cNvCxnSpPr>
            <a:cxnSpLocks/>
          </p:cNvCxnSpPr>
          <p:nvPr/>
        </p:nvCxnSpPr>
        <p:spPr>
          <a:xfrm flipH="1">
            <a:off x="2072036" y="2652365"/>
            <a:ext cx="20488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E716412-0ECD-42C1-85C8-FE4BCFF4D045}"/>
              </a:ext>
            </a:extLst>
          </p:cNvPr>
          <p:cNvCxnSpPr>
            <a:cxnSpLocks/>
          </p:cNvCxnSpPr>
          <p:nvPr/>
        </p:nvCxnSpPr>
        <p:spPr>
          <a:xfrm flipH="1">
            <a:off x="2107108" y="3798393"/>
            <a:ext cx="20488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8CCB57F-C539-4B46-901A-E0D8ECBF111A}"/>
              </a:ext>
            </a:extLst>
          </p:cNvPr>
          <p:cNvCxnSpPr>
            <a:cxnSpLocks/>
          </p:cNvCxnSpPr>
          <p:nvPr/>
        </p:nvCxnSpPr>
        <p:spPr>
          <a:xfrm>
            <a:off x="2319306" y="2391973"/>
            <a:ext cx="0" cy="2492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0CFA6C8-34AD-4AAC-BADF-275C0C6CFB4F}"/>
              </a:ext>
            </a:extLst>
          </p:cNvPr>
          <p:cNvCxnSpPr>
            <a:cxnSpLocks/>
          </p:cNvCxnSpPr>
          <p:nvPr/>
        </p:nvCxnSpPr>
        <p:spPr>
          <a:xfrm>
            <a:off x="3975142" y="2403074"/>
            <a:ext cx="0" cy="2492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5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F257BD-7416-4ED2-83C4-D5190C8FA596}"/>
              </a:ext>
            </a:extLst>
          </p:cNvPr>
          <p:cNvSpPr/>
          <p:nvPr/>
        </p:nvSpPr>
        <p:spPr>
          <a:xfrm>
            <a:off x="2319306" y="2652365"/>
            <a:ext cx="1655836" cy="1146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2276917" y="2609976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20F6172-CF88-46BB-9233-FC6CC6832459}"/>
              </a:ext>
            </a:extLst>
          </p:cNvPr>
          <p:cNvSpPr/>
          <p:nvPr/>
        </p:nvSpPr>
        <p:spPr>
          <a:xfrm>
            <a:off x="3932753" y="3756004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07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F257BD-7416-4ED2-83C4-D5190C8FA596}"/>
              </a:ext>
            </a:extLst>
          </p:cNvPr>
          <p:cNvSpPr/>
          <p:nvPr/>
        </p:nvSpPr>
        <p:spPr>
          <a:xfrm>
            <a:off x="2319306" y="2652365"/>
            <a:ext cx="1655836" cy="1146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3104835" y="3184422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</p:cNvCxnSpPr>
          <p:nvPr/>
        </p:nvCxnSpPr>
        <p:spPr>
          <a:xfrm>
            <a:off x="2313253" y="2403074"/>
            <a:ext cx="8322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5DAD3B-A309-4B79-949A-6A35EE1BC7D1}"/>
              </a:ext>
            </a:extLst>
          </p:cNvPr>
          <p:cNvCxnSpPr>
            <a:cxnSpLocks/>
          </p:cNvCxnSpPr>
          <p:nvPr/>
        </p:nvCxnSpPr>
        <p:spPr>
          <a:xfrm>
            <a:off x="2089952" y="2641264"/>
            <a:ext cx="0" cy="5879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8DDDB3C-42E6-4C10-B85B-CC5E8A06A6FF}"/>
              </a:ext>
            </a:extLst>
          </p:cNvPr>
          <p:cNvCxnSpPr>
            <a:cxnSpLocks/>
          </p:cNvCxnSpPr>
          <p:nvPr/>
        </p:nvCxnSpPr>
        <p:spPr>
          <a:xfrm flipH="1">
            <a:off x="2072036" y="2652365"/>
            <a:ext cx="20488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6F66251-E9EE-4376-B94F-121435AB291F}"/>
              </a:ext>
            </a:extLst>
          </p:cNvPr>
          <p:cNvCxnSpPr>
            <a:cxnSpLocks/>
          </p:cNvCxnSpPr>
          <p:nvPr/>
        </p:nvCxnSpPr>
        <p:spPr>
          <a:xfrm flipH="1">
            <a:off x="2089952" y="3229164"/>
            <a:ext cx="1027435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F2D131A-C994-4C67-BA9D-0562F462E412}"/>
              </a:ext>
            </a:extLst>
          </p:cNvPr>
          <p:cNvCxnSpPr>
            <a:cxnSpLocks/>
          </p:cNvCxnSpPr>
          <p:nvPr/>
        </p:nvCxnSpPr>
        <p:spPr>
          <a:xfrm>
            <a:off x="2319306" y="2391973"/>
            <a:ext cx="0" cy="2492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7059534-3629-49E4-9383-D1278AAFD55E}"/>
              </a:ext>
            </a:extLst>
          </p:cNvPr>
          <p:cNvCxnSpPr>
            <a:cxnSpLocks/>
          </p:cNvCxnSpPr>
          <p:nvPr/>
        </p:nvCxnSpPr>
        <p:spPr>
          <a:xfrm>
            <a:off x="3145521" y="2403074"/>
            <a:ext cx="0" cy="80035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3104835" y="3184422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2319306" y="3225379"/>
            <a:ext cx="165583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5DAD3B-A309-4B79-949A-6A35EE1BC7D1}"/>
              </a:ext>
            </a:extLst>
          </p:cNvPr>
          <p:cNvCxnSpPr>
            <a:cxnSpLocks/>
            <a:endCxn id="7" idx="4"/>
          </p:cNvCxnSpPr>
          <p:nvPr/>
        </p:nvCxnSpPr>
        <p:spPr>
          <a:xfrm>
            <a:off x="3150250" y="2663466"/>
            <a:ext cx="0" cy="112382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220A742-F3AD-47CC-A1D7-082EED87F9F2}"/>
              </a:ext>
            </a:extLst>
          </p:cNvPr>
          <p:cNvSpPr/>
          <p:nvPr/>
        </p:nvSpPr>
        <p:spPr>
          <a:xfrm>
            <a:off x="2325359" y="2663466"/>
            <a:ext cx="1649781" cy="1123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4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3104835" y="3184422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</p:cNvCxnSpPr>
          <p:nvPr/>
        </p:nvCxnSpPr>
        <p:spPr>
          <a:xfrm>
            <a:off x="2319306" y="3225379"/>
            <a:ext cx="78552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5DAD3B-A309-4B79-949A-6A35EE1BC7D1}"/>
              </a:ext>
            </a:extLst>
          </p:cNvPr>
          <p:cNvCxnSpPr>
            <a:cxnSpLocks/>
          </p:cNvCxnSpPr>
          <p:nvPr/>
        </p:nvCxnSpPr>
        <p:spPr>
          <a:xfrm>
            <a:off x="3150250" y="2663466"/>
            <a:ext cx="0" cy="52095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220A742-F3AD-47CC-A1D7-082EED87F9F2}"/>
              </a:ext>
            </a:extLst>
          </p:cNvPr>
          <p:cNvSpPr/>
          <p:nvPr/>
        </p:nvSpPr>
        <p:spPr>
          <a:xfrm>
            <a:off x="2325359" y="2663466"/>
            <a:ext cx="1649781" cy="1123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2270861" y="2621076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DC31-14A7-4396-95E5-DAF8E03426A4}"/>
              </a:ext>
            </a:extLst>
          </p:cNvPr>
          <p:cNvCxnSpPr>
            <a:cxnSpLocks/>
          </p:cNvCxnSpPr>
          <p:nvPr/>
        </p:nvCxnSpPr>
        <p:spPr>
          <a:xfrm>
            <a:off x="2313250" y="3225378"/>
            <a:ext cx="165583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5DAD3B-A309-4B79-949A-6A35EE1BC7D1}"/>
              </a:ext>
            </a:extLst>
          </p:cNvPr>
          <p:cNvCxnSpPr>
            <a:cxnSpLocks/>
          </p:cNvCxnSpPr>
          <p:nvPr/>
        </p:nvCxnSpPr>
        <p:spPr>
          <a:xfrm>
            <a:off x="3136434" y="2663466"/>
            <a:ext cx="0" cy="112382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220A742-F3AD-47CC-A1D7-082EED87F9F2}"/>
              </a:ext>
            </a:extLst>
          </p:cNvPr>
          <p:cNvSpPr/>
          <p:nvPr/>
        </p:nvSpPr>
        <p:spPr>
          <a:xfrm>
            <a:off x="2325359" y="2663466"/>
            <a:ext cx="1649781" cy="1123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BC6D45-C4DA-4B3A-BD89-9F9184A5417D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319306" y="2663466"/>
            <a:ext cx="83094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C8A4DBF-9CDB-454C-96E7-1232823FE15E}"/>
              </a:ext>
            </a:extLst>
          </p:cNvPr>
          <p:cNvCxnSpPr>
            <a:cxnSpLocks/>
          </p:cNvCxnSpPr>
          <p:nvPr/>
        </p:nvCxnSpPr>
        <p:spPr>
          <a:xfrm>
            <a:off x="2313250" y="2663466"/>
            <a:ext cx="0" cy="56191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0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F341-4EC6-494B-8EBB-950529C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B69B91-FD30-4B11-AE0E-EE10E00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5D397-E477-4478-9584-1BE4ED7B9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C90D54-F11A-4CA1-9354-38EB3BEE6E94}"/>
              </a:ext>
            </a:extLst>
          </p:cNvPr>
          <p:cNvSpPr/>
          <p:nvPr/>
        </p:nvSpPr>
        <p:spPr>
          <a:xfrm>
            <a:off x="2270861" y="2621076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220A742-F3AD-47CC-A1D7-082EED87F9F2}"/>
              </a:ext>
            </a:extLst>
          </p:cNvPr>
          <p:cNvSpPr/>
          <p:nvPr/>
        </p:nvSpPr>
        <p:spPr>
          <a:xfrm>
            <a:off x="2325359" y="2663466"/>
            <a:ext cx="1649781" cy="1123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BC6D45-C4DA-4B3A-BD89-9F9184A5417D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319306" y="2663466"/>
            <a:ext cx="83094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C8A4DBF-9CDB-454C-96E7-1232823FE15E}"/>
              </a:ext>
            </a:extLst>
          </p:cNvPr>
          <p:cNvCxnSpPr>
            <a:cxnSpLocks/>
          </p:cNvCxnSpPr>
          <p:nvPr/>
        </p:nvCxnSpPr>
        <p:spPr>
          <a:xfrm>
            <a:off x="2313250" y="2663466"/>
            <a:ext cx="0" cy="56191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765D13F-29F8-40EB-B526-18633E7FACA6}"/>
              </a:ext>
            </a:extLst>
          </p:cNvPr>
          <p:cNvCxnSpPr>
            <a:cxnSpLocks/>
          </p:cNvCxnSpPr>
          <p:nvPr/>
        </p:nvCxnSpPr>
        <p:spPr>
          <a:xfrm>
            <a:off x="3976149" y="3235218"/>
            <a:ext cx="0" cy="56191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A3A112-8EA8-4226-95BA-8B108A59F6B4}"/>
              </a:ext>
            </a:extLst>
          </p:cNvPr>
          <p:cNvCxnSpPr>
            <a:cxnSpLocks/>
          </p:cNvCxnSpPr>
          <p:nvPr/>
        </p:nvCxnSpPr>
        <p:spPr>
          <a:xfrm flipH="1">
            <a:off x="3138140" y="3797129"/>
            <a:ext cx="83094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F74432D-4EF1-4D88-9604-9B98E017C9A3}"/>
              </a:ext>
            </a:extLst>
          </p:cNvPr>
          <p:cNvSpPr/>
          <p:nvPr/>
        </p:nvSpPr>
        <p:spPr>
          <a:xfrm>
            <a:off x="3944859" y="3754740"/>
            <a:ext cx="84778" cy="84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507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19426</TotalTime>
  <Words>40</Words>
  <Application>Microsoft Office PowerPoint</Application>
  <PresentationFormat>画面に合わせる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Medium</vt:lpstr>
      <vt:lpstr>Arial</vt:lpstr>
      <vt:lpstr>Calibri</vt:lpstr>
      <vt:lpstr>1_Office テーマ</vt:lpstr>
      <vt:lpstr>座標変換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947</cp:revision>
  <dcterms:created xsi:type="dcterms:W3CDTF">2020-05-22T01:53:53Z</dcterms:created>
  <dcterms:modified xsi:type="dcterms:W3CDTF">2022-04-17T12:52:36Z</dcterms:modified>
</cp:coreProperties>
</file>