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579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008080"/>
    <a:srgbClr val="FF6699"/>
    <a:srgbClr val="FF9900"/>
    <a:srgbClr val="00FF00"/>
    <a:srgbClr val="00FE0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9" autoAdjust="0"/>
    <p:restoredTop sz="90323" autoAdjust="0"/>
  </p:normalViewPr>
  <p:slideViewPr>
    <p:cSldViewPr snapToGrid="0">
      <p:cViewPr varScale="1">
        <p:scale>
          <a:sx n="131" d="100"/>
          <a:sy n="131" d="100"/>
        </p:scale>
        <p:origin x="127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850"/>
    </p:cViewPr>
  </p:sorterViewPr>
  <p:notesViewPr>
    <p:cSldViewPr snapToGrid="0">
      <p:cViewPr varScale="1">
        <p:scale>
          <a:sx n="91" d="100"/>
          <a:sy n="91" d="100"/>
        </p:scale>
        <p:origin x="17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06DD886-23BF-4F18-A0DC-1FAC491CCC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C7D6CD-5021-4F79-9B49-F5D1C79DD8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9501B-69D0-4000-9A67-A4069798CF04}" type="datetimeFigureOut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550F86-4FC3-40B5-B4DE-BA6A58129D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310D7E-763B-401E-902C-19CD22C312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D7A99-1CAC-494E-8527-5E4930102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977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20702-79C6-4D55-B0C7-6A4E995866BD}" type="datetimeFigureOut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A12E0-904E-477F-95C1-9D6C51EC6C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0837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solidFill>
            <a:srgbClr val="008080"/>
          </a:solidFill>
        </p:spPr>
        <p:txBody>
          <a:bodyPr anchor="b"/>
          <a:lstStyle>
            <a:lvl1pPr marL="0" algn="dist">
              <a:defRPr sz="6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dist">
              <a:spcBef>
                <a:spcPts val="0"/>
              </a:spcBef>
              <a:buNone/>
              <a:defRPr sz="23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2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4pPr>
              <a:spcBef>
                <a:spcPts val="3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299853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93FB51-EC03-47B1-A056-A092826493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28650" y="6356354"/>
            <a:ext cx="30861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698D13-3DE8-49F2-BD4B-8F0F2733D3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C4A308-4BD0-4403-A809-06B1BD88AB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000" y="1278000"/>
            <a:ext cx="7887600" cy="4899600"/>
          </a:xfrm>
        </p:spPr>
        <p:txBody>
          <a:bodyPr/>
          <a:lstStyle>
            <a:lvl2pPr>
              <a:spcBef>
                <a:spcPts val="400"/>
              </a:spcBef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7390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1E91AFC2-37F5-43FE-9D5F-85EB59DD3F5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8650" y="2075936"/>
            <a:ext cx="7634288" cy="4137090"/>
          </a:xfrm>
        </p:spPr>
        <p:txBody>
          <a:bodyPr numCol="2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6B653365-7279-42DE-AF02-FE8EA90CB07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28650" y="6356355"/>
            <a:ext cx="30861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17D2EE3F-B8C2-4C47-93FB-706E0874620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2610A-67FF-4203-9DE5-995C0C9ADC6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8650" y="1324801"/>
            <a:ext cx="7635875" cy="751136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37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87D194-7D5A-4847-88D2-5FED0681DB6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28650" y="6356355"/>
            <a:ext cx="3086100" cy="365125"/>
          </a:xfrm>
        </p:spPr>
        <p:txBody>
          <a:bodyPr/>
          <a:lstStyle>
            <a:lvl1pPr algn="l">
              <a:defRPr sz="1600"/>
            </a:lvl1pPr>
          </a:lstStyle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394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122366"/>
            <a:ext cx="6857999" cy="4135437"/>
          </a:xfrm>
          <a:solidFill>
            <a:srgbClr val="008080"/>
          </a:solidFill>
        </p:spPr>
        <p:txBody>
          <a:bodyPr anchor="ctr">
            <a:normAutofit/>
          </a:bodyPr>
          <a:lstStyle>
            <a:lvl1pPr marL="0" algn="ctr">
              <a:defRPr sz="4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8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+mj-lt"/>
              <a:buNone/>
              <a:defRPr sz="2400"/>
            </a:lvl1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dirty="0"/>
              <a:t>引用</a:t>
            </a:r>
            <a:r>
              <a:rPr kumimoji="1" lang="en-US" altLang="ja-JP" dirty="0"/>
              <a:t>,</a:t>
            </a:r>
            <a:r>
              <a:rPr kumimoji="1" lang="ja-JP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38960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753625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76865"/>
            <a:ext cx="7886700" cy="4900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104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64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  <p:sldLayoutId id="2147483665" r:id="rId5"/>
    <p:sldLayoutId id="2147483666" r:id="rId6"/>
    <p:sldLayoutId id="2147483667" r:id="rId7"/>
  </p:sldLayoutIdLst>
  <p:hf hdr="0" dt="0"/>
  <p:txStyles>
    <p:titleStyle>
      <a:lvl1pPr marL="215995" algn="l" defTabSz="914377" rtl="0" eaLnBrk="1" latinLnBrk="0" hangingPunct="1">
        <a:lnSpc>
          <a:spcPct val="90000"/>
        </a:lnSpc>
        <a:spcBef>
          <a:spcPct val="0"/>
        </a:spcBef>
        <a:buNone/>
        <a:defRPr kumimoji="1" sz="3200" kern="1200" spc="-151">
          <a:solidFill>
            <a:schemeClr val="bg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FontTx/>
        <a:buNone/>
        <a:defRPr kumimoji="1" sz="4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1pPr>
      <a:lvl2pPr marL="534988" indent="-263525" algn="l" defTabSz="914377" rtl="0" eaLnBrk="1" latinLnBrk="0" hangingPunct="1">
        <a:lnSpc>
          <a:spcPct val="100000"/>
        </a:lnSpc>
        <a:spcBef>
          <a:spcPts val="200"/>
        </a:spcBef>
        <a:spcAft>
          <a:spcPts val="300"/>
        </a:spcAft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2pPr>
      <a:lvl3pPr marL="898525" indent="-273050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SzPct val="80000"/>
        <a:buFont typeface="游ゴシック" panose="020B0400000000000000" pitchFamily="50" charset="-128"/>
        <a:buChar char="-"/>
        <a:tabLst>
          <a:tab pos="625475" algn="l"/>
        </a:tabLst>
        <a:defRPr kumimoji="1" sz="2700" kern="1200">
          <a:solidFill>
            <a:schemeClr val="tx1"/>
          </a:solidFill>
          <a:latin typeface="+mn-ea"/>
          <a:ea typeface="+mn-ea"/>
          <a:cs typeface="+mn-cs"/>
        </a:defRPr>
      </a:lvl3pPr>
      <a:lvl4pPr marL="1341438" indent="-268288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SzPct val="100000"/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ea"/>
          <a:ea typeface="+mn-ea"/>
          <a:cs typeface="+mn-cs"/>
        </a:defRPr>
      </a:lvl4pPr>
      <a:lvl5pPr marL="1700213" indent="-268288" algn="l" defTabSz="914377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-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829611" y="2664332"/>
            <a:ext cx="1885347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>
            <a:off x="3369336" y="2092147"/>
            <a:ext cx="0" cy="1843431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4714958" y="2479666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3228213" y="391208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2708143" y="2431637"/>
            <a:ext cx="925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latin typeface="+mn-ea"/>
              </a:rPr>
              <a:t>原点</a:t>
            </a:r>
            <a:r>
              <a:rPr kumimoji="1" lang="en-US" altLang="ja-JP" sz="1050" dirty="0">
                <a:latin typeface="+mn-ea"/>
              </a:rPr>
              <a:t>(0,0)</a:t>
            </a:r>
            <a:endParaRPr kumimoji="1" lang="ja-JP" altLang="en-US" sz="1050" dirty="0">
              <a:latin typeface="+mn-ea"/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7960B04E-E67D-4C4A-A15E-577EE3D0C893}"/>
              </a:ext>
            </a:extLst>
          </p:cNvPr>
          <p:cNvSpPr/>
          <p:nvPr/>
        </p:nvSpPr>
        <p:spPr>
          <a:xfrm>
            <a:off x="3371971" y="2679927"/>
            <a:ext cx="1180714" cy="885139"/>
          </a:xfrm>
          <a:prstGeom prst="rightArrow">
            <a:avLst/>
          </a:prstGeom>
          <a:solidFill>
            <a:schemeClr val="bg1">
              <a:lumMod val="85000"/>
              <a:alpha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66DD167-CE58-4CBB-A339-C19EAFBE4E96}"/>
              </a:ext>
            </a:extLst>
          </p:cNvPr>
          <p:cNvSpPr/>
          <p:nvPr/>
        </p:nvSpPr>
        <p:spPr>
          <a:xfrm>
            <a:off x="3336311" y="2628672"/>
            <a:ext cx="71320" cy="71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3350713" y="2873547"/>
            <a:ext cx="52055" cy="52055"/>
          </a:xfrm>
          <a:prstGeom prst="ellipse">
            <a:avLst/>
          </a:prstGeom>
          <a:solidFill>
            <a:srgbClr val="008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3E290A78-1A5B-4FCB-BA4A-A8C3AD464F87}"/>
              </a:ext>
            </a:extLst>
          </p:cNvPr>
          <p:cNvSpPr/>
          <p:nvPr/>
        </p:nvSpPr>
        <p:spPr>
          <a:xfrm>
            <a:off x="3350713" y="3318680"/>
            <a:ext cx="52055" cy="52055"/>
          </a:xfrm>
          <a:prstGeom prst="ellipse">
            <a:avLst/>
          </a:prstGeom>
          <a:solidFill>
            <a:srgbClr val="008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23DFBDFF-0A18-4EDB-B9B2-EC2E6A735F39}"/>
              </a:ext>
            </a:extLst>
          </p:cNvPr>
          <p:cNvSpPr/>
          <p:nvPr/>
        </p:nvSpPr>
        <p:spPr>
          <a:xfrm>
            <a:off x="4081014" y="3328183"/>
            <a:ext cx="52055" cy="52055"/>
          </a:xfrm>
          <a:prstGeom prst="ellipse">
            <a:avLst/>
          </a:prstGeom>
          <a:solidFill>
            <a:srgbClr val="008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91EEC87-CCF4-4897-9E29-0F67C8205522}"/>
              </a:ext>
            </a:extLst>
          </p:cNvPr>
          <p:cNvSpPr/>
          <p:nvPr/>
        </p:nvSpPr>
        <p:spPr>
          <a:xfrm>
            <a:off x="4081013" y="2866231"/>
            <a:ext cx="52055" cy="52055"/>
          </a:xfrm>
          <a:prstGeom prst="ellipse">
            <a:avLst/>
          </a:prstGeom>
          <a:solidFill>
            <a:srgbClr val="008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40FA951D-3A1D-4F86-9D05-583E30245D76}"/>
              </a:ext>
            </a:extLst>
          </p:cNvPr>
          <p:cNvSpPr/>
          <p:nvPr/>
        </p:nvSpPr>
        <p:spPr>
          <a:xfrm>
            <a:off x="4081012" y="2637311"/>
            <a:ext cx="52055" cy="52055"/>
          </a:xfrm>
          <a:prstGeom prst="ellipse">
            <a:avLst/>
          </a:prstGeom>
          <a:solidFill>
            <a:srgbClr val="008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ED9CF4A-1E84-4420-AC92-D98E1ECF51EF}"/>
              </a:ext>
            </a:extLst>
          </p:cNvPr>
          <p:cNvSpPr/>
          <p:nvPr/>
        </p:nvSpPr>
        <p:spPr>
          <a:xfrm>
            <a:off x="4519342" y="3098787"/>
            <a:ext cx="52055" cy="52055"/>
          </a:xfrm>
          <a:prstGeom prst="ellipse">
            <a:avLst/>
          </a:prstGeom>
          <a:solidFill>
            <a:srgbClr val="008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9E78F43-C17C-46BF-92E4-7FE14875FA9A}"/>
              </a:ext>
            </a:extLst>
          </p:cNvPr>
          <p:cNvSpPr/>
          <p:nvPr/>
        </p:nvSpPr>
        <p:spPr>
          <a:xfrm>
            <a:off x="4081012" y="3537714"/>
            <a:ext cx="52055" cy="52055"/>
          </a:xfrm>
          <a:prstGeom prst="ellipse">
            <a:avLst/>
          </a:prstGeom>
          <a:solidFill>
            <a:srgbClr val="008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F14EACA-146F-4CA1-A6E4-A07061907200}"/>
              </a:ext>
            </a:extLst>
          </p:cNvPr>
          <p:cNvSpPr txBox="1"/>
          <p:nvPr/>
        </p:nvSpPr>
        <p:spPr>
          <a:xfrm>
            <a:off x="3121335" y="2690750"/>
            <a:ext cx="2888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chemeClr val="accent2">
                    <a:lumMod val="50000"/>
                  </a:schemeClr>
                </a:solidFill>
              </a:rPr>
              <a:t>A</a:t>
            </a:r>
            <a:endParaRPr kumimoji="1" lang="ja-JP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43A17F1-24A3-4B4D-9132-366107984070}"/>
              </a:ext>
            </a:extLst>
          </p:cNvPr>
          <p:cNvSpPr/>
          <p:nvPr/>
        </p:nvSpPr>
        <p:spPr>
          <a:xfrm>
            <a:off x="2676493" y="1978735"/>
            <a:ext cx="2524614" cy="24380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C6A4F4B-3EF1-4546-BD69-585906A4001C}"/>
              </a:ext>
            </a:extLst>
          </p:cNvPr>
          <p:cNvSpPr txBox="1"/>
          <p:nvPr/>
        </p:nvSpPr>
        <p:spPr>
          <a:xfrm>
            <a:off x="3851052" y="2635987"/>
            <a:ext cx="28245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accent2">
                    <a:lumMod val="50000"/>
                  </a:schemeClr>
                </a:solidFill>
              </a:rPr>
              <a:t>B</a:t>
            </a:r>
            <a:endParaRPr kumimoji="1" lang="ja-JP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197C702-E8BC-4978-8ACA-722C166B7EEC}"/>
              </a:ext>
            </a:extLst>
          </p:cNvPr>
          <p:cNvSpPr txBox="1"/>
          <p:nvPr/>
        </p:nvSpPr>
        <p:spPr>
          <a:xfrm>
            <a:off x="3962328" y="2372150"/>
            <a:ext cx="28084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accent2">
                    <a:lumMod val="50000"/>
                  </a:schemeClr>
                </a:solidFill>
              </a:rPr>
              <a:t>C</a:t>
            </a:r>
            <a:endParaRPr kumimoji="1" lang="ja-JP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06968CF-FE99-4F91-B4F3-EE9BB9375575}"/>
              </a:ext>
            </a:extLst>
          </p:cNvPr>
          <p:cNvSpPr txBox="1"/>
          <p:nvPr/>
        </p:nvSpPr>
        <p:spPr>
          <a:xfrm>
            <a:off x="4517320" y="2960192"/>
            <a:ext cx="29527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accent2">
                    <a:lumMod val="50000"/>
                  </a:schemeClr>
                </a:solidFill>
              </a:rPr>
              <a:t>D</a:t>
            </a:r>
            <a:endParaRPr kumimoji="1" lang="ja-JP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3883E9B-AE09-49B3-8497-556C2062311A}"/>
              </a:ext>
            </a:extLst>
          </p:cNvPr>
          <p:cNvSpPr txBox="1"/>
          <p:nvPr/>
        </p:nvSpPr>
        <p:spPr>
          <a:xfrm>
            <a:off x="3960146" y="3551504"/>
            <a:ext cx="2728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chemeClr val="accent2">
                    <a:lumMod val="50000"/>
                  </a:schemeClr>
                </a:solidFill>
              </a:rPr>
              <a:t>E</a:t>
            </a:r>
            <a:endParaRPr kumimoji="1" lang="ja-JP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AD6A41B-ABBC-40A0-A69D-E441B851C386}"/>
              </a:ext>
            </a:extLst>
          </p:cNvPr>
          <p:cNvSpPr txBox="1"/>
          <p:nvPr/>
        </p:nvSpPr>
        <p:spPr>
          <a:xfrm>
            <a:off x="3850418" y="3288156"/>
            <a:ext cx="26642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chemeClr val="accent2">
                    <a:lumMod val="50000"/>
                  </a:schemeClr>
                </a:solidFill>
              </a:rPr>
              <a:t>F</a:t>
            </a:r>
            <a:endParaRPr kumimoji="1" lang="ja-JP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190C0E0-151A-4940-8F50-DFA7E84C239E}"/>
              </a:ext>
            </a:extLst>
          </p:cNvPr>
          <p:cNvSpPr txBox="1"/>
          <p:nvPr/>
        </p:nvSpPr>
        <p:spPr>
          <a:xfrm>
            <a:off x="3118898" y="3229637"/>
            <a:ext cx="2984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chemeClr val="accent2">
                    <a:lumMod val="50000"/>
                  </a:schemeClr>
                </a:solidFill>
              </a:rPr>
              <a:t>G</a:t>
            </a:r>
            <a:endParaRPr kumimoji="1" lang="ja-JP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7472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情報処理ⅡAB_第1回0519.potx" id="{D6D3EE47-55AF-4C34-8A70-0C5498DD7343}" vid="{401C4A9D-60BB-461D-B504-C176F7156A8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19101</TotalTime>
  <Words>16</Words>
  <Application>Microsoft Office PowerPoint</Application>
  <PresentationFormat>画面に合わせる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Medium</vt:lpstr>
      <vt:lpstr>Arial</vt:lpstr>
      <vt:lpstr>Calibri</vt:lpstr>
      <vt:lpstr>1_Office テーマ</vt:lpstr>
      <vt:lpstr>座標変換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福嶋　昭彦</dc:creator>
  <cp:lastModifiedBy>福嶋　昭彦</cp:lastModifiedBy>
  <cp:revision>944</cp:revision>
  <dcterms:created xsi:type="dcterms:W3CDTF">2020-05-22T01:53:53Z</dcterms:created>
  <dcterms:modified xsi:type="dcterms:W3CDTF">2021-05-27T09:21:48Z</dcterms:modified>
</cp:coreProperties>
</file>