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585" r:id="rId2"/>
    <p:sldId id="587" r:id="rId3"/>
    <p:sldId id="588" r:id="rId4"/>
    <p:sldId id="589" r:id="rId5"/>
    <p:sldId id="590" r:id="rId6"/>
    <p:sldId id="592" r:id="rId7"/>
    <p:sldId id="593" r:id="rId8"/>
    <p:sldId id="594" r:id="rId9"/>
    <p:sldId id="595" r:id="rId10"/>
    <p:sldId id="596" r:id="rId11"/>
    <p:sldId id="575" r:id="rId12"/>
    <p:sldId id="598" r:id="rId13"/>
    <p:sldId id="600" r:id="rId14"/>
    <p:sldId id="601" r:id="rId15"/>
    <p:sldId id="569" r:id="rId16"/>
    <p:sldId id="573" r:id="rId17"/>
    <p:sldId id="577" r:id="rId18"/>
    <p:sldId id="578" r:id="rId19"/>
    <p:sldId id="579" r:id="rId20"/>
    <p:sldId id="580" r:id="rId21"/>
    <p:sldId id="581" r:id="rId22"/>
    <p:sldId id="584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2F2F2"/>
    <a:srgbClr val="FF9900"/>
    <a:srgbClr val="000000"/>
    <a:srgbClr val="FFFFFF"/>
    <a:srgbClr val="008080"/>
    <a:srgbClr val="FF6699"/>
    <a:srgbClr val="00FF00"/>
    <a:srgbClr val="00FE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9" autoAdjust="0"/>
    <p:restoredTop sz="90323" autoAdjust="0"/>
  </p:normalViewPr>
  <p:slideViewPr>
    <p:cSldViewPr snapToGrid="0">
      <p:cViewPr varScale="1">
        <p:scale>
          <a:sx n="131" d="100"/>
          <a:sy n="131" d="100"/>
        </p:scale>
        <p:origin x="19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666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224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25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371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30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76FD36CB-17B6-4844-8A87-9BD4FCEDC241}"/>
              </a:ext>
            </a:extLst>
          </p:cNvPr>
          <p:cNvSpPr/>
          <p:nvPr/>
        </p:nvSpPr>
        <p:spPr>
          <a:xfrm rot="10800000">
            <a:off x="1311640" y="2394165"/>
            <a:ext cx="2573364" cy="779491"/>
          </a:xfrm>
          <a:prstGeom prst="arc">
            <a:avLst>
              <a:gd name="adj1" fmla="val 5053163"/>
              <a:gd name="adj2" fmla="val 11714780"/>
            </a:avLst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78802" y="2504575"/>
            <a:ext cx="152455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3240634" y="2086388"/>
            <a:ext cx="3933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</a:rPr>
              <a:t>1.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の呼び出し（引数</a:t>
            </a:r>
            <a:r>
              <a:rPr lang="en-US" altLang="ja-JP" sz="1400" u="sng">
                <a:solidFill>
                  <a:srgbClr val="FF0000"/>
                </a:solidFill>
              </a:rPr>
              <a:t>5</a:t>
            </a:r>
            <a:r>
              <a:rPr lang="ja-JP" altLang="en-US" sz="1400" u="sng">
                <a:solidFill>
                  <a:srgbClr val="FF0000"/>
                </a:solidFill>
              </a:rPr>
              <a:t>を渡す）</a:t>
            </a:r>
            <a:endParaRPr kumimoji="1" lang="ja-JP" altLang="en-US" sz="1400" u="sng">
              <a:solidFill>
                <a:srgbClr val="FF0000"/>
              </a:solidFill>
            </a:endParaRPr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5906222C-5DE6-40C4-98D8-F191B362DCE9}"/>
              </a:ext>
            </a:extLst>
          </p:cNvPr>
          <p:cNvSpPr/>
          <p:nvPr/>
        </p:nvSpPr>
        <p:spPr>
          <a:xfrm rot="16200000">
            <a:off x="3108046" y="2837173"/>
            <a:ext cx="45719" cy="599846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A4D2A1-B181-45E6-90E4-351130CCADCF}"/>
              </a:ext>
            </a:extLst>
          </p:cNvPr>
          <p:cNvSpPr txBox="1"/>
          <p:nvPr/>
        </p:nvSpPr>
        <p:spPr>
          <a:xfrm>
            <a:off x="2985571" y="30996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5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228CBB-B35F-45E6-8A28-0B734B6B0612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6A87AF-2A97-4411-BFED-566D9A419F1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17C13F1-37F1-4485-846F-A2F27DD29CC4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7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848988" y="2504575"/>
            <a:ext cx="165436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2503357" y="2440737"/>
            <a:ext cx="3394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</a:rPr>
              <a:t>10.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の呼び出し元に戻る</a:t>
            </a:r>
            <a:endParaRPr kumimoji="1" lang="ja-JP" altLang="en-US" sz="1400" u="sng">
              <a:solidFill>
                <a:srgbClr val="FF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228CBB-B35F-45E6-8A28-0B734B6B0612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66D1AE5-3BF3-4B8C-9C29-AFD383FDBA00}"/>
              </a:ext>
            </a:extLst>
          </p:cNvPr>
          <p:cNvCxnSpPr>
            <a:cxnSpLocks/>
          </p:cNvCxnSpPr>
          <p:nvPr/>
        </p:nvCxnSpPr>
        <p:spPr>
          <a:xfrm>
            <a:off x="848988" y="2504575"/>
            <a:ext cx="0" cy="18010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099DD5E-B1AD-43C9-903A-D6962DCE4B6E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</p:spTree>
    <p:extLst>
      <p:ext uri="{BB962C8B-B14F-4D97-AF65-F5344CB8AC3E}">
        <p14:creationId xmlns:p14="http://schemas.microsoft.com/office/powerpoint/2010/main" val="229871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8E898BE-EBE9-4EAF-BC8E-8998037A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149288" y="2527203"/>
            <a:ext cx="2820031" cy="28156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F149C8-9ED8-4EBA-848F-15CE61929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1"/>
          <a:stretch/>
        </p:blipFill>
        <p:spPr>
          <a:xfrm>
            <a:off x="3161984" y="2527203"/>
            <a:ext cx="2820031" cy="281174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FCEE41-E542-4CA5-BF8E-636DEEC409F3}"/>
              </a:ext>
            </a:extLst>
          </p:cNvPr>
          <p:cNvSpPr/>
          <p:nvPr/>
        </p:nvSpPr>
        <p:spPr>
          <a:xfrm>
            <a:off x="149288" y="2527203"/>
            <a:ext cx="2820030" cy="2811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BCEE28-AD88-4D46-8B33-0FF5BCAC9DBE}"/>
              </a:ext>
            </a:extLst>
          </p:cNvPr>
          <p:cNvSpPr/>
          <p:nvPr/>
        </p:nvSpPr>
        <p:spPr>
          <a:xfrm>
            <a:off x="3178458" y="2527203"/>
            <a:ext cx="956095" cy="971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44BC58E-D861-430C-8972-2F1E94F09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174680" y="2527203"/>
            <a:ext cx="2820031" cy="281567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5CF844-194E-4865-B9B3-D6F07FBF61FD}"/>
              </a:ext>
            </a:extLst>
          </p:cNvPr>
          <p:cNvSpPr/>
          <p:nvPr/>
        </p:nvSpPr>
        <p:spPr>
          <a:xfrm>
            <a:off x="6174680" y="2527203"/>
            <a:ext cx="328758" cy="337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49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256130F-F8E1-4AEC-827C-8BFE7794B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0"/>
          <a:stretch/>
        </p:blipFill>
        <p:spPr>
          <a:xfrm>
            <a:off x="3478607" y="2356221"/>
            <a:ext cx="2155785" cy="214593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6" name="左中かっこ 25">
            <a:extLst>
              <a:ext uri="{FF2B5EF4-FFF2-40B4-BE49-F238E27FC236}">
                <a16:creationId xmlns:a16="http://schemas.microsoft.com/office/drawing/2014/main" id="{F74BDEF8-9DAE-4A59-8FE0-472DAA489932}"/>
              </a:ext>
            </a:extLst>
          </p:cNvPr>
          <p:cNvSpPr/>
          <p:nvPr/>
        </p:nvSpPr>
        <p:spPr>
          <a:xfrm rot="5400000">
            <a:off x="4443794" y="1813370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C4723B1C-13CC-4CEA-8A85-3E133A7C5854}"/>
              </a:ext>
            </a:extLst>
          </p:cNvPr>
          <p:cNvSpPr/>
          <p:nvPr/>
        </p:nvSpPr>
        <p:spPr>
          <a:xfrm>
            <a:off x="3212155" y="3074435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7686C8F-F4E4-4435-BAC6-49F97BBA2D23}"/>
              </a:ext>
            </a:extLst>
          </p:cNvPr>
          <p:cNvCxnSpPr>
            <a:cxnSpLocks/>
          </p:cNvCxnSpPr>
          <p:nvPr/>
        </p:nvCxnSpPr>
        <p:spPr>
          <a:xfrm>
            <a:off x="3436090" y="3074434"/>
            <a:ext cx="2229833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39DB299-42E5-4C5C-9179-309ADA8AA896}"/>
              </a:ext>
            </a:extLst>
          </p:cNvPr>
          <p:cNvCxnSpPr>
            <a:cxnSpLocks/>
          </p:cNvCxnSpPr>
          <p:nvPr/>
        </p:nvCxnSpPr>
        <p:spPr>
          <a:xfrm>
            <a:off x="3426759" y="3795728"/>
            <a:ext cx="2229833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2A9A92D-5D83-43FA-8772-186CF7DAA4A6}"/>
              </a:ext>
            </a:extLst>
          </p:cNvPr>
          <p:cNvCxnSpPr>
            <a:cxnSpLocks/>
          </p:cNvCxnSpPr>
          <p:nvPr/>
        </p:nvCxnSpPr>
        <p:spPr>
          <a:xfrm>
            <a:off x="4196533" y="2365308"/>
            <a:ext cx="0" cy="2145937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141578D-8F9E-4726-B9AE-3EA826453C69}"/>
              </a:ext>
            </a:extLst>
          </p:cNvPr>
          <p:cNvCxnSpPr>
            <a:cxnSpLocks/>
          </p:cNvCxnSpPr>
          <p:nvPr/>
        </p:nvCxnSpPr>
        <p:spPr>
          <a:xfrm>
            <a:off x="4914990" y="2358917"/>
            <a:ext cx="0" cy="2145937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DF339DA-5E26-4169-8A2B-D45567F033F0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215226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0C55D6D-4E54-45F6-9258-823663DA049C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0" cy="214826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2B95EA-99FB-4D49-AA1D-B8F5F53CA919}"/>
              </a:ext>
            </a:extLst>
          </p:cNvPr>
          <p:cNvSpPr txBox="1"/>
          <p:nvPr/>
        </p:nvSpPr>
        <p:spPr>
          <a:xfrm>
            <a:off x="5679778" y="21785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40D2491-F3ED-4CD0-97CE-0A6EB854449C}"/>
              </a:ext>
            </a:extLst>
          </p:cNvPr>
          <p:cNvSpPr txBox="1"/>
          <p:nvPr/>
        </p:nvSpPr>
        <p:spPr>
          <a:xfrm>
            <a:off x="3330169" y="45675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1A1579-6A5D-4081-AA9F-50D5C51F31C9}"/>
              </a:ext>
            </a:extLst>
          </p:cNvPr>
          <p:cNvSpPr txBox="1"/>
          <p:nvPr/>
        </p:nvSpPr>
        <p:spPr>
          <a:xfrm>
            <a:off x="3088162" y="2086186"/>
            <a:ext cx="92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原点</a:t>
            </a:r>
            <a:r>
              <a:rPr kumimoji="1" lang="en-US" altLang="ja-JP" sz="1200" dirty="0">
                <a:latin typeface="+mn-ea"/>
              </a:rPr>
              <a:t>(0,0)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C898D4F-DB6D-412D-90A0-47E84E01BA91}"/>
              </a:ext>
            </a:extLst>
          </p:cNvPr>
          <p:cNvSpPr/>
          <p:nvPr/>
        </p:nvSpPr>
        <p:spPr>
          <a:xfrm>
            <a:off x="3449092" y="2318788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9E170C82-E09A-4513-BA81-17EF70F1F82F}"/>
              </a:ext>
            </a:extLst>
          </p:cNvPr>
          <p:cNvSpPr/>
          <p:nvPr/>
        </p:nvSpPr>
        <p:spPr>
          <a:xfrm>
            <a:off x="4524009" y="3396013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5E4001E-2E60-4CFE-9853-2438AE20BB41}"/>
              </a:ext>
            </a:extLst>
          </p:cNvPr>
          <p:cNvSpPr txBox="1"/>
          <p:nvPr/>
        </p:nvSpPr>
        <p:spPr>
          <a:xfrm>
            <a:off x="5751756" y="3083228"/>
            <a:ext cx="183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lang="ja-JP" altLang="en-US" sz="1100" b="1">
                <a:latin typeface="Consolas" panose="020B0609020204030204" pitchFamily="49" charset="0"/>
              </a:rPr>
              <a:t>スクリーン中心座標</a:t>
            </a:r>
            <a:r>
              <a:rPr kumimoji="1" lang="en-US" altLang="ja-JP" sz="1100">
                <a:latin typeface="Consolas" panose="020B0609020204030204" pitchFamily="49" charset="0"/>
              </a:rPr>
              <a:t>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66" name="円弧 65">
            <a:extLst>
              <a:ext uri="{FF2B5EF4-FFF2-40B4-BE49-F238E27FC236}">
                <a16:creationId xmlns:a16="http://schemas.microsoft.com/office/drawing/2014/main" id="{9845A036-1B86-45C6-B08A-6A07D35EBCFC}"/>
              </a:ext>
            </a:extLst>
          </p:cNvPr>
          <p:cNvSpPr/>
          <p:nvPr/>
        </p:nvSpPr>
        <p:spPr>
          <a:xfrm>
            <a:off x="4350084" y="3218176"/>
            <a:ext cx="2891233" cy="853567"/>
          </a:xfrm>
          <a:prstGeom prst="arc">
            <a:avLst>
              <a:gd name="adj1" fmla="val 11448623"/>
              <a:gd name="adj2" fmla="val 1631393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1821DCC-A214-4DA6-9766-88A1F91064AC}"/>
              </a:ext>
            </a:extLst>
          </p:cNvPr>
          <p:cNvSpPr txBox="1"/>
          <p:nvPr/>
        </p:nvSpPr>
        <p:spPr>
          <a:xfrm>
            <a:off x="2098743" y="3277992"/>
            <a:ext cx="1200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fRectHeight</a:t>
            </a:r>
            <a:endParaRPr lang="ja-JP" altLang="en-US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C318020-9A28-4106-8E0C-5BCF55A9C84B}"/>
              </a:ext>
            </a:extLst>
          </p:cNvPr>
          <p:cNvSpPr txBox="1"/>
          <p:nvPr/>
        </p:nvSpPr>
        <p:spPr>
          <a:xfrm>
            <a:off x="4041515" y="1744059"/>
            <a:ext cx="103349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fRectWidth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620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209D6447-1502-4E89-B44E-76EAADA79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3492595" y="2355394"/>
            <a:ext cx="2149258" cy="214593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7686C8F-F4E4-4435-BAC6-49F97BBA2D23}"/>
              </a:ext>
            </a:extLst>
          </p:cNvPr>
          <p:cNvCxnSpPr>
            <a:cxnSpLocks/>
            <a:stCxn id="21" idx="5"/>
            <a:endCxn id="65" idx="1"/>
          </p:cNvCxnSpPr>
          <p:nvPr/>
        </p:nvCxnSpPr>
        <p:spPr>
          <a:xfrm>
            <a:off x="3883691" y="2743022"/>
            <a:ext cx="658600" cy="669486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1A1579-6A5D-4081-AA9F-50D5C51F31C9}"/>
              </a:ext>
            </a:extLst>
          </p:cNvPr>
          <p:cNvSpPr txBox="1"/>
          <p:nvPr/>
        </p:nvSpPr>
        <p:spPr>
          <a:xfrm>
            <a:off x="5759071" y="3075913"/>
            <a:ext cx="1446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kumimoji="1" lang="en-US" altLang="ja-JP" sz="1100" b="1">
                <a:latin typeface="Consolas" panose="020B0609020204030204" pitchFamily="49" charset="0"/>
              </a:rPr>
              <a:t>fRectX</a:t>
            </a:r>
            <a:r>
              <a:rPr kumimoji="1" lang="en-US" altLang="ja-JP" sz="1100">
                <a:latin typeface="Consolas" panose="020B0609020204030204" pitchFamily="49" charset="0"/>
              </a:rPr>
              <a:t>, </a:t>
            </a:r>
            <a:r>
              <a:rPr kumimoji="1" lang="en-US" altLang="ja-JP" sz="1100" b="1">
                <a:latin typeface="Consolas" panose="020B0609020204030204" pitchFamily="49" charset="0"/>
              </a:rPr>
              <a:t>fRectY</a:t>
            </a:r>
            <a:r>
              <a:rPr kumimoji="1" lang="en-US" altLang="ja-JP" sz="1100">
                <a:latin typeface="Consolas" panose="020B0609020204030204" pitchFamily="49" charset="0"/>
              </a:rPr>
              <a:t>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A3D61B4-30E9-475E-920B-E01A91824493}"/>
              </a:ext>
            </a:extLst>
          </p:cNvPr>
          <p:cNvSpPr txBox="1"/>
          <p:nvPr/>
        </p:nvSpPr>
        <p:spPr>
          <a:xfrm>
            <a:off x="1858007" y="2929719"/>
            <a:ext cx="1200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fRectHeight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5BE78A5-840A-4DCD-88D0-44A71CC045BF}"/>
              </a:ext>
            </a:extLst>
          </p:cNvPr>
          <p:cNvSpPr txBox="1"/>
          <p:nvPr/>
        </p:nvSpPr>
        <p:spPr>
          <a:xfrm>
            <a:off x="3696244" y="5129031"/>
            <a:ext cx="103349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fRectWidth</a:t>
            </a:r>
            <a:endParaRPr lang="ja-JP" altLang="en-US" sz="12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F665930-D4AF-43BE-ACE1-A19EE10845A0}"/>
              </a:ext>
            </a:extLst>
          </p:cNvPr>
          <p:cNvSpPr/>
          <p:nvPr/>
        </p:nvSpPr>
        <p:spPr>
          <a:xfrm>
            <a:off x="3816998" y="2676329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1B35438-919F-493A-BDAB-99D76C44B4A0}"/>
              </a:ext>
            </a:extLst>
          </p:cNvPr>
          <p:cNvSpPr/>
          <p:nvPr/>
        </p:nvSpPr>
        <p:spPr>
          <a:xfrm>
            <a:off x="3813931" y="3388008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6C43F85-2000-49AB-A959-FE4E02015CC4}"/>
              </a:ext>
            </a:extLst>
          </p:cNvPr>
          <p:cNvSpPr/>
          <p:nvPr/>
        </p:nvSpPr>
        <p:spPr>
          <a:xfrm>
            <a:off x="4526025" y="2673394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962E5F33-3978-47F3-A1AA-22A433616A34}"/>
              </a:ext>
            </a:extLst>
          </p:cNvPr>
          <p:cNvSpPr/>
          <p:nvPr/>
        </p:nvSpPr>
        <p:spPr>
          <a:xfrm>
            <a:off x="5252847" y="2671526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A1314B1-FB67-4408-91BF-5E9447129A99}"/>
              </a:ext>
            </a:extLst>
          </p:cNvPr>
          <p:cNvSpPr/>
          <p:nvPr/>
        </p:nvSpPr>
        <p:spPr>
          <a:xfrm>
            <a:off x="5252847" y="3395402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0A3E541-2537-4167-94E4-7B5907731306}"/>
              </a:ext>
            </a:extLst>
          </p:cNvPr>
          <p:cNvSpPr/>
          <p:nvPr/>
        </p:nvSpPr>
        <p:spPr>
          <a:xfrm>
            <a:off x="4532345" y="4112315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64D0ACF-101F-454E-8C58-483D55EE7A98}"/>
              </a:ext>
            </a:extLst>
          </p:cNvPr>
          <p:cNvSpPr/>
          <p:nvPr/>
        </p:nvSpPr>
        <p:spPr>
          <a:xfrm>
            <a:off x="3813931" y="4108648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3D0FC59-1FCA-46EF-B901-5915DA19F00C}"/>
              </a:ext>
            </a:extLst>
          </p:cNvPr>
          <p:cNvSpPr/>
          <p:nvPr/>
        </p:nvSpPr>
        <p:spPr>
          <a:xfrm>
            <a:off x="5243516" y="4106711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左中かっこ 46">
            <a:extLst>
              <a:ext uri="{FF2B5EF4-FFF2-40B4-BE49-F238E27FC236}">
                <a16:creationId xmlns:a16="http://schemas.microsoft.com/office/drawing/2014/main" id="{64B07D9E-9999-4037-9D1F-682801B5FF99}"/>
              </a:ext>
            </a:extLst>
          </p:cNvPr>
          <p:cNvSpPr/>
          <p:nvPr/>
        </p:nvSpPr>
        <p:spPr>
          <a:xfrm rot="16200000">
            <a:off x="5239793" y="4572201"/>
            <a:ext cx="80788" cy="2143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284F54D-1EE6-43A9-9DD0-6E35E5B92036}"/>
              </a:ext>
            </a:extLst>
          </p:cNvPr>
          <p:cNvCxnSpPr>
            <a:cxnSpLocks/>
          </p:cNvCxnSpPr>
          <p:nvPr/>
        </p:nvCxnSpPr>
        <p:spPr>
          <a:xfrm>
            <a:off x="5173001" y="4239678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6EB7C0-0681-439F-8B28-0F5EECAB8B20}"/>
              </a:ext>
            </a:extLst>
          </p:cNvPr>
          <p:cNvSpPr txBox="1"/>
          <p:nvPr/>
        </p:nvSpPr>
        <p:spPr>
          <a:xfrm>
            <a:off x="4781117" y="4749681"/>
            <a:ext cx="1102198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050">
                <a:latin typeface="Consolas" panose="020B0609020204030204" pitchFamily="49" charset="0"/>
              </a:rPr>
              <a:t>fRectWidth/3</a:t>
            </a:r>
            <a:endParaRPr lang="ja-JP" altLang="en-US" sz="1050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CEB07F9-157E-46E3-8830-5030EA540495}"/>
              </a:ext>
            </a:extLst>
          </p:cNvPr>
          <p:cNvCxnSpPr>
            <a:cxnSpLocks/>
          </p:cNvCxnSpPr>
          <p:nvPr/>
        </p:nvCxnSpPr>
        <p:spPr>
          <a:xfrm>
            <a:off x="5387369" y="4247862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85C6B86-E11D-440B-8621-6CEF7CBFBAE2}"/>
              </a:ext>
            </a:extLst>
          </p:cNvPr>
          <p:cNvSpPr txBox="1"/>
          <p:nvPr/>
        </p:nvSpPr>
        <p:spPr>
          <a:xfrm>
            <a:off x="5861705" y="4027870"/>
            <a:ext cx="1182833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050">
                <a:latin typeface="Consolas" panose="020B0609020204030204" pitchFamily="49" charset="0"/>
              </a:rPr>
              <a:t>fRectHeight/3</a:t>
            </a:r>
            <a:endParaRPr lang="ja-JP" altLang="en-US" sz="1050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19E42B0-CD12-4FC0-9986-D98B40FA8871}"/>
              </a:ext>
            </a:extLst>
          </p:cNvPr>
          <p:cNvCxnSpPr>
            <a:cxnSpLocks/>
          </p:cNvCxnSpPr>
          <p:nvPr/>
        </p:nvCxnSpPr>
        <p:spPr>
          <a:xfrm rot="5400000">
            <a:off x="5593660" y="3843440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左中かっこ 54">
            <a:extLst>
              <a:ext uri="{FF2B5EF4-FFF2-40B4-BE49-F238E27FC236}">
                <a16:creationId xmlns:a16="http://schemas.microsoft.com/office/drawing/2014/main" id="{406400EE-0AE5-4CA5-8F47-6448A4BB9A77}"/>
              </a:ext>
            </a:extLst>
          </p:cNvPr>
          <p:cNvSpPr/>
          <p:nvPr/>
        </p:nvSpPr>
        <p:spPr>
          <a:xfrm rot="10800000">
            <a:off x="5802527" y="4027870"/>
            <a:ext cx="80788" cy="2143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9F5652D-D218-41B5-9C05-019BA45EFE3B}"/>
              </a:ext>
            </a:extLst>
          </p:cNvPr>
          <p:cNvCxnSpPr>
            <a:cxnSpLocks/>
          </p:cNvCxnSpPr>
          <p:nvPr/>
        </p:nvCxnSpPr>
        <p:spPr>
          <a:xfrm rot="5400000">
            <a:off x="5600974" y="4054917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2C28285-E7F9-4C9C-8863-C1F95EEB8298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215226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1166DF0-0547-4DB2-B033-9D85CDEA6187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0" cy="214826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5520C6-234E-494B-B737-6A9CA63667C7}"/>
              </a:ext>
            </a:extLst>
          </p:cNvPr>
          <p:cNvSpPr txBox="1"/>
          <p:nvPr/>
        </p:nvSpPr>
        <p:spPr>
          <a:xfrm>
            <a:off x="5679778" y="21785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4A92E11-AEE6-45C3-8E0B-1E18D98EF43B}"/>
              </a:ext>
            </a:extLst>
          </p:cNvPr>
          <p:cNvSpPr txBox="1"/>
          <p:nvPr/>
        </p:nvSpPr>
        <p:spPr>
          <a:xfrm>
            <a:off x="3330169" y="45675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596A1BE-C8F6-441C-8B3E-7F667327AD9C}"/>
              </a:ext>
            </a:extLst>
          </p:cNvPr>
          <p:cNvSpPr txBox="1"/>
          <p:nvPr/>
        </p:nvSpPr>
        <p:spPr>
          <a:xfrm>
            <a:off x="2707005" y="2071660"/>
            <a:ext cx="92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原点</a:t>
            </a:r>
            <a:r>
              <a:rPr kumimoji="1" lang="en-US" altLang="ja-JP" sz="1200" dirty="0">
                <a:latin typeface="+mn-ea"/>
              </a:rPr>
              <a:t>(</a:t>
            </a:r>
            <a:r>
              <a:rPr kumimoji="1" lang="en-US" altLang="ja-JP" sz="1200">
                <a:latin typeface="+mn-ea"/>
              </a:rPr>
              <a:t>0,0)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1DA42A1F-501C-4331-9D30-38CB9CEFE48E}"/>
              </a:ext>
            </a:extLst>
          </p:cNvPr>
          <p:cNvSpPr/>
          <p:nvPr/>
        </p:nvSpPr>
        <p:spPr>
          <a:xfrm>
            <a:off x="3449092" y="2318788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DA3CA082-AB59-4EFC-A1CC-006957D8E204}"/>
              </a:ext>
            </a:extLst>
          </p:cNvPr>
          <p:cNvSpPr/>
          <p:nvPr/>
        </p:nvSpPr>
        <p:spPr>
          <a:xfrm>
            <a:off x="4531846" y="3402063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9790260A-0BAA-4CE0-8DCF-4E293210DD56}"/>
              </a:ext>
            </a:extLst>
          </p:cNvPr>
          <p:cNvSpPr/>
          <p:nvPr/>
        </p:nvSpPr>
        <p:spPr>
          <a:xfrm>
            <a:off x="4350084" y="3218176"/>
            <a:ext cx="2891233" cy="853567"/>
          </a:xfrm>
          <a:prstGeom prst="arc">
            <a:avLst>
              <a:gd name="adj1" fmla="val 11448623"/>
              <a:gd name="adj2" fmla="val 163139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0805085-D62F-4F11-8878-027B6FF9D9B5}"/>
              </a:ext>
            </a:extLst>
          </p:cNvPr>
          <p:cNvSpPr txBox="1"/>
          <p:nvPr/>
        </p:nvSpPr>
        <p:spPr>
          <a:xfrm>
            <a:off x="1995521" y="1753382"/>
            <a:ext cx="31774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kumimoji="1" lang="en-US" altLang="ja-JP" sz="1100" b="1">
                <a:latin typeface="Consolas" panose="020B0609020204030204" pitchFamily="49" charset="0"/>
              </a:rPr>
              <a:t>fRectX</a:t>
            </a:r>
            <a:r>
              <a:rPr kumimoji="1" lang="en-US" altLang="ja-JP" sz="1100">
                <a:latin typeface="Consolas" panose="020B0609020204030204" pitchFamily="49" charset="0"/>
              </a:rPr>
              <a:t>-fRectHeight, </a:t>
            </a:r>
            <a:r>
              <a:rPr kumimoji="1" lang="en-US" altLang="ja-JP" sz="1100" b="1">
                <a:latin typeface="Consolas" panose="020B0609020204030204" pitchFamily="49" charset="0"/>
              </a:rPr>
              <a:t>fRectY</a:t>
            </a:r>
            <a:r>
              <a:rPr kumimoji="1" lang="en-US" altLang="ja-JP" sz="1100">
                <a:latin typeface="Consolas" panose="020B0609020204030204" pitchFamily="49" charset="0"/>
              </a:rPr>
              <a:t>-fRectWidth)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円弧 50">
            <a:extLst>
              <a:ext uri="{FF2B5EF4-FFF2-40B4-BE49-F238E27FC236}">
                <a16:creationId xmlns:a16="http://schemas.microsoft.com/office/drawing/2014/main" id="{91C9001C-80B3-4AFE-BEDF-D5E10257AE3C}"/>
              </a:ext>
            </a:extLst>
          </p:cNvPr>
          <p:cNvSpPr/>
          <p:nvPr/>
        </p:nvSpPr>
        <p:spPr>
          <a:xfrm>
            <a:off x="3058851" y="1973107"/>
            <a:ext cx="798209" cy="1468504"/>
          </a:xfrm>
          <a:prstGeom prst="arc">
            <a:avLst>
              <a:gd name="adj1" fmla="val 16792519"/>
              <a:gd name="adj2" fmla="val 2156703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左中かっこ 66">
            <a:extLst>
              <a:ext uri="{FF2B5EF4-FFF2-40B4-BE49-F238E27FC236}">
                <a16:creationId xmlns:a16="http://schemas.microsoft.com/office/drawing/2014/main" id="{A87A94A4-5956-4C86-BF73-06402046DDEA}"/>
              </a:ext>
            </a:extLst>
          </p:cNvPr>
          <p:cNvSpPr/>
          <p:nvPr/>
        </p:nvSpPr>
        <p:spPr>
          <a:xfrm rot="16200000">
            <a:off x="4085349" y="4659992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左中かっこ 67">
            <a:extLst>
              <a:ext uri="{FF2B5EF4-FFF2-40B4-BE49-F238E27FC236}">
                <a16:creationId xmlns:a16="http://schemas.microsoft.com/office/drawing/2014/main" id="{F1BB90DF-4D8E-49A3-B908-32269BD4DE73}"/>
              </a:ext>
            </a:extLst>
          </p:cNvPr>
          <p:cNvSpPr/>
          <p:nvPr/>
        </p:nvSpPr>
        <p:spPr>
          <a:xfrm>
            <a:off x="2948586" y="2724710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EC8141B-0F68-4A5F-9491-A40E547DEC1D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226763" y="2710594"/>
            <a:ext cx="2026084" cy="539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107D9DE-3D12-4D21-8761-5210CC190D82}"/>
              </a:ext>
            </a:extLst>
          </p:cNvPr>
          <p:cNvCxnSpPr>
            <a:cxnSpLocks/>
          </p:cNvCxnSpPr>
          <p:nvPr/>
        </p:nvCxnSpPr>
        <p:spPr>
          <a:xfrm>
            <a:off x="3226763" y="3429969"/>
            <a:ext cx="2016753" cy="0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10B54B9-E888-45AB-B641-4BCCEF0398FD}"/>
              </a:ext>
            </a:extLst>
          </p:cNvPr>
          <p:cNvCxnSpPr>
            <a:cxnSpLocks/>
          </p:cNvCxnSpPr>
          <p:nvPr/>
        </p:nvCxnSpPr>
        <p:spPr>
          <a:xfrm>
            <a:off x="3838088" y="2745699"/>
            <a:ext cx="0" cy="2145937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C78A9AF2-DD11-4D1B-8532-DC3DD1122571}"/>
              </a:ext>
            </a:extLst>
          </p:cNvPr>
          <p:cNvCxnSpPr>
            <a:cxnSpLocks/>
          </p:cNvCxnSpPr>
          <p:nvPr/>
        </p:nvCxnSpPr>
        <p:spPr>
          <a:xfrm>
            <a:off x="4563860" y="2746622"/>
            <a:ext cx="0" cy="2145937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ABC51E4-2140-49B2-A7E1-2B7CB4EDF504}"/>
              </a:ext>
            </a:extLst>
          </p:cNvPr>
          <p:cNvCxnSpPr>
            <a:cxnSpLocks/>
          </p:cNvCxnSpPr>
          <p:nvPr/>
        </p:nvCxnSpPr>
        <p:spPr>
          <a:xfrm flipV="1">
            <a:off x="3817290" y="4146633"/>
            <a:ext cx="1478918" cy="1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3AB6B6E-BDE9-4640-BAB3-9F99EEAF2F61}"/>
              </a:ext>
            </a:extLst>
          </p:cNvPr>
          <p:cNvCxnSpPr>
            <a:cxnSpLocks/>
          </p:cNvCxnSpPr>
          <p:nvPr/>
        </p:nvCxnSpPr>
        <p:spPr>
          <a:xfrm rot="5400000" flipV="1">
            <a:off x="4547592" y="3443156"/>
            <a:ext cx="1478918" cy="1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2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EE5854FE-54EB-4591-A791-12F295731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0"/>
          <a:stretch/>
        </p:blipFill>
        <p:spPr>
          <a:xfrm>
            <a:off x="6620587" y="2168386"/>
            <a:ext cx="1392970" cy="138660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26A1E05-F019-4511-A00C-BA58EED9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019EF65-B814-4C92-9CAE-F1F421A3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EE5C3F-0980-48AB-8A92-0C9EBC0CC9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2E89052-2848-4A6D-95E5-2C90CC82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31" y="1880314"/>
            <a:ext cx="5814279" cy="388667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4800C6F-18FA-49F4-AC26-0306FA66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620587" y="4617457"/>
            <a:ext cx="1388752" cy="1386607"/>
          </a:xfrm>
          <a:prstGeom prst="rect">
            <a:avLst/>
          </a:prstGeom>
          <a:ln w="38100">
            <a:noFill/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ADF27CA-CE10-40CB-8C56-B597FCAF351A}"/>
              </a:ext>
            </a:extLst>
          </p:cNvPr>
          <p:cNvSpPr/>
          <p:nvPr/>
        </p:nvSpPr>
        <p:spPr>
          <a:xfrm>
            <a:off x="6620588" y="4617458"/>
            <a:ext cx="466276" cy="473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FF9B90B-0658-456E-A312-1C72B7B1D176}"/>
              </a:ext>
            </a:extLst>
          </p:cNvPr>
          <p:cNvSpPr/>
          <p:nvPr/>
        </p:nvSpPr>
        <p:spPr>
          <a:xfrm>
            <a:off x="680314" y="2809037"/>
            <a:ext cx="3701491" cy="197510"/>
          </a:xfrm>
          <a:prstGeom prst="wedgeRectCallout">
            <a:avLst>
              <a:gd name="adj1" fmla="val 104859"/>
              <a:gd name="adj2" fmla="val -29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D01AB418-D611-4C8B-A2B0-C87F5CEC6604}"/>
              </a:ext>
            </a:extLst>
          </p:cNvPr>
          <p:cNvSpPr/>
          <p:nvPr/>
        </p:nvSpPr>
        <p:spPr>
          <a:xfrm>
            <a:off x="702259" y="4814708"/>
            <a:ext cx="5471769" cy="197510"/>
          </a:xfrm>
          <a:prstGeom prst="wedgeRectCallout">
            <a:avLst>
              <a:gd name="adj1" fmla="val 54717"/>
              <a:gd name="adj2" fmla="val -254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40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8482608-272A-4E18-9D24-D1AAA670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1" t="2721"/>
          <a:stretch/>
        </p:blipFill>
        <p:spPr>
          <a:xfrm>
            <a:off x="2179443" y="1966649"/>
            <a:ext cx="4785114" cy="47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8E898BE-EBE9-4EAF-BC8E-8998037A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149288" y="2527203"/>
            <a:ext cx="2820031" cy="28156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F149C8-9ED8-4EBA-848F-15CE61929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1"/>
          <a:stretch/>
        </p:blipFill>
        <p:spPr>
          <a:xfrm>
            <a:off x="3161984" y="2527203"/>
            <a:ext cx="2820031" cy="28117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44BC58E-D861-430C-8972-2F1E94F09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174680" y="2527203"/>
            <a:ext cx="2820031" cy="28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6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577" y="1278000"/>
            <a:ext cx="8509518" cy="558000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1752153"/>
            <a:ext cx="2169185" cy="2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84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577" y="1278000"/>
            <a:ext cx="8509518" cy="558000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1751454"/>
            <a:ext cx="2169185" cy="21644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68E520-0268-4DD1-9C72-2A09983819D4}"/>
              </a:ext>
            </a:extLst>
          </p:cNvPr>
          <p:cNvSpPr/>
          <p:nvPr/>
        </p:nvSpPr>
        <p:spPr>
          <a:xfrm>
            <a:off x="6344815" y="1751454"/>
            <a:ext cx="727789" cy="73048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B15BEC-91BA-4D59-867C-CBA33F49A72A}"/>
              </a:ext>
            </a:extLst>
          </p:cNvPr>
          <p:cNvSpPr/>
          <p:nvPr/>
        </p:nvSpPr>
        <p:spPr>
          <a:xfrm>
            <a:off x="786881" y="4637312"/>
            <a:ext cx="7853266" cy="217714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56B9DE-8831-48A7-A8FE-33F05429F37E}"/>
              </a:ext>
            </a:extLst>
          </p:cNvPr>
          <p:cNvSpPr txBox="1"/>
          <p:nvPr/>
        </p:nvSpPr>
        <p:spPr>
          <a:xfrm>
            <a:off x="3834880" y="4322383"/>
            <a:ext cx="489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99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中心の矩形と周りの８つの矩形の描画に置き換える</a:t>
            </a:r>
          </a:p>
        </p:txBody>
      </p:sp>
    </p:spTree>
    <p:extLst>
      <p:ext uri="{BB962C8B-B14F-4D97-AF65-F5344CB8AC3E}">
        <p14:creationId xmlns:p14="http://schemas.microsoft.com/office/powerpoint/2010/main" val="229503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577" y="1278000"/>
            <a:ext cx="8509518" cy="558000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rgbClr val="FF9900"/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rgbClr val="FF990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rgbClr val="FF9900"/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rgbClr val="FF9900"/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rgbClr val="FF990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1751454"/>
            <a:ext cx="2169185" cy="21644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68E520-0268-4DD1-9C72-2A09983819D4}"/>
              </a:ext>
            </a:extLst>
          </p:cNvPr>
          <p:cNvSpPr/>
          <p:nvPr/>
        </p:nvSpPr>
        <p:spPr>
          <a:xfrm>
            <a:off x="6344815" y="1751454"/>
            <a:ext cx="727789" cy="73048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B15BEC-91BA-4D59-867C-CBA33F49A72A}"/>
              </a:ext>
            </a:extLst>
          </p:cNvPr>
          <p:cNvSpPr/>
          <p:nvPr/>
        </p:nvSpPr>
        <p:spPr>
          <a:xfrm>
            <a:off x="786881" y="4646643"/>
            <a:ext cx="7853266" cy="217714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56B9DE-8831-48A7-A8FE-33F05429F37E}"/>
              </a:ext>
            </a:extLst>
          </p:cNvPr>
          <p:cNvSpPr txBox="1"/>
          <p:nvPr/>
        </p:nvSpPr>
        <p:spPr>
          <a:xfrm>
            <a:off x="3834880" y="4322383"/>
            <a:ext cx="489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99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中心の矩形と周りの８つの矩形の描画に置き換える</a:t>
            </a:r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30DF338D-EBA9-4B10-881B-BF1F671245FF}"/>
              </a:ext>
            </a:extLst>
          </p:cNvPr>
          <p:cNvSpPr/>
          <p:nvPr/>
        </p:nvSpPr>
        <p:spPr>
          <a:xfrm>
            <a:off x="559839" y="3685592"/>
            <a:ext cx="283028" cy="2580897"/>
          </a:xfrm>
          <a:prstGeom prst="leftBracket">
            <a:avLst>
              <a:gd name="adj" fmla="val 67674"/>
            </a:avLst>
          </a:prstGeom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3E9EEA-7891-4D68-9B64-A39D4A81922A}"/>
              </a:ext>
            </a:extLst>
          </p:cNvPr>
          <p:cNvSpPr txBox="1"/>
          <p:nvPr/>
        </p:nvSpPr>
        <p:spPr>
          <a:xfrm>
            <a:off x="814877" y="3499373"/>
            <a:ext cx="1247193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00808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808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再帰関数化</a:t>
            </a:r>
            <a:endParaRPr kumimoji="1" lang="ja-JP" altLang="en-US" sz="1600" dirty="0">
              <a:solidFill>
                <a:srgbClr val="00808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33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63812" y="3576371"/>
            <a:ext cx="13596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920244" y="3334036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1112977" y="3106202"/>
            <a:ext cx="3291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2.iLevel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の数値が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なので，真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(True)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C3553E5-960B-4ABF-8055-3ED0C2C29D70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9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78" y="753629"/>
            <a:ext cx="8910737" cy="6104371"/>
          </a:xfrm>
        </p:spPr>
        <p:txBody>
          <a:bodyPr>
            <a:normAutofit fontScale="70000" lnSpcReduction="20000"/>
          </a:bodyPr>
          <a:lstStyle/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1900" dirty="0">
                <a:latin typeface="Consolas" panose="020B0609020204030204" pitchFamily="49" charset="0"/>
              </a:rPr>
              <a:t>;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マンダラ風図形の描画 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※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一旦通常の関数へ</a:t>
            </a:r>
            <a:endParaRPr kumimoji="1"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void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右下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865745"/>
            <a:ext cx="2169185" cy="2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78" y="753629"/>
            <a:ext cx="8910737" cy="6104371"/>
          </a:xfrm>
        </p:spPr>
        <p:txBody>
          <a:bodyPr>
            <a:normAutofit fontScale="70000" lnSpcReduction="20000"/>
          </a:bodyPr>
          <a:lstStyle/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1900" dirty="0">
                <a:latin typeface="Consolas" panose="020B0609020204030204" pitchFamily="49" charset="0"/>
              </a:rPr>
              <a:t>;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マンダラ風図形の描画 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※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一旦通常の関数へ</a:t>
            </a:r>
            <a:endParaRPr kumimoji="1"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void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865745"/>
            <a:ext cx="2169185" cy="2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3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78" y="753629"/>
            <a:ext cx="8910737" cy="6104371"/>
          </a:xfrm>
        </p:spPr>
        <p:txBody>
          <a:bodyPr>
            <a:normAutofit fontScale="62500" lnSpcReduction="20000"/>
          </a:bodyPr>
          <a:lstStyle/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// </a:t>
            </a:r>
            <a:r>
              <a:rPr lang="ja-JP" altLang="en-US" sz="1900" dirty="0">
                <a:latin typeface="Consolas" panose="020B0609020204030204" pitchFamily="49" charset="0"/>
              </a:rPr>
              <a:t>マンダラ風図形の描画　</a:t>
            </a:r>
            <a:r>
              <a:rPr lang="en-US" altLang="ja-JP" sz="1900" dirty="0">
                <a:latin typeface="Consolas" panose="020B0609020204030204" pitchFamily="49" charset="0"/>
              </a:rPr>
              <a:t>※</a:t>
            </a:r>
            <a:r>
              <a:rPr lang="ja-JP" altLang="en-US" sz="1900" dirty="0">
                <a:latin typeface="Consolas" panose="020B0609020204030204" pitchFamily="49" charset="0"/>
              </a:rPr>
              <a:t>再帰の終了が未実装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void </a:t>
            </a:r>
            <a:r>
              <a:rPr lang="en-US" altLang="ja-JP" sz="1900" dirty="0" err="1">
                <a:latin typeface="Consolas" panose="020B0609020204030204" pitchFamily="49" charset="0"/>
              </a:rPr>
              <a:t>Mandara</a:t>
            </a:r>
            <a:r>
              <a:rPr lang="en-US" altLang="ja-JP" sz="1900" dirty="0">
                <a:latin typeface="Consolas" panose="020B0609020204030204" pitchFamily="49" charset="0"/>
              </a:rPr>
              <a:t>(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if(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fCRectWidth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&gt; 2 ) // 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中心の図形の幅が一定以上ならそうでなければ再帰終了</a:t>
            </a:r>
            <a:endParaRPr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600" dirty="0">
                <a:latin typeface="Consolas" panose="020B0609020204030204" pitchFamily="49" charset="0"/>
              </a:rPr>
              <a:t>/3,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600" dirty="0">
                <a:latin typeface="Consolas" panose="020B0609020204030204" pitchFamily="49" charset="0"/>
              </a:rPr>
              <a:t>/3</a:t>
            </a:r>
            <a:r>
              <a:rPr lang="en-US" altLang="ja-JP" sz="1600" dirty="0">
                <a:latin typeface="Consolas" panose="020B0609020204030204" pitchFamily="49" charset="0"/>
              </a:rPr>
              <a:t>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 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868232"/>
            <a:ext cx="2169185" cy="21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1361052" y="3988600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1294998" y="3693800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2476645" y="3988600"/>
            <a:ext cx="3995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3.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の呼び出し（引数</a:t>
            </a:r>
            <a:r>
              <a:rPr lang="en-US" altLang="ja-JP" sz="1400" u="sng">
                <a:solidFill>
                  <a:srgbClr val="FF0000"/>
                </a:solidFill>
              </a:rPr>
              <a:t>4</a:t>
            </a:r>
            <a:r>
              <a:rPr lang="ja-JP" altLang="en-US" sz="1400" u="sng">
                <a:solidFill>
                  <a:srgbClr val="FF0000"/>
                </a:solidFill>
              </a:rPr>
              <a:t>を渡す）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32A4F65A-43AF-4E22-8252-40D7FC08910D}"/>
              </a:ext>
            </a:extLst>
          </p:cNvPr>
          <p:cNvSpPr/>
          <p:nvPr/>
        </p:nvSpPr>
        <p:spPr>
          <a:xfrm rot="10800000">
            <a:off x="2318452" y="3039706"/>
            <a:ext cx="2573364" cy="868468"/>
          </a:xfrm>
          <a:prstGeom prst="arc">
            <a:avLst>
              <a:gd name="adj1" fmla="val 5383361"/>
              <a:gd name="adj2" fmla="val 15251250"/>
            </a:avLst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FD463AED-7D2A-46DF-93B1-4B45716AEEA7}"/>
              </a:ext>
            </a:extLst>
          </p:cNvPr>
          <p:cNvSpPr/>
          <p:nvPr/>
        </p:nvSpPr>
        <p:spPr>
          <a:xfrm rot="16200000">
            <a:off x="3108046" y="2837173"/>
            <a:ext cx="45719" cy="599846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A61B8F-C29E-44DE-9625-62EA12A9FCE9}"/>
              </a:ext>
            </a:extLst>
          </p:cNvPr>
          <p:cNvSpPr txBox="1"/>
          <p:nvPr/>
        </p:nvSpPr>
        <p:spPr>
          <a:xfrm>
            <a:off x="2985571" y="30996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FF0000"/>
                </a:solidFill>
              </a:rPr>
              <a:t>4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3F17977-B131-415C-BD20-7AA052377359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BA6A6EB-70DF-4048-980B-13A4C2D41D48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2A2E054-2670-49E9-84BE-32DA60D8C8D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1A23DD8-6F3D-491D-A5B5-12CE14003C64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FF6B8C12-B410-4838-8639-120027E4F6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8CF04E5-4A92-472A-AA09-011AF590DD18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2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63812" y="3576371"/>
            <a:ext cx="13596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920244" y="3334036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1112977" y="3106202"/>
            <a:ext cx="3291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4.iLevel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の数値が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なので，真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(True)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2EB5A6-DFA8-4DB7-8069-CB1611D34BB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B9D54C4-6476-4987-800B-29FCBED67E69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4B0E01E-C655-47AC-A63F-D1221397562C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585FB34-9E68-4436-AF3C-F2AF943C0A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5A1780-C707-4AFE-AF7D-C439DDEF0FD9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1361052" y="3988600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1294998" y="3693800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2476645" y="3988600"/>
            <a:ext cx="3995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5.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の呼び出し（引数</a:t>
            </a:r>
            <a:r>
              <a:rPr lang="en-US" altLang="ja-JP" sz="1400" u="sng">
                <a:solidFill>
                  <a:srgbClr val="FF0000"/>
                </a:solidFill>
              </a:rPr>
              <a:t>3</a:t>
            </a:r>
            <a:r>
              <a:rPr lang="ja-JP" altLang="en-US" sz="1400" u="sng">
                <a:solidFill>
                  <a:srgbClr val="FF0000"/>
                </a:solidFill>
              </a:rPr>
              <a:t>を渡す）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32A4F65A-43AF-4E22-8252-40D7FC08910D}"/>
              </a:ext>
            </a:extLst>
          </p:cNvPr>
          <p:cNvSpPr/>
          <p:nvPr/>
        </p:nvSpPr>
        <p:spPr>
          <a:xfrm rot="10800000">
            <a:off x="2318452" y="3039706"/>
            <a:ext cx="2573364" cy="868468"/>
          </a:xfrm>
          <a:prstGeom prst="arc">
            <a:avLst>
              <a:gd name="adj1" fmla="val 5383361"/>
              <a:gd name="adj2" fmla="val 15251250"/>
            </a:avLst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33478EEB-230B-4DCC-B966-0933C56FF097}"/>
              </a:ext>
            </a:extLst>
          </p:cNvPr>
          <p:cNvSpPr/>
          <p:nvPr/>
        </p:nvSpPr>
        <p:spPr>
          <a:xfrm rot="16200000">
            <a:off x="3108046" y="2837173"/>
            <a:ext cx="45719" cy="599846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545378-1F0D-45C0-BF97-9DB0ED70FBD2}"/>
              </a:ext>
            </a:extLst>
          </p:cNvPr>
          <p:cNvSpPr txBox="1"/>
          <p:nvPr/>
        </p:nvSpPr>
        <p:spPr>
          <a:xfrm>
            <a:off x="2985571" y="30996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FF0000"/>
                </a:solidFill>
              </a:rPr>
              <a:t>3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D89B033-D5E3-4829-B4EB-2373FE05CA6E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DC3AD5-4A7A-42D6-ACF0-FE4BAF0232C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6FED154-93BE-46FD-813D-7CDD7837E686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730242F5-23E9-4CA0-87B8-D5BAF87760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FD707F-8A51-43F6-8340-62C09FCC0AD6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2A58D562-8C23-4925-B874-07947497F0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8E7BC68-3709-4779-92BF-6B2003921267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recursiveFunc(3)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11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1361052" y="3988600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1294998" y="3693800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3677510" y="2353090"/>
            <a:ext cx="372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6.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の呼び出しを繰り返す．</a:t>
            </a:r>
            <a:br>
              <a:rPr lang="en-US" altLang="ja-JP" sz="1400" u="sng">
                <a:solidFill>
                  <a:srgbClr val="FF0000"/>
                </a:solidFill>
              </a:rPr>
            </a:br>
            <a:r>
              <a:rPr lang="ja-JP" altLang="en-US" sz="1400" u="sng">
                <a:solidFill>
                  <a:srgbClr val="FF0000"/>
                </a:solidFill>
              </a:rPr>
              <a:t>引数</a:t>
            </a:r>
            <a:r>
              <a:rPr lang="en-US" altLang="ja-JP" sz="1400" u="sng">
                <a:solidFill>
                  <a:srgbClr val="FF0000"/>
                </a:solidFill>
              </a:rPr>
              <a:t>iLevel</a:t>
            </a:r>
            <a:r>
              <a:rPr lang="ja-JP" altLang="en-US" sz="1400" u="sng">
                <a:solidFill>
                  <a:srgbClr val="FF0000"/>
                </a:solidFill>
              </a:rPr>
              <a:t>の値が</a:t>
            </a:r>
            <a:r>
              <a:rPr lang="en-US" altLang="ja-JP" sz="1400" u="sng">
                <a:solidFill>
                  <a:srgbClr val="FF0000"/>
                </a:solidFill>
              </a:rPr>
              <a:t>1</a:t>
            </a:r>
            <a:r>
              <a:rPr lang="ja-JP" altLang="en-US" sz="1400" u="sng">
                <a:solidFill>
                  <a:srgbClr val="FF0000"/>
                </a:solidFill>
              </a:rPr>
              <a:t>ずつ減っていく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32A4F65A-43AF-4E22-8252-40D7FC08910D}"/>
              </a:ext>
            </a:extLst>
          </p:cNvPr>
          <p:cNvSpPr/>
          <p:nvPr/>
        </p:nvSpPr>
        <p:spPr>
          <a:xfrm rot="10800000">
            <a:off x="2318452" y="3039706"/>
            <a:ext cx="2573364" cy="868468"/>
          </a:xfrm>
          <a:prstGeom prst="arc">
            <a:avLst>
              <a:gd name="adj1" fmla="val 5383361"/>
              <a:gd name="adj2" fmla="val 15251250"/>
            </a:avLst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FCDB686-3548-4433-83BC-B845B4E505A5}"/>
              </a:ext>
            </a:extLst>
          </p:cNvPr>
          <p:cNvCxnSpPr>
            <a:cxnSpLocks/>
          </p:cNvCxnSpPr>
          <p:nvPr/>
        </p:nvCxnSpPr>
        <p:spPr>
          <a:xfrm>
            <a:off x="963812" y="3576371"/>
            <a:ext cx="13596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AEBC520-51C2-43C1-A072-2F978F6CD5CE}"/>
              </a:ext>
            </a:extLst>
          </p:cNvPr>
          <p:cNvCxnSpPr>
            <a:cxnSpLocks/>
          </p:cNvCxnSpPr>
          <p:nvPr/>
        </p:nvCxnSpPr>
        <p:spPr>
          <a:xfrm>
            <a:off x="920244" y="3334036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05594C5-4594-497C-82AD-A955348CA5B7}"/>
              </a:ext>
            </a:extLst>
          </p:cNvPr>
          <p:cNvSpPr/>
          <p:nvPr/>
        </p:nvSpPr>
        <p:spPr>
          <a:xfrm>
            <a:off x="2763884" y="2876310"/>
            <a:ext cx="716890" cy="3072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C811025-78B0-4B00-B7CF-550C4C4255BC}"/>
              </a:ext>
            </a:extLst>
          </p:cNvPr>
          <p:cNvCxnSpPr>
            <a:cxnSpLocks/>
          </p:cNvCxnSpPr>
          <p:nvPr/>
        </p:nvCxnSpPr>
        <p:spPr>
          <a:xfrm flipH="1">
            <a:off x="3482035" y="2798903"/>
            <a:ext cx="702259" cy="20482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324F593-E23F-4A9F-AD58-78A48003E4C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88A22D0-CB30-43D2-8010-246B8FC65FBE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CFA65A0-B85D-4B0D-B1C5-A0E1046F1DA3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A1955A55-BEEC-47C3-B5FB-422DCE92B4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F3DD9C3-32D0-420B-9DBC-6D4014699689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90C21424-1387-44B5-9FEA-5E7327DF90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E115B22-17E2-4238-B83F-876C3C94981F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2991A9F1-DF7E-4E2C-907D-CB8612AAEF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97ACDCB-6F74-423C-92B5-29A3745DD579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C9CB8C50-5701-4AFB-8E51-927F7AB9E2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72EF13-2878-4285-9076-A6577F2483FE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CE31DC2F-AEE8-4CFB-BD4F-5376FCE86F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2840" y="6017536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69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63812" y="3576371"/>
            <a:ext cx="135966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920244" y="3334036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1112977" y="3106202"/>
            <a:ext cx="339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7.iLevel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の数値が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なので，偽</a:t>
            </a:r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(False)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36B995-8781-4198-ABA3-32BC1133C70B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9C45EA3-BD62-4871-A6E8-FDC9FAE3C9F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EE0177-ADEA-4E3D-BB18-A7E4AF18D035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4C3B01DD-816C-46E1-B827-972C10D179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7899847-9944-472F-8ED3-1EA90CFDF688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14B518E-698D-47E5-8927-127169B936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C2A173A-A0BE-4881-8676-1C983ADE430A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E220B77-7F42-4649-814F-B38B23F5F7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8C4A6CF-2EBF-4150-A025-E8FF3E2EE037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3148E2A8-1A35-4299-8E8B-F06B9C8998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CBE1DAC-3A63-4E72-8819-1F68AEB3163D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07816EB3-53D5-4BD2-B5BE-56935CD199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2840" y="6017536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00D89D4-DCFD-45ED-AC2D-DCC481BD7CDC}"/>
              </a:ext>
            </a:extLst>
          </p:cNvPr>
          <p:cNvSpPr/>
          <p:nvPr/>
        </p:nvSpPr>
        <p:spPr>
          <a:xfrm>
            <a:off x="6106001" y="6194420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4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36770" y="4222686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936770" y="4230464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1057496" y="4240553"/>
            <a:ext cx="248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8.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recursiveFunc(0)</a:t>
            </a:r>
            <a:r>
              <a:rPr lang="ja-JP" altLang="en-US" sz="1400" u="sng">
                <a:solidFill>
                  <a:srgbClr val="FF0000"/>
                </a:solidFill>
              </a:rPr>
              <a:t>の終了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94AC6C5-C8D5-414C-A919-8B7BB0AD74C0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76D39BF-BBB0-42B5-B556-240E1C6E2296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B8DB94B-52FC-4A72-A79D-560318FB548C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442F324E-D4C7-4098-ADBF-313D0C70F6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138B259-7801-4C11-BD81-CD33F018F1A0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855A18CF-4DCF-4EDC-BA19-76F7693D3A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ECE8459-2548-4674-A519-2C4238D5D8CB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F914FC94-3B78-4D55-A6DB-2F9BD75ED0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B4D64B1-4DBA-4A2B-8E67-11BCBF48F2AB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BC5EF1E0-4B56-4ABF-9143-2E2B68EB9C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BF260B2-A03E-43DF-AD42-38EB746BDAF6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E8904862-1967-46B2-8EBC-CCE0FEB474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2840" y="6017536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CEF8D98-3ED1-4D0A-95E4-7BCADE978EC2}"/>
              </a:ext>
            </a:extLst>
          </p:cNvPr>
          <p:cNvSpPr/>
          <p:nvPr/>
        </p:nvSpPr>
        <p:spPr>
          <a:xfrm>
            <a:off x="6106001" y="6194420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0BBEC4E-8390-4EF6-8C77-3691CACE975E}"/>
              </a:ext>
            </a:extLst>
          </p:cNvPr>
          <p:cNvCxnSpPr>
            <a:cxnSpLocks/>
          </p:cNvCxnSpPr>
          <p:nvPr/>
        </p:nvCxnSpPr>
        <p:spPr>
          <a:xfrm>
            <a:off x="5968409" y="6291461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3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8183651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recursiveFunc(5);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 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の定義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*/</a:t>
            </a: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recursiveFunc(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iLevel)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iLevel&gt;0 )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もし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の数値が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0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より大きければ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recursiveFunc(iLevel-1);  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関数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の再帰呼び出し（引数</a:t>
            </a:r>
            <a:r>
              <a:rPr kumimoji="1" lang="en-US" altLang="ja-JP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iLevel-1</a:t>
            </a:r>
            <a:r>
              <a:rPr kumimoji="1" lang="ja-JP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）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9542947-865E-4592-AC0E-2152378AB8DB}"/>
              </a:ext>
            </a:extLst>
          </p:cNvPr>
          <p:cNvCxnSpPr>
            <a:cxnSpLocks/>
          </p:cNvCxnSpPr>
          <p:nvPr/>
        </p:nvCxnSpPr>
        <p:spPr>
          <a:xfrm>
            <a:off x="936770" y="4222686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66A546B-6096-4F86-AFC5-5BD81899B958}"/>
              </a:ext>
            </a:extLst>
          </p:cNvPr>
          <p:cNvCxnSpPr>
            <a:cxnSpLocks/>
          </p:cNvCxnSpPr>
          <p:nvPr/>
        </p:nvCxnSpPr>
        <p:spPr>
          <a:xfrm>
            <a:off x="936770" y="4230464"/>
            <a:ext cx="0" cy="25934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1A4842B-2AC3-4E79-8B55-16EA74846507}"/>
              </a:ext>
            </a:extLst>
          </p:cNvPr>
          <p:cNvSpPr txBox="1"/>
          <p:nvPr/>
        </p:nvSpPr>
        <p:spPr>
          <a:xfrm>
            <a:off x="1040796" y="4239377"/>
            <a:ext cx="4981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solidFill>
                  <a:srgbClr val="FF0000"/>
                </a:solidFill>
                <a:latin typeface="Consolas" panose="020B0609020204030204" pitchFamily="49" charset="0"/>
              </a:rPr>
              <a:t>9.</a:t>
            </a:r>
            <a:r>
              <a:rPr lang="ja-JP" altLang="en-US" sz="1400" u="sng">
                <a:solidFill>
                  <a:srgbClr val="FF0000"/>
                </a:solidFill>
                <a:latin typeface="Consolas" panose="020B0609020204030204" pitchFamily="49" charset="0"/>
              </a:rPr>
              <a:t>これまで呼ばれた</a:t>
            </a:r>
            <a:r>
              <a:rPr lang="ja-JP" altLang="en-US" sz="1400" u="sng">
                <a:solidFill>
                  <a:srgbClr val="FF0000"/>
                </a:solidFill>
              </a:rPr>
              <a:t>関数</a:t>
            </a:r>
            <a:r>
              <a:rPr lang="en-US" altLang="ja-JP" sz="1400" u="sng">
                <a:solidFill>
                  <a:srgbClr val="FF0000"/>
                </a:solidFill>
              </a:rPr>
              <a:t>recursiveFunc</a:t>
            </a:r>
            <a:r>
              <a:rPr lang="ja-JP" altLang="en-US" sz="1400" u="sng">
                <a:solidFill>
                  <a:srgbClr val="FF0000"/>
                </a:solidFill>
              </a:rPr>
              <a:t>も順に終了していく</a:t>
            </a:r>
            <a:endParaRPr kumimoji="1" lang="ja-JP" altLang="en-US" sz="1400" u="sng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94AC6C5-C8D5-414C-A919-8B7BB0AD74C0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836C2A2-777A-458E-AC52-45CE3F495924}"/>
              </a:ext>
            </a:extLst>
          </p:cNvPr>
          <p:cNvCxnSpPr>
            <a:cxnSpLocks/>
          </p:cNvCxnSpPr>
          <p:nvPr/>
        </p:nvCxnSpPr>
        <p:spPr>
          <a:xfrm>
            <a:off x="1367148" y="4002010"/>
            <a:ext cx="22440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B2AFEBA-BF4C-4763-B6D0-2F9094437574}"/>
              </a:ext>
            </a:extLst>
          </p:cNvPr>
          <p:cNvCxnSpPr>
            <a:cxnSpLocks/>
          </p:cNvCxnSpPr>
          <p:nvPr/>
        </p:nvCxnSpPr>
        <p:spPr>
          <a:xfrm>
            <a:off x="1367148" y="3995159"/>
            <a:ext cx="0" cy="23530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6DF1EF4-CE95-4EA7-9C17-764AC0275771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5015FF7-E7DC-41D5-B26C-C1350F5CE7B9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recursiveFunc(5)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3BE75064-A760-44B1-8636-082132F3D4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D2C3667-841A-4883-BA84-EB25E89121B5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A8C9854C-A97D-43EA-A862-AA7F58B96A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C244C71-47D1-4C0C-B226-4339DE8E4289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B30CEF35-1710-417D-9A8C-E53790A354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4AE2C8D-936D-44B3-9AA7-93866863919E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0C9644FC-4B9E-4AC2-8C9E-946300F1B0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02C70DA-ACF9-423F-A3ED-66DA2346E06A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6330317D-6F89-4883-AA94-BD6D57E6A4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2840" y="6017536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35B6CC7-D33C-4753-B187-09FD8F738944}"/>
              </a:ext>
            </a:extLst>
          </p:cNvPr>
          <p:cNvSpPr/>
          <p:nvPr/>
        </p:nvSpPr>
        <p:spPr>
          <a:xfrm>
            <a:off x="6106001" y="6194420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recursiveFunc(0)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E6BC65B-BDC0-403D-A90E-7ECFF61AABBE}"/>
              </a:ext>
            </a:extLst>
          </p:cNvPr>
          <p:cNvCxnSpPr>
            <a:cxnSpLocks/>
          </p:cNvCxnSpPr>
          <p:nvPr/>
        </p:nvCxnSpPr>
        <p:spPr>
          <a:xfrm>
            <a:off x="5968407" y="6274294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B869D7-AFAA-42DC-9096-7516339CE962}"/>
              </a:ext>
            </a:extLst>
          </p:cNvPr>
          <p:cNvCxnSpPr>
            <a:cxnSpLocks/>
          </p:cNvCxnSpPr>
          <p:nvPr/>
        </p:nvCxnSpPr>
        <p:spPr>
          <a:xfrm>
            <a:off x="4906484" y="6038988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B2A7BF2-FED6-4DE8-B7A1-5A93EBCEC6DF}"/>
              </a:ext>
            </a:extLst>
          </p:cNvPr>
          <p:cNvCxnSpPr>
            <a:cxnSpLocks/>
          </p:cNvCxnSpPr>
          <p:nvPr/>
        </p:nvCxnSpPr>
        <p:spPr>
          <a:xfrm>
            <a:off x="3881136" y="5803682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E95B4B4-5CB9-4C33-9530-47EA17880ADF}"/>
              </a:ext>
            </a:extLst>
          </p:cNvPr>
          <p:cNvCxnSpPr>
            <a:cxnSpLocks/>
          </p:cNvCxnSpPr>
          <p:nvPr/>
        </p:nvCxnSpPr>
        <p:spPr>
          <a:xfrm>
            <a:off x="2833843" y="5583006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701FDF68-4A27-4E8F-9D7F-E3FACEE91427}"/>
              </a:ext>
            </a:extLst>
          </p:cNvPr>
          <p:cNvCxnSpPr>
            <a:cxnSpLocks/>
          </p:cNvCxnSpPr>
          <p:nvPr/>
        </p:nvCxnSpPr>
        <p:spPr>
          <a:xfrm>
            <a:off x="1831661" y="5341605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0B43CF6-45F4-402D-8226-61E4436C731E}"/>
              </a:ext>
            </a:extLst>
          </p:cNvPr>
          <p:cNvCxnSpPr>
            <a:cxnSpLocks/>
          </p:cNvCxnSpPr>
          <p:nvPr/>
        </p:nvCxnSpPr>
        <p:spPr>
          <a:xfrm>
            <a:off x="733162" y="5113615"/>
            <a:ext cx="16393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0470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22048</TotalTime>
  <Words>2588</Words>
  <Application>Microsoft Office PowerPoint</Application>
  <PresentationFormat>画面に合わせる (4:3)</PresentationFormat>
  <Paragraphs>383</Paragraphs>
  <Slides>22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游ゴシック</vt:lpstr>
      <vt:lpstr>游ゴシック Medium</vt:lpstr>
      <vt:lpstr>Arial</vt:lpstr>
      <vt:lpstr>Calibri</vt:lpstr>
      <vt:lpstr>Consolas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再帰</vt:lpstr>
      <vt:lpstr>再帰</vt:lpstr>
      <vt:lpstr>再帰</vt:lpstr>
      <vt:lpstr>PowerPoint プレゼンテーション</vt:lpstr>
      <vt:lpstr>再帰</vt:lpstr>
      <vt:lpstr>再帰</vt:lpstr>
      <vt:lpstr>再帰</vt:lpstr>
      <vt:lpstr>再帰</vt:lpstr>
      <vt:lpstr>再帰</vt:lpstr>
      <vt:lpstr>再帰</vt:lpstr>
      <vt:lpstr>再帰</vt:lpstr>
      <vt:lpstr>再帰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970</cp:revision>
  <dcterms:created xsi:type="dcterms:W3CDTF">2020-05-22T01:53:53Z</dcterms:created>
  <dcterms:modified xsi:type="dcterms:W3CDTF">2021-05-31T14:04:09Z</dcterms:modified>
</cp:coreProperties>
</file>