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619" r:id="rId2"/>
    <p:sldId id="620" r:id="rId3"/>
    <p:sldId id="585" r:id="rId4"/>
    <p:sldId id="609" r:id="rId5"/>
    <p:sldId id="587" r:id="rId6"/>
    <p:sldId id="604" r:id="rId7"/>
    <p:sldId id="608" r:id="rId8"/>
    <p:sldId id="607" r:id="rId9"/>
    <p:sldId id="606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1" r:id="rId20"/>
    <p:sldId id="624" r:id="rId21"/>
    <p:sldId id="623" r:id="rId22"/>
    <p:sldId id="622" r:id="rId23"/>
    <p:sldId id="625" r:id="rId24"/>
    <p:sldId id="575" r:id="rId25"/>
    <p:sldId id="626" r:id="rId26"/>
    <p:sldId id="627" r:id="rId27"/>
    <p:sldId id="628" r:id="rId28"/>
    <p:sldId id="629" r:id="rId29"/>
    <p:sldId id="600" r:id="rId30"/>
    <p:sldId id="601" r:id="rId31"/>
    <p:sldId id="602" r:id="rId32"/>
    <p:sldId id="630" r:id="rId33"/>
    <p:sldId id="603" r:id="rId34"/>
    <p:sldId id="631" r:id="rId35"/>
    <p:sldId id="632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979797"/>
    <a:srgbClr val="F2F2F2"/>
    <a:srgbClr val="C7C7C7"/>
    <a:srgbClr val="000000"/>
    <a:srgbClr val="848484"/>
    <a:srgbClr val="FFFFFF"/>
    <a:srgbClr val="F8F8F8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9" autoAdjust="0"/>
    <p:restoredTop sz="97918" autoAdjust="0"/>
  </p:normalViewPr>
  <p:slideViewPr>
    <p:cSldViewPr snapToGrid="0">
      <p:cViewPr varScale="1">
        <p:scale>
          <a:sx n="139" d="100"/>
          <a:sy n="139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FF1C94-847B-562C-F621-79D6F46C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586037"/>
            <a:ext cx="9077325" cy="16859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12A4-53AB-50E3-CB1A-5132B8229951}"/>
              </a:ext>
            </a:extLst>
          </p:cNvPr>
          <p:cNvSpPr txBox="1"/>
          <p:nvPr/>
        </p:nvSpPr>
        <p:spPr>
          <a:xfrm>
            <a:off x="1714500" y="3543004"/>
            <a:ext cx="1092200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564794" y="3095557"/>
            <a:ext cx="1149706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kumimoji="1" lang="ja-JP" altLang="en-US" sz="110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67460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EC1968A-A965-57A0-ABEA-DD36480499E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03A3D95-93E7-3ED5-FA16-86ABDFC2FE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D85B31-2E82-B438-8E9B-9C1B9E61CCE4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8A65882-7A99-E6ED-FE4B-D52E33479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DEF24F0-EB7D-AC7C-6164-B4383B4CC070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1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7BD13CA8-526A-770C-2D8A-4D1EB5DF3B62}"/>
              </a:ext>
            </a:extLst>
          </p:cNvPr>
          <p:cNvSpPr/>
          <p:nvPr/>
        </p:nvSpPr>
        <p:spPr>
          <a:xfrm rot="10800000">
            <a:off x="4474564" y="3136182"/>
            <a:ext cx="955719" cy="956812"/>
          </a:xfrm>
          <a:prstGeom prst="arc">
            <a:avLst>
              <a:gd name="adj1" fmla="val 6169209"/>
              <a:gd name="adj2" fmla="val 3948165"/>
            </a:avLst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CB2477-7C3F-234A-BCC4-B90A291FD50D}"/>
              </a:ext>
            </a:extLst>
          </p:cNvPr>
          <p:cNvSpPr txBox="1"/>
          <p:nvPr/>
        </p:nvSpPr>
        <p:spPr>
          <a:xfrm>
            <a:off x="5488127" y="34606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このような繰り返しを続ける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EA95563-A315-5BAB-EDC0-27BB69A5DA5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3779F0B-32C3-2C00-4FC4-DB9450FA6C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D81F40-C2D6-7E28-ADC6-290F5FB25837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FC36344-E397-059A-E32E-2567EFC5AF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705C14C-C935-D9A8-9317-679495055512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EDCD8CA-1069-4A93-00CC-79BC7E6CD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AE9A5D-6010-17DC-8D88-B2A51E2978B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CC56EE5-3EB7-1F1F-0871-9B9D9FEB4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8B1A965-BD3D-D655-AC14-DC1DB4E6299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0258A8-8D64-7BA1-4478-BC8E8CE7351E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21B90681-6A71-38C8-E1FA-361625D682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5A4AF0-E01F-2360-A433-9D01E66289AC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E57D688-38DC-0D7A-F302-09258C886D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8E497EC-300F-7315-92CF-1B57E669757C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E55AF87-AE98-C8A7-1357-82FA0FFC58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117436-E7DC-83FF-06DD-902BE697A05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64DA78D-BBA1-9B28-C065-1FF168E8A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254D1A8-1D37-3201-84D3-E7D0E90B475C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166697" y="6171178"/>
            <a:ext cx="3849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recursiveCount(0)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45BAEF5-57E8-C6D2-F6EA-3D58685E4D3F}"/>
              </a:ext>
            </a:extLst>
          </p:cNvPr>
          <p:cNvCxnSpPr>
            <a:cxnSpLocks/>
          </p:cNvCxnSpPr>
          <p:nvPr/>
        </p:nvCxnSpPr>
        <p:spPr>
          <a:xfrm>
            <a:off x="5051792" y="60483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5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>
            <a:cxnSpLocks/>
          </p:cNvCxnSpPr>
          <p:nvPr/>
        </p:nvCxnSpPr>
        <p:spPr>
          <a:xfrm>
            <a:off x="977900" y="4002863"/>
            <a:ext cx="33642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476795" y="5370997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呼び出し元の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へ戻る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8351171B-B445-D875-C05B-A0639C8F8EA0}"/>
              </a:ext>
            </a:extLst>
          </p:cNvPr>
          <p:cNvSpPr/>
          <p:nvPr/>
        </p:nvSpPr>
        <p:spPr>
          <a:xfrm rot="10800000">
            <a:off x="5236789" y="5772008"/>
            <a:ext cx="521939" cy="307776"/>
          </a:xfrm>
          <a:prstGeom prst="arc">
            <a:avLst>
              <a:gd name="adj1" fmla="val 5391972"/>
              <a:gd name="adj2" fmla="val 10703719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0303427B-EC59-6C78-AF25-0A0DCE9FE5FA}"/>
              </a:ext>
            </a:extLst>
          </p:cNvPr>
          <p:cNvSpPr/>
          <p:nvPr/>
        </p:nvSpPr>
        <p:spPr>
          <a:xfrm rot="5400000">
            <a:off x="293961" y="3914157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CE4FA8CE-4E39-F1E4-3ED3-307FD9DB2301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CDAA6C6-8F96-1945-2399-4F354C072462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2961116" y="5947006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5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1174965" y="60144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順次，領域が破棄される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675EBE-24A6-EEC6-B751-F8E19894A0C3}"/>
              </a:ext>
            </a:extLst>
          </p:cNvPr>
          <p:cNvCxnSpPr>
            <a:cxnSpLocks/>
          </p:cNvCxnSpPr>
          <p:nvPr/>
        </p:nvCxnSpPr>
        <p:spPr>
          <a:xfrm>
            <a:off x="2924542" y="55848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CA22B80-638D-E8D4-634C-EC23AFFEE2C1}"/>
              </a:ext>
            </a:extLst>
          </p:cNvPr>
          <p:cNvCxnSpPr>
            <a:cxnSpLocks/>
          </p:cNvCxnSpPr>
          <p:nvPr/>
        </p:nvCxnSpPr>
        <p:spPr>
          <a:xfrm>
            <a:off x="1889492" y="53498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002ADB-D627-8873-E4A8-4A5756D266BC}"/>
              </a:ext>
            </a:extLst>
          </p:cNvPr>
          <p:cNvCxnSpPr>
            <a:cxnSpLocks/>
          </p:cNvCxnSpPr>
          <p:nvPr/>
        </p:nvCxnSpPr>
        <p:spPr>
          <a:xfrm>
            <a:off x="822692" y="51149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2D7B71E-E484-4C92-4A61-708615F46055}"/>
              </a:ext>
            </a:extLst>
          </p:cNvPr>
          <p:cNvCxnSpPr>
            <a:cxnSpLocks/>
          </p:cNvCxnSpPr>
          <p:nvPr/>
        </p:nvCxnSpPr>
        <p:spPr>
          <a:xfrm>
            <a:off x="730445" y="5418093"/>
            <a:ext cx="3361412" cy="770216"/>
          </a:xfrm>
          <a:prstGeom prst="line">
            <a:avLst/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2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2851D90-0693-9384-0857-68B33FF36B99}"/>
              </a:ext>
            </a:extLst>
          </p:cNvPr>
          <p:cNvSpPr/>
          <p:nvPr/>
        </p:nvSpPr>
        <p:spPr>
          <a:xfrm rot="5400000">
            <a:off x="293961" y="24195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FE5788F-F206-BD6B-7080-EC0F8487E8A7}"/>
              </a:ext>
            </a:extLst>
          </p:cNvPr>
          <p:cNvCxnSpPr/>
          <p:nvPr/>
        </p:nvCxnSpPr>
        <p:spPr>
          <a:xfrm>
            <a:off x="546100" y="25082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0892BAE-CD17-C596-C332-FD72D27C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" t="6382" r="266" b="529"/>
          <a:stretch/>
        </p:blipFill>
        <p:spPr>
          <a:xfrm>
            <a:off x="2816352" y="3007392"/>
            <a:ext cx="2091729" cy="2083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D4EE03-4326-0E49-2122-408BD364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77DC682-00F7-89EF-D9DA-FC239F9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518F1B-E0D8-46DB-F7CA-D1A9E732CD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EC15A6-504F-7023-AA67-53BB2E26576C}"/>
              </a:ext>
            </a:extLst>
          </p:cNvPr>
          <p:cNvCxnSpPr>
            <a:cxnSpLocks/>
          </p:cNvCxnSpPr>
          <p:nvPr/>
        </p:nvCxnSpPr>
        <p:spPr>
          <a:xfrm flipV="1">
            <a:off x="2384755" y="3008991"/>
            <a:ext cx="2889504" cy="19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E11B9B-E647-56BD-0044-77C1C773AE16}"/>
              </a:ext>
            </a:extLst>
          </p:cNvPr>
          <p:cNvCxnSpPr>
            <a:cxnSpLocks/>
          </p:cNvCxnSpPr>
          <p:nvPr/>
        </p:nvCxnSpPr>
        <p:spPr>
          <a:xfrm>
            <a:off x="2798750" y="2618842"/>
            <a:ext cx="0" cy="28895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79BCA4-1175-007E-377D-B567F2A37E50}"/>
              </a:ext>
            </a:extLst>
          </p:cNvPr>
          <p:cNvSpPr txBox="1"/>
          <p:nvPr/>
        </p:nvSpPr>
        <p:spPr>
          <a:xfrm>
            <a:off x="5270251" y="28154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623895-BF5A-9467-6E23-133C7E869AD2}"/>
              </a:ext>
            </a:extLst>
          </p:cNvPr>
          <p:cNvSpPr txBox="1"/>
          <p:nvPr/>
        </p:nvSpPr>
        <p:spPr>
          <a:xfrm>
            <a:off x="2650312" y="55083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/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i="1"/>
                        <m:t>O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blipFill>
                <a:blip r:embed="rId3"/>
                <a:stretch>
                  <a:fillRect l="-27273" r="-3030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E5B60A8-4929-C9F2-37CE-D6A8B4BB48D1}"/>
              </a:ext>
            </a:extLst>
          </p:cNvPr>
          <p:cNvCxnSpPr>
            <a:cxnSpLocks/>
          </p:cNvCxnSpPr>
          <p:nvPr/>
        </p:nvCxnSpPr>
        <p:spPr>
          <a:xfrm flipH="1">
            <a:off x="2355494" y="5090805"/>
            <a:ext cx="574470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463E57A-6815-AA3C-7ABB-D155F956C084}"/>
              </a:ext>
            </a:extLst>
          </p:cNvPr>
          <p:cNvCxnSpPr>
            <a:cxnSpLocks/>
          </p:cNvCxnSpPr>
          <p:nvPr/>
        </p:nvCxnSpPr>
        <p:spPr>
          <a:xfrm>
            <a:off x="2502778" y="3007392"/>
            <a:ext cx="0" cy="2083413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D7F9370-0B30-67B4-7AC8-606A80AFB2C6}"/>
              </a:ext>
            </a:extLst>
          </p:cNvPr>
          <p:cNvCxnSpPr>
            <a:cxnSpLocks/>
          </p:cNvCxnSpPr>
          <p:nvPr/>
        </p:nvCxnSpPr>
        <p:spPr>
          <a:xfrm flipV="1">
            <a:off x="4908081" y="2618842"/>
            <a:ext cx="0" cy="38855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C4F2CE3-1F12-7F90-1118-AE5D57AD75CD}"/>
              </a:ext>
            </a:extLst>
          </p:cNvPr>
          <p:cNvCxnSpPr>
            <a:cxnSpLocks/>
          </p:cNvCxnSpPr>
          <p:nvPr/>
        </p:nvCxnSpPr>
        <p:spPr>
          <a:xfrm flipH="1">
            <a:off x="2816352" y="2731992"/>
            <a:ext cx="2091729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6C45DB4-D8AD-3B4F-7CA0-0DE53244D854}"/>
              </a:ext>
            </a:extLst>
          </p:cNvPr>
          <p:cNvSpPr txBox="1"/>
          <p:nvPr/>
        </p:nvSpPr>
        <p:spPr>
          <a:xfrm>
            <a:off x="1859653" y="377925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142E4AA-ACBE-B7EE-E9C0-E375B375FA2F}"/>
              </a:ext>
            </a:extLst>
          </p:cNvPr>
          <p:cNvSpPr txBox="1"/>
          <p:nvPr/>
        </p:nvSpPr>
        <p:spPr>
          <a:xfrm>
            <a:off x="3531853" y="2352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90D1B0-CB29-21FB-A8D2-02BA51161F7D}"/>
              </a:ext>
            </a:extLst>
          </p:cNvPr>
          <p:cNvSpPr/>
          <p:nvPr/>
        </p:nvSpPr>
        <p:spPr>
          <a:xfrm>
            <a:off x="2747125" y="2967117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CE4D01D-8417-D11B-DB05-7065DF3889A7}"/>
              </a:ext>
            </a:extLst>
          </p:cNvPr>
          <p:cNvSpPr/>
          <p:nvPr/>
        </p:nvSpPr>
        <p:spPr>
          <a:xfrm>
            <a:off x="3818552" y="296955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1472E99-C1C3-6C07-EBEC-6BFF480FCBE8}"/>
              </a:ext>
            </a:extLst>
          </p:cNvPr>
          <p:cNvSpPr/>
          <p:nvPr/>
        </p:nvSpPr>
        <p:spPr>
          <a:xfrm>
            <a:off x="2754440" y="4008024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D48D0E-7BD0-1DE6-2A36-501E593B489A}"/>
              </a:ext>
            </a:extLst>
          </p:cNvPr>
          <p:cNvSpPr/>
          <p:nvPr/>
        </p:nvSpPr>
        <p:spPr>
          <a:xfrm>
            <a:off x="3815772" y="399747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1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9B03D-8EAE-F96A-DC04-729A3734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51059"/>
            <a:ext cx="9105900" cy="32004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433D21-0186-2D91-909C-0DE4EC82EA88}"/>
              </a:ext>
            </a:extLst>
          </p:cNvPr>
          <p:cNvSpPr/>
          <p:nvPr/>
        </p:nvSpPr>
        <p:spPr>
          <a:xfrm>
            <a:off x="292608" y="3738068"/>
            <a:ext cx="2501798" cy="44622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403098" y="3865637"/>
            <a:ext cx="2280818" cy="191088"/>
          </a:xfrm>
          <a:prstGeom prst="rect">
            <a:avLst/>
          </a:prstGeom>
          <a:noFill/>
          <a:ln w="12700">
            <a:noFill/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>
                <a:solidFill>
                  <a:srgbClr val="0070C0"/>
                </a:solidFill>
              </a:rPr>
              <a:t>ここに描画命令を記述する．</a:t>
            </a:r>
            <a:endParaRPr kumimoji="1" lang="ja-JP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5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弧 10">
            <a:extLst>
              <a:ext uri="{FF2B5EF4-FFF2-40B4-BE49-F238E27FC236}">
                <a16:creationId xmlns:a16="http://schemas.microsoft.com/office/drawing/2014/main" id="{60CA4ABF-A54F-8017-6169-2103B71353D9}"/>
              </a:ext>
            </a:extLst>
          </p:cNvPr>
          <p:cNvSpPr/>
          <p:nvPr/>
        </p:nvSpPr>
        <p:spPr>
          <a:xfrm>
            <a:off x="1511300" y="1822449"/>
            <a:ext cx="673100" cy="673100"/>
          </a:xfrm>
          <a:prstGeom prst="arc">
            <a:avLst>
              <a:gd name="adj1" fmla="val 143157"/>
              <a:gd name="adj2" fmla="val 177518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87A7EDD-1707-EB73-79C6-7FD15AE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08E942-B562-75F8-3FE2-3E4C169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EB4679-B366-10A0-3B78-C096303AF7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C1891FA-7556-FB89-63F4-B6893BBB442B}"/>
              </a:ext>
            </a:extLst>
          </p:cNvPr>
          <p:cNvCxnSpPr>
            <a:cxnSpLocks/>
          </p:cNvCxnSpPr>
          <p:nvPr/>
        </p:nvCxnSpPr>
        <p:spPr>
          <a:xfrm>
            <a:off x="1809750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92FC25D-9E62-78B9-6FFF-050EAB09C918}"/>
              </a:ext>
            </a:extLst>
          </p:cNvPr>
          <p:cNvCxnSpPr>
            <a:cxnSpLocks/>
          </p:cNvCxnSpPr>
          <p:nvPr/>
        </p:nvCxnSpPr>
        <p:spPr>
          <a:xfrm>
            <a:off x="1847850" y="2165350"/>
            <a:ext cx="15335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3D931C46-FAA9-6BBA-D730-B0969495EFA1}"/>
              </a:ext>
            </a:extLst>
          </p:cNvPr>
          <p:cNvSpPr/>
          <p:nvPr/>
        </p:nvSpPr>
        <p:spPr>
          <a:xfrm rot="17826612">
            <a:off x="2304670" y="1951787"/>
            <a:ext cx="104166" cy="1316605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009810-6A18-6F41-BE42-D19CE62FB8FE}"/>
              </a:ext>
            </a:extLst>
          </p:cNvPr>
          <p:cNvSpPr txBox="1"/>
          <p:nvPr/>
        </p:nvSpPr>
        <p:spPr>
          <a:xfrm>
            <a:off x="1552689" y="2654299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6187A9-F492-AF7B-6772-9F5442C9051F}"/>
              </a:ext>
            </a:extLst>
          </p:cNvPr>
          <p:cNvSpPr/>
          <p:nvPr/>
        </p:nvSpPr>
        <p:spPr>
          <a:xfrm>
            <a:off x="1759743" y="2114869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8EE4EE-CD6E-2F9C-C54C-9FF3279E18FF}"/>
              </a:ext>
            </a:extLst>
          </p:cNvPr>
          <p:cNvSpPr txBox="1"/>
          <p:nvPr/>
        </p:nvSpPr>
        <p:spPr>
          <a:xfrm>
            <a:off x="2470254" y="2171701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D2999C7-9E5D-D442-50C9-BE5BA8D6D576}"/>
              </a:ext>
            </a:extLst>
          </p:cNvPr>
          <p:cNvCxnSpPr>
            <a:cxnSpLocks/>
          </p:cNvCxnSpPr>
          <p:nvPr/>
        </p:nvCxnSpPr>
        <p:spPr>
          <a:xfrm>
            <a:off x="3022600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E05F29-D286-2E17-FD11-D6942A79589C}"/>
              </a:ext>
            </a:extLst>
          </p:cNvPr>
          <p:cNvCxnSpPr>
            <a:cxnSpLocks/>
          </p:cNvCxnSpPr>
          <p:nvPr/>
        </p:nvCxnSpPr>
        <p:spPr>
          <a:xfrm flipH="1">
            <a:off x="3486150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2EB15F-0819-8F90-D4BC-460FE1DF47F7}"/>
              </a:ext>
            </a:extLst>
          </p:cNvPr>
          <p:cNvSpPr txBox="1"/>
          <p:nvPr/>
        </p:nvSpPr>
        <p:spPr>
          <a:xfrm>
            <a:off x="703064" y="1678048"/>
            <a:ext cx="197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fBeginX, fBeginY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31CBF4-A9C8-9131-EF90-A6B0A590415D}"/>
              </a:ext>
            </a:extLst>
          </p:cNvPr>
          <p:cNvCxnSpPr>
            <a:cxnSpLocks/>
          </p:cNvCxnSpPr>
          <p:nvPr/>
        </p:nvCxnSpPr>
        <p:spPr>
          <a:xfrm flipH="1">
            <a:off x="2988903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AF47A6-465F-C2F6-4948-F02E48BD52F6}"/>
              </a:ext>
            </a:extLst>
          </p:cNvPr>
          <p:cNvCxnSpPr>
            <a:cxnSpLocks/>
          </p:cNvCxnSpPr>
          <p:nvPr/>
        </p:nvCxnSpPr>
        <p:spPr>
          <a:xfrm flipH="1">
            <a:off x="2471737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B0709CA-537A-9A82-D6A2-9CCFAABCD0FC}"/>
              </a:ext>
            </a:extLst>
          </p:cNvPr>
          <p:cNvCxnSpPr>
            <a:cxnSpLocks/>
          </p:cNvCxnSpPr>
          <p:nvPr/>
        </p:nvCxnSpPr>
        <p:spPr>
          <a:xfrm>
            <a:off x="4834136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656277-E246-B665-0112-6A2931858AB8}"/>
              </a:ext>
            </a:extLst>
          </p:cNvPr>
          <p:cNvCxnSpPr>
            <a:cxnSpLocks/>
          </p:cNvCxnSpPr>
          <p:nvPr/>
        </p:nvCxnSpPr>
        <p:spPr>
          <a:xfrm>
            <a:off x="6046986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6B7D363-D09B-285B-84D5-2703DF04AB7F}"/>
              </a:ext>
            </a:extLst>
          </p:cNvPr>
          <p:cNvCxnSpPr>
            <a:cxnSpLocks/>
          </p:cNvCxnSpPr>
          <p:nvPr/>
        </p:nvCxnSpPr>
        <p:spPr>
          <a:xfrm flipH="1">
            <a:off x="6510536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7B45FC-D3A9-C52E-298F-B42CC95E3DA1}"/>
              </a:ext>
            </a:extLst>
          </p:cNvPr>
          <p:cNvCxnSpPr>
            <a:cxnSpLocks/>
          </p:cNvCxnSpPr>
          <p:nvPr/>
        </p:nvCxnSpPr>
        <p:spPr>
          <a:xfrm flipH="1">
            <a:off x="6013289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86966C7-24DF-389D-CC29-81FCC2342E19}"/>
              </a:ext>
            </a:extLst>
          </p:cNvPr>
          <p:cNvCxnSpPr>
            <a:cxnSpLocks/>
          </p:cNvCxnSpPr>
          <p:nvPr/>
        </p:nvCxnSpPr>
        <p:spPr>
          <a:xfrm flipH="1">
            <a:off x="5496123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61CA96A7-4316-4B42-54DF-9A242265C855}"/>
              </a:ext>
            </a:extLst>
          </p:cNvPr>
          <p:cNvSpPr/>
          <p:nvPr/>
        </p:nvSpPr>
        <p:spPr>
          <a:xfrm>
            <a:off x="6008606" y="2737360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95ABA1-F819-D18E-9772-3A4CC94DAA41}"/>
              </a:ext>
            </a:extLst>
          </p:cNvPr>
          <p:cNvSpPr txBox="1"/>
          <p:nvPr/>
        </p:nvSpPr>
        <p:spPr>
          <a:xfrm>
            <a:off x="5875356" y="2007620"/>
            <a:ext cx="27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 × cos( fDegree ), fLength × sin ( fDegree )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7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円弧 45">
            <a:extLst>
              <a:ext uri="{FF2B5EF4-FFF2-40B4-BE49-F238E27FC236}">
                <a16:creationId xmlns:a16="http://schemas.microsoft.com/office/drawing/2014/main" id="{11DD3566-4639-70EB-9458-5009AAB22055}"/>
              </a:ext>
            </a:extLst>
          </p:cNvPr>
          <p:cNvSpPr/>
          <p:nvPr/>
        </p:nvSpPr>
        <p:spPr>
          <a:xfrm>
            <a:off x="5669895" y="2460625"/>
            <a:ext cx="673100" cy="673100"/>
          </a:xfrm>
          <a:prstGeom prst="arc">
            <a:avLst>
              <a:gd name="adj1" fmla="val 1196145"/>
              <a:gd name="adj2" fmla="val 283291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60CA4ABF-A54F-8017-6169-2103B71353D9}"/>
              </a:ext>
            </a:extLst>
          </p:cNvPr>
          <p:cNvSpPr/>
          <p:nvPr/>
        </p:nvSpPr>
        <p:spPr>
          <a:xfrm>
            <a:off x="1511300" y="1822449"/>
            <a:ext cx="673100" cy="673100"/>
          </a:xfrm>
          <a:prstGeom prst="arc">
            <a:avLst>
              <a:gd name="adj1" fmla="val 143157"/>
              <a:gd name="adj2" fmla="val 177518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87A7EDD-1707-EB73-79C6-7FD15AE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08E942-B562-75F8-3FE2-3E4C169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EB4679-B366-10A0-3B78-C096303AF7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C1891FA-7556-FB89-63F4-B6893BBB442B}"/>
              </a:ext>
            </a:extLst>
          </p:cNvPr>
          <p:cNvCxnSpPr>
            <a:cxnSpLocks/>
          </p:cNvCxnSpPr>
          <p:nvPr/>
        </p:nvCxnSpPr>
        <p:spPr>
          <a:xfrm>
            <a:off x="1809750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92FC25D-9E62-78B9-6FFF-050EAB09C918}"/>
              </a:ext>
            </a:extLst>
          </p:cNvPr>
          <p:cNvCxnSpPr>
            <a:cxnSpLocks/>
          </p:cNvCxnSpPr>
          <p:nvPr/>
        </p:nvCxnSpPr>
        <p:spPr>
          <a:xfrm>
            <a:off x="1847850" y="2165350"/>
            <a:ext cx="15335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3D931C46-FAA9-6BBA-D730-B0969495EFA1}"/>
              </a:ext>
            </a:extLst>
          </p:cNvPr>
          <p:cNvSpPr/>
          <p:nvPr/>
        </p:nvSpPr>
        <p:spPr>
          <a:xfrm rot="17826612">
            <a:off x="2304670" y="1951787"/>
            <a:ext cx="104166" cy="1316605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009810-6A18-6F41-BE42-D19CE62FB8FE}"/>
              </a:ext>
            </a:extLst>
          </p:cNvPr>
          <p:cNvSpPr txBox="1"/>
          <p:nvPr/>
        </p:nvSpPr>
        <p:spPr>
          <a:xfrm>
            <a:off x="1552689" y="2654299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6187A9-F492-AF7B-6772-9F5442C9051F}"/>
              </a:ext>
            </a:extLst>
          </p:cNvPr>
          <p:cNvSpPr/>
          <p:nvPr/>
        </p:nvSpPr>
        <p:spPr>
          <a:xfrm>
            <a:off x="1759743" y="2114869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8EE4EE-CD6E-2F9C-C54C-9FF3279E18FF}"/>
              </a:ext>
            </a:extLst>
          </p:cNvPr>
          <p:cNvSpPr txBox="1"/>
          <p:nvPr/>
        </p:nvSpPr>
        <p:spPr>
          <a:xfrm>
            <a:off x="2470254" y="2171701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D2999C7-9E5D-D442-50C9-BE5BA8D6D576}"/>
              </a:ext>
            </a:extLst>
          </p:cNvPr>
          <p:cNvCxnSpPr>
            <a:cxnSpLocks/>
          </p:cNvCxnSpPr>
          <p:nvPr/>
        </p:nvCxnSpPr>
        <p:spPr>
          <a:xfrm>
            <a:off x="3022600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E05F29-D286-2E17-FD11-D6942A79589C}"/>
              </a:ext>
            </a:extLst>
          </p:cNvPr>
          <p:cNvCxnSpPr>
            <a:cxnSpLocks/>
          </p:cNvCxnSpPr>
          <p:nvPr/>
        </p:nvCxnSpPr>
        <p:spPr>
          <a:xfrm flipH="1">
            <a:off x="3486150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2EB15F-0819-8F90-D4BC-460FE1DF47F7}"/>
              </a:ext>
            </a:extLst>
          </p:cNvPr>
          <p:cNvSpPr txBox="1"/>
          <p:nvPr/>
        </p:nvSpPr>
        <p:spPr>
          <a:xfrm>
            <a:off x="703064" y="1678048"/>
            <a:ext cx="197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fBeginX, fBeginY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31CBF4-A9C8-9131-EF90-A6B0A590415D}"/>
              </a:ext>
            </a:extLst>
          </p:cNvPr>
          <p:cNvCxnSpPr>
            <a:cxnSpLocks/>
          </p:cNvCxnSpPr>
          <p:nvPr/>
        </p:nvCxnSpPr>
        <p:spPr>
          <a:xfrm flipH="1">
            <a:off x="2988903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AF47A6-465F-C2F6-4948-F02E48BD52F6}"/>
              </a:ext>
            </a:extLst>
          </p:cNvPr>
          <p:cNvCxnSpPr>
            <a:cxnSpLocks/>
          </p:cNvCxnSpPr>
          <p:nvPr/>
        </p:nvCxnSpPr>
        <p:spPr>
          <a:xfrm flipH="1">
            <a:off x="2471737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B0709CA-537A-9A82-D6A2-9CCFAABCD0FC}"/>
              </a:ext>
            </a:extLst>
          </p:cNvPr>
          <p:cNvCxnSpPr>
            <a:cxnSpLocks/>
          </p:cNvCxnSpPr>
          <p:nvPr/>
        </p:nvCxnSpPr>
        <p:spPr>
          <a:xfrm>
            <a:off x="4834136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6CE691-6ACD-4BEB-C318-3321EB4E3DB4}"/>
              </a:ext>
            </a:extLst>
          </p:cNvPr>
          <p:cNvCxnSpPr>
            <a:cxnSpLocks/>
          </p:cNvCxnSpPr>
          <p:nvPr/>
        </p:nvCxnSpPr>
        <p:spPr>
          <a:xfrm>
            <a:off x="6062581" y="2774950"/>
            <a:ext cx="1268214" cy="6604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9106B4D1-A01D-3B02-E2DF-AA5253321DF8}"/>
              </a:ext>
            </a:extLst>
          </p:cNvPr>
          <p:cNvSpPr/>
          <p:nvPr/>
        </p:nvSpPr>
        <p:spPr>
          <a:xfrm rot="19418027">
            <a:off x="6113678" y="2805832"/>
            <a:ext cx="129308" cy="863779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53DB0D6-61F7-FE06-8B89-DB291294DFC7}"/>
              </a:ext>
            </a:extLst>
          </p:cNvPr>
          <p:cNvSpPr txBox="1"/>
          <p:nvPr/>
        </p:nvSpPr>
        <p:spPr>
          <a:xfrm>
            <a:off x="5350089" y="3123785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</a:t>
            </a:r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0.85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5786FE4-B74B-1BF6-2D74-C0AB2C9ECBA3}"/>
              </a:ext>
            </a:extLst>
          </p:cNvPr>
          <p:cNvSpPr txBox="1"/>
          <p:nvPr/>
        </p:nvSpPr>
        <p:spPr>
          <a:xfrm>
            <a:off x="6261912" y="2559045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+ 30°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656277-E246-B665-0112-6A2931858AB8}"/>
              </a:ext>
            </a:extLst>
          </p:cNvPr>
          <p:cNvCxnSpPr>
            <a:cxnSpLocks/>
          </p:cNvCxnSpPr>
          <p:nvPr/>
        </p:nvCxnSpPr>
        <p:spPr>
          <a:xfrm>
            <a:off x="6046986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6B7D363-D09B-285B-84D5-2703DF04AB7F}"/>
              </a:ext>
            </a:extLst>
          </p:cNvPr>
          <p:cNvCxnSpPr>
            <a:cxnSpLocks/>
          </p:cNvCxnSpPr>
          <p:nvPr/>
        </p:nvCxnSpPr>
        <p:spPr>
          <a:xfrm flipH="1">
            <a:off x="6510536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7B45FC-D3A9-C52E-298F-B42CC95E3DA1}"/>
              </a:ext>
            </a:extLst>
          </p:cNvPr>
          <p:cNvCxnSpPr>
            <a:cxnSpLocks/>
          </p:cNvCxnSpPr>
          <p:nvPr/>
        </p:nvCxnSpPr>
        <p:spPr>
          <a:xfrm flipH="1">
            <a:off x="6013289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86966C7-24DF-389D-CC29-81FCC2342E19}"/>
              </a:ext>
            </a:extLst>
          </p:cNvPr>
          <p:cNvCxnSpPr>
            <a:cxnSpLocks/>
          </p:cNvCxnSpPr>
          <p:nvPr/>
        </p:nvCxnSpPr>
        <p:spPr>
          <a:xfrm flipH="1">
            <a:off x="5496123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61CA96A7-4316-4B42-54DF-9A242265C855}"/>
              </a:ext>
            </a:extLst>
          </p:cNvPr>
          <p:cNvSpPr/>
          <p:nvPr/>
        </p:nvSpPr>
        <p:spPr>
          <a:xfrm>
            <a:off x="6008606" y="2737360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4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BB8C3B2-36F0-2F62-51E3-CB345199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t="5808" r="1245" b="779"/>
          <a:stretch/>
        </p:blipFill>
        <p:spPr>
          <a:xfrm>
            <a:off x="1638300" y="1422401"/>
            <a:ext cx="3765550" cy="380365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17446A-2CF4-A964-D3AF-833E5FC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87819F-1344-9BC8-CC99-1329E26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DB5B4-3BCD-86A0-6237-07FFB63F7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7C6F40-15A6-8712-9F62-EF6CF0FAB1CA}"/>
              </a:ext>
            </a:extLst>
          </p:cNvPr>
          <p:cNvSpPr txBox="1"/>
          <p:nvPr/>
        </p:nvSpPr>
        <p:spPr>
          <a:xfrm>
            <a:off x="3726261" y="2662314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D1F4AD-C146-D4DA-61F0-523896BF97CD}"/>
              </a:ext>
            </a:extLst>
          </p:cNvPr>
          <p:cNvSpPr txBox="1"/>
          <p:nvPr/>
        </p:nvSpPr>
        <p:spPr>
          <a:xfrm>
            <a:off x="3945335" y="3477645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63079D9-5DFA-AE93-321B-2918D9C4E9AD}"/>
              </a:ext>
            </a:extLst>
          </p:cNvPr>
          <p:cNvSpPr txBox="1"/>
          <p:nvPr/>
        </p:nvSpPr>
        <p:spPr>
          <a:xfrm>
            <a:off x="3792935" y="4253008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E21EDA0-78F6-C4E2-F6E1-B70FFD5C53B9}"/>
              </a:ext>
            </a:extLst>
          </p:cNvPr>
          <p:cNvSpPr txBox="1"/>
          <p:nvPr/>
        </p:nvSpPr>
        <p:spPr>
          <a:xfrm>
            <a:off x="3276602" y="2080285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3" name="左中かっこ 42">
            <a:extLst>
              <a:ext uri="{FF2B5EF4-FFF2-40B4-BE49-F238E27FC236}">
                <a16:creationId xmlns:a16="http://schemas.microsoft.com/office/drawing/2014/main" id="{04C238C9-9529-B5A7-885C-BD38EB6851D6}"/>
              </a:ext>
            </a:extLst>
          </p:cNvPr>
          <p:cNvSpPr/>
          <p:nvPr/>
        </p:nvSpPr>
        <p:spPr>
          <a:xfrm rot="16421345">
            <a:off x="2311563" y="905077"/>
            <a:ext cx="133023" cy="1473693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D5CF507-008D-7AD2-8474-6E1E33A50A37}"/>
              </a:ext>
            </a:extLst>
          </p:cNvPr>
          <p:cNvSpPr txBox="1"/>
          <p:nvPr/>
        </p:nvSpPr>
        <p:spPr>
          <a:xfrm>
            <a:off x="2094309" y="1699267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160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BB8C3B2-36F0-2F62-51E3-CB345199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t="5808" r="1245" b="779"/>
          <a:stretch/>
        </p:blipFill>
        <p:spPr>
          <a:xfrm>
            <a:off x="1638300" y="1422401"/>
            <a:ext cx="3765550" cy="380365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17446A-2CF4-A964-D3AF-833E5FC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87819F-1344-9BC8-CC99-1329E26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DB5B4-3BCD-86A0-6237-07FFB63F7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8FEA5F-A114-DA75-FFF4-9154E540B25A}"/>
              </a:ext>
            </a:extLst>
          </p:cNvPr>
          <p:cNvCxnSpPr>
            <a:cxnSpLocks/>
          </p:cNvCxnSpPr>
          <p:nvPr/>
        </p:nvCxnSpPr>
        <p:spPr>
          <a:xfrm>
            <a:off x="3200400" y="1543050"/>
            <a:ext cx="1371600" cy="9525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8265690C-6604-B6BD-DF0D-E66C85ECF2C3}"/>
              </a:ext>
            </a:extLst>
          </p:cNvPr>
          <p:cNvSpPr/>
          <p:nvPr/>
        </p:nvSpPr>
        <p:spPr>
          <a:xfrm>
            <a:off x="2803526" y="1206500"/>
            <a:ext cx="673100" cy="673100"/>
          </a:xfrm>
          <a:prstGeom prst="arc">
            <a:avLst>
              <a:gd name="adj1" fmla="val 143157"/>
              <a:gd name="adj2" fmla="val 20665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DFAB4AA-4EEA-33C2-065A-D79CF7282996}"/>
              </a:ext>
            </a:extLst>
          </p:cNvPr>
          <p:cNvCxnSpPr>
            <a:cxnSpLocks/>
          </p:cNvCxnSpPr>
          <p:nvPr/>
        </p:nvCxnSpPr>
        <p:spPr>
          <a:xfrm>
            <a:off x="4260850" y="2278496"/>
            <a:ext cx="1028700" cy="699654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C32E6F7B-E8B5-2FC3-8564-69C85132BE6E}"/>
              </a:ext>
            </a:extLst>
          </p:cNvPr>
          <p:cNvSpPr/>
          <p:nvPr/>
        </p:nvSpPr>
        <p:spPr>
          <a:xfrm>
            <a:off x="3870326" y="1922896"/>
            <a:ext cx="673100" cy="673100"/>
          </a:xfrm>
          <a:prstGeom prst="arc">
            <a:avLst>
              <a:gd name="adj1" fmla="val 1878470"/>
              <a:gd name="adj2" fmla="val 366591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6972E2-0D23-1E8F-6395-677237D94E81}"/>
              </a:ext>
            </a:extLst>
          </p:cNvPr>
          <p:cNvSpPr txBox="1"/>
          <p:nvPr/>
        </p:nvSpPr>
        <p:spPr>
          <a:xfrm>
            <a:off x="3190875" y="1202935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E103928-E0A0-3859-BFE4-D8C39F7D6D4C}"/>
              </a:ext>
            </a:extLst>
          </p:cNvPr>
          <p:cNvCxnSpPr>
            <a:cxnSpLocks/>
          </p:cNvCxnSpPr>
          <p:nvPr/>
        </p:nvCxnSpPr>
        <p:spPr>
          <a:xfrm>
            <a:off x="4724400" y="3270250"/>
            <a:ext cx="533400" cy="112395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>
            <a:extLst>
              <a:ext uri="{FF2B5EF4-FFF2-40B4-BE49-F238E27FC236}">
                <a16:creationId xmlns:a16="http://schemas.microsoft.com/office/drawing/2014/main" id="{D36F62D8-76DF-CF9D-23E3-F009AA20CC91}"/>
              </a:ext>
            </a:extLst>
          </p:cNvPr>
          <p:cNvSpPr/>
          <p:nvPr/>
        </p:nvSpPr>
        <p:spPr>
          <a:xfrm>
            <a:off x="4368798" y="2933776"/>
            <a:ext cx="673100" cy="673100"/>
          </a:xfrm>
          <a:prstGeom prst="arc">
            <a:avLst>
              <a:gd name="adj1" fmla="val 3719734"/>
              <a:gd name="adj2" fmla="val 555343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7FDA32E-B457-0BBD-7A97-28317363E12D}"/>
              </a:ext>
            </a:extLst>
          </p:cNvPr>
          <p:cNvSpPr txBox="1"/>
          <p:nvPr/>
        </p:nvSpPr>
        <p:spPr>
          <a:xfrm>
            <a:off x="4221956" y="2015660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531CD2-4E62-3F57-3897-BFF677D8922E}"/>
              </a:ext>
            </a:extLst>
          </p:cNvPr>
          <p:cNvSpPr txBox="1"/>
          <p:nvPr/>
        </p:nvSpPr>
        <p:spPr>
          <a:xfrm>
            <a:off x="4842272" y="3267133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7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EB4EA5B-1A78-510F-D028-03854DCC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t="2593" r="460" b="186"/>
          <a:stretch/>
        </p:blipFill>
        <p:spPr>
          <a:xfrm>
            <a:off x="162341" y="2527202"/>
            <a:ext cx="2801030" cy="281174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"/>
          <a:stretch/>
        </p:blipFill>
        <p:spPr>
          <a:xfrm>
            <a:off x="3161984" y="2527202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1"/>
          <a:stretch/>
        </p:blipFill>
        <p:spPr>
          <a:xfrm>
            <a:off x="6174681" y="2527201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85E094-6585-EB28-3122-D3305784BEB2}"/>
              </a:ext>
            </a:extLst>
          </p:cNvPr>
          <p:cNvSpPr/>
          <p:nvPr/>
        </p:nvSpPr>
        <p:spPr>
          <a:xfrm>
            <a:off x="3167931" y="2527200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9C2DCED-7CFD-28CB-336E-239BDBDF5A44}"/>
              </a:ext>
            </a:extLst>
          </p:cNvPr>
          <p:cNvCxnSpPr/>
          <p:nvPr/>
        </p:nvCxnSpPr>
        <p:spPr>
          <a:xfrm>
            <a:off x="4095750" y="2527201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3C2AF7-C493-5DFF-CDFF-6C117BEC8460}"/>
              </a:ext>
            </a:extLst>
          </p:cNvPr>
          <p:cNvCxnSpPr/>
          <p:nvPr/>
        </p:nvCxnSpPr>
        <p:spPr>
          <a:xfrm>
            <a:off x="5035550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602804-1E77-855B-438B-AE7B782A4D73}"/>
              </a:ext>
            </a:extLst>
          </p:cNvPr>
          <p:cNvCxnSpPr>
            <a:cxnSpLocks/>
          </p:cNvCxnSpPr>
          <p:nvPr/>
        </p:nvCxnSpPr>
        <p:spPr>
          <a:xfrm flipH="1">
            <a:off x="3161984" y="3460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9A2144E-C4EB-7A82-9E8C-D927F2367F22}"/>
              </a:ext>
            </a:extLst>
          </p:cNvPr>
          <p:cNvCxnSpPr>
            <a:cxnSpLocks/>
          </p:cNvCxnSpPr>
          <p:nvPr/>
        </p:nvCxnSpPr>
        <p:spPr>
          <a:xfrm flipH="1">
            <a:off x="3161984" y="44004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E8517E-B6E3-A726-9C57-994A8B52683E}"/>
              </a:ext>
            </a:extLst>
          </p:cNvPr>
          <p:cNvSpPr/>
          <p:nvPr/>
        </p:nvSpPr>
        <p:spPr>
          <a:xfrm>
            <a:off x="6180679" y="2527200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7A1B59D-57E6-6D44-9914-BCF7754D626C}"/>
              </a:ext>
            </a:extLst>
          </p:cNvPr>
          <p:cNvCxnSpPr/>
          <p:nvPr/>
        </p:nvCxnSpPr>
        <p:spPr>
          <a:xfrm>
            <a:off x="7108498" y="2527201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2232724-8C41-6A66-E526-28EF8E6B19DB}"/>
              </a:ext>
            </a:extLst>
          </p:cNvPr>
          <p:cNvCxnSpPr/>
          <p:nvPr/>
        </p:nvCxnSpPr>
        <p:spPr>
          <a:xfrm>
            <a:off x="804829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B8037A0-3A33-84FC-E383-E7CCC70F0CA3}"/>
              </a:ext>
            </a:extLst>
          </p:cNvPr>
          <p:cNvCxnSpPr>
            <a:cxnSpLocks/>
          </p:cNvCxnSpPr>
          <p:nvPr/>
        </p:nvCxnSpPr>
        <p:spPr>
          <a:xfrm flipH="1">
            <a:off x="6174732" y="3460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210950-015D-8710-60B8-8DF662346126}"/>
              </a:ext>
            </a:extLst>
          </p:cNvPr>
          <p:cNvCxnSpPr>
            <a:cxnSpLocks/>
          </p:cNvCxnSpPr>
          <p:nvPr/>
        </p:nvCxnSpPr>
        <p:spPr>
          <a:xfrm flipH="1">
            <a:off x="6174732" y="44004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ABD8DD-2D00-1959-4A5C-D65CA8EDA136}"/>
              </a:ext>
            </a:extLst>
          </p:cNvPr>
          <p:cNvCxnSpPr>
            <a:cxnSpLocks/>
          </p:cNvCxnSpPr>
          <p:nvPr/>
        </p:nvCxnSpPr>
        <p:spPr>
          <a:xfrm flipH="1">
            <a:off x="6174681" y="28320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E4C30D4-FFC5-7C79-1DCF-9CC1AC83BC20}"/>
              </a:ext>
            </a:extLst>
          </p:cNvPr>
          <p:cNvCxnSpPr>
            <a:cxnSpLocks/>
          </p:cNvCxnSpPr>
          <p:nvPr/>
        </p:nvCxnSpPr>
        <p:spPr>
          <a:xfrm flipH="1">
            <a:off x="6174681" y="37718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043844C-2235-9122-EA65-D5BFFAF52E55}"/>
              </a:ext>
            </a:extLst>
          </p:cNvPr>
          <p:cNvCxnSpPr>
            <a:cxnSpLocks/>
          </p:cNvCxnSpPr>
          <p:nvPr/>
        </p:nvCxnSpPr>
        <p:spPr>
          <a:xfrm flipH="1">
            <a:off x="6174681" y="31558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9426F0D-594B-6410-7AD2-2604128BACB2}"/>
              </a:ext>
            </a:extLst>
          </p:cNvPr>
          <p:cNvCxnSpPr>
            <a:cxnSpLocks/>
          </p:cNvCxnSpPr>
          <p:nvPr/>
        </p:nvCxnSpPr>
        <p:spPr>
          <a:xfrm flipH="1">
            <a:off x="6174681" y="4095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9E7406A-EB11-BB16-A93C-82DA1C901E7D}"/>
              </a:ext>
            </a:extLst>
          </p:cNvPr>
          <p:cNvCxnSpPr>
            <a:cxnSpLocks/>
          </p:cNvCxnSpPr>
          <p:nvPr/>
        </p:nvCxnSpPr>
        <p:spPr>
          <a:xfrm flipH="1">
            <a:off x="6174681" y="50291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F6BE6E8-56E7-AFE6-352A-3E046C4A094F}"/>
              </a:ext>
            </a:extLst>
          </p:cNvPr>
          <p:cNvCxnSpPr>
            <a:cxnSpLocks/>
          </p:cNvCxnSpPr>
          <p:nvPr/>
        </p:nvCxnSpPr>
        <p:spPr>
          <a:xfrm flipH="1">
            <a:off x="6174681" y="47179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E9E67A8-196E-59A7-73F3-FB4BF60BAF6B}"/>
              </a:ext>
            </a:extLst>
          </p:cNvPr>
          <p:cNvCxnSpPr/>
          <p:nvPr/>
        </p:nvCxnSpPr>
        <p:spPr>
          <a:xfrm>
            <a:off x="647984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2C3DA8D-1002-4ADE-E92E-9058EB41D993}"/>
              </a:ext>
            </a:extLst>
          </p:cNvPr>
          <p:cNvCxnSpPr/>
          <p:nvPr/>
        </p:nvCxnSpPr>
        <p:spPr>
          <a:xfrm>
            <a:off x="7419648" y="2527199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A7A61EC-DA7C-9D05-3A80-5E331680F76B}"/>
              </a:ext>
            </a:extLst>
          </p:cNvPr>
          <p:cNvCxnSpPr/>
          <p:nvPr/>
        </p:nvCxnSpPr>
        <p:spPr>
          <a:xfrm>
            <a:off x="6803698" y="2527199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C0E6F15-1482-AC8D-4DA2-67889D3FD8C7}"/>
              </a:ext>
            </a:extLst>
          </p:cNvPr>
          <p:cNvCxnSpPr/>
          <p:nvPr/>
        </p:nvCxnSpPr>
        <p:spPr>
          <a:xfrm>
            <a:off x="7743498" y="2527198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82C51FD-DD5E-DE89-8625-973E74096880}"/>
              </a:ext>
            </a:extLst>
          </p:cNvPr>
          <p:cNvCxnSpPr/>
          <p:nvPr/>
        </p:nvCxnSpPr>
        <p:spPr>
          <a:xfrm>
            <a:off x="867694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BFE3D21-22D4-DBE1-9C52-A1237E478950}"/>
              </a:ext>
            </a:extLst>
          </p:cNvPr>
          <p:cNvCxnSpPr/>
          <p:nvPr/>
        </p:nvCxnSpPr>
        <p:spPr>
          <a:xfrm>
            <a:off x="8372148" y="2527198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4C73C4-02F1-7648-A5C9-FC88A83A4392}"/>
              </a:ext>
            </a:extLst>
          </p:cNvPr>
          <p:cNvSpPr txBox="1"/>
          <p:nvPr/>
        </p:nvSpPr>
        <p:spPr>
          <a:xfrm>
            <a:off x="524201" y="54783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0 </a:t>
            </a:r>
            <a:r>
              <a:rPr kumimoji="1" lang="ja-JP" altLang="en-US"/>
              <a:t>回目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F6BD81-D49A-2E1D-884D-5CD3857D4B4B}"/>
              </a:ext>
            </a:extLst>
          </p:cNvPr>
          <p:cNvSpPr txBox="1"/>
          <p:nvPr/>
        </p:nvSpPr>
        <p:spPr>
          <a:xfrm>
            <a:off x="3444927" y="548225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1 </a:t>
            </a:r>
            <a:r>
              <a:rPr kumimoji="1" lang="ja-JP" altLang="en-US"/>
              <a:t>回目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A25B80-D65C-6D8B-DBD2-8CF8C8BC2D5A}"/>
              </a:ext>
            </a:extLst>
          </p:cNvPr>
          <p:cNvSpPr txBox="1"/>
          <p:nvPr/>
        </p:nvSpPr>
        <p:spPr>
          <a:xfrm>
            <a:off x="6486744" y="54783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2 </a:t>
            </a:r>
            <a:r>
              <a:rPr kumimoji="1" lang="ja-JP" altLang="en-US"/>
              <a:t>回目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5B5AAA7-BA5F-CE43-E501-7E6D6E21810F}"/>
              </a:ext>
            </a:extLst>
          </p:cNvPr>
          <p:cNvSpPr/>
          <p:nvPr/>
        </p:nvSpPr>
        <p:spPr>
          <a:xfrm>
            <a:off x="4102606" y="3458024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0695AA9-D46F-60E7-12C8-A7B70348306B}"/>
              </a:ext>
            </a:extLst>
          </p:cNvPr>
          <p:cNvSpPr/>
          <p:nvPr/>
        </p:nvSpPr>
        <p:spPr>
          <a:xfrm>
            <a:off x="7113848" y="3468314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40D3E61-6395-E53D-F0C8-F588FA237167}"/>
              </a:ext>
            </a:extLst>
          </p:cNvPr>
          <p:cNvSpPr/>
          <p:nvPr/>
        </p:nvSpPr>
        <p:spPr>
          <a:xfrm>
            <a:off x="6485199" y="28333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CC20DC7-6169-85F5-15BF-C9D41C67F9B0}"/>
              </a:ext>
            </a:extLst>
          </p:cNvPr>
          <p:cNvSpPr/>
          <p:nvPr/>
        </p:nvSpPr>
        <p:spPr>
          <a:xfrm>
            <a:off x="7432348" y="2847328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23F626-2F60-260F-6D39-14A68794B415}"/>
              </a:ext>
            </a:extLst>
          </p:cNvPr>
          <p:cNvSpPr/>
          <p:nvPr/>
        </p:nvSpPr>
        <p:spPr>
          <a:xfrm>
            <a:off x="8364254" y="28333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71EAFC2-C22B-DCFB-6794-BA50DA4C3865}"/>
              </a:ext>
            </a:extLst>
          </p:cNvPr>
          <p:cNvSpPr/>
          <p:nvPr/>
        </p:nvSpPr>
        <p:spPr>
          <a:xfrm>
            <a:off x="6493418" y="3792164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433424-1E7D-726A-F2F2-AD6AD3360FFA}"/>
              </a:ext>
            </a:extLst>
          </p:cNvPr>
          <p:cNvSpPr/>
          <p:nvPr/>
        </p:nvSpPr>
        <p:spPr>
          <a:xfrm>
            <a:off x="7440567" y="3806179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D1209A3-3285-1B18-975E-242288A673DA}"/>
              </a:ext>
            </a:extLst>
          </p:cNvPr>
          <p:cNvSpPr/>
          <p:nvPr/>
        </p:nvSpPr>
        <p:spPr>
          <a:xfrm>
            <a:off x="8372473" y="3792164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4FF476A-A484-F12A-6442-B52D6451F615}"/>
              </a:ext>
            </a:extLst>
          </p:cNvPr>
          <p:cNvSpPr/>
          <p:nvPr/>
        </p:nvSpPr>
        <p:spPr>
          <a:xfrm>
            <a:off x="6485199" y="47129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0C2A4C8-6731-73DD-FDEE-B62A39660B3A}"/>
              </a:ext>
            </a:extLst>
          </p:cNvPr>
          <p:cNvSpPr/>
          <p:nvPr/>
        </p:nvSpPr>
        <p:spPr>
          <a:xfrm>
            <a:off x="7432348" y="4726928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DF77F18-6FDC-AEC1-DABF-6E64C264C57E}"/>
              </a:ext>
            </a:extLst>
          </p:cNvPr>
          <p:cNvSpPr/>
          <p:nvPr/>
        </p:nvSpPr>
        <p:spPr>
          <a:xfrm>
            <a:off x="8364254" y="47129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4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EB4EA5B-1A78-510F-D028-03854DCC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t="2593" r="460" b="186"/>
          <a:stretch/>
        </p:blipFill>
        <p:spPr>
          <a:xfrm>
            <a:off x="2600741" y="2387502"/>
            <a:ext cx="2801030" cy="281174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F1D3252-D265-0CDB-6986-404A128C46DC}"/>
              </a:ext>
            </a:extLst>
          </p:cNvPr>
          <p:cNvCxnSpPr>
            <a:cxnSpLocks/>
          </p:cNvCxnSpPr>
          <p:nvPr/>
        </p:nvCxnSpPr>
        <p:spPr>
          <a:xfrm>
            <a:off x="3388671" y="3332997"/>
            <a:ext cx="0" cy="92075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0746577-C86B-7A13-268C-E42A62C8A563}"/>
              </a:ext>
            </a:extLst>
          </p:cNvPr>
          <p:cNvCxnSpPr>
            <a:cxnSpLocks/>
          </p:cNvCxnSpPr>
          <p:nvPr/>
        </p:nvCxnSpPr>
        <p:spPr>
          <a:xfrm flipH="1">
            <a:off x="3544056" y="3153412"/>
            <a:ext cx="9235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C03EAC-3D1F-F6FA-B935-C462F5AF9E6A}"/>
              </a:ext>
            </a:extLst>
          </p:cNvPr>
          <p:cNvSpPr txBox="1"/>
          <p:nvPr/>
        </p:nvSpPr>
        <p:spPr>
          <a:xfrm>
            <a:off x="2894603" y="36051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8CFA02-FA28-B468-13AC-252D5479E2C1}"/>
              </a:ext>
            </a:extLst>
          </p:cNvPr>
          <p:cNvSpPr txBox="1"/>
          <p:nvPr/>
        </p:nvSpPr>
        <p:spPr>
          <a:xfrm>
            <a:off x="3753431" y="275950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418F19FD-E6FC-2E63-DF29-05950CD8C88A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FD9B648-60CA-4BFE-F9BB-69AB48FC4F2C}"/>
              </a:ext>
            </a:extLst>
          </p:cNvPr>
          <p:cNvSpPr/>
          <p:nvPr/>
        </p:nvSpPr>
        <p:spPr>
          <a:xfrm>
            <a:off x="2600741" y="2387502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B076F4-93A8-CB6C-4C14-CFF263BAF575}"/>
              </a:ext>
            </a:extLst>
          </p:cNvPr>
          <p:cNvCxnSpPr>
            <a:cxnSpLocks/>
          </p:cNvCxnSpPr>
          <p:nvPr/>
        </p:nvCxnSpPr>
        <p:spPr>
          <a:xfrm>
            <a:off x="2609431" y="3326520"/>
            <a:ext cx="2810699" cy="0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B8D08D1-DA0B-27C1-503F-EEE2DBD8437F}"/>
              </a:ext>
            </a:extLst>
          </p:cNvPr>
          <p:cNvCxnSpPr>
            <a:cxnSpLocks/>
          </p:cNvCxnSpPr>
          <p:nvPr/>
        </p:nvCxnSpPr>
        <p:spPr>
          <a:xfrm>
            <a:off x="2609431" y="4259970"/>
            <a:ext cx="2810699" cy="0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87FE6FCE-D81F-550B-FD0B-F88D889A3009}"/>
              </a:ext>
            </a:extLst>
          </p:cNvPr>
          <p:cNvCxnSpPr>
            <a:cxnSpLocks/>
          </p:cNvCxnSpPr>
          <p:nvPr/>
        </p:nvCxnSpPr>
        <p:spPr>
          <a:xfrm>
            <a:off x="3536950" y="2385583"/>
            <a:ext cx="0" cy="2811741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6B4A851-9B97-8761-9C35-578848DC4A57}"/>
              </a:ext>
            </a:extLst>
          </p:cNvPr>
          <p:cNvCxnSpPr>
            <a:cxnSpLocks/>
          </p:cNvCxnSpPr>
          <p:nvPr/>
        </p:nvCxnSpPr>
        <p:spPr>
          <a:xfrm>
            <a:off x="4470400" y="2385583"/>
            <a:ext cx="0" cy="2811741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2245362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467391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90680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656529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4124069" y="362692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1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C272B5E8-9C2A-0655-FD7B-A64C1177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2609623" y="2404026"/>
            <a:ext cx="2820031" cy="28156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9A583C-F8A3-441D-A510-7E8BE502D0E0}"/>
              </a:ext>
            </a:extLst>
          </p:cNvPr>
          <p:cNvSpPr/>
          <p:nvPr/>
        </p:nvSpPr>
        <p:spPr>
          <a:xfrm>
            <a:off x="2615570" y="2404024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BE06A48-9EE3-E32F-E868-54F4C02CD523}"/>
              </a:ext>
            </a:extLst>
          </p:cNvPr>
          <p:cNvCxnSpPr/>
          <p:nvPr/>
        </p:nvCxnSpPr>
        <p:spPr>
          <a:xfrm>
            <a:off x="3543389" y="2404025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D3A312-A799-EE83-4E8D-E491A731B740}"/>
              </a:ext>
            </a:extLst>
          </p:cNvPr>
          <p:cNvCxnSpPr/>
          <p:nvPr/>
        </p:nvCxnSpPr>
        <p:spPr>
          <a:xfrm>
            <a:off x="4483189" y="2404024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C377E4-0764-1BE7-53E8-3ED312FDC5AA}"/>
              </a:ext>
            </a:extLst>
          </p:cNvPr>
          <p:cNvCxnSpPr>
            <a:cxnSpLocks/>
          </p:cNvCxnSpPr>
          <p:nvPr/>
        </p:nvCxnSpPr>
        <p:spPr>
          <a:xfrm flipH="1">
            <a:off x="2609623" y="33374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8FB3447-E232-F551-4A3C-B37D513724EE}"/>
              </a:ext>
            </a:extLst>
          </p:cNvPr>
          <p:cNvCxnSpPr>
            <a:cxnSpLocks/>
          </p:cNvCxnSpPr>
          <p:nvPr/>
        </p:nvCxnSpPr>
        <p:spPr>
          <a:xfrm flipH="1">
            <a:off x="2609623" y="42772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DCA7FE-2247-DC68-A5CD-5B3CAF09EC84}"/>
              </a:ext>
            </a:extLst>
          </p:cNvPr>
          <p:cNvSpPr/>
          <p:nvPr/>
        </p:nvSpPr>
        <p:spPr>
          <a:xfrm>
            <a:off x="3550245" y="3334848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1935051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094585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59649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283723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4124069" y="362692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8ABBA89-90EB-35E3-D4DD-4971147B137F}"/>
              </a:ext>
            </a:extLst>
          </p:cNvPr>
          <p:cNvCxnSpPr>
            <a:cxnSpLocks/>
          </p:cNvCxnSpPr>
          <p:nvPr/>
        </p:nvCxnSpPr>
        <p:spPr>
          <a:xfrm>
            <a:off x="3091715" y="2921899"/>
            <a:ext cx="0" cy="87430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D600445-9564-F3B0-3819-89D46492180E}"/>
              </a:ext>
            </a:extLst>
          </p:cNvPr>
          <p:cNvSpPr txBox="1"/>
          <p:nvPr/>
        </p:nvSpPr>
        <p:spPr>
          <a:xfrm>
            <a:off x="2624915" y="31553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92424A1-0C68-7302-CDFC-4619306913C9}"/>
              </a:ext>
            </a:extLst>
          </p:cNvPr>
          <p:cNvCxnSpPr>
            <a:cxnSpLocks/>
          </p:cNvCxnSpPr>
          <p:nvPr/>
        </p:nvCxnSpPr>
        <p:spPr>
          <a:xfrm>
            <a:off x="3145030" y="2860352"/>
            <a:ext cx="862576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4ADFCA-790F-1600-0DC8-B8562F5D2B51}"/>
              </a:ext>
            </a:extLst>
          </p:cNvPr>
          <p:cNvSpPr txBox="1"/>
          <p:nvPr/>
        </p:nvSpPr>
        <p:spPr>
          <a:xfrm>
            <a:off x="3295654" y="249484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14CD04-54AD-E9BA-CEB7-525B66BCBDC8}"/>
              </a:ext>
            </a:extLst>
          </p:cNvPr>
          <p:cNvCxnSpPr>
            <a:cxnSpLocks/>
          </p:cNvCxnSpPr>
          <p:nvPr/>
        </p:nvCxnSpPr>
        <p:spPr>
          <a:xfrm>
            <a:off x="3079015" y="3795962"/>
            <a:ext cx="904090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93C6CED-59C3-E00D-488C-F107DC4663F4}"/>
              </a:ext>
            </a:extLst>
          </p:cNvPr>
          <p:cNvCxnSpPr>
            <a:cxnSpLocks/>
          </p:cNvCxnSpPr>
          <p:nvPr/>
        </p:nvCxnSpPr>
        <p:spPr>
          <a:xfrm>
            <a:off x="4008336" y="2860352"/>
            <a:ext cx="0" cy="944281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85DDF4-1FFC-04AD-F085-001531BAE262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3129909" y="2906778"/>
            <a:ext cx="876941" cy="890522"/>
          </a:xfrm>
          <a:prstGeom prst="straightConnector1">
            <a:avLst/>
          </a:prstGeom>
          <a:ln w="28575">
            <a:solidFill>
              <a:srgbClr val="84848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418F19FD-E6FC-2E63-DF29-05950CD8C88A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2DF61AD-0B8E-1E59-6409-68A2D1525856}"/>
              </a:ext>
            </a:extLst>
          </p:cNvPr>
          <p:cNvSpPr/>
          <p:nvPr/>
        </p:nvSpPr>
        <p:spPr>
          <a:xfrm>
            <a:off x="3041780" y="2818649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D655BD0-C8E9-239F-115D-BF54771D8CE8}"/>
              </a:ext>
            </a:extLst>
          </p:cNvPr>
          <p:cNvCxnSpPr>
            <a:cxnSpLocks/>
          </p:cNvCxnSpPr>
          <p:nvPr/>
        </p:nvCxnSpPr>
        <p:spPr>
          <a:xfrm>
            <a:off x="2507515" y="2372883"/>
            <a:ext cx="0" cy="961965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87582F1-DAA4-0D3C-B3A6-1A2CBC39D146}"/>
              </a:ext>
            </a:extLst>
          </p:cNvPr>
          <p:cNvCxnSpPr>
            <a:cxnSpLocks/>
          </p:cNvCxnSpPr>
          <p:nvPr/>
        </p:nvCxnSpPr>
        <p:spPr>
          <a:xfrm>
            <a:off x="2602765" y="2283983"/>
            <a:ext cx="9406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0EA2B4F-D7CB-31BB-8A27-65C5ECDA0C86}"/>
              </a:ext>
            </a:extLst>
          </p:cNvPr>
          <p:cNvSpPr txBox="1"/>
          <p:nvPr/>
        </p:nvSpPr>
        <p:spPr>
          <a:xfrm>
            <a:off x="2063462" y="26326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CD8382-3C1E-46C5-BBD8-B5612D1D35B9}"/>
              </a:ext>
            </a:extLst>
          </p:cNvPr>
          <p:cNvSpPr txBox="1"/>
          <p:nvPr/>
        </p:nvSpPr>
        <p:spPr>
          <a:xfrm>
            <a:off x="2793955" y="193171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5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C272B5E8-9C2A-0655-FD7B-A64C1177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2609623" y="2404026"/>
            <a:ext cx="2820031" cy="28156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9A583C-F8A3-441D-A510-7E8BE502D0E0}"/>
              </a:ext>
            </a:extLst>
          </p:cNvPr>
          <p:cNvSpPr/>
          <p:nvPr/>
        </p:nvSpPr>
        <p:spPr>
          <a:xfrm>
            <a:off x="2615570" y="2404024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BE06A48-9EE3-E32F-E868-54F4C02CD523}"/>
              </a:ext>
            </a:extLst>
          </p:cNvPr>
          <p:cNvCxnSpPr/>
          <p:nvPr/>
        </p:nvCxnSpPr>
        <p:spPr>
          <a:xfrm>
            <a:off x="3543389" y="2404025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D3A312-A799-EE83-4E8D-E491A731B740}"/>
              </a:ext>
            </a:extLst>
          </p:cNvPr>
          <p:cNvCxnSpPr/>
          <p:nvPr/>
        </p:nvCxnSpPr>
        <p:spPr>
          <a:xfrm>
            <a:off x="4483189" y="2404024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C377E4-0764-1BE7-53E8-3ED312FDC5AA}"/>
              </a:ext>
            </a:extLst>
          </p:cNvPr>
          <p:cNvCxnSpPr>
            <a:cxnSpLocks/>
          </p:cNvCxnSpPr>
          <p:nvPr/>
        </p:nvCxnSpPr>
        <p:spPr>
          <a:xfrm flipH="1">
            <a:off x="2609623" y="33374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8FB3447-E232-F551-4A3C-B37D513724EE}"/>
              </a:ext>
            </a:extLst>
          </p:cNvPr>
          <p:cNvCxnSpPr>
            <a:cxnSpLocks/>
          </p:cNvCxnSpPr>
          <p:nvPr/>
        </p:nvCxnSpPr>
        <p:spPr>
          <a:xfrm flipH="1">
            <a:off x="2609623" y="42772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DCA7FE-2247-DC68-A5CD-5B3CAF09EC84}"/>
              </a:ext>
            </a:extLst>
          </p:cNvPr>
          <p:cNvSpPr/>
          <p:nvPr/>
        </p:nvSpPr>
        <p:spPr>
          <a:xfrm>
            <a:off x="3550245" y="3334848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1935051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094585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59649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283723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3149047" y="3841915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14CD04-54AD-E9BA-CEB7-525B66BCBDC8}"/>
              </a:ext>
            </a:extLst>
          </p:cNvPr>
          <p:cNvCxnSpPr>
            <a:cxnSpLocks/>
          </p:cNvCxnSpPr>
          <p:nvPr/>
        </p:nvCxnSpPr>
        <p:spPr>
          <a:xfrm>
            <a:off x="3079015" y="37959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93C6CED-59C3-E00D-488C-F107DC4663F4}"/>
              </a:ext>
            </a:extLst>
          </p:cNvPr>
          <p:cNvCxnSpPr>
            <a:cxnSpLocks/>
          </p:cNvCxnSpPr>
          <p:nvPr/>
        </p:nvCxnSpPr>
        <p:spPr>
          <a:xfrm>
            <a:off x="4014686" y="286035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D655BD0-C8E9-239F-115D-BF54771D8CE8}"/>
              </a:ext>
            </a:extLst>
          </p:cNvPr>
          <p:cNvCxnSpPr>
            <a:cxnSpLocks/>
          </p:cNvCxnSpPr>
          <p:nvPr/>
        </p:nvCxnSpPr>
        <p:spPr>
          <a:xfrm>
            <a:off x="2500430" y="2853865"/>
            <a:ext cx="0" cy="961965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87582F1-DAA4-0D3C-B3A6-1A2CBC39D146}"/>
              </a:ext>
            </a:extLst>
          </p:cNvPr>
          <p:cNvCxnSpPr>
            <a:cxnSpLocks/>
          </p:cNvCxnSpPr>
          <p:nvPr/>
        </p:nvCxnSpPr>
        <p:spPr>
          <a:xfrm>
            <a:off x="3072665" y="2288640"/>
            <a:ext cx="9406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0EA2B4F-D7CB-31BB-8A27-65C5ECDA0C86}"/>
              </a:ext>
            </a:extLst>
          </p:cNvPr>
          <p:cNvSpPr txBox="1"/>
          <p:nvPr/>
        </p:nvSpPr>
        <p:spPr>
          <a:xfrm>
            <a:off x="2049966" y="317296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CD8382-3C1E-46C5-BBD8-B5612D1D35B9}"/>
              </a:ext>
            </a:extLst>
          </p:cNvPr>
          <p:cNvSpPr txBox="1"/>
          <p:nvPr/>
        </p:nvSpPr>
        <p:spPr>
          <a:xfrm>
            <a:off x="3295152" y="194047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F76D9FA-19E1-B7EA-D6B9-92E850592C1F}"/>
              </a:ext>
            </a:extLst>
          </p:cNvPr>
          <p:cNvCxnSpPr>
            <a:cxnSpLocks/>
          </p:cNvCxnSpPr>
          <p:nvPr/>
        </p:nvCxnSpPr>
        <p:spPr>
          <a:xfrm>
            <a:off x="4954486" y="287940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B0BEC2C-2905-CABB-EF9E-584BBFD176EB}"/>
              </a:ext>
            </a:extLst>
          </p:cNvPr>
          <p:cNvCxnSpPr>
            <a:cxnSpLocks/>
          </p:cNvCxnSpPr>
          <p:nvPr/>
        </p:nvCxnSpPr>
        <p:spPr>
          <a:xfrm>
            <a:off x="3087586" y="287940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BC002C6-5CA8-7E95-77B6-8710D2007CF0}"/>
              </a:ext>
            </a:extLst>
          </p:cNvPr>
          <p:cNvCxnSpPr>
            <a:cxnSpLocks/>
          </p:cNvCxnSpPr>
          <p:nvPr/>
        </p:nvCxnSpPr>
        <p:spPr>
          <a:xfrm>
            <a:off x="3084043" y="47484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A98EE68-6B9B-4820-BC99-6BD4C4A67434}"/>
              </a:ext>
            </a:extLst>
          </p:cNvPr>
          <p:cNvCxnSpPr>
            <a:cxnSpLocks/>
          </p:cNvCxnSpPr>
          <p:nvPr/>
        </p:nvCxnSpPr>
        <p:spPr>
          <a:xfrm>
            <a:off x="3072665" y="28688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A1234E0C-C831-C0DB-B1E2-88BB7B51EA5F}"/>
              </a:ext>
            </a:extLst>
          </p:cNvPr>
          <p:cNvSpPr/>
          <p:nvPr/>
        </p:nvSpPr>
        <p:spPr>
          <a:xfrm>
            <a:off x="3962401" y="281106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145F653-9491-8261-5828-106515298530}"/>
              </a:ext>
            </a:extLst>
          </p:cNvPr>
          <p:cNvSpPr/>
          <p:nvPr/>
        </p:nvSpPr>
        <p:spPr>
          <a:xfrm>
            <a:off x="4902929" y="2810470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7F97F1E-0E5B-E4B9-1CAD-C4B686681EF5}"/>
              </a:ext>
            </a:extLst>
          </p:cNvPr>
          <p:cNvSpPr/>
          <p:nvPr/>
        </p:nvSpPr>
        <p:spPr>
          <a:xfrm>
            <a:off x="4915629" y="374910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4BC5757-B1B5-E785-36C6-CC262FB1556B}"/>
              </a:ext>
            </a:extLst>
          </p:cNvPr>
          <p:cNvSpPr/>
          <p:nvPr/>
        </p:nvSpPr>
        <p:spPr>
          <a:xfrm>
            <a:off x="4909279" y="4695248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DBEB823E-1B33-B1FD-4BE2-B077DE54A97A}"/>
              </a:ext>
            </a:extLst>
          </p:cNvPr>
          <p:cNvSpPr/>
          <p:nvPr/>
        </p:nvSpPr>
        <p:spPr>
          <a:xfrm>
            <a:off x="3961077" y="4701599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0BF16A4-ADB9-B01D-BE4C-822DF593242C}"/>
              </a:ext>
            </a:extLst>
          </p:cNvPr>
          <p:cNvSpPr/>
          <p:nvPr/>
        </p:nvSpPr>
        <p:spPr>
          <a:xfrm>
            <a:off x="3027765" y="4696346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DC43D101-5F4B-B4B9-919C-5A27CEE13FE8}"/>
              </a:ext>
            </a:extLst>
          </p:cNvPr>
          <p:cNvSpPr/>
          <p:nvPr/>
        </p:nvSpPr>
        <p:spPr>
          <a:xfrm>
            <a:off x="3028820" y="375545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F884BD7-2C72-EE51-8D5D-08A541942A41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3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80B8D4B-CBB3-FB9A-20DD-C01724F9713D}"/>
              </a:ext>
            </a:extLst>
          </p:cNvPr>
          <p:cNvSpPr/>
          <p:nvPr/>
        </p:nvSpPr>
        <p:spPr>
          <a:xfrm rot="5400000">
            <a:off x="293961" y="2317076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972082-2CCC-4BE5-BE22-54A34401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2687454"/>
            <a:ext cx="5869982" cy="22722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3941419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3941420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672540" y="4076134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A6EDC7-66D5-46C0-86E4-582866E9E944}"/>
              </a:ext>
            </a:extLst>
          </p:cNvPr>
          <p:cNvCxnSpPr>
            <a:cxnSpLocks/>
          </p:cNvCxnSpPr>
          <p:nvPr/>
        </p:nvCxnSpPr>
        <p:spPr>
          <a:xfrm flipV="1">
            <a:off x="6620587" y="3554993"/>
            <a:ext cx="0" cy="38642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20CC6A-D574-4E52-856B-ADD997A421E1}"/>
              </a:ext>
            </a:extLst>
          </p:cNvPr>
          <p:cNvCxnSpPr>
            <a:cxnSpLocks/>
          </p:cNvCxnSpPr>
          <p:nvPr/>
        </p:nvCxnSpPr>
        <p:spPr>
          <a:xfrm flipV="1">
            <a:off x="7095744" y="3606395"/>
            <a:ext cx="913595" cy="82661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38FC0-124B-4606-AAEF-9E9738C862F7}"/>
              </a:ext>
            </a:extLst>
          </p:cNvPr>
          <p:cNvSpPr txBox="1"/>
          <p:nvPr/>
        </p:nvSpPr>
        <p:spPr>
          <a:xfrm>
            <a:off x="1973854" y="5111171"/>
            <a:ext cx="23128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Consolas" panose="020B0609020204030204" pitchFamily="49" charset="0"/>
              </a:rPr>
              <a:t>ここを再帰呼び出しに変更する？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84FCF06-3889-48F0-BF0B-BDBBF8B53C4B}"/>
              </a:ext>
            </a:extLst>
          </p:cNvPr>
          <p:cNvSpPr/>
          <p:nvPr/>
        </p:nvSpPr>
        <p:spPr>
          <a:xfrm>
            <a:off x="2332785" y="3774642"/>
            <a:ext cx="798209" cy="2699309"/>
          </a:xfrm>
          <a:prstGeom prst="arc">
            <a:avLst>
              <a:gd name="adj1" fmla="val 17401398"/>
              <a:gd name="adj2" fmla="val 21567035"/>
            </a:avLst>
          </a:pr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216A30-96B1-3E45-1263-390F6E5D8A4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99313" y="3856162"/>
            <a:ext cx="0" cy="459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4973960" y="3391181"/>
            <a:ext cx="1298716" cy="58477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</a:t>
            </a:r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90°</a:t>
            </a:r>
          </a:p>
          <a:p>
            <a:r>
              <a:rPr kumimoji="1" lang="en-US" altLang="ja-JP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kumimoji="1" lang="ja-JP" altLang="en-US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反時計回り</a:t>
            </a:r>
            <a:r>
              <a:rPr kumimoji="1" lang="en-US" altLang="ja-JP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2866297" y="3895700"/>
            <a:ext cx="12587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長さ：</a:t>
            </a:r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200</a:t>
            </a:r>
            <a:endParaRPr kumimoji="1" lang="ja-JP" altLang="en-US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3961747" y="4456387"/>
            <a:ext cx="167513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en-US" altLang="ja-JP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width/2, height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5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216A30-96B1-3E45-1263-390F6E5D8A4D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799313" y="3907798"/>
            <a:ext cx="0" cy="407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5241481" y="3891533"/>
            <a:ext cx="1028959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3134678" y="3895700"/>
            <a:ext cx="9903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3840433" y="4450197"/>
            <a:ext cx="19897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fBeginX, fBeginY</a:t>
            </a:r>
            <a:endParaRPr kumimoji="1" lang="ja-JP" altLang="en-US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F56F79E-9C61-420D-9886-47156C4589F8}"/>
              </a:ext>
            </a:extLst>
          </p:cNvPr>
          <p:cNvSpPr>
            <a:spLocks noChangeAspect="1"/>
          </p:cNvSpPr>
          <p:nvPr/>
        </p:nvSpPr>
        <p:spPr>
          <a:xfrm>
            <a:off x="4763313" y="38357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D133FD-7CC4-4073-AAE3-38AA30C85C4B}"/>
              </a:ext>
            </a:extLst>
          </p:cNvPr>
          <p:cNvSpPr txBox="1"/>
          <p:nvPr/>
        </p:nvSpPr>
        <p:spPr>
          <a:xfrm>
            <a:off x="3979168" y="3362619"/>
            <a:ext cx="16402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fEndX, fEndY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20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B11B94-56E2-4884-8D9C-B1914FD3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5296" r="1436" b="641"/>
          <a:stretch/>
        </p:blipFill>
        <p:spPr>
          <a:xfrm>
            <a:off x="3080882" y="1936446"/>
            <a:ext cx="2540000" cy="2571612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042DFFD-9831-E578-C681-B161BE787AF0}"/>
              </a:ext>
            </a:extLst>
          </p:cNvPr>
          <p:cNvCxnSpPr>
            <a:cxnSpLocks/>
          </p:cNvCxnSpPr>
          <p:nvPr/>
        </p:nvCxnSpPr>
        <p:spPr>
          <a:xfrm flipH="1">
            <a:off x="4345618" y="3634710"/>
            <a:ext cx="139780" cy="361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798E18C-4192-2F70-E774-F6E9069758BB}"/>
              </a:ext>
            </a:extLst>
          </p:cNvPr>
          <p:cNvCxnSpPr>
            <a:cxnSpLocks/>
          </p:cNvCxnSpPr>
          <p:nvPr/>
        </p:nvCxnSpPr>
        <p:spPr>
          <a:xfrm>
            <a:off x="4216724" y="3634303"/>
            <a:ext cx="139780" cy="361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8535A0B-74AD-468C-A971-5CD62F7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447B43-E978-4D03-AD6A-189D5BF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595EED-65A2-4A19-BA87-A890850802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F17ADB-CA26-4A43-85CF-F8E2505BD3B9}"/>
              </a:ext>
            </a:extLst>
          </p:cNvPr>
          <p:cNvCxnSpPr/>
          <p:nvPr/>
        </p:nvCxnSpPr>
        <p:spPr>
          <a:xfrm flipV="1">
            <a:off x="4586012" y="3719377"/>
            <a:ext cx="124176" cy="36124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DE7512-B0F6-4458-AA7C-A882AF674897}"/>
              </a:ext>
            </a:extLst>
          </p:cNvPr>
          <p:cNvSpPr txBox="1"/>
          <p:nvPr/>
        </p:nvSpPr>
        <p:spPr>
          <a:xfrm>
            <a:off x="4745886" y="3862765"/>
            <a:ext cx="799035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比率</a:t>
            </a:r>
            <a:r>
              <a:rPr kumimoji="1" lang="en-US" altLang="ja-JP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0.75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4C1DDA-A331-4367-9BA7-20412911056A}"/>
              </a:ext>
            </a:extLst>
          </p:cNvPr>
          <p:cNvCxnSpPr>
            <a:cxnSpLocks/>
          </p:cNvCxnSpPr>
          <p:nvPr/>
        </p:nvCxnSpPr>
        <p:spPr>
          <a:xfrm flipH="1" flipV="1">
            <a:off x="3762325" y="2391675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AA714E4-8135-415B-BC76-45DAF0C41DF4}"/>
              </a:ext>
            </a:extLst>
          </p:cNvPr>
          <p:cNvSpPr/>
          <p:nvPr/>
        </p:nvSpPr>
        <p:spPr>
          <a:xfrm rot="16775126">
            <a:off x="4024964" y="3421500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E259C1-B12F-42DF-A8AC-9CEB20C0C60D}"/>
              </a:ext>
            </a:extLst>
          </p:cNvPr>
          <p:cNvCxnSpPr>
            <a:cxnSpLocks/>
          </p:cNvCxnSpPr>
          <p:nvPr/>
        </p:nvCxnSpPr>
        <p:spPr>
          <a:xfrm flipV="1">
            <a:off x="4350882" y="2285711"/>
            <a:ext cx="0" cy="17143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>
            <a:extLst>
              <a:ext uri="{FF2B5EF4-FFF2-40B4-BE49-F238E27FC236}">
                <a16:creationId xmlns:a16="http://schemas.microsoft.com/office/drawing/2014/main" id="{4CC090C5-F627-4808-8BFA-D96C26A51803}"/>
              </a:ext>
            </a:extLst>
          </p:cNvPr>
          <p:cNvSpPr/>
          <p:nvPr/>
        </p:nvSpPr>
        <p:spPr>
          <a:xfrm rot="19696220">
            <a:off x="4041611" y="3392675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C27EF8B-F9AD-483B-9FCD-8D9F05EE8F4D}"/>
              </a:ext>
            </a:extLst>
          </p:cNvPr>
          <p:cNvSpPr>
            <a:spLocks noChangeAspect="1"/>
          </p:cNvSpPr>
          <p:nvPr/>
        </p:nvSpPr>
        <p:spPr>
          <a:xfrm>
            <a:off x="4316680" y="393719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9067BA-7A9A-4051-9573-462992627B78}"/>
              </a:ext>
            </a:extLst>
          </p:cNvPr>
          <p:cNvCxnSpPr>
            <a:cxnSpLocks/>
          </p:cNvCxnSpPr>
          <p:nvPr/>
        </p:nvCxnSpPr>
        <p:spPr>
          <a:xfrm flipV="1">
            <a:off x="4483997" y="2404578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C1AFC4-A0DE-4546-A306-D6128748F3BF}"/>
              </a:ext>
            </a:extLst>
          </p:cNvPr>
          <p:cNvSpPr txBox="1"/>
          <p:nvPr/>
        </p:nvSpPr>
        <p:spPr>
          <a:xfrm>
            <a:off x="4025136" y="2782064"/>
            <a:ext cx="684418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±20°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55358-BAA6-479B-B6E8-B454A3C27FDF}"/>
              </a:ext>
            </a:extLst>
          </p:cNvPr>
          <p:cNvSpPr txBox="1"/>
          <p:nvPr/>
        </p:nvSpPr>
        <p:spPr>
          <a:xfrm>
            <a:off x="4064944" y="4136798"/>
            <a:ext cx="52106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 hidden="1">
            <a:extLst>
              <a:ext uri="{FF2B5EF4-FFF2-40B4-BE49-F238E27FC236}">
                <a16:creationId xmlns:a16="http://schemas.microsoft.com/office/drawing/2014/main" id="{D17CD096-921A-B9F0-7C04-DFCE1B71419F}"/>
              </a:ext>
            </a:extLst>
          </p:cNvPr>
          <p:cNvCxnSpPr>
            <a:cxnSpLocks/>
          </p:cNvCxnSpPr>
          <p:nvPr/>
        </p:nvCxnSpPr>
        <p:spPr>
          <a:xfrm flipV="1">
            <a:off x="1622545" y="2488818"/>
            <a:ext cx="1491915" cy="127362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4CF68B-B840-94D9-5682-AFC3D13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187EA258-6F8F-6F4A-2272-CB010EAB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E45A23-D95B-B468-4EFC-341B0E343C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15DBE83-F5B9-5143-1BF3-6D189D45B46E}"/>
              </a:ext>
            </a:extLst>
          </p:cNvPr>
          <p:cNvSpPr/>
          <p:nvPr/>
        </p:nvSpPr>
        <p:spPr>
          <a:xfrm rot="16200000">
            <a:off x="1460122" y="3184910"/>
            <a:ext cx="641110" cy="742521"/>
          </a:xfrm>
          <a:prstGeom prst="rtTriangle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445C47CB-211A-A18E-4AB1-4E442F9FEEB1}"/>
              </a:ext>
            </a:extLst>
          </p:cNvPr>
          <p:cNvSpPr/>
          <p:nvPr/>
        </p:nvSpPr>
        <p:spPr>
          <a:xfrm rot="16200000">
            <a:off x="2209517" y="2541222"/>
            <a:ext cx="641110" cy="74252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93B05B4-D95E-EB09-235C-DC5A4CE0DFEF}"/>
              </a:ext>
            </a:extLst>
          </p:cNvPr>
          <p:cNvSpPr/>
          <p:nvPr/>
        </p:nvSpPr>
        <p:spPr>
          <a:xfrm>
            <a:off x="2151938" y="3242490"/>
            <a:ext cx="641110" cy="742521"/>
          </a:xfrm>
          <a:prstGeom prst="rtTriangl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ABCB1AC-D727-93E3-76D6-89B8ACF9B07E}"/>
              </a:ext>
            </a:extLst>
          </p:cNvPr>
          <p:cNvSpPr/>
          <p:nvPr/>
        </p:nvSpPr>
        <p:spPr>
          <a:xfrm>
            <a:off x="2753085" y="3941061"/>
            <a:ext cx="71451" cy="714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68D0BEDB-0F24-D725-4309-3DE90A83294A}"/>
              </a:ext>
            </a:extLst>
          </p:cNvPr>
          <p:cNvSpPr/>
          <p:nvPr/>
        </p:nvSpPr>
        <p:spPr>
          <a:xfrm>
            <a:off x="1235425" y="3699418"/>
            <a:ext cx="334236" cy="334236"/>
          </a:xfrm>
          <a:prstGeom prst="arc">
            <a:avLst>
              <a:gd name="adj1" fmla="val 19528188"/>
              <a:gd name="adj2" fmla="val 8354"/>
            </a:avLst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079AC9E9-7EA0-73EA-5639-E9D07097B498}"/>
              </a:ext>
            </a:extLst>
          </p:cNvPr>
          <p:cNvSpPr/>
          <p:nvPr/>
        </p:nvSpPr>
        <p:spPr>
          <a:xfrm>
            <a:off x="1991693" y="3070644"/>
            <a:ext cx="334236" cy="334236"/>
          </a:xfrm>
          <a:prstGeom prst="arc">
            <a:avLst>
              <a:gd name="adj1" fmla="val 19199198"/>
              <a:gd name="adj2" fmla="val 21356051"/>
            </a:avLst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BC924C9-BD6C-E12B-21E5-42C0CFD690AC}"/>
              </a:ext>
            </a:extLst>
          </p:cNvPr>
          <p:cNvSpPr/>
          <p:nvPr/>
        </p:nvSpPr>
        <p:spPr>
          <a:xfrm>
            <a:off x="2076310" y="3331869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D87019-3AF6-A279-8A8F-A617160F971B}"/>
              </a:ext>
            </a:extLst>
          </p:cNvPr>
          <p:cNvSpPr/>
          <p:nvPr/>
        </p:nvSpPr>
        <p:spPr>
          <a:xfrm>
            <a:off x="2249335" y="327113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C0A31A4B-8900-A179-9256-EEC676C8058B}"/>
              </a:ext>
            </a:extLst>
          </p:cNvPr>
          <p:cNvSpPr/>
          <p:nvPr/>
        </p:nvSpPr>
        <p:spPr>
          <a:xfrm rot="5400000">
            <a:off x="1985679" y="3063770"/>
            <a:ext cx="334236" cy="334236"/>
          </a:xfrm>
          <a:prstGeom prst="arc">
            <a:avLst>
              <a:gd name="adj1" fmla="val 19404902"/>
              <a:gd name="adj2" fmla="val 21467437"/>
            </a:avLst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440287-F154-D0E8-AD61-24EB868A500C}"/>
              </a:ext>
            </a:extLst>
          </p:cNvPr>
          <p:cNvCxnSpPr>
            <a:cxnSpLocks/>
          </p:cNvCxnSpPr>
          <p:nvPr/>
        </p:nvCxnSpPr>
        <p:spPr>
          <a:xfrm>
            <a:off x="1409417" y="3869851"/>
            <a:ext cx="1491915" cy="0"/>
          </a:xfrm>
          <a:prstGeom prst="straightConnector1">
            <a:avLst/>
          </a:prstGeom>
          <a:ln w="127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4E50AB-5A5A-0BFB-38A6-A7D8B04C77C5}"/>
              </a:ext>
            </a:extLst>
          </p:cNvPr>
          <p:cNvCxnSpPr>
            <a:cxnSpLocks/>
          </p:cNvCxnSpPr>
          <p:nvPr/>
        </p:nvCxnSpPr>
        <p:spPr>
          <a:xfrm rot="5400000">
            <a:off x="2753861" y="3810962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3E83F2B-EC75-CCCE-DBFB-F18BAAA6B629}"/>
              </a:ext>
            </a:extLst>
          </p:cNvPr>
          <p:cNvCxnSpPr>
            <a:cxnSpLocks/>
          </p:cNvCxnSpPr>
          <p:nvPr/>
        </p:nvCxnSpPr>
        <p:spPr>
          <a:xfrm>
            <a:off x="2803934" y="3769138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4094693-BD56-3619-1E7C-7837106C40FB}"/>
              </a:ext>
            </a:extLst>
          </p:cNvPr>
          <p:cNvCxnSpPr>
            <a:cxnSpLocks/>
          </p:cNvCxnSpPr>
          <p:nvPr/>
        </p:nvCxnSpPr>
        <p:spPr>
          <a:xfrm>
            <a:off x="2803934" y="3139394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1CF715B-EDBD-A5B7-E1DC-55A025264DE6}"/>
              </a:ext>
            </a:extLst>
          </p:cNvPr>
          <p:cNvCxnSpPr>
            <a:cxnSpLocks/>
          </p:cNvCxnSpPr>
          <p:nvPr/>
        </p:nvCxnSpPr>
        <p:spPr>
          <a:xfrm rot="5400000">
            <a:off x="2763027" y="3182189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FCE855F-A365-DC5B-87A7-2CCE635BDAFE}"/>
              </a:ext>
            </a:extLst>
          </p:cNvPr>
          <p:cNvCxnSpPr>
            <a:cxnSpLocks/>
          </p:cNvCxnSpPr>
          <p:nvPr/>
        </p:nvCxnSpPr>
        <p:spPr>
          <a:xfrm>
            <a:off x="2047665" y="3769138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3730088-CC24-7590-BC07-79B057E40E4B}"/>
              </a:ext>
            </a:extLst>
          </p:cNvPr>
          <p:cNvCxnSpPr>
            <a:cxnSpLocks/>
          </p:cNvCxnSpPr>
          <p:nvPr/>
        </p:nvCxnSpPr>
        <p:spPr>
          <a:xfrm rot="5400000">
            <a:off x="1998966" y="3810962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B308BFA-30B8-262A-B86E-8F5A0C8E3732}"/>
              </a:ext>
            </a:extLst>
          </p:cNvPr>
          <p:cNvCxnSpPr>
            <a:cxnSpLocks/>
          </p:cNvCxnSpPr>
          <p:nvPr/>
        </p:nvCxnSpPr>
        <p:spPr>
          <a:xfrm>
            <a:off x="2159958" y="3892440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97BC825-A29F-1121-32C2-26FBE454ED71}"/>
              </a:ext>
            </a:extLst>
          </p:cNvPr>
          <p:cNvCxnSpPr>
            <a:cxnSpLocks/>
          </p:cNvCxnSpPr>
          <p:nvPr/>
        </p:nvCxnSpPr>
        <p:spPr>
          <a:xfrm rot="5400000">
            <a:off x="2201782" y="3934264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2AE77DA-D0A3-B25C-C9E4-811E584652D7}"/>
              </a:ext>
            </a:extLst>
          </p:cNvPr>
          <p:cNvCxnSpPr>
            <a:cxnSpLocks/>
          </p:cNvCxnSpPr>
          <p:nvPr/>
        </p:nvCxnSpPr>
        <p:spPr>
          <a:xfrm>
            <a:off x="1416407" y="4397523"/>
            <a:ext cx="136804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7F02C55-2C00-8358-BB0D-11B4B6CBF02E}"/>
              </a:ext>
            </a:extLst>
          </p:cNvPr>
          <p:cNvCxnSpPr>
            <a:cxnSpLocks/>
          </p:cNvCxnSpPr>
          <p:nvPr/>
        </p:nvCxnSpPr>
        <p:spPr>
          <a:xfrm flipV="1">
            <a:off x="3329312" y="2591927"/>
            <a:ext cx="0" cy="13848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96D08F-7540-83BD-FCB1-1A6273709A84}"/>
              </a:ext>
            </a:extLst>
          </p:cNvPr>
          <p:cNvCxnSpPr>
            <a:cxnSpLocks/>
          </p:cNvCxnSpPr>
          <p:nvPr/>
        </p:nvCxnSpPr>
        <p:spPr>
          <a:xfrm>
            <a:off x="2838883" y="3976786"/>
            <a:ext cx="4766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069225F-348E-2B2C-53C0-8610D2856400}"/>
              </a:ext>
            </a:extLst>
          </p:cNvPr>
          <p:cNvCxnSpPr>
            <a:cxnSpLocks/>
          </p:cNvCxnSpPr>
          <p:nvPr/>
        </p:nvCxnSpPr>
        <p:spPr>
          <a:xfrm>
            <a:off x="2901332" y="2591927"/>
            <a:ext cx="41423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8E09A8-D2DD-9979-57A2-6EC0E3B21F32}"/>
              </a:ext>
            </a:extLst>
          </p:cNvPr>
          <p:cNvCxnSpPr>
            <a:cxnSpLocks/>
          </p:cNvCxnSpPr>
          <p:nvPr/>
        </p:nvCxnSpPr>
        <p:spPr>
          <a:xfrm>
            <a:off x="1409416" y="3892440"/>
            <a:ext cx="0" cy="5050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622EB60-1B2C-1873-12D5-A400F6F266F0}"/>
              </a:ext>
            </a:extLst>
          </p:cNvPr>
          <p:cNvCxnSpPr>
            <a:cxnSpLocks/>
          </p:cNvCxnSpPr>
          <p:nvPr/>
        </p:nvCxnSpPr>
        <p:spPr>
          <a:xfrm>
            <a:off x="2788810" y="4033654"/>
            <a:ext cx="0" cy="36386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9C33E0D8-D044-C194-70B1-14271EBBBE2D}"/>
              </a:ext>
            </a:extLst>
          </p:cNvPr>
          <p:cNvSpPr/>
          <p:nvPr/>
        </p:nvSpPr>
        <p:spPr>
          <a:xfrm>
            <a:off x="1380681" y="3830810"/>
            <a:ext cx="71451" cy="71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B0490AB5-4EB2-44D6-32D4-4760B5708F10}"/>
              </a:ext>
            </a:extLst>
          </p:cNvPr>
          <p:cNvSpPr/>
          <p:nvPr/>
        </p:nvSpPr>
        <p:spPr>
          <a:xfrm>
            <a:off x="2861623" y="2553818"/>
            <a:ext cx="71451" cy="71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32688B04-24D9-04A0-3898-69051BA19911}"/>
              </a:ext>
            </a:extLst>
          </p:cNvPr>
          <p:cNvSpPr/>
          <p:nvPr/>
        </p:nvSpPr>
        <p:spPr>
          <a:xfrm rot="16200000">
            <a:off x="4849132" y="2845875"/>
            <a:ext cx="641110" cy="742521"/>
          </a:xfrm>
          <a:prstGeom prst="rtTriangle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弧 71">
            <a:extLst>
              <a:ext uri="{FF2B5EF4-FFF2-40B4-BE49-F238E27FC236}">
                <a16:creationId xmlns:a16="http://schemas.microsoft.com/office/drawing/2014/main" id="{15973CAE-01D7-83B1-AC94-001B1042E97C}"/>
              </a:ext>
            </a:extLst>
          </p:cNvPr>
          <p:cNvSpPr/>
          <p:nvPr/>
        </p:nvSpPr>
        <p:spPr>
          <a:xfrm>
            <a:off x="4624435" y="3360383"/>
            <a:ext cx="334236" cy="334236"/>
          </a:xfrm>
          <a:prstGeom prst="arc">
            <a:avLst>
              <a:gd name="adj1" fmla="val 19528188"/>
              <a:gd name="adj2" fmla="val 8354"/>
            </a:avLst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A3205A1-D0F7-26B7-E8BC-AACD420EFD78}"/>
              </a:ext>
            </a:extLst>
          </p:cNvPr>
          <p:cNvSpPr/>
          <p:nvPr/>
        </p:nvSpPr>
        <p:spPr>
          <a:xfrm>
            <a:off x="5465320" y="2992834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6A0D3ED-247F-B945-0C57-4ED4BCB6840A}"/>
              </a:ext>
            </a:extLst>
          </p:cNvPr>
          <p:cNvCxnSpPr>
            <a:cxnSpLocks/>
          </p:cNvCxnSpPr>
          <p:nvPr/>
        </p:nvCxnSpPr>
        <p:spPr>
          <a:xfrm>
            <a:off x="5436675" y="3430103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1B02B3B7-FFC3-C51E-A449-C0C181723B7E}"/>
              </a:ext>
            </a:extLst>
          </p:cNvPr>
          <p:cNvCxnSpPr>
            <a:cxnSpLocks/>
          </p:cNvCxnSpPr>
          <p:nvPr/>
        </p:nvCxnSpPr>
        <p:spPr>
          <a:xfrm rot="5400000">
            <a:off x="5387976" y="3471927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4CD12B3-39B1-54D8-7DF3-704DA016D2A0}"/>
              </a:ext>
            </a:extLst>
          </p:cNvPr>
          <p:cNvCxnSpPr>
            <a:cxnSpLocks/>
          </p:cNvCxnSpPr>
          <p:nvPr/>
        </p:nvCxnSpPr>
        <p:spPr>
          <a:xfrm>
            <a:off x="4784676" y="3686292"/>
            <a:ext cx="74939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79D336D-F178-3A8C-BAD9-69826EC4BAAA}"/>
              </a:ext>
            </a:extLst>
          </p:cNvPr>
          <p:cNvCxnSpPr>
            <a:cxnSpLocks/>
          </p:cNvCxnSpPr>
          <p:nvPr/>
        </p:nvCxnSpPr>
        <p:spPr>
          <a:xfrm flipV="1">
            <a:off x="5701941" y="2889705"/>
            <a:ext cx="0" cy="6736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DDD5A15-5E6F-8C85-40C3-2D19CEB483EB}"/>
              </a:ext>
            </a:extLst>
          </p:cNvPr>
          <p:cNvSpPr txBox="1"/>
          <p:nvPr/>
        </p:nvSpPr>
        <p:spPr>
          <a:xfrm>
            <a:off x="5748530" y="307174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fTriangleY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FE937CB-15A2-5D31-3EBB-1A017AB35A75}"/>
              </a:ext>
            </a:extLst>
          </p:cNvPr>
          <p:cNvSpPr txBox="1"/>
          <p:nvPr/>
        </p:nvSpPr>
        <p:spPr>
          <a:xfrm>
            <a:off x="4696640" y="375766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fTriangleX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D571AB1-F8B5-A8ED-EAC1-A360E760D47E}"/>
              </a:ext>
            </a:extLst>
          </p:cNvPr>
          <p:cNvSpPr txBox="1"/>
          <p:nvPr/>
        </p:nvSpPr>
        <p:spPr>
          <a:xfrm>
            <a:off x="1434147" y="447321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fBeginToNewX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60F07A-CA0D-053E-00AB-2166FAEAB42A}"/>
              </a:ext>
            </a:extLst>
          </p:cNvPr>
          <p:cNvSpPr txBox="1"/>
          <p:nvPr/>
        </p:nvSpPr>
        <p:spPr>
          <a:xfrm>
            <a:off x="81172" y="3358515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fBeginX, fBeginY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1391720-BA46-3723-6AAF-4808A9B22694}"/>
              </a:ext>
            </a:extLst>
          </p:cNvPr>
          <p:cNvSpPr txBox="1"/>
          <p:nvPr/>
        </p:nvSpPr>
        <p:spPr>
          <a:xfrm>
            <a:off x="2208657" y="2170089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fEndX, fEndY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03A311B-3665-1CCE-A99C-7B1647551C49}"/>
              </a:ext>
            </a:extLst>
          </p:cNvPr>
          <p:cNvSpPr txBox="1"/>
          <p:nvPr/>
        </p:nvSpPr>
        <p:spPr>
          <a:xfrm>
            <a:off x="2778517" y="402776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 fNewX, fNewY )</a:t>
            </a:r>
            <a:endParaRPr kumimoji="1" lang="ja-JP" altLang="en-US" sz="14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18C60CC-051D-16B8-BD7A-AF6FAC86537B}"/>
              </a:ext>
            </a:extLst>
          </p:cNvPr>
          <p:cNvCxnSpPr>
            <a:cxnSpLocks/>
          </p:cNvCxnSpPr>
          <p:nvPr/>
        </p:nvCxnSpPr>
        <p:spPr>
          <a:xfrm>
            <a:off x="2901332" y="2596224"/>
            <a:ext cx="0" cy="1273627"/>
          </a:xfrm>
          <a:prstGeom prst="straightConnector1">
            <a:avLst/>
          </a:prstGeom>
          <a:ln w="12700">
            <a:solidFill>
              <a:srgbClr val="0070C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0A9BDA38-A961-E76A-9281-1B03F80041D8}"/>
              </a:ext>
            </a:extLst>
          </p:cNvPr>
          <p:cNvSpPr/>
          <p:nvPr/>
        </p:nvSpPr>
        <p:spPr>
          <a:xfrm>
            <a:off x="2634346" y="39105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B299954-37B5-251B-BCB4-21813D70D1CD}"/>
              </a:ext>
            </a:extLst>
          </p:cNvPr>
          <p:cNvSpPr txBox="1"/>
          <p:nvPr/>
        </p:nvSpPr>
        <p:spPr>
          <a:xfrm>
            <a:off x="3396526" y="315289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fEndToNewY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8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E161098-2FE7-EE27-CD26-50CF1348A86F}"/>
              </a:ext>
            </a:extLst>
          </p:cNvPr>
          <p:cNvCxnSpPr>
            <a:cxnSpLocks/>
          </p:cNvCxnSpPr>
          <p:nvPr/>
        </p:nvCxnSpPr>
        <p:spPr>
          <a:xfrm>
            <a:off x="2593185" y="3399842"/>
            <a:ext cx="1896315" cy="0"/>
          </a:xfrm>
          <a:prstGeom prst="straightConnector1">
            <a:avLst/>
          </a:prstGeom>
          <a:ln w="127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198AAD3-655B-626E-91EC-E7A9978C5963}"/>
              </a:ext>
            </a:extLst>
          </p:cNvPr>
          <p:cNvCxnSpPr>
            <a:cxnSpLocks/>
          </p:cNvCxnSpPr>
          <p:nvPr/>
        </p:nvCxnSpPr>
        <p:spPr>
          <a:xfrm>
            <a:off x="4475747" y="2734177"/>
            <a:ext cx="0" cy="663376"/>
          </a:xfrm>
          <a:prstGeom prst="straightConnector1">
            <a:avLst/>
          </a:prstGeom>
          <a:ln w="12700">
            <a:solidFill>
              <a:srgbClr val="0070C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20A073F-D088-532E-A8E0-33224AD1D3E9}"/>
              </a:ext>
            </a:extLst>
          </p:cNvPr>
          <p:cNvCxnSpPr>
            <a:cxnSpLocks/>
          </p:cNvCxnSpPr>
          <p:nvPr/>
        </p:nvCxnSpPr>
        <p:spPr>
          <a:xfrm flipV="1">
            <a:off x="3568223" y="2708824"/>
            <a:ext cx="907524" cy="33000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CD096-921A-B9F0-7C04-DFCE1B71419F}"/>
              </a:ext>
            </a:extLst>
          </p:cNvPr>
          <p:cNvCxnSpPr>
            <a:cxnSpLocks/>
          </p:cNvCxnSpPr>
          <p:nvPr/>
        </p:nvCxnSpPr>
        <p:spPr>
          <a:xfrm flipV="1">
            <a:off x="1622545" y="3403218"/>
            <a:ext cx="962526" cy="35922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二等辺三角形 13" hidden="1">
            <a:extLst>
              <a:ext uri="{FF2B5EF4-FFF2-40B4-BE49-F238E27FC236}">
                <a16:creationId xmlns:a16="http://schemas.microsoft.com/office/drawing/2014/main" id="{857DC2C8-00AF-D3F2-15A9-20447FAC46CF}"/>
              </a:ext>
            </a:extLst>
          </p:cNvPr>
          <p:cNvSpPr/>
          <p:nvPr/>
        </p:nvSpPr>
        <p:spPr>
          <a:xfrm rot="20360493">
            <a:off x="2437064" y="2297401"/>
            <a:ext cx="1070308" cy="922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B2A275D-65D4-D0BD-3BAD-088C15829DBE}"/>
              </a:ext>
            </a:extLst>
          </p:cNvPr>
          <p:cNvSpPr/>
          <p:nvPr/>
        </p:nvSpPr>
        <p:spPr>
          <a:xfrm>
            <a:off x="1586819" y="3726719"/>
            <a:ext cx="71451" cy="71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54B2CFD-083E-885A-1C1D-0940E23588B8}"/>
              </a:ext>
            </a:extLst>
          </p:cNvPr>
          <p:cNvSpPr/>
          <p:nvPr/>
        </p:nvSpPr>
        <p:spPr>
          <a:xfrm>
            <a:off x="4440022" y="2673099"/>
            <a:ext cx="71451" cy="71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2A7FEAF-94E5-A3C4-4169-39ED38531285}"/>
              </a:ext>
            </a:extLst>
          </p:cNvPr>
          <p:cNvSpPr txBox="1"/>
          <p:nvPr/>
        </p:nvSpPr>
        <p:spPr>
          <a:xfrm>
            <a:off x="75786" y="3726719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fBeginX, fBeginY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2703181-3E67-1D23-8D9B-CDCD61F5318F}"/>
              </a:ext>
            </a:extLst>
          </p:cNvPr>
          <p:cNvSpPr txBox="1"/>
          <p:nvPr/>
        </p:nvSpPr>
        <p:spPr>
          <a:xfrm>
            <a:off x="4489500" y="243677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fEndX, fEndY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2CAFD61-8B35-CD68-C57A-B4F2468F1710}"/>
              </a:ext>
            </a:extLst>
          </p:cNvPr>
          <p:cNvCxnSpPr>
            <a:cxnSpLocks/>
          </p:cNvCxnSpPr>
          <p:nvPr/>
        </p:nvCxnSpPr>
        <p:spPr>
          <a:xfrm flipV="1">
            <a:off x="2579231" y="2361441"/>
            <a:ext cx="175226" cy="105215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44D331E-1F4C-B36B-BA63-9D3798A77491}"/>
              </a:ext>
            </a:extLst>
          </p:cNvPr>
          <p:cNvCxnSpPr>
            <a:cxnSpLocks/>
          </p:cNvCxnSpPr>
          <p:nvPr/>
        </p:nvCxnSpPr>
        <p:spPr>
          <a:xfrm flipH="1" flipV="1">
            <a:off x="2747582" y="2361440"/>
            <a:ext cx="813765" cy="6773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3B6212A3-FCA2-CE7D-7255-73B00FD5645B}"/>
              </a:ext>
            </a:extLst>
          </p:cNvPr>
          <p:cNvSpPr/>
          <p:nvPr/>
        </p:nvSpPr>
        <p:spPr>
          <a:xfrm>
            <a:off x="2542359" y="3370991"/>
            <a:ext cx="71451" cy="714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DDEA7C83-D200-9C24-4CE3-C9EB17FFFB05}"/>
              </a:ext>
            </a:extLst>
          </p:cNvPr>
          <p:cNvSpPr/>
          <p:nvPr/>
        </p:nvSpPr>
        <p:spPr>
          <a:xfrm>
            <a:off x="3525621" y="3003107"/>
            <a:ext cx="71451" cy="714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8235E356-84DC-A2A4-001C-6A6A0762F170}"/>
              </a:ext>
            </a:extLst>
          </p:cNvPr>
          <p:cNvSpPr/>
          <p:nvPr/>
        </p:nvSpPr>
        <p:spPr>
          <a:xfrm>
            <a:off x="2715295" y="2332590"/>
            <a:ext cx="71451" cy="714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D23050D-2521-7BFC-E571-51E96657BDEC}"/>
              </a:ext>
            </a:extLst>
          </p:cNvPr>
          <p:cNvCxnSpPr>
            <a:cxnSpLocks/>
          </p:cNvCxnSpPr>
          <p:nvPr/>
        </p:nvCxnSpPr>
        <p:spPr>
          <a:xfrm rot="5400000">
            <a:off x="4326930" y="3348854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D38B272-9857-E92D-B364-FC67FACA3589}"/>
              </a:ext>
            </a:extLst>
          </p:cNvPr>
          <p:cNvCxnSpPr>
            <a:cxnSpLocks/>
          </p:cNvCxnSpPr>
          <p:nvPr/>
        </p:nvCxnSpPr>
        <p:spPr>
          <a:xfrm>
            <a:off x="4377003" y="3307030"/>
            <a:ext cx="97398" cy="0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16F7B10-8556-5133-70CD-A1D44A75E8A3}"/>
              </a:ext>
            </a:extLst>
          </p:cNvPr>
          <p:cNvSpPr txBox="1"/>
          <p:nvPr/>
        </p:nvSpPr>
        <p:spPr>
          <a:xfrm>
            <a:off x="111202" y="3166892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fPointXY[0][0], fPointXY[0][1]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EA75C0-8931-CFA6-A0AB-048B58E6A134}"/>
              </a:ext>
            </a:extLst>
          </p:cNvPr>
          <p:cNvSpPr txBox="1"/>
          <p:nvPr/>
        </p:nvSpPr>
        <p:spPr>
          <a:xfrm>
            <a:off x="3603948" y="2972637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fPointXY[2][0], fPointXY[2][1]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A2F3DC0-E15F-CCEA-1D26-6BEFDD638997}"/>
              </a:ext>
            </a:extLst>
          </p:cNvPr>
          <p:cNvSpPr txBox="1"/>
          <p:nvPr/>
        </p:nvSpPr>
        <p:spPr>
          <a:xfrm>
            <a:off x="1519377" y="1951613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( fPointXY[1][0], fPointXY[1][1] )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3E41845A-6C46-8379-B19D-E8EA65CA3834}"/>
              </a:ext>
            </a:extLst>
          </p:cNvPr>
          <p:cNvCxnSpPr>
            <a:cxnSpLocks/>
          </p:cNvCxnSpPr>
          <p:nvPr/>
        </p:nvCxnSpPr>
        <p:spPr>
          <a:xfrm flipV="1">
            <a:off x="2586417" y="3044844"/>
            <a:ext cx="962526" cy="35922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弧 95">
            <a:extLst>
              <a:ext uri="{FF2B5EF4-FFF2-40B4-BE49-F238E27FC236}">
                <a16:creationId xmlns:a16="http://schemas.microsoft.com/office/drawing/2014/main" id="{A978357D-170A-2AD8-A24E-D42D641310AD}"/>
              </a:ext>
            </a:extLst>
          </p:cNvPr>
          <p:cNvSpPr/>
          <p:nvPr/>
        </p:nvSpPr>
        <p:spPr>
          <a:xfrm>
            <a:off x="2317113" y="3149815"/>
            <a:ext cx="508511" cy="508511"/>
          </a:xfrm>
          <a:prstGeom prst="arc">
            <a:avLst>
              <a:gd name="adj1" fmla="val 20385078"/>
              <a:gd name="adj2" fmla="val 8354"/>
            </a:avLst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弧 96">
            <a:extLst>
              <a:ext uri="{FF2B5EF4-FFF2-40B4-BE49-F238E27FC236}">
                <a16:creationId xmlns:a16="http://schemas.microsoft.com/office/drawing/2014/main" id="{564282E8-8D41-B9DC-2507-BC8CF2E43F2E}"/>
              </a:ext>
            </a:extLst>
          </p:cNvPr>
          <p:cNvSpPr/>
          <p:nvPr/>
        </p:nvSpPr>
        <p:spPr>
          <a:xfrm>
            <a:off x="2292664" y="3123855"/>
            <a:ext cx="562697" cy="562697"/>
          </a:xfrm>
          <a:prstGeom prst="arc">
            <a:avLst>
              <a:gd name="adj1" fmla="val 16919983"/>
              <a:gd name="adj2" fmla="val 20267836"/>
            </a:avLst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4CBBBAE-EB1E-ED37-BB56-9A385E635322}"/>
              </a:ext>
            </a:extLst>
          </p:cNvPr>
          <p:cNvSpPr txBox="1"/>
          <p:nvPr/>
        </p:nvSpPr>
        <p:spPr>
          <a:xfrm>
            <a:off x="2674928" y="29315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latin typeface="Source Sans Pro" panose="020B0503030403020204" pitchFamily="34" charset="0"/>
                <a:ea typeface="Source Sans Pro" panose="020B0503030403020204" pitchFamily="34" charset="0"/>
              </a:rPr>
              <a:t>60°</a:t>
            </a:r>
            <a:endParaRPr kumimoji="1" lang="ja-JP" altLang="en-US" sz="1400">
              <a:latin typeface="Source Sans Pro" panose="020B0503030403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E2D26F9-F2CE-0B22-B7E6-52D94B811336}"/>
              </a:ext>
            </a:extLst>
          </p:cNvPr>
          <p:cNvSpPr txBox="1"/>
          <p:nvPr/>
        </p:nvSpPr>
        <p:spPr>
          <a:xfrm>
            <a:off x="1977346" y="3951147"/>
            <a:ext cx="1177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Source Sans Pro" panose="020B0503030403020204" pitchFamily="34" charset="0"/>
              </a:rPr>
              <a:t>fNewLength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CF45BBE-17FD-0450-5B57-86D18A2F0EC7}"/>
              </a:ext>
            </a:extLst>
          </p:cNvPr>
          <p:cNvCxnSpPr>
            <a:cxnSpLocks/>
          </p:cNvCxnSpPr>
          <p:nvPr/>
        </p:nvCxnSpPr>
        <p:spPr>
          <a:xfrm flipV="1">
            <a:off x="1725672" y="3701363"/>
            <a:ext cx="974592" cy="3693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E80458FF-E825-82A0-F312-E08A84F0A30E}"/>
              </a:ext>
            </a:extLst>
          </p:cNvPr>
          <p:cNvCxnSpPr>
            <a:cxnSpLocks/>
          </p:cNvCxnSpPr>
          <p:nvPr/>
        </p:nvCxnSpPr>
        <p:spPr>
          <a:xfrm>
            <a:off x="1622545" y="3762445"/>
            <a:ext cx="103127" cy="273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5345C91-291F-0C9A-DF07-926E74FC2F71}"/>
              </a:ext>
            </a:extLst>
          </p:cNvPr>
          <p:cNvCxnSpPr>
            <a:cxnSpLocks/>
          </p:cNvCxnSpPr>
          <p:nvPr/>
        </p:nvCxnSpPr>
        <p:spPr>
          <a:xfrm>
            <a:off x="2579056" y="3406098"/>
            <a:ext cx="103127" cy="273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1AF0A8A2-1937-5EA3-5768-AE1FF2E31371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11F8413-BC6F-F13E-DD5D-8A0DBFD9349B}"/>
              </a:ext>
            </a:extLst>
          </p:cNvPr>
          <p:cNvSpPr/>
          <p:nvPr/>
        </p:nvSpPr>
        <p:spPr>
          <a:xfrm rot="10800000">
            <a:off x="2089149" y="2412127"/>
            <a:ext cx="1917700" cy="779491"/>
          </a:xfrm>
          <a:prstGeom prst="arc">
            <a:avLst>
              <a:gd name="adj1" fmla="val 5053163"/>
              <a:gd name="adj2" fmla="val 11662883"/>
            </a:avLst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B28AEF23-3577-1B8D-6D99-2F9D70BE90E1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28CFC6-A833-E637-C3D8-DC9F620FDC67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84DBFF-7800-DE9E-38C9-302BD913C04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722B8BF-3681-FEBE-984B-C5F3366504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1F77594-881C-3DFC-86FD-523D07F8A3C2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F1AF480-7945-5104-2BAB-3159E1E316F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C43DEFF-879B-6544-C2BC-005D1FAAED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901FD1-E4D9-3303-E459-4845F78248FD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4D2EF3-E69A-3735-2CC0-12FD01458E3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0026BE1-064F-33B8-E4D8-8E8BA641D7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2BCF5D7-8459-ACBB-6F46-A214CDD6F413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6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24042</TotalTime>
  <Words>1071</Words>
  <Application>Microsoft Office PowerPoint</Application>
  <PresentationFormat>画面に合わせる (4:3)</PresentationFormat>
  <Paragraphs>369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2" baseType="lpstr">
      <vt:lpstr>游ゴシック</vt:lpstr>
      <vt:lpstr>游ゴシック Medium</vt:lpstr>
      <vt:lpstr>Arial</vt:lpstr>
      <vt:lpstr>Calibri</vt:lpstr>
      <vt:lpstr>Consolas</vt:lpstr>
      <vt:lpstr>Source Sans Pro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991</cp:revision>
  <dcterms:created xsi:type="dcterms:W3CDTF">2020-05-22T01:53:53Z</dcterms:created>
  <dcterms:modified xsi:type="dcterms:W3CDTF">2022-06-20T15:40:12Z</dcterms:modified>
</cp:coreProperties>
</file>