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619" r:id="rId2"/>
    <p:sldId id="620" r:id="rId3"/>
    <p:sldId id="585" r:id="rId4"/>
    <p:sldId id="609" r:id="rId5"/>
    <p:sldId id="587" r:id="rId6"/>
    <p:sldId id="604" r:id="rId7"/>
    <p:sldId id="608" r:id="rId8"/>
    <p:sldId id="607" r:id="rId9"/>
    <p:sldId id="606" r:id="rId10"/>
    <p:sldId id="610" r:id="rId11"/>
    <p:sldId id="611" r:id="rId12"/>
    <p:sldId id="612" r:id="rId13"/>
    <p:sldId id="613" r:id="rId14"/>
    <p:sldId id="614" r:id="rId15"/>
    <p:sldId id="615" r:id="rId16"/>
    <p:sldId id="616" r:id="rId17"/>
    <p:sldId id="617" r:id="rId18"/>
    <p:sldId id="618" r:id="rId19"/>
    <p:sldId id="621" r:id="rId20"/>
    <p:sldId id="624" r:id="rId21"/>
    <p:sldId id="623" r:id="rId22"/>
    <p:sldId id="622" r:id="rId23"/>
    <p:sldId id="625" r:id="rId24"/>
    <p:sldId id="575" r:id="rId25"/>
    <p:sldId id="626" r:id="rId26"/>
    <p:sldId id="627" r:id="rId27"/>
    <p:sldId id="628" r:id="rId28"/>
    <p:sldId id="629" r:id="rId29"/>
    <p:sldId id="600" r:id="rId30"/>
    <p:sldId id="601" r:id="rId31"/>
    <p:sldId id="602" r:id="rId32"/>
    <p:sldId id="630" r:id="rId33"/>
    <p:sldId id="603" r:id="rId34"/>
    <p:sldId id="569" r:id="rId35"/>
    <p:sldId id="573" r:id="rId36"/>
    <p:sldId id="577" r:id="rId37"/>
    <p:sldId id="578" r:id="rId38"/>
    <p:sldId id="579" r:id="rId39"/>
    <p:sldId id="580" r:id="rId40"/>
    <p:sldId id="581" r:id="rId41"/>
    <p:sldId id="584" r:id="rId4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848484"/>
    <a:srgbClr val="FFFFFF"/>
    <a:srgbClr val="000000"/>
    <a:srgbClr val="F8F8F8"/>
    <a:srgbClr val="008080"/>
    <a:srgbClr val="FF0000"/>
    <a:srgbClr val="F2F2F2"/>
    <a:srgbClr val="FF99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29" autoAdjust="0"/>
    <p:restoredTop sz="97918" autoAdjust="0"/>
  </p:normalViewPr>
  <p:slideViewPr>
    <p:cSldViewPr snapToGrid="0">
      <p:cViewPr varScale="1">
        <p:scale>
          <a:sx n="164" d="100"/>
          <a:sy n="164" d="100"/>
        </p:scale>
        <p:origin x="210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850"/>
    </p:cViewPr>
  </p:sorterViewPr>
  <p:notesViewPr>
    <p:cSldViewPr snapToGrid="0">
      <p:cViewPr varScale="1">
        <p:scale>
          <a:sx n="91" d="100"/>
          <a:sy n="91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B06DD886-23BF-4F18-A0DC-1FAC491CCC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C7D6CD-5021-4F79-9B49-F5D1C79DD8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9501B-69D0-4000-9A67-A4069798CF04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550F86-4FC3-40B5-B4DE-BA6A58129D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310D7E-763B-401E-902C-19CD22C312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D7A99-1CAC-494E-8527-5E4930102E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977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20702-79C6-4D55-B0C7-6A4E995866BD}" type="datetimeFigureOut">
              <a:rPr kumimoji="1" lang="ja-JP" altLang="en-US" smtClean="0"/>
              <a:t>2022/6/13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A12E0-904E-477F-95C1-9D6C51EC6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0837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6669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224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4254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3715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030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solidFill>
            <a:srgbClr val="008080"/>
          </a:solidFill>
        </p:spPr>
        <p:txBody>
          <a:bodyPr anchor="b"/>
          <a:lstStyle>
            <a:lvl1pPr marL="0" algn="dist">
              <a:defRPr sz="6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dist">
              <a:spcBef>
                <a:spcPts val="0"/>
              </a:spcBef>
              <a:buNone/>
              <a:defRPr sz="23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99853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93FB51-EC03-47B1-A056-A092826493C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28650" y="6356354"/>
            <a:ext cx="30861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698D13-3DE8-49F2-BD4B-8F0F2733D3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4A308-4BD0-4403-A809-06B1BD88AB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000" y="1278000"/>
            <a:ext cx="7887600" cy="4899600"/>
          </a:xfrm>
        </p:spPr>
        <p:txBody>
          <a:bodyPr/>
          <a:lstStyle>
            <a:lvl2pPr>
              <a:spcBef>
                <a:spcPts val="400"/>
              </a:spcBef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7390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1E91AFC2-37F5-43FE-9D5F-85EB59DD3F5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8650" y="2075936"/>
            <a:ext cx="7634288" cy="4137090"/>
          </a:xfrm>
        </p:spPr>
        <p:txBody>
          <a:bodyPr numCol="2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6B653365-7279-42DE-AF02-FE8EA90CB0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28650" y="6356355"/>
            <a:ext cx="30861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17D2EE3F-B8C2-4C47-93FB-706E0874620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2610A-67FF-4203-9DE5-995C0C9ADC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8650" y="1324801"/>
            <a:ext cx="7635875" cy="751136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37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8080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87D194-7D5A-4847-88D2-5FED0681DB6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28650" y="6356355"/>
            <a:ext cx="3086100" cy="365125"/>
          </a:xfrm>
        </p:spPr>
        <p:txBody>
          <a:bodyPr/>
          <a:lstStyle>
            <a:lvl1pPr algn="l">
              <a:defRPr sz="1600"/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94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6"/>
            <a:ext cx="6857999" cy="4135437"/>
          </a:xfrm>
          <a:solidFill>
            <a:srgbClr val="008080"/>
          </a:solidFill>
        </p:spPr>
        <p:txBody>
          <a:bodyPr anchor="ctr">
            <a:normAutofit/>
          </a:bodyPr>
          <a:lstStyle>
            <a:lvl1pPr marL="0" algn="ctr">
              <a:defRPr sz="4000" strike="noStrike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8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+mj-lt"/>
              <a:buNone/>
              <a:defRPr sz="2400"/>
            </a:lvl1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45694C7F-529E-430C-AB4C-EB83672C4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rgbClr val="008080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引用</a:t>
            </a:r>
            <a:r>
              <a:rPr kumimoji="1" lang="en-US" altLang="ja-JP" dirty="0"/>
              <a:t>,</a:t>
            </a:r>
            <a:r>
              <a:rPr kumimoji="1" lang="ja-JP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8960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753625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76865"/>
            <a:ext cx="7886700" cy="490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104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F7FD-0FB9-42CD-ACB3-7754F601E1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64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65" r:id="rId5"/>
    <p:sldLayoutId id="2147483666" r:id="rId6"/>
    <p:sldLayoutId id="2147483667" r:id="rId7"/>
  </p:sldLayoutIdLst>
  <p:hf hdr="0" dt="0"/>
  <p:txStyles>
    <p:titleStyle>
      <a:lvl1pPr marL="215995" algn="l" defTabSz="914377" rtl="0" eaLnBrk="1" latinLnBrk="0" hangingPunct="1">
        <a:lnSpc>
          <a:spcPct val="90000"/>
        </a:lnSpc>
        <a:spcBef>
          <a:spcPct val="0"/>
        </a:spcBef>
        <a:buNone/>
        <a:defRPr kumimoji="1" sz="3200" kern="1200" spc="-151">
          <a:solidFill>
            <a:schemeClr val="bg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600"/>
        </a:spcBef>
        <a:spcAft>
          <a:spcPts val="400"/>
        </a:spcAft>
        <a:buFontTx/>
        <a:buNone/>
        <a:defRPr kumimoji="1" sz="4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534988" indent="-263525" algn="l" defTabSz="914377" rtl="0" eaLnBrk="1" latinLnBrk="0" hangingPunct="1">
        <a:lnSpc>
          <a:spcPct val="100000"/>
        </a:lnSpc>
        <a:spcBef>
          <a:spcPts val="200"/>
        </a:spcBef>
        <a:spcAft>
          <a:spcPts val="300"/>
        </a:spcAft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898525" indent="-27305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80000"/>
        <a:buFont typeface="游ゴシック" panose="020B0400000000000000" pitchFamily="50" charset="-128"/>
        <a:buChar char="-"/>
        <a:tabLst>
          <a:tab pos="625475" algn="l"/>
        </a:tabLst>
        <a:defRPr kumimoji="1" sz="2700" kern="1200">
          <a:solidFill>
            <a:schemeClr val="tx1"/>
          </a:solidFill>
          <a:latin typeface="+mn-ea"/>
          <a:ea typeface="+mn-ea"/>
          <a:cs typeface="+mn-cs"/>
        </a:defRPr>
      </a:lvl3pPr>
      <a:lvl4pPr marL="1341438" indent="-268288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SzPct val="100000"/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ea"/>
          <a:ea typeface="+mn-ea"/>
          <a:cs typeface="+mn-cs"/>
        </a:defRPr>
      </a:lvl4pPr>
      <a:lvl5pPr marL="1700213" indent="-268288" algn="l" defTabSz="914377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-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E50FCD6-3821-A551-35B1-D538C830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DFF1C94-847B-562C-F621-79D6F46CE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2586037"/>
            <a:ext cx="9077325" cy="168592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B912A4-53AB-50E3-CB1A-5132B8229951}"/>
              </a:ext>
            </a:extLst>
          </p:cNvPr>
          <p:cNvSpPr txBox="1"/>
          <p:nvPr/>
        </p:nvSpPr>
        <p:spPr>
          <a:xfrm>
            <a:off x="1714500" y="3543004"/>
            <a:ext cx="1092200" cy="191088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wrap="square" tIns="10800" bIns="10800" rtlCol="0" anchor="ctr">
            <a:spAutoFit/>
          </a:bodyPr>
          <a:lstStyle/>
          <a:p>
            <a:pPr algn="ctr"/>
            <a:r>
              <a:rPr lang="ja-JP" altLang="en-US" sz="1100"/>
              <a:t>②</a:t>
            </a:r>
            <a:endParaRPr kumimoji="1" lang="ja-JP" altLang="en-US" sz="11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9CBEE9D-A436-AA16-4868-8FF15BE7E085}"/>
              </a:ext>
            </a:extLst>
          </p:cNvPr>
          <p:cNvSpPr txBox="1"/>
          <p:nvPr/>
        </p:nvSpPr>
        <p:spPr>
          <a:xfrm>
            <a:off x="564794" y="3095557"/>
            <a:ext cx="1149706" cy="191088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wrap="square" tIns="10800" bIns="10800" rtlCol="0" anchor="ctr">
            <a:spAutoFit/>
          </a:bodyPr>
          <a:lstStyle/>
          <a:p>
            <a:pPr algn="ctr"/>
            <a:r>
              <a:rPr kumimoji="1" lang="ja-JP" altLang="en-US" sz="110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67460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E753DD5C-24F2-6965-80FF-9408C3A6524C}"/>
              </a:ext>
            </a:extLst>
          </p:cNvPr>
          <p:cNvSpPr/>
          <p:nvPr/>
        </p:nvSpPr>
        <p:spPr>
          <a:xfrm rot="5400000">
            <a:off x="293961" y="2959629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弧 12">
            <a:extLst>
              <a:ext uri="{FF2B5EF4-FFF2-40B4-BE49-F238E27FC236}">
                <a16:creationId xmlns:a16="http://schemas.microsoft.com/office/drawing/2014/main" id="{46DA84A0-F969-09D2-18A5-DFD6E3E80B59}"/>
              </a:ext>
            </a:extLst>
          </p:cNvPr>
          <p:cNvSpPr/>
          <p:nvPr/>
        </p:nvSpPr>
        <p:spPr>
          <a:xfrm rot="10800000">
            <a:off x="2978148" y="3035041"/>
            <a:ext cx="1901125" cy="868468"/>
          </a:xfrm>
          <a:prstGeom prst="arc">
            <a:avLst>
              <a:gd name="adj1" fmla="val 5383361"/>
              <a:gd name="adj2" fmla="val 13704147"/>
            </a:avLst>
          </a:prstGeom>
          <a:ln w="127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01A0C8FB-67F4-E22E-ED49-A81FE2295E5A}"/>
              </a:ext>
            </a:extLst>
          </p:cNvPr>
          <p:cNvSpPr/>
          <p:nvPr/>
        </p:nvSpPr>
        <p:spPr>
          <a:xfrm rot="16200000">
            <a:off x="3306012" y="2861658"/>
            <a:ext cx="45719" cy="599846"/>
          </a:xfrm>
          <a:prstGeom prst="leftBracket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1FCBB22-06D5-FF80-3D46-4E35BA27BD7C}"/>
              </a:ext>
            </a:extLst>
          </p:cNvPr>
          <p:cNvSpPr txBox="1"/>
          <p:nvPr/>
        </p:nvSpPr>
        <p:spPr>
          <a:xfrm>
            <a:off x="3184502" y="3146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</a:rPr>
              <a:t>2</a:t>
            </a:r>
            <a:endParaRPr kumimoji="1" lang="ja-JP" altLang="en-US" sz="1400">
              <a:solidFill>
                <a:srgbClr val="0070C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EC1968A-A965-57A0-ABEA-DD36480499E9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603A3D95-93E7-3ED5-FA16-86ABDFC2FE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9D85B31-2E82-B438-8E9B-9C1B9E61CCE4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B8A65882-7A99-E6ED-FE4B-D52E334795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DEF24F0-EB7D-AC7C-6164-B4383B4CC070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recursiveCount(2)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61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26" name="円弧 25">
            <a:extLst>
              <a:ext uri="{FF2B5EF4-FFF2-40B4-BE49-F238E27FC236}">
                <a16:creationId xmlns:a16="http://schemas.microsoft.com/office/drawing/2014/main" id="{7BD13CA8-526A-770C-2D8A-4D1EB5DF3B62}"/>
              </a:ext>
            </a:extLst>
          </p:cNvPr>
          <p:cNvSpPr/>
          <p:nvPr/>
        </p:nvSpPr>
        <p:spPr>
          <a:xfrm rot="10800000">
            <a:off x="4474564" y="3136182"/>
            <a:ext cx="955719" cy="956812"/>
          </a:xfrm>
          <a:prstGeom prst="arc">
            <a:avLst>
              <a:gd name="adj1" fmla="val 6169209"/>
              <a:gd name="adj2" fmla="val 3948165"/>
            </a:avLst>
          </a:prstGeom>
          <a:ln w="5715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CB2477-7C3F-234A-BCC4-B90A291FD50D}"/>
              </a:ext>
            </a:extLst>
          </p:cNvPr>
          <p:cNvSpPr txBox="1"/>
          <p:nvPr/>
        </p:nvSpPr>
        <p:spPr>
          <a:xfrm>
            <a:off x="5488127" y="3460699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このような繰り返しを続ける</a:t>
            </a:r>
            <a:endParaRPr kumimoji="1" lang="ja-JP" altLang="en-US" sz="14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EA95563-A315-5BAB-EDC0-27BB69A5DA5F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D3779F0B-32C3-2C00-4FC4-DB9450FA6CB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3D81F40-C2D6-7E28-ADC6-290F5FB25837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CFC36344-E397-059A-E32E-2567EFC5AF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705C14C-C935-D9A8-9317-679495055512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CEDCD8CA-1069-4A93-00CC-79BC7E6CD3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4AE9A5D-6010-17DC-8D88-B2A51E2978B9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ACC56EE5-3EB7-1F1F-0871-9B9D9FEB4C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5300" y="5775528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8B1A965-BD3D-D655-AC14-DC1DB4E6299A}"/>
              </a:ext>
            </a:extLst>
          </p:cNvPr>
          <p:cNvSpPr/>
          <p:nvPr/>
        </p:nvSpPr>
        <p:spPr>
          <a:xfrm>
            <a:off x="5068461" y="5952412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recursiveCount(0)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2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E753DD5C-24F2-6965-80FF-9408C3A6524C}"/>
              </a:ext>
            </a:extLst>
          </p:cNvPr>
          <p:cNvSpPr/>
          <p:nvPr/>
        </p:nvSpPr>
        <p:spPr>
          <a:xfrm rot="5400000">
            <a:off x="293961" y="2959629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01A0C8FB-67F4-E22E-ED49-A81FE2295E5A}"/>
              </a:ext>
            </a:extLst>
          </p:cNvPr>
          <p:cNvSpPr/>
          <p:nvPr/>
        </p:nvSpPr>
        <p:spPr>
          <a:xfrm rot="16200000">
            <a:off x="3306012" y="2861658"/>
            <a:ext cx="45719" cy="599846"/>
          </a:xfrm>
          <a:prstGeom prst="leftBracket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1FCBB22-06D5-FF80-3D46-4E35BA27BD7C}"/>
              </a:ext>
            </a:extLst>
          </p:cNvPr>
          <p:cNvSpPr txBox="1"/>
          <p:nvPr/>
        </p:nvSpPr>
        <p:spPr>
          <a:xfrm>
            <a:off x="3184502" y="3146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</a:rPr>
              <a:t>0</a:t>
            </a:r>
            <a:endParaRPr kumimoji="1" lang="ja-JP" altLang="en-US" sz="1400">
              <a:solidFill>
                <a:srgbClr val="0070C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00258A8-8D64-7BA1-4478-BC8E8CE7351E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21B90681-6A71-38C8-E1FA-361625D682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A5A4AF0-E01F-2360-A433-9D01E66289AC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4E57D688-38DC-0D7A-F302-09258C886D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8E497EC-300F-7315-92CF-1B57E669757C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E55AF87-AE98-C8A7-1357-82FA0FFC58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0117436-E7DC-83FF-06DD-902BE697A059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A64DA78D-BBA1-9B28-C065-1FF168E8A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5300" y="5775528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254D1A8-1D37-3201-84D3-E7D0E90B475C}"/>
              </a:ext>
            </a:extLst>
          </p:cNvPr>
          <p:cNvSpPr/>
          <p:nvPr/>
        </p:nvSpPr>
        <p:spPr>
          <a:xfrm>
            <a:off x="5068461" y="5952412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recursiveCount(0)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29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A1F8E2E4-ED03-FD5C-5A21-0641E2E2B8FD}"/>
              </a:ext>
            </a:extLst>
          </p:cNvPr>
          <p:cNvSpPr/>
          <p:nvPr/>
        </p:nvSpPr>
        <p:spPr>
          <a:xfrm rot="5400000">
            <a:off x="293961" y="3375003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944FF707-2552-157B-7DFD-64F28EBB6E27}"/>
              </a:ext>
            </a:extLst>
          </p:cNvPr>
          <p:cNvSpPr/>
          <p:nvPr/>
        </p:nvSpPr>
        <p:spPr>
          <a:xfrm rot="16200000">
            <a:off x="1641150" y="3270493"/>
            <a:ext cx="45719" cy="599846"/>
          </a:xfrm>
          <a:prstGeom prst="leftBracket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71D362F-A5CE-FA74-D641-C8BDA4E2CEFC}"/>
              </a:ext>
            </a:extLst>
          </p:cNvPr>
          <p:cNvSpPr txBox="1"/>
          <p:nvPr/>
        </p:nvSpPr>
        <p:spPr>
          <a:xfrm>
            <a:off x="1519640" y="35554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</a:rPr>
              <a:t>0</a:t>
            </a:r>
            <a:endParaRPr kumimoji="1" lang="ja-JP" altLang="en-US" sz="1400">
              <a:solidFill>
                <a:srgbClr val="0070C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BE3104-10D0-008B-599B-74B8512E69F8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13806D3-C056-70F6-EE74-88642D274B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B7BFBC7-415D-2C9E-153F-7A3F7F92374E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5319A35E-63FB-A976-5860-ECA8E57F33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AAB3BC0-A4C0-4F59-4DBF-808FEFAC6A68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2C4F78F4-AA91-05F3-DEA3-D7992FC8AC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28A3A4E-9AC7-E934-BB78-FB50022620CD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1E8E1778-A1BD-4D6B-030E-F592D68771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5300" y="5775528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65D2B08-E912-9FD8-2CE7-8A102B83EA7D}"/>
              </a:ext>
            </a:extLst>
          </p:cNvPr>
          <p:cNvSpPr/>
          <p:nvPr/>
        </p:nvSpPr>
        <p:spPr>
          <a:xfrm>
            <a:off x="5068461" y="5952412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recursiveCount(0)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771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A1F8E2E4-ED03-FD5C-5A21-0641E2E2B8FD}"/>
              </a:ext>
            </a:extLst>
          </p:cNvPr>
          <p:cNvSpPr/>
          <p:nvPr/>
        </p:nvSpPr>
        <p:spPr>
          <a:xfrm rot="5400000">
            <a:off x="293961" y="4134044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BE3104-10D0-008B-599B-74B8512E69F8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13806D3-C056-70F6-EE74-88642D274B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B7BFBC7-415D-2C9E-153F-7A3F7F92374E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5319A35E-63FB-A976-5860-ECA8E57F33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AAB3BC0-A4C0-4F59-4DBF-808FEFAC6A68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2C4F78F4-AA91-05F3-DEA3-D7992FC8AC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28A3A4E-9AC7-E934-BB78-FB50022620CD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1E8E1778-A1BD-4D6B-030E-F592D68771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85300" y="5775528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65D2B08-E912-9FD8-2CE7-8A102B83EA7D}"/>
              </a:ext>
            </a:extLst>
          </p:cNvPr>
          <p:cNvSpPr/>
          <p:nvPr/>
        </p:nvSpPr>
        <p:spPr>
          <a:xfrm>
            <a:off x="5068461" y="5952412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recursiveCount(0)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60E6CF7-9C11-5A98-541A-4EBF09449023}"/>
              </a:ext>
            </a:extLst>
          </p:cNvPr>
          <p:cNvCxnSpPr/>
          <p:nvPr/>
        </p:nvCxnSpPr>
        <p:spPr>
          <a:xfrm>
            <a:off x="546100" y="4222750"/>
            <a:ext cx="3796029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EDAFA3B-9715-BBBF-7281-804366BCF0CA}"/>
              </a:ext>
            </a:extLst>
          </p:cNvPr>
          <p:cNvSpPr txBox="1"/>
          <p:nvPr/>
        </p:nvSpPr>
        <p:spPr>
          <a:xfrm>
            <a:off x="4166697" y="6171178"/>
            <a:ext cx="3849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  <a:latin typeface="Consolas" panose="020B0609020204030204" pitchFamily="49" charset="0"/>
              </a:rPr>
              <a:t>recursiveCount(0)</a:t>
            </a:r>
            <a:r>
              <a:rPr lang="ja-JP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終了，領域が破棄される</a:t>
            </a:r>
            <a:endParaRPr kumimoji="1" lang="ja-JP" altLang="en-US" sz="14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45BAEF5-57E8-C6D2-F6EA-3D58685E4D3F}"/>
              </a:ext>
            </a:extLst>
          </p:cNvPr>
          <p:cNvCxnSpPr>
            <a:cxnSpLocks/>
          </p:cNvCxnSpPr>
          <p:nvPr/>
        </p:nvCxnSpPr>
        <p:spPr>
          <a:xfrm>
            <a:off x="5051792" y="6048369"/>
            <a:ext cx="1476008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955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BE3104-10D0-008B-599B-74B8512E69F8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13806D3-C056-70F6-EE74-88642D274B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B7BFBC7-415D-2C9E-153F-7A3F7F92374E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5319A35E-63FB-A976-5860-ECA8E57F33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AAB3BC0-A4C0-4F59-4DBF-808FEFAC6A68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2C4F78F4-AA91-05F3-DEA3-D7992FC8AC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28A3A4E-9AC7-E934-BB78-FB50022620CD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60E6CF7-9C11-5A98-541A-4EBF09449023}"/>
              </a:ext>
            </a:extLst>
          </p:cNvPr>
          <p:cNvCxnSpPr>
            <a:cxnSpLocks/>
          </p:cNvCxnSpPr>
          <p:nvPr/>
        </p:nvCxnSpPr>
        <p:spPr>
          <a:xfrm>
            <a:off x="977900" y="4002863"/>
            <a:ext cx="3364229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EDAFA3B-9715-BBBF-7281-804366BCF0CA}"/>
              </a:ext>
            </a:extLst>
          </p:cNvPr>
          <p:cNvSpPr txBox="1"/>
          <p:nvPr/>
        </p:nvSpPr>
        <p:spPr>
          <a:xfrm>
            <a:off x="4476795" y="5370997"/>
            <a:ext cx="3490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呼び出し元の</a:t>
            </a:r>
            <a:r>
              <a:rPr lang="en-US" altLang="ja-JP" sz="1400">
                <a:solidFill>
                  <a:srgbClr val="0070C0"/>
                </a:solidFill>
                <a:latin typeface="Consolas" panose="020B0609020204030204" pitchFamily="49" charset="0"/>
              </a:rPr>
              <a:t>recursiveCount(1)</a:t>
            </a:r>
            <a:r>
              <a:rPr lang="ja-JP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へ戻る</a:t>
            </a:r>
            <a:endParaRPr kumimoji="1" lang="ja-JP" altLang="en-US" sz="14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円弧 31">
            <a:extLst>
              <a:ext uri="{FF2B5EF4-FFF2-40B4-BE49-F238E27FC236}">
                <a16:creationId xmlns:a16="http://schemas.microsoft.com/office/drawing/2014/main" id="{8351171B-B445-D875-C05B-A0639C8F8EA0}"/>
              </a:ext>
            </a:extLst>
          </p:cNvPr>
          <p:cNvSpPr/>
          <p:nvPr/>
        </p:nvSpPr>
        <p:spPr>
          <a:xfrm rot="10800000">
            <a:off x="5236789" y="5772008"/>
            <a:ext cx="521939" cy="307776"/>
          </a:xfrm>
          <a:prstGeom prst="arc">
            <a:avLst>
              <a:gd name="adj1" fmla="val 5391972"/>
              <a:gd name="adj2" fmla="val 10703719"/>
            </a:avLst>
          </a:prstGeom>
          <a:ln w="127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二等辺三角形 32">
            <a:extLst>
              <a:ext uri="{FF2B5EF4-FFF2-40B4-BE49-F238E27FC236}">
                <a16:creationId xmlns:a16="http://schemas.microsoft.com/office/drawing/2014/main" id="{0303427B-EC59-6C78-AF25-0A0DCE9FE5FA}"/>
              </a:ext>
            </a:extLst>
          </p:cNvPr>
          <p:cNvSpPr/>
          <p:nvPr/>
        </p:nvSpPr>
        <p:spPr>
          <a:xfrm rot="5400000">
            <a:off x="293961" y="3914157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574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BE3104-10D0-008B-599B-74B8512E69F8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13806D3-C056-70F6-EE74-88642D274B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B7BFBC7-415D-2C9E-153F-7A3F7F92374E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5319A35E-63FB-A976-5860-ECA8E57F33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AAB3BC0-A4C0-4F59-4DBF-808FEFAC6A68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2C4F78F4-AA91-05F3-DEA3-D7992FC8AC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28A3A4E-9AC7-E934-BB78-FB50022620CD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CE4FA8CE-4E39-F1E4-3ED3-307FD9DB2301}"/>
              </a:ext>
            </a:extLst>
          </p:cNvPr>
          <p:cNvSpPr/>
          <p:nvPr/>
        </p:nvSpPr>
        <p:spPr>
          <a:xfrm rot="5400000">
            <a:off x="293961" y="4134044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CDAA6C6-8F96-1945-2399-4F354C072462}"/>
              </a:ext>
            </a:extLst>
          </p:cNvPr>
          <p:cNvCxnSpPr/>
          <p:nvPr/>
        </p:nvCxnSpPr>
        <p:spPr>
          <a:xfrm>
            <a:off x="546100" y="4222750"/>
            <a:ext cx="3796029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C681612-9E6C-9712-BC3C-B651F8E093AB}"/>
              </a:ext>
            </a:extLst>
          </p:cNvPr>
          <p:cNvSpPr txBox="1"/>
          <p:nvPr/>
        </p:nvSpPr>
        <p:spPr>
          <a:xfrm>
            <a:off x="2961116" y="5947006"/>
            <a:ext cx="3948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  <a:latin typeface="Consolas" panose="020B0609020204030204" pitchFamily="49" charset="0"/>
              </a:rPr>
              <a:t>recursiveCount(1)</a:t>
            </a:r>
            <a:r>
              <a:rPr lang="ja-JP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終了，領域が破棄される</a:t>
            </a:r>
            <a:endParaRPr kumimoji="1" lang="ja-JP" altLang="en-US" sz="14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9AF1930-5740-B965-AD8E-8D554A973A37}"/>
              </a:ext>
            </a:extLst>
          </p:cNvPr>
          <p:cNvCxnSpPr>
            <a:cxnSpLocks/>
          </p:cNvCxnSpPr>
          <p:nvPr/>
        </p:nvCxnSpPr>
        <p:spPr>
          <a:xfrm>
            <a:off x="3972292" y="5807069"/>
            <a:ext cx="1476008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750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BE3104-10D0-008B-599B-74B8512E69F8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13806D3-C056-70F6-EE74-88642D274B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B7BFBC7-415D-2C9E-153F-7A3F7F92374E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5319A35E-63FB-A976-5860-ECA8E57F33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624" y="5311034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AAB3BC0-A4C0-4F59-4DBF-808FEFAC6A68}"/>
              </a:ext>
            </a:extLst>
          </p:cNvPr>
          <p:cNvSpPr/>
          <p:nvPr/>
        </p:nvSpPr>
        <p:spPr>
          <a:xfrm>
            <a:off x="2977785" y="5487918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recursiveCount(2)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2C4F78F4-AA91-05F3-DEA3-D7992FC8AC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7221" y="5543281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28A3A4E-9AC7-E934-BB78-FB50022620CD}"/>
              </a:ext>
            </a:extLst>
          </p:cNvPr>
          <p:cNvSpPr/>
          <p:nvPr/>
        </p:nvSpPr>
        <p:spPr>
          <a:xfrm>
            <a:off x="4010382" y="5720165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recursiveCount(1)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C681612-9E6C-9712-BC3C-B651F8E093AB}"/>
              </a:ext>
            </a:extLst>
          </p:cNvPr>
          <p:cNvSpPr txBox="1"/>
          <p:nvPr/>
        </p:nvSpPr>
        <p:spPr>
          <a:xfrm>
            <a:off x="1174965" y="6014461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rgbClr val="0070C0"/>
                </a:solidFill>
                <a:latin typeface="Consolas" panose="020B0609020204030204" pitchFamily="49" charset="0"/>
              </a:rPr>
              <a:t>順次，領域が破棄される</a:t>
            </a:r>
            <a:endParaRPr kumimoji="1" lang="ja-JP" altLang="en-US" sz="14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9AF1930-5740-B965-AD8E-8D554A973A37}"/>
              </a:ext>
            </a:extLst>
          </p:cNvPr>
          <p:cNvCxnSpPr>
            <a:cxnSpLocks/>
          </p:cNvCxnSpPr>
          <p:nvPr/>
        </p:nvCxnSpPr>
        <p:spPr>
          <a:xfrm>
            <a:off x="3972292" y="5807069"/>
            <a:ext cx="1476008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2675EBE-24A6-EEC6-B751-F8E19894A0C3}"/>
              </a:ext>
            </a:extLst>
          </p:cNvPr>
          <p:cNvCxnSpPr>
            <a:cxnSpLocks/>
          </p:cNvCxnSpPr>
          <p:nvPr/>
        </p:nvCxnSpPr>
        <p:spPr>
          <a:xfrm>
            <a:off x="2924542" y="5584819"/>
            <a:ext cx="1476008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CA22B80-638D-E8D4-634C-EC23AFFEE2C1}"/>
              </a:ext>
            </a:extLst>
          </p:cNvPr>
          <p:cNvCxnSpPr>
            <a:cxnSpLocks/>
          </p:cNvCxnSpPr>
          <p:nvPr/>
        </p:nvCxnSpPr>
        <p:spPr>
          <a:xfrm>
            <a:off x="1889492" y="5349869"/>
            <a:ext cx="1476008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B002ADB-D627-8873-E4A8-4A5756D266BC}"/>
              </a:ext>
            </a:extLst>
          </p:cNvPr>
          <p:cNvCxnSpPr>
            <a:cxnSpLocks/>
          </p:cNvCxnSpPr>
          <p:nvPr/>
        </p:nvCxnSpPr>
        <p:spPr>
          <a:xfrm>
            <a:off x="822692" y="5114919"/>
            <a:ext cx="1476008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2D7B71E-E484-4C92-4A61-708615F46055}"/>
              </a:ext>
            </a:extLst>
          </p:cNvPr>
          <p:cNvCxnSpPr>
            <a:cxnSpLocks/>
          </p:cNvCxnSpPr>
          <p:nvPr/>
        </p:nvCxnSpPr>
        <p:spPr>
          <a:xfrm>
            <a:off x="730445" y="5418093"/>
            <a:ext cx="3361412" cy="770216"/>
          </a:xfrm>
          <a:prstGeom prst="line">
            <a:avLst/>
          </a:prstGeom>
          <a:ln w="127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124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2228CBB-B35F-45E6-8A28-0B734B6B0612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96A87AF-2A97-4411-BFED-566D9A419F1D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72851D90-0693-9384-0857-68B33FF36B99}"/>
              </a:ext>
            </a:extLst>
          </p:cNvPr>
          <p:cNvSpPr/>
          <p:nvPr/>
        </p:nvSpPr>
        <p:spPr>
          <a:xfrm rot="5400000">
            <a:off x="293961" y="2419544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FE5788F-F206-BD6B-7080-EC0F8487E8A7}"/>
              </a:ext>
            </a:extLst>
          </p:cNvPr>
          <p:cNvCxnSpPr/>
          <p:nvPr/>
        </p:nvCxnSpPr>
        <p:spPr>
          <a:xfrm>
            <a:off x="546100" y="2508250"/>
            <a:ext cx="3796029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338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B0892BAE-CD17-C596-C332-FD72D27C3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" t="6382" r="266" b="529"/>
          <a:stretch/>
        </p:blipFill>
        <p:spPr>
          <a:xfrm>
            <a:off x="2816352" y="3007392"/>
            <a:ext cx="2091729" cy="2083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BD4EE03-4326-0E49-2122-408BD364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77DC682-00F7-89EF-D9DA-FC239F93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518F1B-E0D8-46DB-F7CA-D1A9E732CDC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3EC15A6-504F-7023-AA67-53BB2E26576C}"/>
              </a:ext>
            </a:extLst>
          </p:cNvPr>
          <p:cNvCxnSpPr>
            <a:cxnSpLocks/>
          </p:cNvCxnSpPr>
          <p:nvPr/>
        </p:nvCxnSpPr>
        <p:spPr>
          <a:xfrm flipV="1">
            <a:off x="2384755" y="3008991"/>
            <a:ext cx="2889504" cy="195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1E11B9B-E647-56BD-0044-77C1C773AE16}"/>
              </a:ext>
            </a:extLst>
          </p:cNvPr>
          <p:cNvCxnSpPr>
            <a:cxnSpLocks/>
          </p:cNvCxnSpPr>
          <p:nvPr/>
        </p:nvCxnSpPr>
        <p:spPr>
          <a:xfrm>
            <a:off x="2798750" y="2618842"/>
            <a:ext cx="0" cy="288950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79BCA4-1175-007E-377D-B567F2A37E50}"/>
              </a:ext>
            </a:extLst>
          </p:cNvPr>
          <p:cNvSpPr txBox="1"/>
          <p:nvPr/>
        </p:nvSpPr>
        <p:spPr>
          <a:xfrm>
            <a:off x="5270251" y="281541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3623895-BF5A-9467-6E23-133C7E869AD2}"/>
              </a:ext>
            </a:extLst>
          </p:cNvPr>
          <p:cNvSpPr txBox="1"/>
          <p:nvPr/>
        </p:nvSpPr>
        <p:spPr>
          <a:xfrm>
            <a:off x="2650312" y="55083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1CCAC83-4EE9-3E64-84E0-4E103444D2C0}"/>
                  </a:ext>
                </a:extLst>
              </p:cNvPr>
              <p:cNvSpPr txBox="1"/>
              <p:nvPr/>
            </p:nvSpPr>
            <p:spPr>
              <a:xfrm>
                <a:off x="2565194" y="2731992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i="1"/>
                        <m:t>O</m:t>
                      </m:r>
                    </m:oMath>
                  </m:oMathPara>
                </a14:m>
                <a:endParaRPr kumimoji="1" lang="ja-JP" altLang="en-US" i="1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1CCAC83-4EE9-3E64-84E0-4E103444D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194" y="2731992"/>
                <a:ext cx="205184" cy="276999"/>
              </a:xfrm>
              <a:prstGeom prst="rect">
                <a:avLst/>
              </a:prstGeom>
              <a:blipFill>
                <a:blip r:embed="rId3"/>
                <a:stretch>
                  <a:fillRect l="-27273" r="-3030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E5B60A8-4929-C9F2-37CE-D6A8B4BB48D1}"/>
              </a:ext>
            </a:extLst>
          </p:cNvPr>
          <p:cNvCxnSpPr>
            <a:cxnSpLocks/>
          </p:cNvCxnSpPr>
          <p:nvPr/>
        </p:nvCxnSpPr>
        <p:spPr>
          <a:xfrm flipH="1">
            <a:off x="2355494" y="5090805"/>
            <a:ext cx="574470" cy="0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463E57A-6815-AA3C-7ABB-D155F956C084}"/>
              </a:ext>
            </a:extLst>
          </p:cNvPr>
          <p:cNvCxnSpPr>
            <a:cxnSpLocks/>
          </p:cNvCxnSpPr>
          <p:nvPr/>
        </p:nvCxnSpPr>
        <p:spPr>
          <a:xfrm>
            <a:off x="2502778" y="3007392"/>
            <a:ext cx="0" cy="2083413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D7F9370-0B30-67B4-7AC8-606A80AFB2C6}"/>
              </a:ext>
            </a:extLst>
          </p:cNvPr>
          <p:cNvCxnSpPr>
            <a:cxnSpLocks/>
          </p:cNvCxnSpPr>
          <p:nvPr/>
        </p:nvCxnSpPr>
        <p:spPr>
          <a:xfrm flipV="1">
            <a:off x="4908081" y="2618842"/>
            <a:ext cx="0" cy="388550"/>
          </a:xfrm>
          <a:prstGeom prst="straightConnector1">
            <a:avLst/>
          </a:prstGeom>
          <a:ln w="12700">
            <a:solidFill>
              <a:srgbClr val="848484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C4F2CE3-1F12-7F90-1118-AE5D57AD75CD}"/>
              </a:ext>
            </a:extLst>
          </p:cNvPr>
          <p:cNvCxnSpPr>
            <a:cxnSpLocks/>
          </p:cNvCxnSpPr>
          <p:nvPr/>
        </p:nvCxnSpPr>
        <p:spPr>
          <a:xfrm flipH="1">
            <a:off x="2816352" y="2731992"/>
            <a:ext cx="2091729" cy="0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6C45DB4-D8AD-3B4F-7CA0-0DE53244D854}"/>
              </a:ext>
            </a:extLst>
          </p:cNvPr>
          <p:cNvSpPr txBox="1"/>
          <p:nvPr/>
        </p:nvSpPr>
        <p:spPr>
          <a:xfrm>
            <a:off x="1859653" y="377925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Source Sans Pro" panose="020B0503030403020204" pitchFamily="34" charset="0"/>
                <a:ea typeface="Source Sans Pro" panose="020B0503030403020204" pitchFamily="34" charset="0"/>
              </a:rPr>
              <a:t>fSize</a:t>
            </a:r>
            <a:endParaRPr kumimoji="1" lang="ja-JP" altLang="en-US">
              <a:latin typeface="Source Sans Pro" panose="020B0503030403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142E4AA-ACBE-B7EE-E9C0-E375B375FA2F}"/>
              </a:ext>
            </a:extLst>
          </p:cNvPr>
          <p:cNvSpPr txBox="1"/>
          <p:nvPr/>
        </p:nvSpPr>
        <p:spPr>
          <a:xfrm>
            <a:off x="3531853" y="235225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Source Sans Pro" panose="020B0503030403020204" pitchFamily="34" charset="0"/>
                <a:ea typeface="Source Sans Pro" panose="020B0503030403020204" pitchFamily="34" charset="0"/>
              </a:rPr>
              <a:t>fSize</a:t>
            </a:r>
            <a:endParaRPr kumimoji="1" lang="ja-JP" altLang="en-US">
              <a:latin typeface="Source Sans Pro" panose="020B0503030403020204" pitchFamily="34" charset="0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2790D1B0-CB29-21FB-A8D2-02BA51161F7D}"/>
              </a:ext>
            </a:extLst>
          </p:cNvPr>
          <p:cNvSpPr/>
          <p:nvPr/>
        </p:nvSpPr>
        <p:spPr>
          <a:xfrm>
            <a:off x="2747125" y="2967117"/>
            <a:ext cx="103250" cy="103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CE4D01D-8417-D11B-DB05-7065DF3889A7}"/>
              </a:ext>
            </a:extLst>
          </p:cNvPr>
          <p:cNvSpPr/>
          <p:nvPr/>
        </p:nvSpPr>
        <p:spPr>
          <a:xfrm>
            <a:off x="3818552" y="2969553"/>
            <a:ext cx="103250" cy="103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51472E99-C1C3-6C07-EBEC-6BFF480FCBE8}"/>
              </a:ext>
            </a:extLst>
          </p:cNvPr>
          <p:cNvSpPr/>
          <p:nvPr/>
        </p:nvSpPr>
        <p:spPr>
          <a:xfrm>
            <a:off x="2754440" y="4008024"/>
            <a:ext cx="103250" cy="103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05D48D0E-7BD0-1DE6-2A36-501E593B489A}"/>
              </a:ext>
            </a:extLst>
          </p:cNvPr>
          <p:cNvSpPr/>
          <p:nvPr/>
        </p:nvSpPr>
        <p:spPr>
          <a:xfrm>
            <a:off x="3815772" y="3997473"/>
            <a:ext cx="103250" cy="103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10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A79B03D-8EAE-F96A-DC04-729A37348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2151059"/>
            <a:ext cx="9105900" cy="3200400"/>
          </a:xfrm>
          <a:prstGeom prst="rect">
            <a:avLst/>
          </a:prstGeom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BE50FCD6-3821-A551-35B1-D538C830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D433D21-0186-2D91-909C-0DE4EC82EA88}"/>
              </a:ext>
            </a:extLst>
          </p:cNvPr>
          <p:cNvSpPr/>
          <p:nvPr/>
        </p:nvSpPr>
        <p:spPr>
          <a:xfrm>
            <a:off x="292608" y="3738068"/>
            <a:ext cx="2501798" cy="44622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9CBEE9D-A436-AA16-4868-8FF15BE7E085}"/>
              </a:ext>
            </a:extLst>
          </p:cNvPr>
          <p:cNvSpPr txBox="1"/>
          <p:nvPr/>
        </p:nvSpPr>
        <p:spPr>
          <a:xfrm>
            <a:off x="403098" y="3865637"/>
            <a:ext cx="2280818" cy="191088"/>
          </a:xfrm>
          <a:prstGeom prst="rect">
            <a:avLst/>
          </a:prstGeom>
          <a:noFill/>
          <a:ln w="12700">
            <a:noFill/>
          </a:ln>
        </p:spPr>
        <p:txBody>
          <a:bodyPr wrap="square" tIns="10800" bIns="10800" rtlCol="0" anchor="ctr">
            <a:spAutoFit/>
          </a:bodyPr>
          <a:lstStyle/>
          <a:p>
            <a:pPr algn="ctr"/>
            <a:r>
              <a:rPr lang="ja-JP" altLang="en-US" sz="1100">
                <a:solidFill>
                  <a:srgbClr val="0070C0"/>
                </a:solidFill>
              </a:rPr>
              <a:t>ここに描画命令を記述する．</a:t>
            </a:r>
            <a:endParaRPr kumimoji="1" lang="ja-JP" altLang="en-US" sz="11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756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弧 10">
            <a:extLst>
              <a:ext uri="{FF2B5EF4-FFF2-40B4-BE49-F238E27FC236}">
                <a16:creationId xmlns:a16="http://schemas.microsoft.com/office/drawing/2014/main" id="{60CA4ABF-A54F-8017-6169-2103B71353D9}"/>
              </a:ext>
            </a:extLst>
          </p:cNvPr>
          <p:cNvSpPr/>
          <p:nvPr/>
        </p:nvSpPr>
        <p:spPr>
          <a:xfrm>
            <a:off x="1511300" y="1822449"/>
            <a:ext cx="673100" cy="673100"/>
          </a:xfrm>
          <a:prstGeom prst="arc">
            <a:avLst>
              <a:gd name="adj1" fmla="val 143157"/>
              <a:gd name="adj2" fmla="val 1775183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87A7EDD-1707-EB73-79C6-7FD15AE7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D08E942-B562-75F8-3FE2-3E4C169C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BEB4679-B366-10A0-3B78-C096303AF76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C1891FA-7556-FB89-63F4-B6893BBB442B}"/>
              </a:ext>
            </a:extLst>
          </p:cNvPr>
          <p:cNvCxnSpPr>
            <a:cxnSpLocks/>
          </p:cNvCxnSpPr>
          <p:nvPr/>
        </p:nvCxnSpPr>
        <p:spPr>
          <a:xfrm>
            <a:off x="1809750" y="2159000"/>
            <a:ext cx="1212850" cy="615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92FC25D-9E62-78B9-6FFF-050EAB09C918}"/>
              </a:ext>
            </a:extLst>
          </p:cNvPr>
          <p:cNvCxnSpPr>
            <a:cxnSpLocks/>
          </p:cNvCxnSpPr>
          <p:nvPr/>
        </p:nvCxnSpPr>
        <p:spPr>
          <a:xfrm>
            <a:off x="1847850" y="2165350"/>
            <a:ext cx="153352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3D931C46-FAA9-6BBA-D730-B0969495EFA1}"/>
              </a:ext>
            </a:extLst>
          </p:cNvPr>
          <p:cNvSpPr/>
          <p:nvPr/>
        </p:nvSpPr>
        <p:spPr>
          <a:xfrm rot="17826612">
            <a:off x="2304670" y="1951787"/>
            <a:ext cx="104166" cy="1316605"/>
          </a:xfrm>
          <a:prstGeom prst="leftBrace">
            <a:avLst>
              <a:gd name="adj1" fmla="val 77979"/>
              <a:gd name="adj2" fmla="val 5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4009810-6A18-6F41-BE42-D19CE62FB8FE}"/>
              </a:ext>
            </a:extLst>
          </p:cNvPr>
          <p:cNvSpPr txBox="1"/>
          <p:nvPr/>
        </p:nvSpPr>
        <p:spPr>
          <a:xfrm>
            <a:off x="1552689" y="2654299"/>
            <a:ext cx="96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fLength</a:t>
            </a:r>
            <a:endParaRPr kumimoji="1" lang="ja-JP" altLang="en-US">
              <a:solidFill>
                <a:srgbClr val="0070C0"/>
              </a:solidFill>
              <a:latin typeface="Source Sans Pro" panose="020B0503030403020204" pitchFamily="34" charset="0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046187A9-F492-AF7B-6772-9F5442C9051F}"/>
              </a:ext>
            </a:extLst>
          </p:cNvPr>
          <p:cNvSpPr/>
          <p:nvPr/>
        </p:nvSpPr>
        <p:spPr>
          <a:xfrm>
            <a:off x="1759743" y="2114869"/>
            <a:ext cx="95250" cy="952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8EE4EE-CD6E-2F9C-C54C-9FF3279E18FF}"/>
              </a:ext>
            </a:extLst>
          </p:cNvPr>
          <p:cNvSpPr txBox="1"/>
          <p:nvPr/>
        </p:nvSpPr>
        <p:spPr>
          <a:xfrm>
            <a:off x="2470254" y="2171701"/>
            <a:ext cx="96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fDegree</a:t>
            </a:r>
            <a:endParaRPr kumimoji="1" lang="ja-JP" altLang="en-US">
              <a:solidFill>
                <a:srgbClr val="0070C0"/>
              </a:solidFill>
              <a:latin typeface="Source Sans Pro" panose="020B0503030403020204" pitchFamily="34" charset="0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D2999C7-9E5D-D442-50C9-BE5BA8D6D576}"/>
              </a:ext>
            </a:extLst>
          </p:cNvPr>
          <p:cNvCxnSpPr>
            <a:cxnSpLocks/>
          </p:cNvCxnSpPr>
          <p:nvPr/>
        </p:nvCxnSpPr>
        <p:spPr>
          <a:xfrm>
            <a:off x="3022600" y="2774950"/>
            <a:ext cx="514350" cy="71755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AE05F29-D286-2E17-FD11-D6942A79589C}"/>
              </a:ext>
            </a:extLst>
          </p:cNvPr>
          <p:cNvCxnSpPr>
            <a:cxnSpLocks/>
          </p:cNvCxnSpPr>
          <p:nvPr/>
        </p:nvCxnSpPr>
        <p:spPr>
          <a:xfrm flipH="1">
            <a:off x="3486150" y="3492500"/>
            <a:ext cx="50800" cy="73660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A2EB15F-0819-8F90-D4BC-460FE1DF47F7}"/>
              </a:ext>
            </a:extLst>
          </p:cNvPr>
          <p:cNvSpPr txBox="1"/>
          <p:nvPr/>
        </p:nvSpPr>
        <p:spPr>
          <a:xfrm>
            <a:off x="703064" y="1678048"/>
            <a:ext cx="197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fBeginX, fBeginY</a:t>
            </a:r>
            <a:endParaRPr kumimoji="1" lang="ja-JP" altLang="en-US">
              <a:solidFill>
                <a:srgbClr val="0070C0"/>
              </a:solidFill>
              <a:latin typeface="Source Sans Pro" panose="020B0503030403020204" pitchFamily="34" charset="0"/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631CBF4-A9C8-9131-EF90-A6B0A590415D}"/>
              </a:ext>
            </a:extLst>
          </p:cNvPr>
          <p:cNvCxnSpPr>
            <a:cxnSpLocks/>
          </p:cNvCxnSpPr>
          <p:nvPr/>
        </p:nvCxnSpPr>
        <p:spPr>
          <a:xfrm flipH="1">
            <a:off x="2988903" y="4210050"/>
            <a:ext cx="497247" cy="49530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1AF47A6-465F-C2F6-4948-F02E48BD52F6}"/>
              </a:ext>
            </a:extLst>
          </p:cNvPr>
          <p:cNvCxnSpPr>
            <a:cxnSpLocks/>
          </p:cNvCxnSpPr>
          <p:nvPr/>
        </p:nvCxnSpPr>
        <p:spPr>
          <a:xfrm flipH="1">
            <a:off x="2471737" y="4705350"/>
            <a:ext cx="517166" cy="4445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B0709CA-537A-9A82-D6A2-9CCFAABCD0FC}"/>
              </a:ext>
            </a:extLst>
          </p:cNvPr>
          <p:cNvCxnSpPr>
            <a:cxnSpLocks/>
          </p:cNvCxnSpPr>
          <p:nvPr/>
        </p:nvCxnSpPr>
        <p:spPr>
          <a:xfrm>
            <a:off x="4834136" y="2159000"/>
            <a:ext cx="1212850" cy="615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B2656277-E246-B665-0112-6A2931858AB8}"/>
              </a:ext>
            </a:extLst>
          </p:cNvPr>
          <p:cNvCxnSpPr>
            <a:cxnSpLocks/>
          </p:cNvCxnSpPr>
          <p:nvPr/>
        </p:nvCxnSpPr>
        <p:spPr>
          <a:xfrm>
            <a:off x="6046986" y="2774950"/>
            <a:ext cx="514350" cy="71755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46B7D363-D09B-285B-84D5-2703DF04AB7F}"/>
              </a:ext>
            </a:extLst>
          </p:cNvPr>
          <p:cNvCxnSpPr>
            <a:cxnSpLocks/>
          </p:cNvCxnSpPr>
          <p:nvPr/>
        </p:nvCxnSpPr>
        <p:spPr>
          <a:xfrm flipH="1">
            <a:off x="6510536" y="3492500"/>
            <a:ext cx="50800" cy="73660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A37B45FC-D3A9-C52E-298F-B42CC95E3DA1}"/>
              </a:ext>
            </a:extLst>
          </p:cNvPr>
          <p:cNvCxnSpPr>
            <a:cxnSpLocks/>
          </p:cNvCxnSpPr>
          <p:nvPr/>
        </p:nvCxnSpPr>
        <p:spPr>
          <a:xfrm flipH="1">
            <a:off x="6013289" y="4210050"/>
            <a:ext cx="497247" cy="49530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686966C7-24DF-389D-CC29-81FCC2342E19}"/>
              </a:ext>
            </a:extLst>
          </p:cNvPr>
          <p:cNvCxnSpPr>
            <a:cxnSpLocks/>
          </p:cNvCxnSpPr>
          <p:nvPr/>
        </p:nvCxnSpPr>
        <p:spPr>
          <a:xfrm flipH="1">
            <a:off x="5496123" y="4705350"/>
            <a:ext cx="517166" cy="4445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61CA96A7-4316-4B42-54DF-9A242265C855}"/>
              </a:ext>
            </a:extLst>
          </p:cNvPr>
          <p:cNvSpPr/>
          <p:nvPr/>
        </p:nvSpPr>
        <p:spPr>
          <a:xfrm>
            <a:off x="6008606" y="2737360"/>
            <a:ext cx="95250" cy="952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395ABA1-F819-D18E-9772-3A4CC94DAA41}"/>
              </a:ext>
            </a:extLst>
          </p:cNvPr>
          <p:cNvSpPr txBox="1"/>
          <p:nvPr/>
        </p:nvSpPr>
        <p:spPr>
          <a:xfrm>
            <a:off x="5875356" y="2007620"/>
            <a:ext cx="272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fLength × cos( fDegree ), fLength × sin ( fDegree )</a:t>
            </a:r>
            <a:endParaRPr kumimoji="1" lang="ja-JP" altLang="en-US">
              <a:solidFill>
                <a:srgbClr val="0070C0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271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円弧 45">
            <a:extLst>
              <a:ext uri="{FF2B5EF4-FFF2-40B4-BE49-F238E27FC236}">
                <a16:creationId xmlns:a16="http://schemas.microsoft.com/office/drawing/2014/main" id="{11DD3566-4639-70EB-9458-5009AAB22055}"/>
              </a:ext>
            </a:extLst>
          </p:cNvPr>
          <p:cNvSpPr/>
          <p:nvPr/>
        </p:nvSpPr>
        <p:spPr>
          <a:xfrm>
            <a:off x="5669895" y="2460625"/>
            <a:ext cx="673100" cy="673100"/>
          </a:xfrm>
          <a:prstGeom prst="arc">
            <a:avLst>
              <a:gd name="adj1" fmla="val 1196145"/>
              <a:gd name="adj2" fmla="val 283291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弧 10">
            <a:extLst>
              <a:ext uri="{FF2B5EF4-FFF2-40B4-BE49-F238E27FC236}">
                <a16:creationId xmlns:a16="http://schemas.microsoft.com/office/drawing/2014/main" id="{60CA4ABF-A54F-8017-6169-2103B71353D9}"/>
              </a:ext>
            </a:extLst>
          </p:cNvPr>
          <p:cNvSpPr/>
          <p:nvPr/>
        </p:nvSpPr>
        <p:spPr>
          <a:xfrm>
            <a:off x="1511300" y="1822449"/>
            <a:ext cx="673100" cy="673100"/>
          </a:xfrm>
          <a:prstGeom prst="arc">
            <a:avLst>
              <a:gd name="adj1" fmla="val 143157"/>
              <a:gd name="adj2" fmla="val 1775183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87A7EDD-1707-EB73-79C6-7FD15AE7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D08E942-B562-75F8-3FE2-3E4C169C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BEB4679-B366-10A0-3B78-C096303AF76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C1891FA-7556-FB89-63F4-B6893BBB442B}"/>
              </a:ext>
            </a:extLst>
          </p:cNvPr>
          <p:cNvCxnSpPr>
            <a:cxnSpLocks/>
          </p:cNvCxnSpPr>
          <p:nvPr/>
        </p:nvCxnSpPr>
        <p:spPr>
          <a:xfrm>
            <a:off x="1809750" y="2159000"/>
            <a:ext cx="1212850" cy="615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92FC25D-9E62-78B9-6FFF-050EAB09C918}"/>
              </a:ext>
            </a:extLst>
          </p:cNvPr>
          <p:cNvCxnSpPr>
            <a:cxnSpLocks/>
          </p:cNvCxnSpPr>
          <p:nvPr/>
        </p:nvCxnSpPr>
        <p:spPr>
          <a:xfrm>
            <a:off x="1847850" y="2165350"/>
            <a:ext cx="153352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左中かっこ 18">
            <a:extLst>
              <a:ext uri="{FF2B5EF4-FFF2-40B4-BE49-F238E27FC236}">
                <a16:creationId xmlns:a16="http://schemas.microsoft.com/office/drawing/2014/main" id="{3D931C46-FAA9-6BBA-D730-B0969495EFA1}"/>
              </a:ext>
            </a:extLst>
          </p:cNvPr>
          <p:cNvSpPr/>
          <p:nvPr/>
        </p:nvSpPr>
        <p:spPr>
          <a:xfrm rot="17826612">
            <a:off x="2304670" y="1951787"/>
            <a:ext cx="104166" cy="1316605"/>
          </a:xfrm>
          <a:prstGeom prst="leftBrace">
            <a:avLst>
              <a:gd name="adj1" fmla="val 77979"/>
              <a:gd name="adj2" fmla="val 5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4009810-6A18-6F41-BE42-D19CE62FB8FE}"/>
              </a:ext>
            </a:extLst>
          </p:cNvPr>
          <p:cNvSpPr txBox="1"/>
          <p:nvPr/>
        </p:nvSpPr>
        <p:spPr>
          <a:xfrm>
            <a:off x="1552689" y="2654299"/>
            <a:ext cx="96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fLength</a:t>
            </a:r>
            <a:endParaRPr kumimoji="1" lang="ja-JP" altLang="en-US">
              <a:solidFill>
                <a:srgbClr val="0070C0"/>
              </a:solidFill>
              <a:latin typeface="Source Sans Pro" panose="020B0503030403020204" pitchFamily="34" charset="0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046187A9-F492-AF7B-6772-9F5442C9051F}"/>
              </a:ext>
            </a:extLst>
          </p:cNvPr>
          <p:cNvSpPr/>
          <p:nvPr/>
        </p:nvSpPr>
        <p:spPr>
          <a:xfrm>
            <a:off x="1759743" y="2114869"/>
            <a:ext cx="95250" cy="952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8EE4EE-CD6E-2F9C-C54C-9FF3279E18FF}"/>
              </a:ext>
            </a:extLst>
          </p:cNvPr>
          <p:cNvSpPr txBox="1"/>
          <p:nvPr/>
        </p:nvSpPr>
        <p:spPr>
          <a:xfrm>
            <a:off x="2470254" y="2171701"/>
            <a:ext cx="96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fDegree</a:t>
            </a:r>
            <a:endParaRPr kumimoji="1" lang="ja-JP" altLang="en-US">
              <a:solidFill>
                <a:srgbClr val="0070C0"/>
              </a:solidFill>
              <a:latin typeface="Source Sans Pro" panose="020B0503030403020204" pitchFamily="34" charset="0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D2999C7-9E5D-D442-50C9-BE5BA8D6D576}"/>
              </a:ext>
            </a:extLst>
          </p:cNvPr>
          <p:cNvCxnSpPr>
            <a:cxnSpLocks/>
          </p:cNvCxnSpPr>
          <p:nvPr/>
        </p:nvCxnSpPr>
        <p:spPr>
          <a:xfrm>
            <a:off x="3022600" y="2774950"/>
            <a:ext cx="514350" cy="71755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AE05F29-D286-2E17-FD11-D6942A79589C}"/>
              </a:ext>
            </a:extLst>
          </p:cNvPr>
          <p:cNvCxnSpPr>
            <a:cxnSpLocks/>
          </p:cNvCxnSpPr>
          <p:nvPr/>
        </p:nvCxnSpPr>
        <p:spPr>
          <a:xfrm flipH="1">
            <a:off x="3486150" y="3492500"/>
            <a:ext cx="50800" cy="73660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A2EB15F-0819-8F90-D4BC-460FE1DF47F7}"/>
              </a:ext>
            </a:extLst>
          </p:cNvPr>
          <p:cNvSpPr txBox="1"/>
          <p:nvPr/>
        </p:nvSpPr>
        <p:spPr>
          <a:xfrm>
            <a:off x="703064" y="1678048"/>
            <a:ext cx="197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fBeginX, fBeginY</a:t>
            </a:r>
            <a:endParaRPr kumimoji="1" lang="ja-JP" altLang="en-US">
              <a:solidFill>
                <a:srgbClr val="0070C0"/>
              </a:solidFill>
              <a:latin typeface="Source Sans Pro" panose="020B0503030403020204" pitchFamily="34" charset="0"/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631CBF4-A9C8-9131-EF90-A6B0A590415D}"/>
              </a:ext>
            </a:extLst>
          </p:cNvPr>
          <p:cNvCxnSpPr>
            <a:cxnSpLocks/>
          </p:cNvCxnSpPr>
          <p:nvPr/>
        </p:nvCxnSpPr>
        <p:spPr>
          <a:xfrm flipH="1">
            <a:off x="2988903" y="4210050"/>
            <a:ext cx="497247" cy="49530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1AF47A6-465F-C2F6-4948-F02E48BD52F6}"/>
              </a:ext>
            </a:extLst>
          </p:cNvPr>
          <p:cNvCxnSpPr>
            <a:cxnSpLocks/>
          </p:cNvCxnSpPr>
          <p:nvPr/>
        </p:nvCxnSpPr>
        <p:spPr>
          <a:xfrm flipH="1">
            <a:off x="2471737" y="4705350"/>
            <a:ext cx="517166" cy="4445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B0709CA-537A-9A82-D6A2-9CCFAABCD0FC}"/>
              </a:ext>
            </a:extLst>
          </p:cNvPr>
          <p:cNvCxnSpPr>
            <a:cxnSpLocks/>
          </p:cNvCxnSpPr>
          <p:nvPr/>
        </p:nvCxnSpPr>
        <p:spPr>
          <a:xfrm>
            <a:off x="4834136" y="2159000"/>
            <a:ext cx="1212850" cy="615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66CE691-6ACD-4BEB-C318-3321EB4E3DB4}"/>
              </a:ext>
            </a:extLst>
          </p:cNvPr>
          <p:cNvCxnSpPr>
            <a:cxnSpLocks/>
          </p:cNvCxnSpPr>
          <p:nvPr/>
        </p:nvCxnSpPr>
        <p:spPr>
          <a:xfrm>
            <a:off x="6062581" y="2774950"/>
            <a:ext cx="1268214" cy="66040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左中かっこ 48">
            <a:extLst>
              <a:ext uri="{FF2B5EF4-FFF2-40B4-BE49-F238E27FC236}">
                <a16:creationId xmlns:a16="http://schemas.microsoft.com/office/drawing/2014/main" id="{9106B4D1-A01D-3B02-E2DF-AA5253321DF8}"/>
              </a:ext>
            </a:extLst>
          </p:cNvPr>
          <p:cNvSpPr/>
          <p:nvPr/>
        </p:nvSpPr>
        <p:spPr>
          <a:xfrm rot="19418027">
            <a:off x="6113678" y="2805832"/>
            <a:ext cx="129308" cy="863779"/>
          </a:xfrm>
          <a:prstGeom prst="leftBrace">
            <a:avLst>
              <a:gd name="adj1" fmla="val 77979"/>
              <a:gd name="adj2" fmla="val 5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53DB0D6-61F7-FE06-8B89-DB291294DFC7}"/>
              </a:ext>
            </a:extLst>
          </p:cNvPr>
          <p:cNvSpPr txBox="1"/>
          <p:nvPr/>
        </p:nvSpPr>
        <p:spPr>
          <a:xfrm>
            <a:off x="5350089" y="3123785"/>
            <a:ext cx="96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× </a:t>
            </a:r>
            <a:r>
              <a:rPr kumimoji="1" lang="en-US" altLang="ja-JP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0.85</a:t>
            </a:r>
            <a:endParaRPr kumimoji="1" lang="ja-JP" altLang="en-US">
              <a:solidFill>
                <a:srgbClr val="0070C0"/>
              </a:solidFill>
              <a:latin typeface="Source Sans Pro" panose="020B0503030403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5786FE4-B74B-1BF6-2D74-C0AB2C9ECBA3}"/>
              </a:ext>
            </a:extLst>
          </p:cNvPr>
          <p:cNvSpPr txBox="1"/>
          <p:nvPr/>
        </p:nvSpPr>
        <p:spPr>
          <a:xfrm>
            <a:off x="6261912" y="2559045"/>
            <a:ext cx="96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+ 30°</a:t>
            </a:r>
            <a:endParaRPr kumimoji="1" lang="ja-JP" altLang="en-US">
              <a:solidFill>
                <a:srgbClr val="0070C0"/>
              </a:solidFill>
              <a:latin typeface="Source Sans Pro" panose="020B0503030403020204" pitchFamily="34" charset="0"/>
            </a:endParaRP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B2656277-E246-B665-0112-6A2931858AB8}"/>
              </a:ext>
            </a:extLst>
          </p:cNvPr>
          <p:cNvCxnSpPr>
            <a:cxnSpLocks/>
          </p:cNvCxnSpPr>
          <p:nvPr/>
        </p:nvCxnSpPr>
        <p:spPr>
          <a:xfrm>
            <a:off x="6046986" y="2774950"/>
            <a:ext cx="514350" cy="71755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46B7D363-D09B-285B-84D5-2703DF04AB7F}"/>
              </a:ext>
            </a:extLst>
          </p:cNvPr>
          <p:cNvCxnSpPr>
            <a:cxnSpLocks/>
          </p:cNvCxnSpPr>
          <p:nvPr/>
        </p:nvCxnSpPr>
        <p:spPr>
          <a:xfrm flipH="1">
            <a:off x="6510536" y="3492500"/>
            <a:ext cx="50800" cy="73660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A37B45FC-D3A9-C52E-298F-B42CC95E3DA1}"/>
              </a:ext>
            </a:extLst>
          </p:cNvPr>
          <p:cNvCxnSpPr>
            <a:cxnSpLocks/>
          </p:cNvCxnSpPr>
          <p:nvPr/>
        </p:nvCxnSpPr>
        <p:spPr>
          <a:xfrm flipH="1">
            <a:off x="6013289" y="4210050"/>
            <a:ext cx="497247" cy="49530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686966C7-24DF-389D-CC29-81FCC2342E19}"/>
              </a:ext>
            </a:extLst>
          </p:cNvPr>
          <p:cNvCxnSpPr>
            <a:cxnSpLocks/>
          </p:cNvCxnSpPr>
          <p:nvPr/>
        </p:nvCxnSpPr>
        <p:spPr>
          <a:xfrm flipH="1">
            <a:off x="5496123" y="4705350"/>
            <a:ext cx="517166" cy="4445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61CA96A7-4316-4B42-54DF-9A242265C855}"/>
              </a:ext>
            </a:extLst>
          </p:cNvPr>
          <p:cNvSpPr/>
          <p:nvPr/>
        </p:nvSpPr>
        <p:spPr>
          <a:xfrm>
            <a:off x="6008606" y="2737360"/>
            <a:ext cx="95250" cy="952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941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DBB8C3B2-36F0-2F62-51E3-CB3451994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" t="5808" r="1245" b="779"/>
          <a:stretch/>
        </p:blipFill>
        <p:spPr>
          <a:xfrm>
            <a:off x="1638300" y="1422401"/>
            <a:ext cx="3765550" cy="380365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417446A-2CF4-A964-D3AF-833E5FC2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487819F-1344-9BC8-CC99-1329E266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0DB5B4-3BCD-86A0-6237-07FFB63F7D7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7C6F40-15A6-8712-9F62-EF6CF0FAB1CA}"/>
              </a:ext>
            </a:extLst>
          </p:cNvPr>
          <p:cNvSpPr txBox="1"/>
          <p:nvPr/>
        </p:nvSpPr>
        <p:spPr>
          <a:xfrm>
            <a:off x="3726261" y="2662314"/>
            <a:ext cx="961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× 0.85</a:t>
            </a:r>
            <a:endParaRPr kumimoji="1" lang="ja-JP" altLang="en-US" sz="1600">
              <a:solidFill>
                <a:srgbClr val="0070C0"/>
              </a:solidFill>
              <a:latin typeface="Source Sans Pro" panose="020B050303040302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8D1F4AD-C146-D4DA-61F0-523896BF97CD}"/>
              </a:ext>
            </a:extLst>
          </p:cNvPr>
          <p:cNvSpPr txBox="1"/>
          <p:nvPr/>
        </p:nvSpPr>
        <p:spPr>
          <a:xfrm>
            <a:off x="3945335" y="3477645"/>
            <a:ext cx="961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× 0.85</a:t>
            </a:r>
            <a:endParaRPr kumimoji="1" lang="ja-JP" altLang="en-US" sz="1600">
              <a:solidFill>
                <a:srgbClr val="0070C0"/>
              </a:solidFill>
              <a:latin typeface="Source Sans Pro" panose="020B0503030403020204" pitchFamily="34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63079D9-5DFA-AE93-321B-2918D9C4E9AD}"/>
              </a:ext>
            </a:extLst>
          </p:cNvPr>
          <p:cNvSpPr txBox="1"/>
          <p:nvPr/>
        </p:nvSpPr>
        <p:spPr>
          <a:xfrm>
            <a:off x="3792935" y="4253008"/>
            <a:ext cx="961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× 0.85</a:t>
            </a:r>
            <a:endParaRPr kumimoji="1" lang="ja-JP" altLang="en-US" sz="1600">
              <a:solidFill>
                <a:srgbClr val="0070C0"/>
              </a:solidFill>
              <a:latin typeface="Source Sans Pro" panose="020B0503030403020204" pitchFamily="34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E21EDA0-78F6-C4E2-F6E1-B70FFD5C53B9}"/>
              </a:ext>
            </a:extLst>
          </p:cNvPr>
          <p:cNvSpPr txBox="1"/>
          <p:nvPr/>
        </p:nvSpPr>
        <p:spPr>
          <a:xfrm>
            <a:off x="3276602" y="2080285"/>
            <a:ext cx="961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× 0.85</a:t>
            </a:r>
            <a:endParaRPr kumimoji="1" lang="ja-JP" altLang="en-US" sz="1600">
              <a:solidFill>
                <a:srgbClr val="0070C0"/>
              </a:solidFill>
              <a:latin typeface="Source Sans Pro" panose="020B0503030403020204" pitchFamily="34" charset="0"/>
            </a:endParaRPr>
          </a:p>
        </p:txBody>
      </p:sp>
      <p:sp>
        <p:nvSpPr>
          <p:cNvPr id="43" name="左中かっこ 42">
            <a:extLst>
              <a:ext uri="{FF2B5EF4-FFF2-40B4-BE49-F238E27FC236}">
                <a16:creationId xmlns:a16="http://schemas.microsoft.com/office/drawing/2014/main" id="{04C238C9-9529-B5A7-885C-BD38EB6851D6}"/>
              </a:ext>
            </a:extLst>
          </p:cNvPr>
          <p:cNvSpPr/>
          <p:nvPr/>
        </p:nvSpPr>
        <p:spPr>
          <a:xfrm rot="16421345">
            <a:off x="2311563" y="905077"/>
            <a:ext cx="133023" cy="1473693"/>
          </a:xfrm>
          <a:prstGeom prst="leftBrace">
            <a:avLst>
              <a:gd name="adj1" fmla="val 77979"/>
              <a:gd name="adj2" fmla="val 50000"/>
            </a:avLst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D5CF507-008D-7AD2-8474-6E1E33A50A37}"/>
              </a:ext>
            </a:extLst>
          </p:cNvPr>
          <p:cNvSpPr txBox="1"/>
          <p:nvPr/>
        </p:nvSpPr>
        <p:spPr>
          <a:xfrm>
            <a:off x="2094309" y="1699267"/>
            <a:ext cx="96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160</a:t>
            </a:r>
            <a:endParaRPr kumimoji="1" lang="ja-JP" altLang="en-US">
              <a:solidFill>
                <a:srgbClr val="0070C0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864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DBB8C3B2-36F0-2F62-51E3-CB3451994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" t="5808" r="1245" b="779"/>
          <a:stretch/>
        </p:blipFill>
        <p:spPr>
          <a:xfrm>
            <a:off x="1638300" y="1422401"/>
            <a:ext cx="3765550" cy="380365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417446A-2CF4-A964-D3AF-833E5FC2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487819F-1344-9BC8-CC99-1329E266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60DB5B4-3BCD-86A0-6237-07FFB63F7D7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88FEA5F-A114-DA75-FFF4-9154E540B25A}"/>
              </a:ext>
            </a:extLst>
          </p:cNvPr>
          <p:cNvCxnSpPr>
            <a:cxnSpLocks/>
          </p:cNvCxnSpPr>
          <p:nvPr/>
        </p:nvCxnSpPr>
        <p:spPr>
          <a:xfrm>
            <a:off x="3200400" y="1543050"/>
            <a:ext cx="1371600" cy="9525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弧 8">
            <a:extLst>
              <a:ext uri="{FF2B5EF4-FFF2-40B4-BE49-F238E27FC236}">
                <a16:creationId xmlns:a16="http://schemas.microsoft.com/office/drawing/2014/main" id="{8265690C-6604-B6BD-DF0D-E66C85ECF2C3}"/>
              </a:ext>
            </a:extLst>
          </p:cNvPr>
          <p:cNvSpPr/>
          <p:nvPr/>
        </p:nvSpPr>
        <p:spPr>
          <a:xfrm>
            <a:off x="2803526" y="1206500"/>
            <a:ext cx="673100" cy="673100"/>
          </a:xfrm>
          <a:prstGeom prst="arc">
            <a:avLst>
              <a:gd name="adj1" fmla="val 143157"/>
              <a:gd name="adj2" fmla="val 2066518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DFAB4AA-4EEA-33C2-065A-D79CF7282996}"/>
              </a:ext>
            </a:extLst>
          </p:cNvPr>
          <p:cNvCxnSpPr>
            <a:cxnSpLocks/>
          </p:cNvCxnSpPr>
          <p:nvPr/>
        </p:nvCxnSpPr>
        <p:spPr>
          <a:xfrm>
            <a:off x="4260850" y="2278496"/>
            <a:ext cx="1028700" cy="699654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弧 10">
            <a:extLst>
              <a:ext uri="{FF2B5EF4-FFF2-40B4-BE49-F238E27FC236}">
                <a16:creationId xmlns:a16="http://schemas.microsoft.com/office/drawing/2014/main" id="{C32E6F7B-E8B5-2FC3-8564-69C85132BE6E}"/>
              </a:ext>
            </a:extLst>
          </p:cNvPr>
          <p:cNvSpPr/>
          <p:nvPr/>
        </p:nvSpPr>
        <p:spPr>
          <a:xfrm>
            <a:off x="3870326" y="1922896"/>
            <a:ext cx="673100" cy="673100"/>
          </a:xfrm>
          <a:prstGeom prst="arc">
            <a:avLst>
              <a:gd name="adj1" fmla="val 1878470"/>
              <a:gd name="adj2" fmla="val 3665917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6972E2-0D23-1E8F-6395-677237D94E81}"/>
              </a:ext>
            </a:extLst>
          </p:cNvPr>
          <p:cNvSpPr txBox="1"/>
          <p:nvPr/>
        </p:nvSpPr>
        <p:spPr>
          <a:xfrm>
            <a:off x="3190875" y="1202935"/>
            <a:ext cx="894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+ 30</a:t>
            </a:r>
            <a:r>
              <a:rPr kumimoji="1" lang="en-US" altLang="ja-JP" sz="1600">
                <a:solidFill>
                  <a:srgbClr val="0070C0"/>
                </a:solidFill>
              </a:rPr>
              <a:t>°</a:t>
            </a:r>
            <a:endParaRPr kumimoji="1" lang="ja-JP" altLang="en-US" sz="1600">
              <a:solidFill>
                <a:srgbClr val="0070C0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E103928-E0A0-3859-BFE4-D8C39F7D6D4C}"/>
              </a:ext>
            </a:extLst>
          </p:cNvPr>
          <p:cNvCxnSpPr>
            <a:cxnSpLocks/>
          </p:cNvCxnSpPr>
          <p:nvPr/>
        </p:nvCxnSpPr>
        <p:spPr>
          <a:xfrm>
            <a:off x="4724400" y="3270250"/>
            <a:ext cx="533400" cy="1123950"/>
          </a:xfrm>
          <a:prstGeom prst="line">
            <a:avLst/>
          </a:prstGeom>
          <a:ln w="254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円弧 37">
            <a:extLst>
              <a:ext uri="{FF2B5EF4-FFF2-40B4-BE49-F238E27FC236}">
                <a16:creationId xmlns:a16="http://schemas.microsoft.com/office/drawing/2014/main" id="{D36F62D8-76DF-CF9D-23E3-F009AA20CC91}"/>
              </a:ext>
            </a:extLst>
          </p:cNvPr>
          <p:cNvSpPr/>
          <p:nvPr/>
        </p:nvSpPr>
        <p:spPr>
          <a:xfrm>
            <a:off x="4368798" y="2933776"/>
            <a:ext cx="673100" cy="673100"/>
          </a:xfrm>
          <a:prstGeom prst="arc">
            <a:avLst>
              <a:gd name="adj1" fmla="val 3719734"/>
              <a:gd name="adj2" fmla="val 5553433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7FDA32E-B457-0BBD-7A97-28317363E12D}"/>
              </a:ext>
            </a:extLst>
          </p:cNvPr>
          <p:cNvSpPr txBox="1"/>
          <p:nvPr/>
        </p:nvSpPr>
        <p:spPr>
          <a:xfrm>
            <a:off x="4221956" y="2015660"/>
            <a:ext cx="894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+ 30</a:t>
            </a:r>
            <a:r>
              <a:rPr kumimoji="1" lang="en-US" altLang="ja-JP" sz="1600">
                <a:solidFill>
                  <a:srgbClr val="0070C0"/>
                </a:solidFill>
              </a:rPr>
              <a:t>°</a:t>
            </a:r>
            <a:endParaRPr kumimoji="1" lang="ja-JP" altLang="en-US" sz="1600">
              <a:solidFill>
                <a:srgbClr val="0070C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7531CD2-4E62-3F57-3897-BFF677D8922E}"/>
              </a:ext>
            </a:extLst>
          </p:cNvPr>
          <p:cNvSpPr txBox="1"/>
          <p:nvPr/>
        </p:nvSpPr>
        <p:spPr>
          <a:xfrm>
            <a:off x="4842272" y="3267133"/>
            <a:ext cx="894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+ 30</a:t>
            </a:r>
            <a:r>
              <a:rPr kumimoji="1" lang="en-US" altLang="ja-JP" sz="1600">
                <a:solidFill>
                  <a:srgbClr val="0070C0"/>
                </a:solidFill>
              </a:rPr>
              <a:t>°</a:t>
            </a:r>
            <a:endParaRPr kumimoji="1" lang="ja-JP" altLang="en-US" sz="1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672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8E898BE-EBE9-4EAF-BC8E-8998037AC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5"/>
          <a:stretch/>
        </p:blipFill>
        <p:spPr>
          <a:xfrm>
            <a:off x="149288" y="2527203"/>
            <a:ext cx="2820031" cy="281567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EF149C8-9ED8-4EBA-848F-15CE61929D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1"/>
          <a:stretch/>
        </p:blipFill>
        <p:spPr>
          <a:xfrm>
            <a:off x="3161984" y="2527203"/>
            <a:ext cx="2820031" cy="281174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FCEE41-E542-4CA5-BF8E-636DEEC409F3}"/>
              </a:ext>
            </a:extLst>
          </p:cNvPr>
          <p:cNvSpPr/>
          <p:nvPr/>
        </p:nvSpPr>
        <p:spPr>
          <a:xfrm>
            <a:off x="149288" y="2527203"/>
            <a:ext cx="2820030" cy="281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BCEE28-AD88-4D46-8B33-0FF5BCAC9DBE}"/>
              </a:ext>
            </a:extLst>
          </p:cNvPr>
          <p:cNvSpPr/>
          <p:nvPr/>
        </p:nvSpPr>
        <p:spPr>
          <a:xfrm>
            <a:off x="3178458" y="2527203"/>
            <a:ext cx="956095" cy="971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44BC58E-D861-430C-8972-2F1E94F096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85"/>
          <a:stretch/>
        </p:blipFill>
        <p:spPr>
          <a:xfrm>
            <a:off x="6174680" y="2527203"/>
            <a:ext cx="2820031" cy="2815673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B5CF844-194E-4865-B9B3-D6F07FBF61FD}"/>
              </a:ext>
            </a:extLst>
          </p:cNvPr>
          <p:cNvSpPr/>
          <p:nvPr/>
        </p:nvSpPr>
        <p:spPr>
          <a:xfrm>
            <a:off x="6174680" y="2527203"/>
            <a:ext cx="328758" cy="3372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490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AEB4EA5B-1A78-510F-D028-03854DCCA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" t="2593" r="460" b="186"/>
          <a:stretch/>
        </p:blipFill>
        <p:spPr>
          <a:xfrm>
            <a:off x="162341" y="2527202"/>
            <a:ext cx="2801030" cy="2811741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8E898BE-EBE9-4EAF-BC8E-8998037AC2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85"/>
          <a:stretch/>
        </p:blipFill>
        <p:spPr>
          <a:xfrm>
            <a:off x="3161984" y="2527202"/>
            <a:ext cx="2820031" cy="281567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EF149C8-9ED8-4EBA-848F-15CE61929D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21"/>
          <a:stretch/>
        </p:blipFill>
        <p:spPr>
          <a:xfrm>
            <a:off x="6174681" y="2527201"/>
            <a:ext cx="2820031" cy="281174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FCEE41-E542-4CA5-BF8E-636DEEC409F3}"/>
              </a:ext>
            </a:extLst>
          </p:cNvPr>
          <p:cNvSpPr/>
          <p:nvPr/>
        </p:nvSpPr>
        <p:spPr>
          <a:xfrm>
            <a:off x="149288" y="2527203"/>
            <a:ext cx="2820030" cy="281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885E094-6585-EB28-3122-D3305784BEB2}"/>
              </a:ext>
            </a:extLst>
          </p:cNvPr>
          <p:cNvSpPr/>
          <p:nvPr/>
        </p:nvSpPr>
        <p:spPr>
          <a:xfrm>
            <a:off x="3167931" y="2527200"/>
            <a:ext cx="2820030" cy="281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9C2DCED-7CFD-28CB-336E-239BDBDF5A44}"/>
              </a:ext>
            </a:extLst>
          </p:cNvPr>
          <p:cNvCxnSpPr/>
          <p:nvPr/>
        </p:nvCxnSpPr>
        <p:spPr>
          <a:xfrm>
            <a:off x="4095750" y="2527201"/>
            <a:ext cx="0" cy="28117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13C2AF7-C493-5DFF-CDFF-6C117BEC8460}"/>
              </a:ext>
            </a:extLst>
          </p:cNvPr>
          <p:cNvCxnSpPr/>
          <p:nvPr/>
        </p:nvCxnSpPr>
        <p:spPr>
          <a:xfrm>
            <a:off x="5035550" y="2527200"/>
            <a:ext cx="0" cy="28117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B602804-1E77-855B-438B-AE7B782A4D73}"/>
              </a:ext>
            </a:extLst>
          </p:cNvPr>
          <p:cNvCxnSpPr>
            <a:cxnSpLocks/>
          </p:cNvCxnSpPr>
          <p:nvPr/>
        </p:nvCxnSpPr>
        <p:spPr>
          <a:xfrm flipH="1">
            <a:off x="3161984" y="3460650"/>
            <a:ext cx="28200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9A2144E-C4EB-7A82-9E8C-D927F2367F22}"/>
              </a:ext>
            </a:extLst>
          </p:cNvPr>
          <p:cNvCxnSpPr>
            <a:cxnSpLocks/>
          </p:cNvCxnSpPr>
          <p:nvPr/>
        </p:nvCxnSpPr>
        <p:spPr>
          <a:xfrm flipH="1">
            <a:off x="3161984" y="4400450"/>
            <a:ext cx="28200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3E8517E-B6E3-A726-9C57-994A8B52683E}"/>
              </a:ext>
            </a:extLst>
          </p:cNvPr>
          <p:cNvSpPr/>
          <p:nvPr/>
        </p:nvSpPr>
        <p:spPr>
          <a:xfrm>
            <a:off x="6180679" y="2527200"/>
            <a:ext cx="2820030" cy="281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7A1B59D-57E6-6D44-9914-BCF7754D626C}"/>
              </a:ext>
            </a:extLst>
          </p:cNvPr>
          <p:cNvCxnSpPr/>
          <p:nvPr/>
        </p:nvCxnSpPr>
        <p:spPr>
          <a:xfrm>
            <a:off x="7108498" y="2527201"/>
            <a:ext cx="0" cy="28117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2232724-8C41-6A66-E526-28EF8E6B19DB}"/>
              </a:ext>
            </a:extLst>
          </p:cNvPr>
          <p:cNvCxnSpPr/>
          <p:nvPr/>
        </p:nvCxnSpPr>
        <p:spPr>
          <a:xfrm>
            <a:off x="8048298" y="2527200"/>
            <a:ext cx="0" cy="28117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B8037A0-3A33-84FC-E383-E7CCC70F0CA3}"/>
              </a:ext>
            </a:extLst>
          </p:cNvPr>
          <p:cNvCxnSpPr>
            <a:cxnSpLocks/>
          </p:cNvCxnSpPr>
          <p:nvPr/>
        </p:nvCxnSpPr>
        <p:spPr>
          <a:xfrm flipH="1">
            <a:off x="6174732" y="3460650"/>
            <a:ext cx="28200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8210950-015D-8710-60B8-8DF662346126}"/>
              </a:ext>
            </a:extLst>
          </p:cNvPr>
          <p:cNvCxnSpPr>
            <a:cxnSpLocks/>
          </p:cNvCxnSpPr>
          <p:nvPr/>
        </p:nvCxnSpPr>
        <p:spPr>
          <a:xfrm flipH="1">
            <a:off x="6174732" y="4400450"/>
            <a:ext cx="28200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5ABD8DD-2D00-1959-4A5C-D65CA8EDA136}"/>
              </a:ext>
            </a:extLst>
          </p:cNvPr>
          <p:cNvCxnSpPr>
            <a:cxnSpLocks/>
          </p:cNvCxnSpPr>
          <p:nvPr/>
        </p:nvCxnSpPr>
        <p:spPr>
          <a:xfrm flipH="1">
            <a:off x="6174681" y="2832000"/>
            <a:ext cx="28200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8E4C30D4-FFC5-7C79-1DCF-9CC1AC83BC20}"/>
              </a:ext>
            </a:extLst>
          </p:cNvPr>
          <p:cNvCxnSpPr>
            <a:cxnSpLocks/>
          </p:cNvCxnSpPr>
          <p:nvPr/>
        </p:nvCxnSpPr>
        <p:spPr>
          <a:xfrm flipH="1">
            <a:off x="6174681" y="3771800"/>
            <a:ext cx="28200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043844C-2235-9122-EA65-D5BFFAF52E55}"/>
              </a:ext>
            </a:extLst>
          </p:cNvPr>
          <p:cNvCxnSpPr>
            <a:cxnSpLocks/>
          </p:cNvCxnSpPr>
          <p:nvPr/>
        </p:nvCxnSpPr>
        <p:spPr>
          <a:xfrm flipH="1">
            <a:off x="6174681" y="3155850"/>
            <a:ext cx="28200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9426F0D-594B-6410-7AD2-2604128BACB2}"/>
              </a:ext>
            </a:extLst>
          </p:cNvPr>
          <p:cNvCxnSpPr>
            <a:cxnSpLocks/>
          </p:cNvCxnSpPr>
          <p:nvPr/>
        </p:nvCxnSpPr>
        <p:spPr>
          <a:xfrm flipH="1">
            <a:off x="6174681" y="4095650"/>
            <a:ext cx="28200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D9E7406A-EB11-BB16-A93C-82DA1C901E7D}"/>
              </a:ext>
            </a:extLst>
          </p:cNvPr>
          <p:cNvCxnSpPr>
            <a:cxnSpLocks/>
          </p:cNvCxnSpPr>
          <p:nvPr/>
        </p:nvCxnSpPr>
        <p:spPr>
          <a:xfrm flipH="1">
            <a:off x="6174681" y="5029100"/>
            <a:ext cx="28200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F6BE6E8-56E7-AFE6-352A-3E046C4A094F}"/>
              </a:ext>
            </a:extLst>
          </p:cNvPr>
          <p:cNvCxnSpPr>
            <a:cxnSpLocks/>
          </p:cNvCxnSpPr>
          <p:nvPr/>
        </p:nvCxnSpPr>
        <p:spPr>
          <a:xfrm flipH="1">
            <a:off x="6174681" y="4717950"/>
            <a:ext cx="28200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E9E67A8-196E-59A7-73F3-FB4BF60BAF6B}"/>
              </a:ext>
            </a:extLst>
          </p:cNvPr>
          <p:cNvCxnSpPr/>
          <p:nvPr/>
        </p:nvCxnSpPr>
        <p:spPr>
          <a:xfrm>
            <a:off x="6479848" y="2527200"/>
            <a:ext cx="0" cy="28117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2C3DA8D-1002-4ADE-E92E-9058EB41D993}"/>
              </a:ext>
            </a:extLst>
          </p:cNvPr>
          <p:cNvCxnSpPr/>
          <p:nvPr/>
        </p:nvCxnSpPr>
        <p:spPr>
          <a:xfrm>
            <a:off x="7419648" y="2527199"/>
            <a:ext cx="0" cy="28117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A7A61EC-DA7C-9D05-3A80-5E331680F76B}"/>
              </a:ext>
            </a:extLst>
          </p:cNvPr>
          <p:cNvCxnSpPr/>
          <p:nvPr/>
        </p:nvCxnSpPr>
        <p:spPr>
          <a:xfrm>
            <a:off x="6803698" y="2527199"/>
            <a:ext cx="0" cy="28117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C0E6F15-1482-AC8D-4DA2-67889D3FD8C7}"/>
              </a:ext>
            </a:extLst>
          </p:cNvPr>
          <p:cNvCxnSpPr/>
          <p:nvPr/>
        </p:nvCxnSpPr>
        <p:spPr>
          <a:xfrm>
            <a:off x="7743498" y="2527198"/>
            <a:ext cx="0" cy="28117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82C51FD-DD5E-DE89-8625-973E74096880}"/>
              </a:ext>
            </a:extLst>
          </p:cNvPr>
          <p:cNvCxnSpPr/>
          <p:nvPr/>
        </p:nvCxnSpPr>
        <p:spPr>
          <a:xfrm>
            <a:off x="8676948" y="2527200"/>
            <a:ext cx="0" cy="28117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BFE3D21-22D4-DBE1-9C52-A1237E478950}"/>
              </a:ext>
            </a:extLst>
          </p:cNvPr>
          <p:cNvCxnSpPr/>
          <p:nvPr/>
        </p:nvCxnSpPr>
        <p:spPr>
          <a:xfrm>
            <a:off x="8372148" y="2527198"/>
            <a:ext cx="0" cy="28117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04C73C4-02F1-7648-A5C9-FC88A83A4392}"/>
              </a:ext>
            </a:extLst>
          </p:cNvPr>
          <p:cNvSpPr txBox="1"/>
          <p:nvPr/>
        </p:nvSpPr>
        <p:spPr>
          <a:xfrm>
            <a:off x="524201" y="5478316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再帰呼び出し </a:t>
            </a:r>
            <a:r>
              <a:rPr kumimoji="1" lang="en-US" altLang="ja-JP"/>
              <a:t>0 </a:t>
            </a:r>
            <a:r>
              <a:rPr kumimoji="1" lang="ja-JP" altLang="en-US"/>
              <a:t>回目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1F6BD81-D49A-2E1D-884D-5CD3857D4B4B}"/>
              </a:ext>
            </a:extLst>
          </p:cNvPr>
          <p:cNvSpPr txBox="1"/>
          <p:nvPr/>
        </p:nvSpPr>
        <p:spPr>
          <a:xfrm>
            <a:off x="3444927" y="5482251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再帰呼び出し </a:t>
            </a:r>
            <a:r>
              <a:rPr kumimoji="1" lang="en-US" altLang="ja-JP"/>
              <a:t>1 </a:t>
            </a:r>
            <a:r>
              <a:rPr kumimoji="1" lang="ja-JP" altLang="en-US"/>
              <a:t>回目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8A25B80-D65C-6D8B-DBD2-8CF8C8BC2D5A}"/>
              </a:ext>
            </a:extLst>
          </p:cNvPr>
          <p:cNvSpPr txBox="1"/>
          <p:nvPr/>
        </p:nvSpPr>
        <p:spPr>
          <a:xfrm>
            <a:off x="6486744" y="5478316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再帰呼び出し </a:t>
            </a:r>
            <a:r>
              <a:rPr kumimoji="1" lang="en-US" altLang="ja-JP"/>
              <a:t>2 </a:t>
            </a:r>
            <a:r>
              <a:rPr kumimoji="1" lang="ja-JP" altLang="en-US"/>
              <a:t>回目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5B5AAA7-BA5F-CE43-E501-7E6D6E21810F}"/>
              </a:ext>
            </a:extLst>
          </p:cNvPr>
          <p:cNvSpPr/>
          <p:nvPr/>
        </p:nvSpPr>
        <p:spPr>
          <a:xfrm>
            <a:off x="4102606" y="3458024"/>
            <a:ext cx="920955" cy="9384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D0695AA9-D46F-60E7-12C8-A7B70348306B}"/>
              </a:ext>
            </a:extLst>
          </p:cNvPr>
          <p:cNvSpPr/>
          <p:nvPr/>
        </p:nvSpPr>
        <p:spPr>
          <a:xfrm>
            <a:off x="7113848" y="3468314"/>
            <a:ext cx="920955" cy="9384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240D3E61-6395-E53D-F0C8-F588FA237167}"/>
              </a:ext>
            </a:extLst>
          </p:cNvPr>
          <p:cNvSpPr/>
          <p:nvPr/>
        </p:nvSpPr>
        <p:spPr>
          <a:xfrm>
            <a:off x="6485199" y="2833313"/>
            <a:ext cx="310280" cy="316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CC20DC7-6169-85F5-15BF-C9D41C67F9B0}"/>
              </a:ext>
            </a:extLst>
          </p:cNvPr>
          <p:cNvSpPr/>
          <p:nvPr/>
        </p:nvSpPr>
        <p:spPr>
          <a:xfrm>
            <a:off x="7432348" y="2847328"/>
            <a:ext cx="310280" cy="316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123F626-2F60-260F-6D39-14A68794B415}"/>
              </a:ext>
            </a:extLst>
          </p:cNvPr>
          <p:cNvSpPr/>
          <p:nvPr/>
        </p:nvSpPr>
        <p:spPr>
          <a:xfrm>
            <a:off x="8364254" y="2833313"/>
            <a:ext cx="310280" cy="316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71EAFC2-C22B-DCFB-6794-BA50DA4C3865}"/>
              </a:ext>
            </a:extLst>
          </p:cNvPr>
          <p:cNvSpPr/>
          <p:nvPr/>
        </p:nvSpPr>
        <p:spPr>
          <a:xfrm>
            <a:off x="6493418" y="3792164"/>
            <a:ext cx="310280" cy="316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87433424-1E7D-726A-F2F2-AD6AD3360FFA}"/>
              </a:ext>
            </a:extLst>
          </p:cNvPr>
          <p:cNvSpPr/>
          <p:nvPr/>
        </p:nvSpPr>
        <p:spPr>
          <a:xfrm>
            <a:off x="7440567" y="3806179"/>
            <a:ext cx="310280" cy="316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D1209A3-3285-1B18-975E-242288A673DA}"/>
              </a:ext>
            </a:extLst>
          </p:cNvPr>
          <p:cNvSpPr/>
          <p:nvPr/>
        </p:nvSpPr>
        <p:spPr>
          <a:xfrm>
            <a:off x="8372473" y="3792164"/>
            <a:ext cx="310280" cy="316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D4FF476A-A484-F12A-6442-B52D6451F615}"/>
              </a:ext>
            </a:extLst>
          </p:cNvPr>
          <p:cNvSpPr/>
          <p:nvPr/>
        </p:nvSpPr>
        <p:spPr>
          <a:xfrm>
            <a:off x="6485199" y="4712913"/>
            <a:ext cx="310280" cy="316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0C2A4C8-6731-73DD-FDEE-B62A39660B3A}"/>
              </a:ext>
            </a:extLst>
          </p:cNvPr>
          <p:cNvSpPr/>
          <p:nvPr/>
        </p:nvSpPr>
        <p:spPr>
          <a:xfrm>
            <a:off x="7432348" y="4726928"/>
            <a:ext cx="310280" cy="316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DF77F18-6FDC-AEC1-DABF-6E64C264C57E}"/>
              </a:ext>
            </a:extLst>
          </p:cNvPr>
          <p:cNvSpPr/>
          <p:nvPr/>
        </p:nvSpPr>
        <p:spPr>
          <a:xfrm>
            <a:off x="8364254" y="4712913"/>
            <a:ext cx="310280" cy="3161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742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AEB4EA5B-1A78-510F-D028-03854DCCA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" t="2593" r="460" b="186"/>
          <a:stretch/>
        </p:blipFill>
        <p:spPr>
          <a:xfrm>
            <a:off x="2600741" y="2387502"/>
            <a:ext cx="2801030" cy="2811741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F1D3252-D265-0CDB-6986-404A128C46DC}"/>
              </a:ext>
            </a:extLst>
          </p:cNvPr>
          <p:cNvCxnSpPr>
            <a:cxnSpLocks/>
          </p:cNvCxnSpPr>
          <p:nvPr/>
        </p:nvCxnSpPr>
        <p:spPr>
          <a:xfrm>
            <a:off x="3388671" y="3332997"/>
            <a:ext cx="0" cy="920750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0746577-C86B-7A13-268C-E42A62C8A563}"/>
              </a:ext>
            </a:extLst>
          </p:cNvPr>
          <p:cNvCxnSpPr>
            <a:cxnSpLocks/>
          </p:cNvCxnSpPr>
          <p:nvPr/>
        </p:nvCxnSpPr>
        <p:spPr>
          <a:xfrm flipH="1">
            <a:off x="3544056" y="3153412"/>
            <a:ext cx="923524" cy="0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3C03EAC-3D1F-F6FA-B935-C462F5AF9E6A}"/>
              </a:ext>
            </a:extLst>
          </p:cNvPr>
          <p:cNvSpPr txBox="1"/>
          <p:nvPr/>
        </p:nvSpPr>
        <p:spPr>
          <a:xfrm>
            <a:off x="2894603" y="360519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Source Sans Pro" panose="020B0503030403020204" pitchFamily="34" charset="0"/>
                <a:ea typeface="Source Sans Pro" panose="020B0503030403020204" pitchFamily="34" charset="0"/>
              </a:rPr>
              <a:t>1/3</a:t>
            </a:r>
            <a:endParaRPr kumimoji="1" lang="ja-JP" altLang="en-US">
              <a:latin typeface="Source Sans Pro" panose="020B0503030403020204" pitchFamily="34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E8CFA02-FA28-B468-13AC-252D5479E2C1}"/>
              </a:ext>
            </a:extLst>
          </p:cNvPr>
          <p:cNvSpPr txBox="1"/>
          <p:nvPr/>
        </p:nvSpPr>
        <p:spPr>
          <a:xfrm>
            <a:off x="3753431" y="275950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Source Sans Pro" panose="020B0503030403020204" pitchFamily="34" charset="0"/>
                <a:ea typeface="Source Sans Pro" panose="020B0503030403020204" pitchFamily="34" charset="0"/>
              </a:rPr>
              <a:t>1/3</a:t>
            </a:r>
            <a:endParaRPr kumimoji="1" lang="ja-JP" altLang="en-US">
              <a:latin typeface="Source Sans Pro" panose="020B0503030403020204" pitchFamily="34" charset="0"/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418F19FD-E6FC-2E63-DF29-05950CD8C88A}"/>
              </a:ext>
            </a:extLst>
          </p:cNvPr>
          <p:cNvSpPr/>
          <p:nvPr/>
        </p:nvSpPr>
        <p:spPr>
          <a:xfrm>
            <a:off x="3955981" y="3744581"/>
            <a:ext cx="103250" cy="103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6FD9B648-60CA-4BFE-F9BB-69AB48FC4F2C}"/>
              </a:ext>
            </a:extLst>
          </p:cNvPr>
          <p:cNvSpPr/>
          <p:nvPr/>
        </p:nvSpPr>
        <p:spPr>
          <a:xfrm>
            <a:off x="2600741" y="2387502"/>
            <a:ext cx="2820030" cy="281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4CB076F4-93A8-CB6C-4C14-CFF263BAF575}"/>
              </a:ext>
            </a:extLst>
          </p:cNvPr>
          <p:cNvCxnSpPr>
            <a:cxnSpLocks/>
          </p:cNvCxnSpPr>
          <p:nvPr/>
        </p:nvCxnSpPr>
        <p:spPr>
          <a:xfrm>
            <a:off x="2609431" y="3326520"/>
            <a:ext cx="2810699" cy="0"/>
          </a:xfrm>
          <a:prstGeom prst="line">
            <a:avLst/>
          </a:prstGeom>
          <a:ln w="19050">
            <a:solidFill>
              <a:srgbClr val="0070C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B8D08D1-DA0B-27C1-503F-EEE2DBD8437F}"/>
              </a:ext>
            </a:extLst>
          </p:cNvPr>
          <p:cNvCxnSpPr>
            <a:cxnSpLocks/>
          </p:cNvCxnSpPr>
          <p:nvPr/>
        </p:nvCxnSpPr>
        <p:spPr>
          <a:xfrm>
            <a:off x="2609431" y="4259970"/>
            <a:ext cx="2810699" cy="0"/>
          </a:xfrm>
          <a:prstGeom prst="line">
            <a:avLst/>
          </a:prstGeom>
          <a:ln w="19050">
            <a:solidFill>
              <a:srgbClr val="0070C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87FE6FCE-D81F-550B-FD0B-F88D889A3009}"/>
              </a:ext>
            </a:extLst>
          </p:cNvPr>
          <p:cNvCxnSpPr>
            <a:cxnSpLocks/>
          </p:cNvCxnSpPr>
          <p:nvPr/>
        </p:nvCxnSpPr>
        <p:spPr>
          <a:xfrm>
            <a:off x="3536950" y="2385583"/>
            <a:ext cx="0" cy="2811741"/>
          </a:xfrm>
          <a:prstGeom prst="line">
            <a:avLst/>
          </a:prstGeom>
          <a:ln w="19050">
            <a:solidFill>
              <a:srgbClr val="0070C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06B4A851-9B97-8761-9C35-578848DC4A57}"/>
              </a:ext>
            </a:extLst>
          </p:cNvPr>
          <p:cNvCxnSpPr>
            <a:cxnSpLocks/>
          </p:cNvCxnSpPr>
          <p:nvPr/>
        </p:nvCxnSpPr>
        <p:spPr>
          <a:xfrm>
            <a:off x="4470400" y="2385583"/>
            <a:ext cx="0" cy="2811741"/>
          </a:xfrm>
          <a:prstGeom prst="line">
            <a:avLst/>
          </a:prstGeom>
          <a:ln w="19050">
            <a:solidFill>
              <a:srgbClr val="0070C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1ED2F4A1-80C5-135E-2802-E96674FCAB9A}"/>
              </a:ext>
            </a:extLst>
          </p:cNvPr>
          <p:cNvCxnSpPr>
            <a:cxnSpLocks/>
          </p:cNvCxnSpPr>
          <p:nvPr/>
        </p:nvCxnSpPr>
        <p:spPr>
          <a:xfrm flipH="1" flipV="1">
            <a:off x="2575341" y="2245362"/>
            <a:ext cx="2872959" cy="15238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1858D3D7-4326-E06B-8F9B-D891F194AAD7}"/>
              </a:ext>
            </a:extLst>
          </p:cNvPr>
          <p:cNvCxnSpPr>
            <a:cxnSpLocks/>
          </p:cNvCxnSpPr>
          <p:nvPr/>
        </p:nvCxnSpPr>
        <p:spPr>
          <a:xfrm flipV="1">
            <a:off x="2467391" y="2372883"/>
            <a:ext cx="0" cy="2846817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366F7CD6-335F-1417-01A8-EE0D680A4671}"/>
              </a:ext>
            </a:extLst>
          </p:cNvPr>
          <p:cNvSpPr txBox="1"/>
          <p:nvPr/>
        </p:nvSpPr>
        <p:spPr>
          <a:xfrm>
            <a:off x="3625992" y="1906808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Source Sans Pro" panose="020B0503030403020204" pitchFamily="34" charset="0"/>
                <a:ea typeface="Source Sans Pro" panose="020B0503030403020204" pitchFamily="34" charset="0"/>
              </a:rPr>
              <a:t>fWidth</a:t>
            </a:r>
            <a:endParaRPr kumimoji="1" lang="ja-JP" altLang="en-US" sz="1600">
              <a:latin typeface="Source Sans Pro" panose="020B0503030403020204" pitchFamily="34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666F37E5-F271-1230-07DD-126AA805ADBF}"/>
              </a:ext>
            </a:extLst>
          </p:cNvPr>
          <p:cNvSpPr txBox="1"/>
          <p:nvPr/>
        </p:nvSpPr>
        <p:spPr>
          <a:xfrm>
            <a:off x="1656529" y="3626929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Source Sans Pro" panose="020B0503030403020204" pitchFamily="34" charset="0"/>
                <a:ea typeface="Source Sans Pro" panose="020B0503030403020204" pitchFamily="34" charset="0"/>
              </a:rPr>
              <a:t>fHeight</a:t>
            </a:r>
            <a:endParaRPr kumimoji="1" lang="ja-JP" altLang="en-US" sz="1600">
              <a:latin typeface="Source Sans Pro" panose="020B0503030403020204" pitchFamily="34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8F04E53E-E65C-7FED-9F1B-C9252AD20F1D}"/>
              </a:ext>
            </a:extLst>
          </p:cNvPr>
          <p:cNvSpPr txBox="1"/>
          <p:nvPr/>
        </p:nvSpPr>
        <p:spPr>
          <a:xfrm>
            <a:off x="4124069" y="3626929"/>
            <a:ext cx="174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Source Sans Pro" panose="020B0503030403020204" pitchFamily="34" charset="0"/>
                <a:ea typeface="Source Sans Pro" panose="020B0503030403020204" pitchFamily="34" charset="0"/>
              </a:rPr>
              <a:t>fCenterX, fCenterY</a:t>
            </a:r>
            <a:endParaRPr kumimoji="1" lang="ja-JP" altLang="en-US" sz="160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410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C272B5E8-9C2A-0655-FD7B-A64C1177B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5"/>
          <a:stretch/>
        </p:blipFill>
        <p:spPr>
          <a:xfrm>
            <a:off x="2609623" y="2404026"/>
            <a:ext cx="2820031" cy="2815674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19A583C-F8A3-441D-A510-7E8BE502D0E0}"/>
              </a:ext>
            </a:extLst>
          </p:cNvPr>
          <p:cNvSpPr/>
          <p:nvPr/>
        </p:nvSpPr>
        <p:spPr>
          <a:xfrm>
            <a:off x="2615570" y="2404024"/>
            <a:ext cx="2820030" cy="281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BE06A48-9EE3-E32F-E868-54F4C02CD523}"/>
              </a:ext>
            </a:extLst>
          </p:cNvPr>
          <p:cNvCxnSpPr/>
          <p:nvPr/>
        </p:nvCxnSpPr>
        <p:spPr>
          <a:xfrm>
            <a:off x="3543389" y="2404025"/>
            <a:ext cx="0" cy="28117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BD3A312-A799-EE83-4E8D-E491A731B740}"/>
              </a:ext>
            </a:extLst>
          </p:cNvPr>
          <p:cNvCxnSpPr/>
          <p:nvPr/>
        </p:nvCxnSpPr>
        <p:spPr>
          <a:xfrm>
            <a:off x="4483189" y="2404024"/>
            <a:ext cx="0" cy="28117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7C377E4-0764-1BE7-53E8-3ED312FDC5AA}"/>
              </a:ext>
            </a:extLst>
          </p:cNvPr>
          <p:cNvCxnSpPr>
            <a:cxnSpLocks/>
          </p:cNvCxnSpPr>
          <p:nvPr/>
        </p:nvCxnSpPr>
        <p:spPr>
          <a:xfrm flipH="1">
            <a:off x="2609623" y="3337474"/>
            <a:ext cx="28200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8FB3447-E232-F551-4A3C-B37D513724EE}"/>
              </a:ext>
            </a:extLst>
          </p:cNvPr>
          <p:cNvCxnSpPr>
            <a:cxnSpLocks/>
          </p:cNvCxnSpPr>
          <p:nvPr/>
        </p:nvCxnSpPr>
        <p:spPr>
          <a:xfrm flipH="1">
            <a:off x="2609623" y="4277274"/>
            <a:ext cx="28200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8DCA7FE-2247-DC68-A5CD-5B3CAF09EC84}"/>
              </a:ext>
            </a:extLst>
          </p:cNvPr>
          <p:cNvSpPr/>
          <p:nvPr/>
        </p:nvSpPr>
        <p:spPr>
          <a:xfrm>
            <a:off x="3550245" y="3334848"/>
            <a:ext cx="920955" cy="9384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1ED2F4A1-80C5-135E-2802-E96674FCAB9A}"/>
              </a:ext>
            </a:extLst>
          </p:cNvPr>
          <p:cNvCxnSpPr>
            <a:cxnSpLocks/>
          </p:cNvCxnSpPr>
          <p:nvPr/>
        </p:nvCxnSpPr>
        <p:spPr>
          <a:xfrm flipH="1" flipV="1">
            <a:off x="2575341" y="1935051"/>
            <a:ext cx="2872959" cy="15238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1858D3D7-4326-E06B-8F9B-D891F194AAD7}"/>
              </a:ext>
            </a:extLst>
          </p:cNvPr>
          <p:cNvCxnSpPr>
            <a:cxnSpLocks/>
          </p:cNvCxnSpPr>
          <p:nvPr/>
        </p:nvCxnSpPr>
        <p:spPr>
          <a:xfrm flipV="1">
            <a:off x="2094585" y="2372883"/>
            <a:ext cx="0" cy="2846817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366F7CD6-335F-1417-01A8-EE0D680A4671}"/>
              </a:ext>
            </a:extLst>
          </p:cNvPr>
          <p:cNvSpPr txBox="1"/>
          <p:nvPr/>
        </p:nvSpPr>
        <p:spPr>
          <a:xfrm>
            <a:off x="3625992" y="1596497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Source Sans Pro" panose="020B0503030403020204" pitchFamily="34" charset="0"/>
                <a:ea typeface="Source Sans Pro" panose="020B0503030403020204" pitchFamily="34" charset="0"/>
              </a:rPr>
              <a:t>fWidth</a:t>
            </a:r>
            <a:endParaRPr kumimoji="1" lang="ja-JP" altLang="en-US" sz="1600">
              <a:latin typeface="Source Sans Pro" panose="020B0503030403020204" pitchFamily="34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666F37E5-F271-1230-07DD-126AA805ADBF}"/>
              </a:ext>
            </a:extLst>
          </p:cNvPr>
          <p:cNvSpPr txBox="1"/>
          <p:nvPr/>
        </p:nvSpPr>
        <p:spPr>
          <a:xfrm>
            <a:off x="1283723" y="3626929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Source Sans Pro" panose="020B0503030403020204" pitchFamily="34" charset="0"/>
                <a:ea typeface="Source Sans Pro" panose="020B0503030403020204" pitchFamily="34" charset="0"/>
              </a:rPr>
              <a:t>fHeight</a:t>
            </a:r>
            <a:endParaRPr kumimoji="1" lang="ja-JP" altLang="en-US" sz="1600">
              <a:latin typeface="Source Sans Pro" panose="020B0503030403020204" pitchFamily="34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8F04E53E-E65C-7FED-9F1B-C9252AD20F1D}"/>
              </a:ext>
            </a:extLst>
          </p:cNvPr>
          <p:cNvSpPr txBox="1"/>
          <p:nvPr/>
        </p:nvSpPr>
        <p:spPr>
          <a:xfrm>
            <a:off x="4124069" y="3626929"/>
            <a:ext cx="174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Source Sans Pro" panose="020B0503030403020204" pitchFamily="34" charset="0"/>
                <a:ea typeface="Source Sans Pro" panose="020B0503030403020204" pitchFamily="34" charset="0"/>
              </a:rPr>
              <a:t>fCenterX, fCenterY</a:t>
            </a:r>
            <a:endParaRPr kumimoji="1" lang="ja-JP" altLang="en-US" sz="1600">
              <a:latin typeface="Source Sans Pro" panose="020B0503030403020204" pitchFamily="34" charset="0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8ABBA89-90EB-35E3-D4DD-4971147B137F}"/>
              </a:ext>
            </a:extLst>
          </p:cNvPr>
          <p:cNvCxnSpPr>
            <a:cxnSpLocks/>
          </p:cNvCxnSpPr>
          <p:nvPr/>
        </p:nvCxnSpPr>
        <p:spPr>
          <a:xfrm>
            <a:off x="3091715" y="2921899"/>
            <a:ext cx="0" cy="874307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D600445-9564-F3B0-3819-89D46492180E}"/>
              </a:ext>
            </a:extLst>
          </p:cNvPr>
          <p:cNvSpPr txBox="1"/>
          <p:nvPr/>
        </p:nvSpPr>
        <p:spPr>
          <a:xfrm>
            <a:off x="2624915" y="3155336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Source Sans Pro" panose="020B0503030403020204" pitchFamily="34" charset="0"/>
                <a:ea typeface="Source Sans Pro" panose="020B0503030403020204" pitchFamily="34" charset="0"/>
              </a:rPr>
              <a:t>1/3</a:t>
            </a:r>
            <a:endParaRPr kumimoji="1" lang="ja-JP" altLang="en-US">
              <a:latin typeface="Source Sans Pro" panose="020B0503030403020204" pitchFamily="34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92424A1-0C68-7302-CDFC-4619306913C9}"/>
              </a:ext>
            </a:extLst>
          </p:cNvPr>
          <p:cNvCxnSpPr>
            <a:cxnSpLocks/>
          </p:cNvCxnSpPr>
          <p:nvPr/>
        </p:nvCxnSpPr>
        <p:spPr>
          <a:xfrm>
            <a:off x="3145030" y="2860352"/>
            <a:ext cx="862576" cy="0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34ADFCA-790F-1600-0DC8-B8562F5D2B51}"/>
              </a:ext>
            </a:extLst>
          </p:cNvPr>
          <p:cNvSpPr txBox="1"/>
          <p:nvPr/>
        </p:nvSpPr>
        <p:spPr>
          <a:xfrm>
            <a:off x="3295654" y="2494843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Source Sans Pro" panose="020B0503030403020204" pitchFamily="34" charset="0"/>
                <a:ea typeface="Source Sans Pro" panose="020B0503030403020204" pitchFamily="34" charset="0"/>
              </a:rPr>
              <a:t>1/3</a:t>
            </a:r>
            <a:endParaRPr kumimoji="1" lang="ja-JP" altLang="en-US">
              <a:latin typeface="Source Sans Pro" panose="020B0503030403020204" pitchFamily="34" charset="0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614CD04-54AD-E9BA-CEB7-525B66BCBDC8}"/>
              </a:ext>
            </a:extLst>
          </p:cNvPr>
          <p:cNvCxnSpPr>
            <a:cxnSpLocks/>
          </p:cNvCxnSpPr>
          <p:nvPr/>
        </p:nvCxnSpPr>
        <p:spPr>
          <a:xfrm>
            <a:off x="3079015" y="3795962"/>
            <a:ext cx="904090" cy="0"/>
          </a:xfrm>
          <a:prstGeom prst="line">
            <a:avLst/>
          </a:prstGeom>
          <a:ln w="19050">
            <a:solidFill>
              <a:srgbClr val="84848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693C6CED-59C3-E00D-488C-F107DC4663F4}"/>
              </a:ext>
            </a:extLst>
          </p:cNvPr>
          <p:cNvCxnSpPr>
            <a:cxnSpLocks/>
          </p:cNvCxnSpPr>
          <p:nvPr/>
        </p:nvCxnSpPr>
        <p:spPr>
          <a:xfrm>
            <a:off x="4008336" y="2860352"/>
            <a:ext cx="0" cy="944281"/>
          </a:xfrm>
          <a:prstGeom prst="line">
            <a:avLst/>
          </a:prstGeom>
          <a:ln w="19050">
            <a:solidFill>
              <a:srgbClr val="84848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185DDF4-1FFC-04AD-F085-001531BAE262}"/>
              </a:ext>
            </a:extLst>
          </p:cNvPr>
          <p:cNvCxnSpPr>
            <a:cxnSpLocks/>
            <a:stCxn id="46" idx="5"/>
          </p:cNvCxnSpPr>
          <p:nvPr/>
        </p:nvCxnSpPr>
        <p:spPr>
          <a:xfrm>
            <a:off x="3129909" y="2906778"/>
            <a:ext cx="876941" cy="890522"/>
          </a:xfrm>
          <a:prstGeom prst="straightConnector1">
            <a:avLst/>
          </a:prstGeom>
          <a:ln w="28575">
            <a:solidFill>
              <a:srgbClr val="84848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楕円 72">
            <a:extLst>
              <a:ext uri="{FF2B5EF4-FFF2-40B4-BE49-F238E27FC236}">
                <a16:creationId xmlns:a16="http://schemas.microsoft.com/office/drawing/2014/main" id="{418F19FD-E6FC-2E63-DF29-05950CD8C88A}"/>
              </a:ext>
            </a:extLst>
          </p:cNvPr>
          <p:cNvSpPr/>
          <p:nvPr/>
        </p:nvSpPr>
        <p:spPr>
          <a:xfrm>
            <a:off x="3955981" y="3744581"/>
            <a:ext cx="103250" cy="103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D2DF61AD-0B8E-1E59-6409-68A2D1525856}"/>
              </a:ext>
            </a:extLst>
          </p:cNvPr>
          <p:cNvSpPr/>
          <p:nvPr/>
        </p:nvSpPr>
        <p:spPr>
          <a:xfrm>
            <a:off x="3041780" y="2818649"/>
            <a:ext cx="103250" cy="1032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FD655BD0-C8E9-239F-115D-BF54771D8CE8}"/>
              </a:ext>
            </a:extLst>
          </p:cNvPr>
          <p:cNvCxnSpPr>
            <a:cxnSpLocks/>
          </p:cNvCxnSpPr>
          <p:nvPr/>
        </p:nvCxnSpPr>
        <p:spPr>
          <a:xfrm>
            <a:off x="2507515" y="2372883"/>
            <a:ext cx="0" cy="961965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87582F1-DAA4-0D3C-B3A6-1A2CBC39D146}"/>
              </a:ext>
            </a:extLst>
          </p:cNvPr>
          <p:cNvCxnSpPr>
            <a:cxnSpLocks/>
          </p:cNvCxnSpPr>
          <p:nvPr/>
        </p:nvCxnSpPr>
        <p:spPr>
          <a:xfrm>
            <a:off x="2602765" y="2283983"/>
            <a:ext cx="940624" cy="0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0EA2B4F-D7CB-31BB-8A27-65C5ECDA0C86}"/>
              </a:ext>
            </a:extLst>
          </p:cNvPr>
          <p:cNvSpPr txBox="1"/>
          <p:nvPr/>
        </p:nvSpPr>
        <p:spPr>
          <a:xfrm>
            <a:off x="2063462" y="2632636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Source Sans Pro" panose="020B0503030403020204" pitchFamily="34" charset="0"/>
                <a:ea typeface="Source Sans Pro" panose="020B0503030403020204" pitchFamily="34" charset="0"/>
              </a:rPr>
              <a:t>1/3</a:t>
            </a:r>
            <a:endParaRPr kumimoji="1" lang="ja-JP" altLang="en-US">
              <a:latin typeface="Source Sans Pro" panose="020B0503030403020204" pitchFamily="34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1CD8382-3C1E-46C5-BBD8-B5612D1D35B9}"/>
              </a:ext>
            </a:extLst>
          </p:cNvPr>
          <p:cNvSpPr txBox="1"/>
          <p:nvPr/>
        </p:nvSpPr>
        <p:spPr>
          <a:xfrm>
            <a:off x="2793955" y="1931713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Source Sans Pro" panose="020B0503030403020204" pitchFamily="34" charset="0"/>
                <a:ea typeface="Source Sans Pro" panose="020B0503030403020204" pitchFamily="34" charset="0"/>
              </a:rPr>
              <a:t>1/3</a:t>
            </a:r>
            <a:endParaRPr kumimoji="1" lang="ja-JP" altLang="en-US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553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C272B5E8-9C2A-0655-FD7B-A64C1177B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5"/>
          <a:stretch/>
        </p:blipFill>
        <p:spPr>
          <a:xfrm>
            <a:off x="2609623" y="2404026"/>
            <a:ext cx="2820031" cy="2815674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19A583C-F8A3-441D-A510-7E8BE502D0E0}"/>
              </a:ext>
            </a:extLst>
          </p:cNvPr>
          <p:cNvSpPr/>
          <p:nvPr/>
        </p:nvSpPr>
        <p:spPr>
          <a:xfrm>
            <a:off x="2615570" y="2404024"/>
            <a:ext cx="2820030" cy="28117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BE06A48-9EE3-E32F-E868-54F4C02CD523}"/>
              </a:ext>
            </a:extLst>
          </p:cNvPr>
          <p:cNvCxnSpPr/>
          <p:nvPr/>
        </p:nvCxnSpPr>
        <p:spPr>
          <a:xfrm>
            <a:off x="3543389" y="2404025"/>
            <a:ext cx="0" cy="28117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BD3A312-A799-EE83-4E8D-E491A731B740}"/>
              </a:ext>
            </a:extLst>
          </p:cNvPr>
          <p:cNvCxnSpPr/>
          <p:nvPr/>
        </p:nvCxnSpPr>
        <p:spPr>
          <a:xfrm>
            <a:off x="4483189" y="2404024"/>
            <a:ext cx="0" cy="28117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7C377E4-0764-1BE7-53E8-3ED312FDC5AA}"/>
              </a:ext>
            </a:extLst>
          </p:cNvPr>
          <p:cNvCxnSpPr>
            <a:cxnSpLocks/>
          </p:cNvCxnSpPr>
          <p:nvPr/>
        </p:nvCxnSpPr>
        <p:spPr>
          <a:xfrm flipH="1">
            <a:off x="2609623" y="3337474"/>
            <a:ext cx="28200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8FB3447-E232-F551-4A3C-B37D513724EE}"/>
              </a:ext>
            </a:extLst>
          </p:cNvPr>
          <p:cNvCxnSpPr>
            <a:cxnSpLocks/>
          </p:cNvCxnSpPr>
          <p:nvPr/>
        </p:nvCxnSpPr>
        <p:spPr>
          <a:xfrm flipH="1">
            <a:off x="2609623" y="4277274"/>
            <a:ext cx="2820031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8DCA7FE-2247-DC68-A5CD-5B3CAF09EC84}"/>
              </a:ext>
            </a:extLst>
          </p:cNvPr>
          <p:cNvSpPr/>
          <p:nvPr/>
        </p:nvSpPr>
        <p:spPr>
          <a:xfrm>
            <a:off x="3550245" y="3334848"/>
            <a:ext cx="920955" cy="9384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1ED2F4A1-80C5-135E-2802-E96674FCAB9A}"/>
              </a:ext>
            </a:extLst>
          </p:cNvPr>
          <p:cNvCxnSpPr>
            <a:cxnSpLocks/>
          </p:cNvCxnSpPr>
          <p:nvPr/>
        </p:nvCxnSpPr>
        <p:spPr>
          <a:xfrm flipH="1" flipV="1">
            <a:off x="2575341" y="1935051"/>
            <a:ext cx="2872959" cy="15238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1858D3D7-4326-E06B-8F9B-D891F194AAD7}"/>
              </a:ext>
            </a:extLst>
          </p:cNvPr>
          <p:cNvCxnSpPr>
            <a:cxnSpLocks/>
          </p:cNvCxnSpPr>
          <p:nvPr/>
        </p:nvCxnSpPr>
        <p:spPr>
          <a:xfrm flipV="1">
            <a:off x="2094585" y="2372883"/>
            <a:ext cx="0" cy="2846817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366F7CD6-335F-1417-01A8-EE0D680A4671}"/>
              </a:ext>
            </a:extLst>
          </p:cNvPr>
          <p:cNvSpPr txBox="1"/>
          <p:nvPr/>
        </p:nvSpPr>
        <p:spPr>
          <a:xfrm>
            <a:off x="3625992" y="1596497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Source Sans Pro" panose="020B0503030403020204" pitchFamily="34" charset="0"/>
                <a:ea typeface="Source Sans Pro" panose="020B0503030403020204" pitchFamily="34" charset="0"/>
              </a:rPr>
              <a:t>fWidth</a:t>
            </a:r>
            <a:endParaRPr kumimoji="1" lang="ja-JP" altLang="en-US" sz="1600">
              <a:latin typeface="Source Sans Pro" panose="020B0503030403020204" pitchFamily="34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666F37E5-F271-1230-07DD-126AA805ADBF}"/>
              </a:ext>
            </a:extLst>
          </p:cNvPr>
          <p:cNvSpPr txBox="1"/>
          <p:nvPr/>
        </p:nvSpPr>
        <p:spPr>
          <a:xfrm>
            <a:off x="1283723" y="3626929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Source Sans Pro" panose="020B0503030403020204" pitchFamily="34" charset="0"/>
                <a:ea typeface="Source Sans Pro" panose="020B0503030403020204" pitchFamily="34" charset="0"/>
              </a:rPr>
              <a:t>fHeight</a:t>
            </a:r>
            <a:endParaRPr kumimoji="1" lang="ja-JP" altLang="en-US" sz="1600">
              <a:latin typeface="Source Sans Pro" panose="020B0503030403020204" pitchFamily="34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8F04E53E-E65C-7FED-9F1B-C9252AD20F1D}"/>
              </a:ext>
            </a:extLst>
          </p:cNvPr>
          <p:cNvSpPr txBox="1"/>
          <p:nvPr/>
        </p:nvSpPr>
        <p:spPr>
          <a:xfrm>
            <a:off x="3149047" y="3841915"/>
            <a:ext cx="174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Source Sans Pro" panose="020B0503030403020204" pitchFamily="34" charset="0"/>
                <a:ea typeface="Source Sans Pro" panose="020B0503030403020204" pitchFamily="34" charset="0"/>
              </a:rPr>
              <a:t>fCenterX, fCenterY</a:t>
            </a:r>
            <a:endParaRPr kumimoji="1" lang="ja-JP" altLang="en-US" sz="1600">
              <a:latin typeface="Source Sans Pro" panose="020B0503030403020204" pitchFamily="34" charset="0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614CD04-54AD-E9BA-CEB7-525B66BCBDC8}"/>
              </a:ext>
            </a:extLst>
          </p:cNvPr>
          <p:cNvCxnSpPr>
            <a:cxnSpLocks/>
          </p:cNvCxnSpPr>
          <p:nvPr/>
        </p:nvCxnSpPr>
        <p:spPr>
          <a:xfrm>
            <a:off x="3079015" y="3795962"/>
            <a:ext cx="1848585" cy="0"/>
          </a:xfrm>
          <a:prstGeom prst="line">
            <a:avLst/>
          </a:prstGeom>
          <a:ln w="19050">
            <a:solidFill>
              <a:srgbClr val="84848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693C6CED-59C3-E00D-488C-F107DC4663F4}"/>
              </a:ext>
            </a:extLst>
          </p:cNvPr>
          <p:cNvCxnSpPr>
            <a:cxnSpLocks/>
          </p:cNvCxnSpPr>
          <p:nvPr/>
        </p:nvCxnSpPr>
        <p:spPr>
          <a:xfrm>
            <a:off x="4014686" y="2860352"/>
            <a:ext cx="0" cy="1895798"/>
          </a:xfrm>
          <a:prstGeom prst="line">
            <a:avLst/>
          </a:prstGeom>
          <a:ln w="19050">
            <a:solidFill>
              <a:srgbClr val="84848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FD655BD0-C8E9-239F-115D-BF54771D8CE8}"/>
              </a:ext>
            </a:extLst>
          </p:cNvPr>
          <p:cNvCxnSpPr>
            <a:cxnSpLocks/>
          </p:cNvCxnSpPr>
          <p:nvPr/>
        </p:nvCxnSpPr>
        <p:spPr>
          <a:xfrm>
            <a:off x="2500430" y="2853865"/>
            <a:ext cx="0" cy="961965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87582F1-DAA4-0D3C-B3A6-1A2CBC39D146}"/>
              </a:ext>
            </a:extLst>
          </p:cNvPr>
          <p:cNvCxnSpPr>
            <a:cxnSpLocks/>
          </p:cNvCxnSpPr>
          <p:nvPr/>
        </p:nvCxnSpPr>
        <p:spPr>
          <a:xfrm>
            <a:off x="3072665" y="2288640"/>
            <a:ext cx="940624" cy="0"/>
          </a:xfrm>
          <a:prstGeom prst="straightConnector1">
            <a:avLst/>
          </a:prstGeom>
          <a:ln w="12700">
            <a:solidFill>
              <a:srgbClr val="84848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0EA2B4F-D7CB-31BB-8A27-65C5ECDA0C86}"/>
              </a:ext>
            </a:extLst>
          </p:cNvPr>
          <p:cNvSpPr txBox="1"/>
          <p:nvPr/>
        </p:nvSpPr>
        <p:spPr>
          <a:xfrm>
            <a:off x="2049966" y="317296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Source Sans Pro" panose="020B0503030403020204" pitchFamily="34" charset="0"/>
                <a:ea typeface="Source Sans Pro" panose="020B0503030403020204" pitchFamily="34" charset="0"/>
              </a:rPr>
              <a:t>1/3</a:t>
            </a:r>
            <a:endParaRPr kumimoji="1" lang="ja-JP" altLang="en-US">
              <a:latin typeface="Source Sans Pro" panose="020B0503030403020204" pitchFamily="34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1CD8382-3C1E-46C5-BBD8-B5612D1D35B9}"/>
              </a:ext>
            </a:extLst>
          </p:cNvPr>
          <p:cNvSpPr txBox="1"/>
          <p:nvPr/>
        </p:nvSpPr>
        <p:spPr>
          <a:xfrm>
            <a:off x="3295152" y="194047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Source Sans Pro" panose="020B0503030403020204" pitchFamily="34" charset="0"/>
                <a:ea typeface="Source Sans Pro" panose="020B0503030403020204" pitchFamily="34" charset="0"/>
              </a:rPr>
              <a:t>1/3</a:t>
            </a:r>
            <a:endParaRPr kumimoji="1" lang="ja-JP" altLang="en-US">
              <a:latin typeface="Source Sans Pro" panose="020B0503030403020204" pitchFamily="34" charset="0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6F76D9FA-19E1-B7EA-D6B9-92E850592C1F}"/>
              </a:ext>
            </a:extLst>
          </p:cNvPr>
          <p:cNvCxnSpPr>
            <a:cxnSpLocks/>
          </p:cNvCxnSpPr>
          <p:nvPr/>
        </p:nvCxnSpPr>
        <p:spPr>
          <a:xfrm>
            <a:off x="4954486" y="2879402"/>
            <a:ext cx="0" cy="1895798"/>
          </a:xfrm>
          <a:prstGeom prst="line">
            <a:avLst/>
          </a:prstGeom>
          <a:ln w="19050">
            <a:solidFill>
              <a:srgbClr val="84848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EB0BEC2C-2905-CABB-EF9E-584BBFD176EB}"/>
              </a:ext>
            </a:extLst>
          </p:cNvPr>
          <p:cNvCxnSpPr>
            <a:cxnSpLocks/>
          </p:cNvCxnSpPr>
          <p:nvPr/>
        </p:nvCxnSpPr>
        <p:spPr>
          <a:xfrm>
            <a:off x="3087586" y="2879402"/>
            <a:ext cx="0" cy="1895798"/>
          </a:xfrm>
          <a:prstGeom prst="line">
            <a:avLst/>
          </a:prstGeom>
          <a:ln w="19050">
            <a:solidFill>
              <a:srgbClr val="84848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2BC002C6-5CA8-7E95-77B6-8710D2007CF0}"/>
              </a:ext>
            </a:extLst>
          </p:cNvPr>
          <p:cNvCxnSpPr>
            <a:cxnSpLocks/>
          </p:cNvCxnSpPr>
          <p:nvPr/>
        </p:nvCxnSpPr>
        <p:spPr>
          <a:xfrm>
            <a:off x="3084043" y="4748462"/>
            <a:ext cx="1848585" cy="0"/>
          </a:xfrm>
          <a:prstGeom prst="line">
            <a:avLst/>
          </a:prstGeom>
          <a:ln w="19050">
            <a:solidFill>
              <a:srgbClr val="84848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AA98EE68-6B9B-4820-BC99-6BD4C4A67434}"/>
              </a:ext>
            </a:extLst>
          </p:cNvPr>
          <p:cNvCxnSpPr>
            <a:cxnSpLocks/>
          </p:cNvCxnSpPr>
          <p:nvPr/>
        </p:nvCxnSpPr>
        <p:spPr>
          <a:xfrm>
            <a:off x="3072665" y="2868862"/>
            <a:ext cx="1848585" cy="0"/>
          </a:xfrm>
          <a:prstGeom prst="line">
            <a:avLst/>
          </a:prstGeom>
          <a:ln w="19050">
            <a:solidFill>
              <a:srgbClr val="84848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楕円 64">
            <a:extLst>
              <a:ext uri="{FF2B5EF4-FFF2-40B4-BE49-F238E27FC236}">
                <a16:creationId xmlns:a16="http://schemas.microsoft.com/office/drawing/2014/main" id="{A1234E0C-C831-C0DB-B1E2-88BB7B51EA5F}"/>
              </a:ext>
            </a:extLst>
          </p:cNvPr>
          <p:cNvSpPr/>
          <p:nvPr/>
        </p:nvSpPr>
        <p:spPr>
          <a:xfrm>
            <a:off x="3962401" y="2811062"/>
            <a:ext cx="103250" cy="1032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7145F653-9491-8261-5828-106515298530}"/>
              </a:ext>
            </a:extLst>
          </p:cNvPr>
          <p:cNvSpPr/>
          <p:nvPr/>
        </p:nvSpPr>
        <p:spPr>
          <a:xfrm>
            <a:off x="4902929" y="2810470"/>
            <a:ext cx="103250" cy="1032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D7F97F1E-0E5B-E4B9-1CAD-C4B686681EF5}"/>
              </a:ext>
            </a:extLst>
          </p:cNvPr>
          <p:cNvSpPr/>
          <p:nvPr/>
        </p:nvSpPr>
        <p:spPr>
          <a:xfrm>
            <a:off x="4915629" y="3749102"/>
            <a:ext cx="103250" cy="1032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E4BC5757-B1B5-E785-36C6-CC262FB1556B}"/>
              </a:ext>
            </a:extLst>
          </p:cNvPr>
          <p:cNvSpPr/>
          <p:nvPr/>
        </p:nvSpPr>
        <p:spPr>
          <a:xfrm>
            <a:off x="4909279" y="4695248"/>
            <a:ext cx="103250" cy="1032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DBEB823E-1B33-B1FD-4BE2-B077DE54A97A}"/>
              </a:ext>
            </a:extLst>
          </p:cNvPr>
          <p:cNvSpPr/>
          <p:nvPr/>
        </p:nvSpPr>
        <p:spPr>
          <a:xfrm>
            <a:off x="3961077" y="4701599"/>
            <a:ext cx="103250" cy="1032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20BF16A4-ADB9-B01D-BE4C-822DF593242C}"/>
              </a:ext>
            </a:extLst>
          </p:cNvPr>
          <p:cNvSpPr/>
          <p:nvPr/>
        </p:nvSpPr>
        <p:spPr>
          <a:xfrm>
            <a:off x="3027765" y="4696346"/>
            <a:ext cx="103250" cy="1032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DC43D101-5F4B-B4B9-919C-5A27CEE13FE8}"/>
              </a:ext>
            </a:extLst>
          </p:cNvPr>
          <p:cNvSpPr/>
          <p:nvPr/>
        </p:nvSpPr>
        <p:spPr>
          <a:xfrm>
            <a:off x="3028820" y="3755452"/>
            <a:ext cx="103250" cy="1032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F884BD7-2C72-EE51-8D5D-08A541942A41}"/>
              </a:ext>
            </a:extLst>
          </p:cNvPr>
          <p:cNvSpPr/>
          <p:nvPr/>
        </p:nvSpPr>
        <p:spPr>
          <a:xfrm>
            <a:off x="3955981" y="3744581"/>
            <a:ext cx="103250" cy="103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035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>
            <a:extLst>
              <a:ext uri="{FF2B5EF4-FFF2-40B4-BE49-F238E27FC236}">
                <a16:creationId xmlns:a16="http://schemas.microsoft.com/office/drawing/2014/main" id="{209D6447-1502-4E89-B44E-76EAADA79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5"/>
          <a:stretch/>
        </p:blipFill>
        <p:spPr>
          <a:xfrm>
            <a:off x="3492595" y="2355394"/>
            <a:ext cx="2149258" cy="214593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7686C8F-F4E4-4435-BAC6-49F97BBA2D23}"/>
              </a:ext>
            </a:extLst>
          </p:cNvPr>
          <p:cNvCxnSpPr>
            <a:cxnSpLocks/>
            <a:stCxn id="21" idx="5"/>
            <a:endCxn id="65" idx="1"/>
          </p:cNvCxnSpPr>
          <p:nvPr/>
        </p:nvCxnSpPr>
        <p:spPr>
          <a:xfrm>
            <a:off x="3883691" y="2743022"/>
            <a:ext cx="658600" cy="669486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E1A1579-6A5D-4081-AA9F-50D5C51F31C9}"/>
              </a:ext>
            </a:extLst>
          </p:cNvPr>
          <p:cNvSpPr txBox="1"/>
          <p:nvPr/>
        </p:nvSpPr>
        <p:spPr>
          <a:xfrm>
            <a:off x="5759071" y="3075913"/>
            <a:ext cx="14461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Consolas" panose="020B0609020204030204" pitchFamily="49" charset="0"/>
              </a:rPr>
              <a:t>(</a:t>
            </a:r>
            <a:r>
              <a:rPr kumimoji="1" lang="en-US" altLang="ja-JP" sz="1100" b="1">
                <a:latin typeface="Consolas" panose="020B0609020204030204" pitchFamily="49" charset="0"/>
              </a:rPr>
              <a:t>fRectX</a:t>
            </a:r>
            <a:r>
              <a:rPr kumimoji="1" lang="en-US" altLang="ja-JP" sz="1100">
                <a:latin typeface="Consolas" panose="020B0609020204030204" pitchFamily="49" charset="0"/>
              </a:rPr>
              <a:t>, </a:t>
            </a:r>
            <a:r>
              <a:rPr kumimoji="1" lang="en-US" altLang="ja-JP" sz="1100" b="1">
                <a:latin typeface="Consolas" panose="020B0609020204030204" pitchFamily="49" charset="0"/>
              </a:rPr>
              <a:t>fRectY</a:t>
            </a:r>
            <a:r>
              <a:rPr kumimoji="1" lang="en-US" altLang="ja-JP" sz="1100">
                <a:latin typeface="Consolas" panose="020B0609020204030204" pitchFamily="49" charset="0"/>
              </a:rPr>
              <a:t>)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A3D61B4-30E9-475E-920B-E01A91824493}"/>
              </a:ext>
            </a:extLst>
          </p:cNvPr>
          <p:cNvSpPr txBox="1"/>
          <p:nvPr/>
        </p:nvSpPr>
        <p:spPr>
          <a:xfrm>
            <a:off x="1858007" y="2929719"/>
            <a:ext cx="120084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200">
                <a:latin typeface="Consolas" panose="020B0609020204030204" pitchFamily="49" charset="0"/>
              </a:rPr>
              <a:t>fRectHeight</a:t>
            </a:r>
            <a:endParaRPr lang="ja-JP" altLang="en-US" sz="12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5BE78A5-840A-4DCD-88D0-44A71CC045BF}"/>
              </a:ext>
            </a:extLst>
          </p:cNvPr>
          <p:cNvSpPr txBox="1"/>
          <p:nvPr/>
        </p:nvSpPr>
        <p:spPr>
          <a:xfrm>
            <a:off x="3696244" y="5129031"/>
            <a:ext cx="1033493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200">
                <a:latin typeface="Consolas" panose="020B0609020204030204" pitchFamily="49" charset="0"/>
              </a:rPr>
              <a:t>fRectWidth</a:t>
            </a:r>
            <a:endParaRPr lang="ja-JP" altLang="en-US" sz="1200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FF665930-D4AF-43BE-ACE1-A19EE10845A0}"/>
              </a:ext>
            </a:extLst>
          </p:cNvPr>
          <p:cNvSpPr/>
          <p:nvPr/>
        </p:nvSpPr>
        <p:spPr>
          <a:xfrm>
            <a:off x="3816998" y="2676329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1B35438-919F-493A-BDAB-99D76C44B4A0}"/>
              </a:ext>
            </a:extLst>
          </p:cNvPr>
          <p:cNvSpPr/>
          <p:nvPr/>
        </p:nvSpPr>
        <p:spPr>
          <a:xfrm>
            <a:off x="3813931" y="3388008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6C43F85-2000-49AB-A959-FE4E02015CC4}"/>
              </a:ext>
            </a:extLst>
          </p:cNvPr>
          <p:cNvSpPr/>
          <p:nvPr/>
        </p:nvSpPr>
        <p:spPr>
          <a:xfrm>
            <a:off x="4526025" y="2673394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962E5F33-3978-47F3-A1AA-22A433616A34}"/>
              </a:ext>
            </a:extLst>
          </p:cNvPr>
          <p:cNvSpPr/>
          <p:nvPr/>
        </p:nvSpPr>
        <p:spPr>
          <a:xfrm>
            <a:off x="5252847" y="2671526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5A1314B1-FB67-4408-91BF-5E9447129A99}"/>
              </a:ext>
            </a:extLst>
          </p:cNvPr>
          <p:cNvSpPr/>
          <p:nvPr/>
        </p:nvSpPr>
        <p:spPr>
          <a:xfrm>
            <a:off x="5252847" y="3395402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0A3E541-2537-4167-94E4-7B5907731306}"/>
              </a:ext>
            </a:extLst>
          </p:cNvPr>
          <p:cNvSpPr/>
          <p:nvPr/>
        </p:nvSpPr>
        <p:spPr>
          <a:xfrm>
            <a:off x="4532345" y="4112315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064D0ACF-101F-454E-8C58-483D55EE7A98}"/>
              </a:ext>
            </a:extLst>
          </p:cNvPr>
          <p:cNvSpPr/>
          <p:nvPr/>
        </p:nvSpPr>
        <p:spPr>
          <a:xfrm>
            <a:off x="3813931" y="4108648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93D0FC59-1FCA-46EF-B901-5915DA19F00C}"/>
              </a:ext>
            </a:extLst>
          </p:cNvPr>
          <p:cNvSpPr/>
          <p:nvPr/>
        </p:nvSpPr>
        <p:spPr>
          <a:xfrm>
            <a:off x="5243516" y="4106711"/>
            <a:ext cx="78136" cy="781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左中かっこ 46">
            <a:extLst>
              <a:ext uri="{FF2B5EF4-FFF2-40B4-BE49-F238E27FC236}">
                <a16:creationId xmlns:a16="http://schemas.microsoft.com/office/drawing/2014/main" id="{64B07D9E-9999-4037-9D1F-682801B5FF99}"/>
              </a:ext>
            </a:extLst>
          </p:cNvPr>
          <p:cNvSpPr/>
          <p:nvPr/>
        </p:nvSpPr>
        <p:spPr>
          <a:xfrm rot="16200000">
            <a:off x="5239793" y="4572201"/>
            <a:ext cx="80788" cy="21437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E284F54D-1EE6-43A9-9DD0-6E35E5B92036}"/>
              </a:ext>
            </a:extLst>
          </p:cNvPr>
          <p:cNvCxnSpPr>
            <a:cxnSpLocks/>
          </p:cNvCxnSpPr>
          <p:nvPr/>
        </p:nvCxnSpPr>
        <p:spPr>
          <a:xfrm>
            <a:off x="5173001" y="4239678"/>
            <a:ext cx="0" cy="376213"/>
          </a:xfrm>
          <a:prstGeom prst="line">
            <a:avLst/>
          </a:prstGeom>
          <a:ln w="12700">
            <a:solidFill>
              <a:srgbClr val="FF00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96EB7C0-0681-439F-8B28-0F5EECAB8B20}"/>
              </a:ext>
            </a:extLst>
          </p:cNvPr>
          <p:cNvSpPr txBox="1"/>
          <p:nvPr/>
        </p:nvSpPr>
        <p:spPr>
          <a:xfrm>
            <a:off x="4781117" y="4749681"/>
            <a:ext cx="1102198" cy="2539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050">
                <a:latin typeface="Consolas" panose="020B0609020204030204" pitchFamily="49" charset="0"/>
              </a:rPr>
              <a:t>fRectWidth/3</a:t>
            </a:r>
            <a:endParaRPr lang="ja-JP" altLang="en-US" sz="1050" dirty="0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2CEB07F9-157E-46E3-8830-5030EA540495}"/>
              </a:ext>
            </a:extLst>
          </p:cNvPr>
          <p:cNvCxnSpPr>
            <a:cxnSpLocks/>
          </p:cNvCxnSpPr>
          <p:nvPr/>
        </p:nvCxnSpPr>
        <p:spPr>
          <a:xfrm>
            <a:off x="5387369" y="4247862"/>
            <a:ext cx="0" cy="376213"/>
          </a:xfrm>
          <a:prstGeom prst="line">
            <a:avLst/>
          </a:prstGeom>
          <a:ln w="12700">
            <a:solidFill>
              <a:srgbClr val="FF00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85C6B86-E11D-440B-8621-6CEF7CBFBAE2}"/>
              </a:ext>
            </a:extLst>
          </p:cNvPr>
          <p:cNvSpPr txBox="1"/>
          <p:nvPr/>
        </p:nvSpPr>
        <p:spPr>
          <a:xfrm>
            <a:off x="5861705" y="4027870"/>
            <a:ext cx="1182833" cy="2539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kumimoji="1" lang="en-US" altLang="ja-JP" sz="1050">
                <a:latin typeface="Consolas" panose="020B0609020204030204" pitchFamily="49" charset="0"/>
              </a:rPr>
              <a:t>fRectHeight/3</a:t>
            </a:r>
            <a:endParaRPr lang="ja-JP" altLang="en-US" sz="1050" dirty="0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19E42B0-CD12-4FC0-9986-D98B40FA8871}"/>
              </a:ext>
            </a:extLst>
          </p:cNvPr>
          <p:cNvCxnSpPr>
            <a:cxnSpLocks/>
          </p:cNvCxnSpPr>
          <p:nvPr/>
        </p:nvCxnSpPr>
        <p:spPr>
          <a:xfrm rot="5400000">
            <a:off x="5593660" y="3843440"/>
            <a:ext cx="0" cy="376213"/>
          </a:xfrm>
          <a:prstGeom prst="line">
            <a:avLst/>
          </a:prstGeom>
          <a:ln w="12700">
            <a:solidFill>
              <a:srgbClr val="FF00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左中かっこ 54">
            <a:extLst>
              <a:ext uri="{FF2B5EF4-FFF2-40B4-BE49-F238E27FC236}">
                <a16:creationId xmlns:a16="http://schemas.microsoft.com/office/drawing/2014/main" id="{406400EE-0AE5-4CA5-8F47-6448A4BB9A77}"/>
              </a:ext>
            </a:extLst>
          </p:cNvPr>
          <p:cNvSpPr/>
          <p:nvPr/>
        </p:nvSpPr>
        <p:spPr>
          <a:xfrm rot="10800000">
            <a:off x="5802527" y="4027870"/>
            <a:ext cx="80788" cy="21437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59F5652D-D218-41B5-9C05-019BA45EFE3B}"/>
              </a:ext>
            </a:extLst>
          </p:cNvPr>
          <p:cNvCxnSpPr>
            <a:cxnSpLocks/>
          </p:cNvCxnSpPr>
          <p:nvPr/>
        </p:nvCxnSpPr>
        <p:spPr>
          <a:xfrm rot="5400000">
            <a:off x="5600974" y="4054917"/>
            <a:ext cx="0" cy="376213"/>
          </a:xfrm>
          <a:prstGeom prst="line">
            <a:avLst/>
          </a:prstGeom>
          <a:ln w="12700">
            <a:solidFill>
              <a:srgbClr val="FF0000">
                <a:alpha val="60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22C28285-E7F9-4C9C-8863-C1F95EEB8298}"/>
              </a:ext>
            </a:extLst>
          </p:cNvPr>
          <p:cNvCxnSpPr>
            <a:cxnSpLocks/>
          </p:cNvCxnSpPr>
          <p:nvPr/>
        </p:nvCxnSpPr>
        <p:spPr>
          <a:xfrm>
            <a:off x="3482132" y="2353891"/>
            <a:ext cx="215226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D1166DF0-0547-4DB2-B033-9D85CDEA6187}"/>
              </a:ext>
            </a:extLst>
          </p:cNvPr>
          <p:cNvCxnSpPr>
            <a:cxnSpLocks/>
          </p:cNvCxnSpPr>
          <p:nvPr/>
        </p:nvCxnSpPr>
        <p:spPr>
          <a:xfrm>
            <a:off x="3482132" y="2353891"/>
            <a:ext cx="0" cy="2148266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C5520C6-234E-494B-B737-6A9CA63667C7}"/>
              </a:ext>
            </a:extLst>
          </p:cNvPr>
          <p:cNvSpPr txBox="1"/>
          <p:nvPr/>
        </p:nvSpPr>
        <p:spPr>
          <a:xfrm>
            <a:off x="5679778" y="217851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4A92E11-AEE6-45C3-8E0B-1E18D98EF43B}"/>
              </a:ext>
            </a:extLst>
          </p:cNvPr>
          <p:cNvSpPr txBox="1"/>
          <p:nvPr/>
        </p:nvSpPr>
        <p:spPr>
          <a:xfrm>
            <a:off x="3330169" y="456758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</a:rPr>
              <a:t>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596A1BE-C8F6-441C-8B3E-7F667327AD9C}"/>
              </a:ext>
            </a:extLst>
          </p:cNvPr>
          <p:cNvSpPr txBox="1"/>
          <p:nvPr/>
        </p:nvSpPr>
        <p:spPr>
          <a:xfrm>
            <a:off x="2707005" y="2071660"/>
            <a:ext cx="92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原点</a:t>
            </a:r>
            <a:r>
              <a:rPr kumimoji="1" lang="en-US" altLang="ja-JP" sz="1200" dirty="0">
                <a:latin typeface="+mn-ea"/>
              </a:rPr>
              <a:t>(</a:t>
            </a:r>
            <a:r>
              <a:rPr kumimoji="1" lang="en-US" altLang="ja-JP" sz="1200">
                <a:latin typeface="+mn-ea"/>
              </a:rPr>
              <a:t>0,0)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1DA42A1F-501C-4331-9D30-38CB9CEFE48E}"/>
              </a:ext>
            </a:extLst>
          </p:cNvPr>
          <p:cNvSpPr/>
          <p:nvPr/>
        </p:nvSpPr>
        <p:spPr>
          <a:xfrm>
            <a:off x="3449092" y="2318788"/>
            <a:ext cx="71320" cy="71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DA3CA082-AB59-4EFC-A1CC-006957D8E204}"/>
              </a:ext>
            </a:extLst>
          </p:cNvPr>
          <p:cNvSpPr/>
          <p:nvPr/>
        </p:nvSpPr>
        <p:spPr>
          <a:xfrm>
            <a:off x="4531846" y="3402063"/>
            <a:ext cx="71320" cy="71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弧 8">
            <a:extLst>
              <a:ext uri="{FF2B5EF4-FFF2-40B4-BE49-F238E27FC236}">
                <a16:creationId xmlns:a16="http://schemas.microsoft.com/office/drawing/2014/main" id="{9790260A-0BAA-4CE0-8DCF-4E293210DD56}"/>
              </a:ext>
            </a:extLst>
          </p:cNvPr>
          <p:cNvSpPr/>
          <p:nvPr/>
        </p:nvSpPr>
        <p:spPr>
          <a:xfrm>
            <a:off x="4350084" y="3218176"/>
            <a:ext cx="2891233" cy="853567"/>
          </a:xfrm>
          <a:prstGeom prst="arc">
            <a:avLst>
              <a:gd name="adj1" fmla="val 11448623"/>
              <a:gd name="adj2" fmla="val 1631393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0805085-D62F-4F11-8878-027B6FF9D9B5}"/>
              </a:ext>
            </a:extLst>
          </p:cNvPr>
          <p:cNvSpPr txBox="1"/>
          <p:nvPr/>
        </p:nvSpPr>
        <p:spPr>
          <a:xfrm>
            <a:off x="1995521" y="1753382"/>
            <a:ext cx="317748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Consolas" panose="020B0609020204030204" pitchFamily="49" charset="0"/>
              </a:rPr>
              <a:t>(</a:t>
            </a:r>
            <a:r>
              <a:rPr kumimoji="1" lang="en-US" altLang="ja-JP" sz="1100" b="1">
                <a:latin typeface="Consolas" panose="020B0609020204030204" pitchFamily="49" charset="0"/>
              </a:rPr>
              <a:t>fRectX</a:t>
            </a:r>
            <a:r>
              <a:rPr kumimoji="1" lang="en-US" altLang="ja-JP" sz="1100">
                <a:latin typeface="Consolas" panose="020B0609020204030204" pitchFamily="49" charset="0"/>
              </a:rPr>
              <a:t>-fRectHeight, </a:t>
            </a:r>
            <a:r>
              <a:rPr kumimoji="1" lang="en-US" altLang="ja-JP" sz="1100" b="1">
                <a:latin typeface="Consolas" panose="020B0609020204030204" pitchFamily="49" charset="0"/>
              </a:rPr>
              <a:t>fRectY</a:t>
            </a:r>
            <a:r>
              <a:rPr kumimoji="1" lang="en-US" altLang="ja-JP" sz="1100">
                <a:latin typeface="Consolas" panose="020B0609020204030204" pitchFamily="49" charset="0"/>
              </a:rPr>
              <a:t>-fRectWidth)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51" name="円弧 50">
            <a:extLst>
              <a:ext uri="{FF2B5EF4-FFF2-40B4-BE49-F238E27FC236}">
                <a16:creationId xmlns:a16="http://schemas.microsoft.com/office/drawing/2014/main" id="{91C9001C-80B3-4AFE-BEDF-D5E10257AE3C}"/>
              </a:ext>
            </a:extLst>
          </p:cNvPr>
          <p:cNvSpPr/>
          <p:nvPr/>
        </p:nvSpPr>
        <p:spPr>
          <a:xfrm>
            <a:off x="3058851" y="1973107"/>
            <a:ext cx="798209" cy="1468504"/>
          </a:xfrm>
          <a:prstGeom prst="arc">
            <a:avLst>
              <a:gd name="adj1" fmla="val 16792519"/>
              <a:gd name="adj2" fmla="val 21567035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左中かっこ 66">
            <a:extLst>
              <a:ext uri="{FF2B5EF4-FFF2-40B4-BE49-F238E27FC236}">
                <a16:creationId xmlns:a16="http://schemas.microsoft.com/office/drawing/2014/main" id="{A87A94A4-5956-4C86-BF73-06402046DDEA}"/>
              </a:ext>
            </a:extLst>
          </p:cNvPr>
          <p:cNvSpPr/>
          <p:nvPr/>
        </p:nvSpPr>
        <p:spPr>
          <a:xfrm rot="16200000">
            <a:off x="4085349" y="4659992"/>
            <a:ext cx="214604" cy="7091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左中かっこ 67">
            <a:extLst>
              <a:ext uri="{FF2B5EF4-FFF2-40B4-BE49-F238E27FC236}">
                <a16:creationId xmlns:a16="http://schemas.microsoft.com/office/drawing/2014/main" id="{F1BB90DF-4D8E-49A3-B908-32269BD4DE73}"/>
              </a:ext>
            </a:extLst>
          </p:cNvPr>
          <p:cNvSpPr/>
          <p:nvPr/>
        </p:nvSpPr>
        <p:spPr>
          <a:xfrm>
            <a:off x="2948586" y="2724710"/>
            <a:ext cx="214604" cy="7091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EC8141B-0F68-4A5F-9491-A40E547DEC1D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3226763" y="2710594"/>
            <a:ext cx="2026084" cy="5396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F107D9DE-3D12-4D21-8761-5210CC190D82}"/>
              </a:ext>
            </a:extLst>
          </p:cNvPr>
          <p:cNvCxnSpPr>
            <a:cxnSpLocks/>
          </p:cNvCxnSpPr>
          <p:nvPr/>
        </p:nvCxnSpPr>
        <p:spPr>
          <a:xfrm>
            <a:off x="3226763" y="3429969"/>
            <a:ext cx="2016753" cy="0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410B54B9-E888-45AB-B641-4BCCEF0398FD}"/>
              </a:ext>
            </a:extLst>
          </p:cNvPr>
          <p:cNvCxnSpPr>
            <a:cxnSpLocks/>
          </p:cNvCxnSpPr>
          <p:nvPr/>
        </p:nvCxnSpPr>
        <p:spPr>
          <a:xfrm>
            <a:off x="3838088" y="2745699"/>
            <a:ext cx="0" cy="2145937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C78A9AF2-DD11-4D1B-8532-DC3DD1122571}"/>
              </a:ext>
            </a:extLst>
          </p:cNvPr>
          <p:cNvCxnSpPr>
            <a:cxnSpLocks/>
          </p:cNvCxnSpPr>
          <p:nvPr/>
        </p:nvCxnSpPr>
        <p:spPr>
          <a:xfrm>
            <a:off x="4563860" y="2746622"/>
            <a:ext cx="0" cy="2145937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4ABC51E4-2140-49B2-A7E1-2B7CB4EDF504}"/>
              </a:ext>
            </a:extLst>
          </p:cNvPr>
          <p:cNvCxnSpPr>
            <a:cxnSpLocks/>
          </p:cNvCxnSpPr>
          <p:nvPr/>
        </p:nvCxnSpPr>
        <p:spPr>
          <a:xfrm flipV="1">
            <a:off x="3817290" y="4146633"/>
            <a:ext cx="1478918" cy="1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3AB6B6E-BDE9-4640-BAB3-9F99EEAF2F61}"/>
              </a:ext>
            </a:extLst>
          </p:cNvPr>
          <p:cNvCxnSpPr>
            <a:cxnSpLocks/>
          </p:cNvCxnSpPr>
          <p:nvPr/>
        </p:nvCxnSpPr>
        <p:spPr>
          <a:xfrm rot="5400000" flipV="1">
            <a:off x="4547592" y="3443156"/>
            <a:ext cx="1478918" cy="1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52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2228CBB-B35F-45E6-8A28-0B734B6B0612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96A87AF-2A97-4411-BFED-566D9A419F1D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C80B8D4B-CBB3-FB9A-20DD-C01724F9713D}"/>
              </a:ext>
            </a:extLst>
          </p:cNvPr>
          <p:cNvSpPr/>
          <p:nvPr/>
        </p:nvSpPr>
        <p:spPr>
          <a:xfrm rot="5400000">
            <a:off x="293961" y="2317076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071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52972082-2CCC-4BE5-BE22-54A344011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90" y="2687454"/>
            <a:ext cx="5869982" cy="227225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E5854FE-54EB-4591-A791-12F2957314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0"/>
          <a:stretch/>
        </p:blipFill>
        <p:spPr>
          <a:xfrm>
            <a:off x="6620587" y="2168386"/>
            <a:ext cx="1392970" cy="138660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26A1E05-F019-4511-A00C-BA58EED9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019EF65-B814-4C92-9CAE-F1F421A3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EE5C3F-0980-48AB-8A92-0C9EBC0CC9A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4800C6F-18FA-49F4-AC26-0306FA66DF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85"/>
          <a:stretch/>
        </p:blipFill>
        <p:spPr>
          <a:xfrm>
            <a:off x="6620587" y="3941419"/>
            <a:ext cx="1388752" cy="1386607"/>
          </a:xfrm>
          <a:prstGeom prst="rect">
            <a:avLst/>
          </a:prstGeom>
          <a:ln w="38100">
            <a:noFill/>
          </a:ln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ADF27CA-CE10-40CB-8C56-B597FCAF351A}"/>
              </a:ext>
            </a:extLst>
          </p:cNvPr>
          <p:cNvSpPr/>
          <p:nvPr/>
        </p:nvSpPr>
        <p:spPr>
          <a:xfrm>
            <a:off x="6620588" y="3941420"/>
            <a:ext cx="466276" cy="473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7FF9B90B-0658-456E-A312-1C72B7B1D176}"/>
              </a:ext>
            </a:extLst>
          </p:cNvPr>
          <p:cNvSpPr/>
          <p:nvPr/>
        </p:nvSpPr>
        <p:spPr>
          <a:xfrm>
            <a:off x="680314" y="2809037"/>
            <a:ext cx="3701491" cy="197510"/>
          </a:xfrm>
          <a:prstGeom prst="wedgeRectCallout">
            <a:avLst>
              <a:gd name="adj1" fmla="val 104859"/>
              <a:gd name="adj2" fmla="val -291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D01AB418-D611-4C8B-A2B0-C87F5CEC6604}"/>
              </a:ext>
            </a:extLst>
          </p:cNvPr>
          <p:cNvSpPr/>
          <p:nvPr/>
        </p:nvSpPr>
        <p:spPr>
          <a:xfrm>
            <a:off x="672540" y="4076134"/>
            <a:ext cx="5471769" cy="197510"/>
          </a:xfrm>
          <a:prstGeom prst="wedgeRectCallout">
            <a:avLst>
              <a:gd name="adj1" fmla="val 54717"/>
              <a:gd name="adj2" fmla="val -2546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8A6EDC7-66D5-46C0-86E4-582866E9E944}"/>
              </a:ext>
            </a:extLst>
          </p:cNvPr>
          <p:cNvCxnSpPr>
            <a:cxnSpLocks/>
          </p:cNvCxnSpPr>
          <p:nvPr/>
        </p:nvCxnSpPr>
        <p:spPr>
          <a:xfrm flipV="1">
            <a:off x="6620587" y="3554993"/>
            <a:ext cx="0" cy="386426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220CC6A-D574-4E52-856B-ADD997A421E1}"/>
              </a:ext>
            </a:extLst>
          </p:cNvPr>
          <p:cNvCxnSpPr>
            <a:cxnSpLocks/>
          </p:cNvCxnSpPr>
          <p:nvPr/>
        </p:nvCxnSpPr>
        <p:spPr>
          <a:xfrm flipV="1">
            <a:off x="7095744" y="3606395"/>
            <a:ext cx="913595" cy="826616"/>
          </a:xfrm>
          <a:prstGeom prst="line">
            <a:avLst/>
          </a:prstGeom>
          <a:ln w="127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D838FC0-124B-4606-AAEF-9E9738C862F7}"/>
              </a:ext>
            </a:extLst>
          </p:cNvPr>
          <p:cNvSpPr txBox="1"/>
          <p:nvPr/>
        </p:nvSpPr>
        <p:spPr>
          <a:xfrm>
            <a:off x="1973854" y="5111171"/>
            <a:ext cx="2312856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>
                <a:latin typeface="Consolas" panose="020B0609020204030204" pitchFamily="49" charset="0"/>
              </a:rPr>
              <a:t>ここを再帰呼び出しに変更する？</a:t>
            </a:r>
            <a:endParaRPr kumimoji="1" lang="ja-JP" altLang="en-US" sz="1100" dirty="0">
              <a:latin typeface="Consolas" panose="020B0609020204030204" pitchFamily="49" charset="0"/>
            </a:endParaRPr>
          </a:p>
        </p:txBody>
      </p:sp>
      <p:sp>
        <p:nvSpPr>
          <p:cNvPr id="22" name="円弧 21">
            <a:extLst>
              <a:ext uri="{FF2B5EF4-FFF2-40B4-BE49-F238E27FC236}">
                <a16:creationId xmlns:a16="http://schemas.microsoft.com/office/drawing/2014/main" id="{F84FCF06-3889-48F0-BF0B-BDBBF8B53C4B}"/>
              </a:ext>
            </a:extLst>
          </p:cNvPr>
          <p:cNvSpPr/>
          <p:nvPr/>
        </p:nvSpPr>
        <p:spPr>
          <a:xfrm>
            <a:off x="2332785" y="3774642"/>
            <a:ext cx="798209" cy="2699309"/>
          </a:xfrm>
          <a:prstGeom prst="arc">
            <a:avLst>
              <a:gd name="adj1" fmla="val 17401398"/>
              <a:gd name="adj2" fmla="val 21567035"/>
            </a:avLst>
          </a:prstGeom>
          <a:noFill/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405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06CCA98-7411-46BC-BCE6-5A7C163070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2681" y="1794213"/>
            <a:ext cx="2540000" cy="2568285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6216A30-96B1-3E45-1263-390F6E5D8A4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799313" y="3856162"/>
            <a:ext cx="0" cy="4592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869422E-8530-4EE7-97EE-4A598AB8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5049CBB-525D-4B5C-92B9-DD33726B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8D5918C-39BA-4CC5-AFC2-3860E9F251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円弧 5">
            <a:extLst>
              <a:ext uri="{FF2B5EF4-FFF2-40B4-BE49-F238E27FC236}">
                <a16:creationId xmlns:a16="http://schemas.microsoft.com/office/drawing/2014/main" id="{B25D8407-CDC2-4F78-8C00-BC7E6EF70EF4}"/>
              </a:ext>
            </a:extLst>
          </p:cNvPr>
          <p:cNvSpPr/>
          <p:nvPr/>
        </p:nvSpPr>
        <p:spPr>
          <a:xfrm>
            <a:off x="4463475" y="4022901"/>
            <a:ext cx="678802" cy="663799"/>
          </a:xfrm>
          <a:prstGeom prst="arc">
            <a:avLst/>
          </a:prstGeom>
          <a:ln w="1905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97DCC70-F1E9-4C59-A9F6-E3C551FFA21C}"/>
              </a:ext>
            </a:extLst>
          </p:cNvPr>
          <p:cNvSpPr txBox="1"/>
          <p:nvPr/>
        </p:nvSpPr>
        <p:spPr>
          <a:xfrm>
            <a:off x="4973960" y="3391181"/>
            <a:ext cx="1298716" cy="584775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-</a:t>
            </a:r>
            <a:r>
              <a:rPr kumimoji="1" lang="en-US" altLang="ja-JP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90°</a:t>
            </a:r>
          </a:p>
          <a:p>
            <a:r>
              <a:rPr kumimoji="1" lang="en-US" altLang="ja-JP" sz="140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kumimoji="1" lang="ja-JP" altLang="en-US" sz="140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反時計回り</a:t>
            </a:r>
            <a:r>
              <a:rPr kumimoji="1" lang="en-US" altLang="ja-JP" sz="140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endParaRPr kumimoji="1" lang="ja-JP" altLang="en-US" sz="14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2D9B53B-2C74-47EC-ACAE-E064A525D6CD}"/>
              </a:ext>
            </a:extLst>
          </p:cNvPr>
          <p:cNvCxnSpPr/>
          <p:nvPr/>
        </p:nvCxnSpPr>
        <p:spPr>
          <a:xfrm>
            <a:off x="4231504" y="3833584"/>
            <a:ext cx="0" cy="548112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C007CA4-BD96-4DF2-8F5D-F01C0273ADB9}"/>
              </a:ext>
            </a:extLst>
          </p:cNvPr>
          <p:cNvCxnSpPr/>
          <p:nvPr/>
        </p:nvCxnSpPr>
        <p:spPr>
          <a:xfrm flipH="1">
            <a:off x="4235231" y="3856162"/>
            <a:ext cx="564444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DE41A01-F341-49F6-9703-5A6A926AD573}"/>
              </a:ext>
            </a:extLst>
          </p:cNvPr>
          <p:cNvSpPr txBox="1"/>
          <p:nvPr/>
        </p:nvSpPr>
        <p:spPr>
          <a:xfrm>
            <a:off x="2866297" y="3895700"/>
            <a:ext cx="1258745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長さ：</a:t>
            </a:r>
            <a:r>
              <a:rPr kumimoji="1" lang="en-US" altLang="ja-JP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200</a:t>
            </a:r>
            <a:endParaRPr kumimoji="1" lang="ja-JP" altLang="en-US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831186A-B1F6-4B1C-B27A-8B53C6271CD3}"/>
              </a:ext>
            </a:extLst>
          </p:cNvPr>
          <p:cNvSpPr>
            <a:spLocks noChangeAspect="1"/>
          </p:cNvSpPr>
          <p:nvPr/>
        </p:nvSpPr>
        <p:spPr>
          <a:xfrm>
            <a:off x="4763313" y="4315373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19626A8-BB8D-4BFD-8B05-D4B80B3685D1}"/>
              </a:ext>
            </a:extLst>
          </p:cNvPr>
          <p:cNvSpPr txBox="1"/>
          <p:nvPr/>
        </p:nvSpPr>
        <p:spPr>
          <a:xfrm>
            <a:off x="3961747" y="4456387"/>
            <a:ext cx="1675132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始点</a:t>
            </a:r>
            <a:endParaRPr kumimoji="1" lang="en-US" altLang="ja-JP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algn="ctr"/>
            <a:r>
              <a:rPr lang="en-US" altLang="ja-JP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width/2, height</a:t>
            </a:r>
            <a:endParaRPr kumimoji="1" lang="ja-JP" altLang="en-US" dirty="0">
              <a:solidFill>
                <a:srgbClr val="0070C0"/>
              </a:solidFill>
              <a:latin typeface="Source Sans Pro" panose="020B0503030403020204" pitchFamily="34" charset="0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56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06CCA98-7411-46BC-BCE6-5A7C163070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2681" y="1794213"/>
            <a:ext cx="2540000" cy="2568285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6216A30-96B1-3E45-1263-390F6E5D8A4D}"/>
              </a:ext>
            </a:extLst>
          </p:cNvPr>
          <p:cNvCxnSpPr>
            <a:cxnSpLocks/>
            <a:stCxn id="13" idx="4"/>
            <a:endCxn id="11" idx="0"/>
          </p:cNvCxnSpPr>
          <p:nvPr/>
        </p:nvCxnSpPr>
        <p:spPr>
          <a:xfrm>
            <a:off x="4799313" y="3907798"/>
            <a:ext cx="0" cy="407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869422E-8530-4EE7-97EE-4A598AB8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5049CBB-525D-4B5C-92B9-DD33726B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8D5918C-39BA-4CC5-AFC2-3860E9F2515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円弧 5">
            <a:extLst>
              <a:ext uri="{FF2B5EF4-FFF2-40B4-BE49-F238E27FC236}">
                <a16:creationId xmlns:a16="http://schemas.microsoft.com/office/drawing/2014/main" id="{B25D8407-CDC2-4F78-8C00-BC7E6EF70EF4}"/>
              </a:ext>
            </a:extLst>
          </p:cNvPr>
          <p:cNvSpPr/>
          <p:nvPr/>
        </p:nvSpPr>
        <p:spPr>
          <a:xfrm>
            <a:off x="4463475" y="4022901"/>
            <a:ext cx="678802" cy="663799"/>
          </a:xfrm>
          <a:prstGeom prst="arc">
            <a:avLst/>
          </a:prstGeom>
          <a:ln w="1905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97DCC70-F1E9-4C59-A9F6-E3C551FFA21C}"/>
              </a:ext>
            </a:extLst>
          </p:cNvPr>
          <p:cNvSpPr txBox="1"/>
          <p:nvPr/>
        </p:nvSpPr>
        <p:spPr>
          <a:xfrm>
            <a:off x="5241481" y="3891533"/>
            <a:ext cx="1028959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fDegree</a:t>
            </a:r>
            <a:endParaRPr kumimoji="1" lang="ja-JP" altLang="en-US" dirty="0">
              <a:solidFill>
                <a:srgbClr val="0070C0"/>
              </a:solidFill>
              <a:latin typeface="Source Sans Pro" panose="020B0503030403020204" pitchFamily="34" charset="0"/>
              <a:ea typeface="游ゴシック Medium" panose="020B0500000000000000" pitchFamily="50" charset="-128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2D9B53B-2C74-47EC-ACAE-E064A525D6CD}"/>
              </a:ext>
            </a:extLst>
          </p:cNvPr>
          <p:cNvCxnSpPr/>
          <p:nvPr/>
        </p:nvCxnSpPr>
        <p:spPr>
          <a:xfrm>
            <a:off x="4231504" y="3833584"/>
            <a:ext cx="0" cy="548112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C007CA4-BD96-4DF2-8F5D-F01C0273ADB9}"/>
              </a:ext>
            </a:extLst>
          </p:cNvPr>
          <p:cNvCxnSpPr/>
          <p:nvPr/>
        </p:nvCxnSpPr>
        <p:spPr>
          <a:xfrm flipH="1">
            <a:off x="4235231" y="3856162"/>
            <a:ext cx="564444" cy="0"/>
          </a:xfrm>
          <a:prstGeom prst="line">
            <a:avLst/>
          </a:prstGeom>
          <a:ln w="1905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DE41A01-F341-49F6-9703-5A6A926AD573}"/>
              </a:ext>
            </a:extLst>
          </p:cNvPr>
          <p:cNvSpPr txBox="1"/>
          <p:nvPr/>
        </p:nvSpPr>
        <p:spPr>
          <a:xfrm>
            <a:off x="3134678" y="3895700"/>
            <a:ext cx="990364" cy="369332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fLength</a:t>
            </a:r>
            <a:endParaRPr kumimoji="1" lang="ja-JP" altLang="en-US" dirty="0">
              <a:solidFill>
                <a:srgbClr val="0070C0"/>
              </a:solidFill>
              <a:latin typeface="Source Sans Pro" panose="020B0503030403020204" pitchFamily="34" charset="0"/>
              <a:ea typeface="游ゴシック Medium" panose="020B0500000000000000" pitchFamily="50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831186A-B1F6-4B1C-B27A-8B53C6271CD3}"/>
              </a:ext>
            </a:extLst>
          </p:cNvPr>
          <p:cNvSpPr>
            <a:spLocks noChangeAspect="1"/>
          </p:cNvSpPr>
          <p:nvPr/>
        </p:nvSpPr>
        <p:spPr>
          <a:xfrm>
            <a:off x="4763313" y="4315373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19626A8-BB8D-4BFD-8B05-D4B80B3685D1}"/>
              </a:ext>
            </a:extLst>
          </p:cNvPr>
          <p:cNvSpPr txBox="1"/>
          <p:nvPr/>
        </p:nvSpPr>
        <p:spPr>
          <a:xfrm>
            <a:off x="3840433" y="4450197"/>
            <a:ext cx="198975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fBeginX, fBeginY</a:t>
            </a:r>
            <a:endParaRPr kumimoji="1" lang="ja-JP" altLang="en-US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5F56F79E-9C61-420D-9886-47156C4589F8}"/>
              </a:ext>
            </a:extLst>
          </p:cNvPr>
          <p:cNvSpPr>
            <a:spLocks noChangeAspect="1"/>
          </p:cNvSpPr>
          <p:nvPr/>
        </p:nvSpPr>
        <p:spPr>
          <a:xfrm>
            <a:off x="4763313" y="383579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D133FD-7CC4-4073-AAE3-38AA30C85C4B}"/>
              </a:ext>
            </a:extLst>
          </p:cNvPr>
          <p:cNvSpPr txBox="1"/>
          <p:nvPr/>
        </p:nvSpPr>
        <p:spPr>
          <a:xfrm>
            <a:off x="3979168" y="3362619"/>
            <a:ext cx="164029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fEndX, fEndY</a:t>
            </a:r>
            <a:endParaRPr kumimoji="1" lang="ja-JP" altLang="en-US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9208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2B11B94-56E2-4884-8D9C-B1914FD31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2" t="5296" r="1436" b="641"/>
          <a:stretch/>
        </p:blipFill>
        <p:spPr>
          <a:xfrm>
            <a:off x="3080882" y="1936446"/>
            <a:ext cx="2540000" cy="2571612"/>
          </a:xfrm>
          <a:prstGeom prst="rect">
            <a:avLst/>
          </a:prstGeom>
        </p:spPr>
      </p:pic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042DFFD-9831-E578-C681-B161BE787AF0}"/>
              </a:ext>
            </a:extLst>
          </p:cNvPr>
          <p:cNvCxnSpPr>
            <a:cxnSpLocks/>
          </p:cNvCxnSpPr>
          <p:nvPr/>
        </p:nvCxnSpPr>
        <p:spPr>
          <a:xfrm flipH="1">
            <a:off x="4345618" y="3634710"/>
            <a:ext cx="139780" cy="3611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798E18C-4192-2F70-E774-F6E9069758BB}"/>
              </a:ext>
            </a:extLst>
          </p:cNvPr>
          <p:cNvCxnSpPr>
            <a:cxnSpLocks/>
          </p:cNvCxnSpPr>
          <p:nvPr/>
        </p:nvCxnSpPr>
        <p:spPr>
          <a:xfrm>
            <a:off x="4216724" y="3634303"/>
            <a:ext cx="139780" cy="3611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8535A0B-74AD-468C-A971-5CD62F7D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E447B43-E978-4D03-AD6A-189D5BF2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595EED-65A2-4A19-BA87-A890850802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7F17ADB-CA26-4A43-85CF-F8E2505BD3B9}"/>
              </a:ext>
            </a:extLst>
          </p:cNvPr>
          <p:cNvCxnSpPr/>
          <p:nvPr/>
        </p:nvCxnSpPr>
        <p:spPr>
          <a:xfrm flipV="1">
            <a:off x="4586012" y="3719377"/>
            <a:ext cx="124176" cy="361245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DE7512-B0F6-4458-AA7C-A882AF674897}"/>
              </a:ext>
            </a:extLst>
          </p:cNvPr>
          <p:cNvSpPr txBox="1"/>
          <p:nvPr/>
        </p:nvSpPr>
        <p:spPr>
          <a:xfrm>
            <a:off x="4745886" y="3862765"/>
            <a:ext cx="799035" cy="276999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比率</a:t>
            </a:r>
            <a:r>
              <a:rPr kumimoji="1" lang="en-US" altLang="ja-JP" sz="12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0.75</a:t>
            </a:r>
            <a:endParaRPr kumimoji="1" lang="ja-JP" altLang="en-US" sz="12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24C1DDA-A331-4367-9BA7-20412911056A}"/>
              </a:ext>
            </a:extLst>
          </p:cNvPr>
          <p:cNvCxnSpPr>
            <a:cxnSpLocks/>
          </p:cNvCxnSpPr>
          <p:nvPr/>
        </p:nvCxnSpPr>
        <p:spPr>
          <a:xfrm flipH="1" flipV="1">
            <a:off x="3762325" y="2391675"/>
            <a:ext cx="451557" cy="124178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弧 15">
            <a:extLst>
              <a:ext uri="{FF2B5EF4-FFF2-40B4-BE49-F238E27FC236}">
                <a16:creationId xmlns:a16="http://schemas.microsoft.com/office/drawing/2014/main" id="{AAA714E4-8135-415B-BC76-45DAF0C41DF4}"/>
              </a:ext>
            </a:extLst>
          </p:cNvPr>
          <p:cNvSpPr/>
          <p:nvPr/>
        </p:nvSpPr>
        <p:spPr>
          <a:xfrm rot="16775126">
            <a:off x="4024964" y="3421500"/>
            <a:ext cx="547707" cy="454873"/>
          </a:xfrm>
          <a:prstGeom prst="arc">
            <a:avLst>
              <a:gd name="adj1" fmla="val 18509796"/>
              <a:gd name="adj2" fmla="val 0"/>
            </a:avLst>
          </a:prstGeom>
          <a:ln w="1905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CE259C1-B12F-42DF-A8AC-9CEB20C0C60D}"/>
              </a:ext>
            </a:extLst>
          </p:cNvPr>
          <p:cNvCxnSpPr>
            <a:cxnSpLocks/>
          </p:cNvCxnSpPr>
          <p:nvPr/>
        </p:nvCxnSpPr>
        <p:spPr>
          <a:xfrm flipV="1">
            <a:off x="4350882" y="2285711"/>
            <a:ext cx="0" cy="171434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tail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弧 18">
            <a:extLst>
              <a:ext uri="{FF2B5EF4-FFF2-40B4-BE49-F238E27FC236}">
                <a16:creationId xmlns:a16="http://schemas.microsoft.com/office/drawing/2014/main" id="{4CC090C5-F627-4808-8BFA-D96C26A51803}"/>
              </a:ext>
            </a:extLst>
          </p:cNvPr>
          <p:cNvSpPr/>
          <p:nvPr/>
        </p:nvSpPr>
        <p:spPr>
          <a:xfrm rot="19696220">
            <a:off x="4041611" y="3392675"/>
            <a:ext cx="547707" cy="454873"/>
          </a:xfrm>
          <a:prstGeom prst="arc">
            <a:avLst>
              <a:gd name="adj1" fmla="val 18509796"/>
              <a:gd name="adj2" fmla="val 0"/>
            </a:avLst>
          </a:prstGeom>
          <a:ln w="1905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C27EF8B-F9AD-483B-9FCD-8D9F05EE8F4D}"/>
              </a:ext>
            </a:extLst>
          </p:cNvPr>
          <p:cNvSpPr>
            <a:spLocks noChangeAspect="1"/>
          </p:cNvSpPr>
          <p:nvPr/>
        </p:nvSpPr>
        <p:spPr>
          <a:xfrm>
            <a:off x="4316680" y="3937194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A9067BA-7A9A-4051-9573-462992627B78}"/>
              </a:ext>
            </a:extLst>
          </p:cNvPr>
          <p:cNvCxnSpPr>
            <a:cxnSpLocks/>
          </p:cNvCxnSpPr>
          <p:nvPr/>
        </p:nvCxnSpPr>
        <p:spPr>
          <a:xfrm flipV="1">
            <a:off x="4483997" y="2404578"/>
            <a:ext cx="451557" cy="124178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0C1AFC4-A0DE-4546-A306-D6128748F3BF}"/>
              </a:ext>
            </a:extLst>
          </p:cNvPr>
          <p:cNvSpPr txBox="1"/>
          <p:nvPr/>
        </p:nvSpPr>
        <p:spPr>
          <a:xfrm>
            <a:off x="4025136" y="2782064"/>
            <a:ext cx="684418" cy="276999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±20°</a:t>
            </a:r>
            <a:endParaRPr kumimoji="1" lang="ja-JP" altLang="en-US" sz="12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C955358-BAA6-479B-B6E8-B454A3C27FDF}"/>
              </a:ext>
            </a:extLst>
          </p:cNvPr>
          <p:cNvSpPr txBox="1"/>
          <p:nvPr/>
        </p:nvSpPr>
        <p:spPr>
          <a:xfrm>
            <a:off x="4064944" y="4136798"/>
            <a:ext cx="521068" cy="27699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solidFill>
                  <a:srgbClr val="0070C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始点</a:t>
            </a:r>
            <a:endParaRPr kumimoji="1" lang="ja-JP" altLang="en-US" sz="1200" dirty="0">
              <a:solidFill>
                <a:srgbClr val="0070C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972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kumimoji="1" lang="ja-JP" altLang="en-US" sz="3600" dirty="0"/>
              <a:t>演習１　曼荼羅のような図形の描画</a:t>
            </a:r>
            <a:endParaRPr kumimoji="1" lang="en-US" altLang="ja-JP" sz="3600" dirty="0"/>
          </a:p>
          <a:p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8482608-272A-4E18-9D24-D1AAA670D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41" t="2721"/>
          <a:stretch/>
        </p:blipFill>
        <p:spPr>
          <a:xfrm>
            <a:off x="2179443" y="1966649"/>
            <a:ext cx="4785114" cy="47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87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演習１　曼荼羅のような図形の描画</a:t>
            </a:r>
            <a:endParaRPr kumimoji="1" lang="en-US" altLang="ja-JP" sz="36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8E898BE-EBE9-4EAF-BC8E-8998037AC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5"/>
          <a:stretch/>
        </p:blipFill>
        <p:spPr>
          <a:xfrm>
            <a:off x="149288" y="2527203"/>
            <a:ext cx="2820031" cy="281567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EF149C8-9ED8-4EBA-848F-15CE61929D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1"/>
          <a:stretch/>
        </p:blipFill>
        <p:spPr>
          <a:xfrm>
            <a:off x="3161984" y="2527203"/>
            <a:ext cx="2820031" cy="281174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44BC58E-D861-430C-8972-2F1E94F096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85"/>
          <a:stretch/>
        </p:blipFill>
        <p:spPr>
          <a:xfrm>
            <a:off x="6174680" y="2527203"/>
            <a:ext cx="2820031" cy="281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63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8577" y="1278000"/>
            <a:ext cx="8509518" cy="5580000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sz="3600" dirty="0"/>
              <a:t>演習１　曼荼羅のような図形の描画</a:t>
            </a:r>
            <a:endParaRPr kumimoji="1" lang="en-US" altLang="ja-JP" sz="3600" dirty="0"/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void setup()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size(1000, 1000);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rectMode</a:t>
            </a:r>
            <a:r>
              <a:rPr kumimoji="1" lang="en-US" altLang="ja-JP" sz="1900" dirty="0">
                <a:latin typeface="Consolas" panose="020B0609020204030204" pitchFamily="49" charset="0"/>
              </a:rPr>
              <a:t>(CENTER);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矩形の座標を中心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点で指定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中心の矩形の座標と大きさ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float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      = </a:t>
            </a:r>
            <a:r>
              <a:rPr kumimoji="1" lang="en-US" altLang="ja-JP" sz="1900" dirty="0">
                <a:latin typeface="Consolas" panose="020B0609020204030204" pitchFamily="49" charset="0"/>
              </a:rPr>
              <a:t>width/2;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      </a:t>
            </a:r>
            <a:r>
              <a:rPr kumimoji="1" lang="en-US" altLang="ja-JP" sz="1900" dirty="0">
                <a:latin typeface="Consolas" panose="020B0609020204030204" pitchFamily="49" charset="0"/>
              </a:rPr>
              <a:t>= height/2;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  = width/3;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= </a:t>
            </a:r>
            <a:r>
              <a:rPr kumimoji="1" lang="en-US" altLang="ja-JP" sz="1900" dirty="0">
                <a:latin typeface="Consolas" panose="020B0609020204030204" pitchFamily="49" charset="0"/>
              </a:rPr>
              <a:t>height/3;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);</a:t>
            </a: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周りの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つの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/3,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kumimoji="1" lang="en-US" altLang="ja-JP" sz="1900" dirty="0">
                <a:latin typeface="Consolas" panose="020B0609020204030204" pitchFamily="49" charset="0"/>
              </a:rPr>
              <a:t>/3</a:t>
            </a:r>
            <a:r>
              <a:rPr lang="en-US" altLang="ja-JP" sz="1900" dirty="0">
                <a:latin typeface="Consolas" panose="020B0609020204030204" pitchFamily="49" charset="0"/>
              </a:rPr>
              <a:t>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左上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 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左下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  <a:p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791836F-75DC-480F-8F73-9F23EAE47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815" y="1752153"/>
            <a:ext cx="2169185" cy="216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84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8577" y="1278000"/>
            <a:ext cx="8509518" cy="5580000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sz="3600" dirty="0"/>
              <a:t>演習１　曼荼羅のような図形の描画</a:t>
            </a:r>
            <a:endParaRPr kumimoji="1" lang="en-US" altLang="ja-JP" sz="3600" dirty="0"/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void setup()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size(1000, 1000);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rectMode</a:t>
            </a:r>
            <a:r>
              <a:rPr kumimoji="1" lang="en-US" altLang="ja-JP" sz="1900" dirty="0">
                <a:latin typeface="Consolas" panose="020B0609020204030204" pitchFamily="49" charset="0"/>
              </a:rPr>
              <a:t>(CENTER);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矩形の座標を中心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点で指定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中心の矩形の座標と大きさ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float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      = </a:t>
            </a:r>
            <a:r>
              <a:rPr kumimoji="1" lang="en-US" altLang="ja-JP" sz="1900" dirty="0">
                <a:latin typeface="Consolas" panose="020B0609020204030204" pitchFamily="49" charset="0"/>
              </a:rPr>
              <a:t>width/2;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      </a:t>
            </a:r>
            <a:r>
              <a:rPr kumimoji="1" lang="en-US" altLang="ja-JP" sz="1900" dirty="0">
                <a:latin typeface="Consolas" panose="020B0609020204030204" pitchFamily="49" charset="0"/>
              </a:rPr>
              <a:t>= height/2;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  = width/3;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= </a:t>
            </a:r>
            <a:r>
              <a:rPr kumimoji="1" lang="en-US" altLang="ja-JP" sz="1900" dirty="0">
                <a:latin typeface="Consolas" panose="020B0609020204030204" pitchFamily="49" charset="0"/>
              </a:rPr>
              <a:t>height/3;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);</a:t>
            </a: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周りの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つの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/3,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kumimoji="1" lang="en-US" altLang="ja-JP" sz="1900" dirty="0">
                <a:latin typeface="Consolas" panose="020B0609020204030204" pitchFamily="49" charset="0"/>
              </a:rPr>
              <a:t>/3</a:t>
            </a:r>
            <a:r>
              <a:rPr lang="en-US" altLang="ja-JP" sz="1900" dirty="0">
                <a:latin typeface="Consolas" panose="020B0609020204030204" pitchFamily="49" charset="0"/>
              </a:rPr>
              <a:t>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左上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 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左下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  <a:p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791836F-75DC-480F-8F73-9F23EAE47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815" y="1751454"/>
            <a:ext cx="2169185" cy="216449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668E520-0268-4DD1-9C72-2A09983819D4}"/>
              </a:ext>
            </a:extLst>
          </p:cNvPr>
          <p:cNvSpPr/>
          <p:nvPr/>
        </p:nvSpPr>
        <p:spPr>
          <a:xfrm>
            <a:off x="6344815" y="1751454"/>
            <a:ext cx="727789" cy="730489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B15BEC-91BA-4D59-867C-CBA33F49A72A}"/>
              </a:ext>
            </a:extLst>
          </p:cNvPr>
          <p:cNvSpPr/>
          <p:nvPr/>
        </p:nvSpPr>
        <p:spPr>
          <a:xfrm>
            <a:off x="786881" y="4637312"/>
            <a:ext cx="7853266" cy="217714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56B9DE-8831-48A7-A8FE-33F05429F37E}"/>
              </a:ext>
            </a:extLst>
          </p:cNvPr>
          <p:cNvSpPr txBox="1"/>
          <p:nvPr/>
        </p:nvSpPr>
        <p:spPr>
          <a:xfrm>
            <a:off x="3834880" y="4322383"/>
            <a:ext cx="489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FF99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中心の矩形と周りの８つの矩形の描画に置き換える</a:t>
            </a:r>
          </a:p>
        </p:txBody>
      </p:sp>
    </p:spTree>
    <p:extLst>
      <p:ext uri="{BB962C8B-B14F-4D97-AF65-F5344CB8AC3E}">
        <p14:creationId xmlns:p14="http://schemas.microsoft.com/office/powerpoint/2010/main" val="2295031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8577" y="1278000"/>
            <a:ext cx="8509518" cy="5580000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sz="3600" dirty="0"/>
              <a:t>演習１　曼荼羅のような図形の描画</a:t>
            </a:r>
            <a:endParaRPr kumimoji="1" lang="en-US" altLang="ja-JP" sz="3600" dirty="0"/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void setup()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size(1000, 1000);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rectMode</a:t>
            </a:r>
            <a:r>
              <a:rPr kumimoji="1" lang="en-US" altLang="ja-JP" sz="1900" dirty="0">
                <a:latin typeface="Consolas" panose="020B0609020204030204" pitchFamily="49" charset="0"/>
              </a:rPr>
              <a:t>(CENTER);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矩形の座標を中心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点で指定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中心の矩形の座標と大きさ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float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      = </a:t>
            </a:r>
            <a:r>
              <a:rPr kumimoji="1" lang="en-US" altLang="ja-JP" sz="1900" dirty="0">
                <a:latin typeface="Consolas" panose="020B0609020204030204" pitchFamily="49" charset="0"/>
              </a:rPr>
              <a:t>width/2;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      </a:t>
            </a:r>
            <a:r>
              <a:rPr kumimoji="1" lang="en-US" altLang="ja-JP" sz="1900" dirty="0">
                <a:latin typeface="Consolas" panose="020B0609020204030204" pitchFamily="49" charset="0"/>
              </a:rPr>
              <a:t>= height/2;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  = width/3;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= </a:t>
            </a:r>
            <a:r>
              <a:rPr kumimoji="1" lang="en-US" altLang="ja-JP" sz="1900" dirty="0">
                <a:latin typeface="Consolas" panose="020B0609020204030204" pitchFamily="49" charset="0"/>
              </a:rPr>
              <a:t>height/3;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rgbClr val="FF9900"/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rgbClr val="FF9900"/>
                </a:solidFill>
                <a:latin typeface="Consolas" panose="020B0609020204030204" pitchFamily="49" charset="0"/>
              </a:rPr>
              <a:t>中心の矩形の描画</a:t>
            </a:r>
            <a:endParaRPr kumimoji="1" lang="en-US" altLang="ja-JP" sz="1900" dirty="0">
              <a:solidFill>
                <a:srgbClr val="FF9900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);</a:t>
            </a: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rgbClr val="FF9900"/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rgbClr val="FF9900"/>
                </a:solidFill>
                <a:latin typeface="Consolas" panose="020B0609020204030204" pitchFamily="49" charset="0"/>
              </a:rPr>
              <a:t>周りの</a:t>
            </a:r>
            <a:r>
              <a:rPr kumimoji="1" lang="en-US" altLang="ja-JP" sz="1900" dirty="0">
                <a:solidFill>
                  <a:srgbClr val="FF9900"/>
                </a:solidFill>
                <a:latin typeface="Consolas" panose="020B0609020204030204" pitchFamily="49" charset="0"/>
              </a:rPr>
              <a:t>8</a:t>
            </a:r>
            <a:r>
              <a:rPr lang="ja-JP" altLang="en-US" sz="1900" dirty="0">
                <a:solidFill>
                  <a:srgbClr val="FF9900"/>
                </a:solidFill>
                <a:latin typeface="Consolas" panose="020B0609020204030204" pitchFamily="49" charset="0"/>
              </a:rPr>
              <a:t>つの</a:t>
            </a:r>
            <a:r>
              <a:rPr kumimoji="1" lang="ja-JP" altLang="en-US" sz="1900" dirty="0">
                <a:solidFill>
                  <a:srgbClr val="FF9900"/>
                </a:solidFill>
                <a:latin typeface="Consolas" panose="020B0609020204030204" pitchFamily="49" charset="0"/>
              </a:rPr>
              <a:t>矩形の描画</a:t>
            </a:r>
            <a:endParaRPr kumimoji="1" lang="en-US" altLang="ja-JP" sz="1900" dirty="0">
              <a:solidFill>
                <a:srgbClr val="FF9900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/3,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kumimoji="1" lang="en-US" altLang="ja-JP" sz="1900" dirty="0">
                <a:latin typeface="Consolas" panose="020B0609020204030204" pitchFamily="49" charset="0"/>
              </a:rPr>
              <a:t>/3</a:t>
            </a:r>
            <a:r>
              <a:rPr lang="en-US" altLang="ja-JP" sz="1900" dirty="0">
                <a:latin typeface="Consolas" panose="020B0609020204030204" pitchFamily="49" charset="0"/>
              </a:rPr>
              <a:t>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左上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 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左下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  <a:p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791836F-75DC-480F-8F73-9F23EAE47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815" y="1751454"/>
            <a:ext cx="2169185" cy="216449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668E520-0268-4DD1-9C72-2A09983819D4}"/>
              </a:ext>
            </a:extLst>
          </p:cNvPr>
          <p:cNvSpPr/>
          <p:nvPr/>
        </p:nvSpPr>
        <p:spPr>
          <a:xfrm>
            <a:off x="6344815" y="1751454"/>
            <a:ext cx="727789" cy="730489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B15BEC-91BA-4D59-867C-CBA33F49A72A}"/>
              </a:ext>
            </a:extLst>
          </p:cNvPr>
          <p:cNvSpPr/>
          <p:nvPr/>
        </p:nvSpPr>
        <p:spPr>
          <a:xfrm>
            <a:off x="786881" y="4646643"/>
            <a:ext cx="7853266" cy="217714"/>
          </a:xfrm>
          <a:prstGeom prst="rect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56B9DE-8831-48A7-A8FE-33F05429F37E}"/>
              </a:ext>
            </a:extLst>
          </p:cNvPr>
          <p:cNvSpPr txBox="1"/>
          <p:nvPr/>
        </p:nvSpPr>
        <p:spPr>
          <a:xfrm>
            <a:off x="3834880" y="4322383"/>
            <a:ext cx="4898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FF990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中心の矩形と周りの８つの矩形の描画に置き換える</a:t>
            </a:r>
          </a:p>
        </p:txBody>
      </p:sp>
      <p:sp>
        <p:nvSpPr>
          <p:cNvPr id="11" name="左大かっこ 10">
            <a:extLst>
              <a:ext uri="{FF2B5EF4-FFF2-40B4-BE49-F238E27FC236}">
                <a16:creationId xmlns:a16="http://schemas.microsoft.com/office/drawing/2014/main" id="{30DF338D-EBA9-4B10-881B-BF1F671245FF}"/>
              </a:ext>
            </a:extLst>
          </p:cNvPr>
          <p:cNvSpPr/>
          <p:nvPr/>
        </p:nvSpPr>
        <p:spPr>
          <a:xfrm>
            <a:off x="559839" y="3685592"/>
            <a:ext cx="283028" cy="2580897"/>
          </a:xfrm>
          <a:prstGeom prst="leftBracket">
            <a:avLst>
              <a:gd name="adj" fmla="val 67674"/>
            </a:avLst>
          </a:prstGeom>
          <a:ln w="2857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73E9EEA-7891-4D68-9B64-A39D4A81922A}"/>
              </a:ext>
            </a:extLst>
          </p:cNvPr>
          <p:cNvSpPr txBox="1"/>
          <p:nvPr/>
        </p:nvSpPr>
        <p:spPr>
          <a:xfrm>
            <a:off x="814877" y="3499373"/>
            <a:ext cx="1247193" cy="338554"/>
          </a:xfrm>
          <a:prstGeom prst="rect">
            <a:avLst/>
          </a:prstGeom>
          <a:solidFill>
            <a:schemeClr val="bg1"/>
          </a:solidFill>
          <a:ln w="19050">
            <a:solidFill>
              <a:srgbClr val="00808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8080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再帰関数化</a:t>
            </a:r>
            <a:endParaRPr kumimoji="1" lang="ja-JP" altLang="en-US" sz="1600" dirty="0">
              <a:solidFill>
                <a:srgbClr val="008080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2335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978" y="753629"/>
            <a:ext cx="8910737" cy="6104371"/>
          </a:xfrm>
        </p:spPr>
        <p:txBody>
          <a:bodyPr>
            <a:normAutofit fontScale="70000" lnSpcReduction="20000"/>
          </a:bodyPr>
          <a:lstStyle/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void setup()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size(1000, 1000);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rectMode</a:t>
            </a:r>
            <a:r>
              <a:rPr kumimoji="1" lang="en-US" altLang="ja-JP" sz="1900" dirty="0">
                <a:latin typeface="Consolas" panose="020B0609020204030204" pitchFamily="49" charset="0"/>
              </a:rPr>
              <a:t>(CENTER);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矩形の座標を中心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点で指定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中心の矩形の座標と大きさ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float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      = </a:t>
            </a:r>
            <a:r>
              <a:rPr kumimoji="1" lang="en-US" altLang="ja-JP" sz="1900" dirty="0">
                <a:latin typeface="Consolas" panose="020B0609020204030204" pitchFamily="49" charset="0"/>
              </a:rPr>
              <a:t>width/2;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      </a:t>
            </a:r>
            <a:r>
              <a:rPr kumimoji="1" lang="en-US" altLang="ja-JP" sz="1900" dirty="0">
                <a:latin typeface="Consolas" panose="020B0609020204030204" pitchFamily="49" charset="0"/>
              </a:rPr>
              <a:t>= height/2;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  = width/3;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= </a:t>
            </a:r>
            <a:r>
              <a:rPr kumimoji="1" lang="en-US" altLang="ja-JP" sz="1900" dirty="0">
                <a:latin typeface="Consolas" panose="020B0609020204030204" pitchFamily="49" charset="0"/>
              </a:rPr>
              <a:t>height/3;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Mandara</a:t>
            </a: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en-US" altLang="ja-JP" sz="1900" dirty="0">
                <a:latin typeface="Consolas" panose="020B0609020204030204" pitchFamily="49" charset="0"/>
              </a:rPr>
              <a:t>;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1900" dirty="0">
                <a:solidFill>
                  <a:srgbClr val="008080"/>
                </a:solidFill>
                <a:latin typeface="Consolas" panose="020B0609020204030204" pitchFamily="49" charset="0"/>
              </a:rPr>
              <a:t>マンダラ風図形の描画 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※</a:t>
            </a:r>
            <a:r>
              <a:rPr lang="ja-JP" altLang="en-US" sz="1900" dirty="0">
                <a:solidFill>
                  <a:srgbClr val="008080"/>
                </a:solidFill>
                <a:latin typeface="Consolas" panose="020B0609020204030204" pitchFamily="49" charset="0"/>
              </a:rPr>
              <a:t>一旦通常の関数へ</a:t>
            </a:r>
            <a:endParaRPr kumimoji="1" lang="en-US" altLang="ja-JP" sz="19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void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Mandara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( float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, float 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, float 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, float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kumimoji="1"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周りの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つの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);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左上</a:t>
            </a:r>
            <a:endParaRPr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          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上</a:t>
            </a:r>
            <a:endParaRPr kumimoji="1"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右上</a:t>
            </a:r>
            <a:endParaRPr kumimoji="1"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            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左</a:t>
            </a:r>
            <a:endParaRPr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            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右</a:t>
            </a:r>
            <a:endParaRPr kumimoji="1"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左下</a:t>
            </a:r>
            <a:endParaRPr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           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下</a:t>
            </a:r>
            <a:endParaRPr kumimoji="1"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chemeClr val="bg1"/>
                </a:solidFill>
                <a:latin typeface="Consolas" panose="020B0609020204030204" pitchFamily="49" charset="0"/>
              </a:rPr>
              <a:t>/3); //</a:t>
            </a:r>
            <a:r>
              <a:rPr lang="ja-JP" alt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右下</a:t>
            </a:r>
            <a:endParaRPr lang="en-US" altLang="ja-JP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791836F-75DC-480F-8F73-9F23EAE47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815" y="865745"/>
            <a:ext cx="2169185" cy="216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1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5" name="左大かっこ 4">
            <a:extLst>
              <a:ext uri="{FF2B5EF4-FFF2-40B4-BE49-F238E27FC236}">
                <a16:creationId xmlns:a16="http://schemas.microsoft.com/office/drawing/2014/main" id="{5906222C-5DE6-40C4-98D8-F191B362DCE9}"/>
              </a:ext>
            </a:extLst>
          </p:cNvPr>
          <p:cNvSpPr/>
          <p:nvPr/>
        </p:nvSpPr>
        <p:spPr>
          <a:xfrm rot="16200000">
            <a:off x="3306012" y="2861658"/>
            <a:ext cx="45719" cy="599846"/>
          </a:xfrm>
          <a:prstGeom prst="leftBracket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1A4D2A1-B181-45E6-90E4-351130CCADCF}"/>
              </a:ext>
            </a:extLst>
          </p:cNvPr>
          <p:cNvSpPr txBox="1"/>
          <p:nvPr/>
        </p:nvSpPr>
        <p:spPr>
          <a:xfrm>
            <a:off x="3184502" y="3146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</a:rPr>
              <a:t>4</a:t>
            </a:r>
            <a:endParaRPr kumimoji="1" lang="ja-JP" altLang="en-US" sz="1400">
              <a:solidFill>
                <a:srgbClr val="0070C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2228CBB-B35F-45E6-8A28-0B734B6B0612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96A87AF-2A97-4411-BFED-566D9A419F1D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17C13F1-37F1-4485-846F-A2F27DD29CC4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1AF0A8A2-1937-5EA3-5768-AE1FF2E31371}"/>
              </a:ext>
            </a:extLst>
          </p:cNvPr>
          <p:cNvSpPr/>
          <p:nvPr/>
        </p:nvSpPr>
        <p:spPr>
          <a:xfrm rot="5400000">
            <a:off x="293961" y="2959629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弧 13">
            <a:extLst>
              <a:ext uri="{FF2B5EF4-FFF2-40B4-BE49-F238E27FC236}">
                <a16:creationId xmlns:a16="http://schemas.microsoft.com/office/drawing/2014/main" id="{E11F8413-BC6F-F13E-DD5D-8A0DBFD9349B}"/>
              </a:ext>
            </a:extLst>
          </p:cNvPr>
          <p:cNvSpPr/>
          <p:nvPr/>
        </p:nvSpPr>
        <p:spPr>
          <a:xfrm rot="10800000">
            <a:off x="2089149" y="2412127"/>
            <a:ext cx="1917700" cy="779491"/>
          </a:xfrm>
          <a:prstGeom prst="arc">
            <a:avLst>
              <a:gd name="adj1" fmla="val 5053163"/>
              <a:gd name="adj2" fmla="val 11662883"/>
            </a:avLst>
          </a:prstGeom>
          <a:ln w="127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105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978" y="753629"/>
            <a:ext cx="8910737" cy="6104371"/>
          </a:xfrm>
        </p:spPr>
        <p:txBody>
          <a:bodyPr>
            <a:normAutofit fontScale="70000" lnSpcReduction="20000"/>
          </a:bodyPr>
          <a:lstStyle/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void setup()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size(1000, 1000);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rectMode</a:t>
            </a:r>
            <a:r>
              <a:rPr kumimoji="1" lang="en-US" altLang="ja-JP" sz="1900" dirty="0">
                <a:latin typeface="Consolas" panose="020B0609020204030204" pitchFamily="49" charset="0"/>
              </a:rPr>
              <a:t>(CENTER);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矩形の座標を中心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点で指定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中心の矩形の座標と大きさ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float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      = </a:t>
            </a:r>
            <a:r>
              <a:rPr kumimoji="1" lang="en-US" altLang="ja-JP" sz="1900" dirty="0">
                <a:latin typeface="Consolas" panose="020B0609020204030204" pitchFamily="49" charset="0"/>
              </a:rPr>
              <a:t>width/2;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      </a:t>
            </a:r>
            <a:r>
              <a:rPr kumimoji="1" lang="en-US" altLang="ja-JP" sz="1900" dirty="0">
                <a:latin typeface="Consolas" panose="020B0609020204030204" pitchFamily="49" charset="0"/>
              </a:rPr>
              <a:t>= height/2;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  = width/3;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= </a:t>
            </a:r>
            <a:r>
              <a:rPr kumimoji="1" lang="en-US" altLang="ja-JP" sz="1900" dirty="0">
                <a:latin typeface="Consolas" panose="020B0609020204030204" pitchFamily="49" charset="0"/>
              </a:rPr>
              <a:t>height/3;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Mandara</a:t>
            </a: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)</a:t>
            </a:r>
            <a:r>
              <a:rPr lang="en-US" altLang="ja-JP" sz="1900" dirty="0">
                <a:latin typeface="Consolas" panose="020B0609020204030204" pitchFamily="49" charset="0"/>
              </a:rPr>
              <a:t>;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1900" dirty="0">
                <a:solidFill>
                  <a:srgbClr val="008080"/>
                </a:solidFill>
                <a:latin typeface="Consolas" panose="020B0609020204030204" pitchFamily="49" charset="0"/>
              </a:rPr>
              <a:t>マンダラ風図形の描画 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※</a:t>
            </a:r>
            <a:r>
              <a:rPr lang="ja-JP" altLang="en-US" sz="1900" dirty="0">
                <a:solidFill>
                  <a:srgbClr val="008080"/>
                </a:solidFill>
                <a:latin typeface="Consolas" panose="020B0609020204030204" pitchFamily="49" charset="0"/>
              </a:rPr>
              <a:t>一旦通常の関数へ</a:t>
            </a:r>
            <a:endParaRPr kumimoji="1" lang="en-US" altLang="ja-JP" sz="19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void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Mandara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( float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, float 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, float 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, float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);</a:t>
            </a: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周りの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つの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/3,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kumimoji="1" lang="en-US" altLang="ja-JP" sz="1900" dirty="0">
                <a:latin typeface="Consolas" panose="020B0609020204030204" pitchFamily="49" charset="0"/>
              </a:rPr>
              <a:t>/3</a:t>
            </a:r>
            <a:r>
              <a:rPr lang="en-US" altLang="ja-JP" sz="1900" dirty="0">
                <a:latin typeface="Consolas" panose="020B0609020204030204" pitchFamily="49" charset="0"/>
              </a:rPr>
              <a:t>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左上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 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右上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左下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           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下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lang="en-US" altLang="ja-JP" sz="1900" dirty="0">
                <a:latin typeface="Consolas" panose="020B0609020204030204" pitchFamily="49" charset="0"/>
              </a:rPr>
              <a:t>/3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/3); </a:t>
            </a: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右下</a:t>
            </a:r>
            <a:endParaRPr lang="en-US" altLang="ja-JP" sz="19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791836F-75DC-480F-8F73-9F23EAE47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815" y="865745"/>
            <a:ext cx="2169185" cy="216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345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8401F-92B9-4F99-8E10-DD61850A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再帰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AB67B-074A-469A-BB29-5DF69E638A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CEC12-F2E0-48AC-9CA0-FB2C95FC0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4E8F7FD-0FB9-42CD-ACB3-7754F601E11E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93CE81A-1C9C-43BC-AC6B-02C7E32C95B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978" y="753629"/>
            <a:ext cx="8910737" cy="6104371"/>
          </a:xfrm>
        </p:spPr>
        <p:txBody>
          <a:bodyPr>
            <a:normAutofit fontScale="62500" lnSpcReduction="20000"/>
          </a:bodyPr>
          <a:lstStyle/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void setup()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size(1000, 1000);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rectMode</a:t>
            </a:r>
            <a:r>
              <a:rPr kumimoji="1" lang="en-US" altLang="ja-JP" sz="1900" dirty="0">
                <a:latin typeface="Consolas" panose="020B0609020204030204" pitchFamily="49" charset="0"/>
              </a:rPr>
              <a:t>(CENTER);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矩形の座標を中心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点で指定</a:t>
            </a:r>
            <a:endParaRPr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// </a:t>
            </a:r>
            <a:r>
              <a:rPr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中心の矩形の座標と大きさ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float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      = </a:t>
            </a:r>
            <a:r>
              <a:rPr kumimoji="1" lang="en-US" altLang="ja-JP" sz="1900" dirty="0">
                <a:latin typeface="Consolas" panose="020B0609020204030204" pitchFamily="49" charset="0"/>
              </a:rPr>
              <a:t>width/2;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      </a:t>
            </a:r>
            <a:r>
              <a:rPr kumimoji="1" lang="en-US" altLang="ja-JP" sz="1900" dirty="0">
                <a:latin typeface="Consolas" panose="020B0609020204030204" pitchFamily="49" charset="0"/>
              </a:rPr>
              <a:t>= height/2;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  = width/3;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= </a:t>
            </a:r>
            <a:r>
              <a:rPr kumimoji="1" lang="en-US" altLang="ja-JP" sz="1900" dirty="0">
                <a:latin typeface="Consolas" panose="020B0609020204030204" pitchFamily="49" charset="0"/>
              </a:rPr>
              <a:t>height/3;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);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// </a:t>
            </a:r>
            <a:r>
              <a:rPr lang="ja-JP" altLang="en-US" sz="1900" dirty="0">
                <a:latin typeface="Consolas" panose="020B0609020204030204" pitchFamily="49" charset="0"/>
              </a:rPr>
              <a:t>マンダラ風図形の描画　</a:t>
            </a:r>
            <a:r>
              <a:rPr lang="en-US" altLang="ja-JP" sz="1900" dirty="0">
                <a:latin typeface="Consolas" panose="020B0609020204030204" pitchFamily="49" charset="0"/>
              </a:rPr>
              <a:t>※</a:t>
            </a:r>
            <a:r>
              <a:rPr lang="ja-JP" altLang="en-US" sz="1900" dirty="0">
                <a:latin typeface="Consolas" panose="020B0609020204030204" pitchFamily="49" charset="0"/>
              </a:rPr>
              <a:t>再帰の終了が未実装</a:t>
            </a: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void </a:t>
            </a:r>
            <a:r>
              <a:rPr lang="en-US" altLang="ja-JP" sz="1900" dirty="0" err="1">
                <a:latin typeface="Consolas" panose="020B0609020204030204" pitchFamily="49" charset="0"/>
              </a:rPr>
              <a:t>Mandara</a:t>
            </a:r>
            <a:r>
              <a:rPr lang="en-US" altLang="ja-JP" sz="1900" dirty="0">
                <a:latin typeface="Consolas" panose="020B0609020204030204" pitchFamily="49" charset="0"/>
              </a:rPr>
              <a:t>(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float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float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 )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9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中心の矩形の描画</a:t>
            </a:r>
            <a:endParaRPr kumimoji="1" lang="en-US" altLang="ja-JP" sz="19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rect</a:t>
            </a:r>
            <a:r>
              <a:rPr kumimoji="1" lang="en-US" altLang="ja-JP" sz="1900" dirty="0">
                <a:latin typeface="Consolas" panose="020B0609020204030204" pitchFamily="49" charset="0"/>
              </a:rPr>
              <a:t>(</a:t>
            </a:r>
            <a:r>
              <a:rPr lang="en-US" altLang="ja-JP" sz="1900" dirty="0" err="1">
                <a:latin typeface="Consolas" panose="020B0609020204030204" pitchFamily="49" charset="0"/>
              </a:rPr>
              <a:t>fCRectX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CRectY</a:t>
            </a:r>
            <a:r>
              <a:rPr lang="en-US" altLang="ja-JP" sz="1900" dirty="0">
                <a:latin typeface="Consolas" panose="020B0609020204030204" pitchFamily="49" charset="0"/>
              </a:rPr>
              <a:t>, 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f</a:t>
            </a:r>
            <a:r>
              <a:rPr lang="en-US" altLang="ja-JP" sz="19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9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900" dirty="0">
                <a:latin typeface="Consolas" panose="020B0609020204030204" pitchFamily="49" charset="0"/>
              </a:rPr>
              <a:t>, </a:t>
            </a:r>
            <a:r>
              <a:rPr lang="en-US" altLang="ja-JP" sz="19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900" dirty="0">
                <a:latin typeface="Consolas" panose="020B0609020204030204" pitchFamily="49" charset="0"/>
              </a:rPr>
              <a:t>);</a:t>
            </a:r>
            <a:endParaRPr kumimoji="1" lang="en-US" altLang="ja-JP" sz="1900" dirty="0"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  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if( </a:t>
            </a:r>
            <a:r>
              <a:rPr lang="en-US" altLang="ja-JP" sz="1900" dirty="0" err="1">
                <a:solidFill>
                  <a:srgbClr val="008080"/>
                </a:solidFill>
                <a:latin typeface="Consolas" panose="020B0609020204030204" pitchFamily="49" charset="0"/>
              </a:rPr>
              <a:t>fCRectWidth</a:t>
            </a: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&gt; 2 ) // </a:t>
            </a:r>
            <a:r>
              <a:rPr lang="ja-JP" altLang="en-US" sz="1900" dirty="0">
                <a:solidFill>
                  <a:srgbClr val="008080"/>
                </a:solidFill>
                <a:latin typeface="Consolas" panose="020B0609020204030204" pitchFamily="49" charset="0"/>
              </a:rPr>
              <a:t>中心の図形の幅が一定以上ならそうでなければ再帰終了</a:t>
            </a:r>
            <a:endParaRPr lang="en-US" altLang="ja-JP" sz="19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Consolas" panose="020B0609020204030204" pitchFamily="49" charset="0"/>
              </a:rPr>
              <a:t>  </a:t>
            </a:r>
            <a:r>
              <a:rPr kumimoji="1" lang="en-US" altLang="ja-JP" sz="1900" dirty="0">
                <a:latin typeface="Consolas" panose="020B0609020204030204" pitchFamily="49" charset="0"/>
              </a:rPr>
              <a:t>{</a:t>
            </a: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周りの</a:t>
            </a:r>
            <a:r>
              <a:rPr kumimoji="1"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つの</a:t>
            </a:r>
            <a:r>
              <a:rPr kumimoji="1"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矩形の描画</a:t>
            </a:r>
            <a:endParaRPr kumimoji="1"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kumimoji="1" lang="en-US" altLang="ja-JP" sz="1600" dirty="0">
                <a:latin typeface="Consolas" panose="020B0609020204030204" pitchFamily="49" charset="0"/>
              </a:rPr>
              <a:t>/3,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kumimoji="1" lang="en-US" altLang="ja-JP" sz="1600" dirty="0">
                <a:latin typeface="Consolas" panose="020B0609020204030204" pitchFamily="49" charset="0"/>
              </a:rPr>
              <a:t>/3</a:t>
            </a:r>
            <a:r>
              <a:rPr lang="en-US" altLang="ja-JP" sz="1600" dirty="0">
                <a:latin typeface="Consolas" panose="020B0609020204030204" pitchFamily="49" charset="0"/>
              </a:rPr>
              <a:t>);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左上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 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          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上</a:t>
            </a:r>
            <a:endParaRPr kumimoji="1"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CRectY-fCRectHeight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右上</a:t>
            </a:r>
            <a:endParaRPr kumimoji="1"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            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</a:t>
            </a:r>
            <a:endParaRPr kumimoji="1"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fCRectX-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左下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           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下</a:t>
            </a:r>
            <a:endParaRPr kumimoji="1"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63500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600" dirty="0">
                <a:latin typeface="Consolas" panose="020B0609020204030204" pitchFamily="49" charset="0"/>
              </a:rPr>
              <a:t> 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Mandara</a:t>
            </a:r>
            <a:r>
              <a:rPr kumimoji="1" lang="en-US" altLang="ja-JP" sz="1600" dirty="0">
                <a:latin typeface="Consolas" panose="020B0609020204030204" pitchFamily="49" charset="0"/>
              </a:rPr>
              <a:t>(</a:t>
            </a:r>
            <a:r>
              <a:rPr lang="en-US" altLang="ja-JP" sz="1600" dirty="0" err="1">
                <a:latin typeface="Consolas" panose="020B0609020204030204" pitchFamily="49" charset="0"/>
              </a:rPr>
              <a:t>fCRectX+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CRectY+fCRectHeight</a:t>
            </a:r>
            <a:r>
              <a:rPr lang="en-US" altLang="ja-JP" sz="1600" dirty="0">
                <a:latin typeface="Consolas" panose="020B0609020204030204" pitchFamily="49" charset="0"/>
              </a:rPr>
              <a:t>, 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f</a:t>
            </a:r>
            <a:r>
              <a:rPr lang="en-US" altLang="ja-JP" sz="1600" dirty="0" err="1">
                <a:latin typeface="Consolas" panose="020B0609020204030204" pitchFamily="49" charset="0"/>
              </a:rPr>
              <a:t>CRect</a:t>
            </a:r>
            <a:r>
              <a:rPr kumimoji="1" lang="en-US" altLang="ja-JP" sz="1600" dirty="0" err="1">
                <a:latin typeface="Consolas" panose="020B0609020204030204" pitchFamily="49" charset="0"/>
              </a:rPr>
              <a:t>Width</a:t>
            </a:r>
            <a:r>
              <a:rPr lang="en-US" altLang="ja-JP" sz="1600" dirty="0">
                <a:latin typeface="Consolas" panose="020B0609020204030204" pitchFamily="49" charset="0"/>
              </a:rPr>
              <a:t>/3</a:t>
            </a:r>
            <a:r>
              <a:rPr kumimoji="1" lang="en-US" altLang="ja-JP" sz="1600" dirty="0">
                <a:latin typeface="Consolas" panose="020B0609020204030204" pitchFamily="49" charset="0"/>
              </a:rPr>
              <a:t>, </a:t>
            </a:r>
            <a:r>
              <a:rPr lang="en-US" altLang="ja-JP" sz="1600" dirty="0" err="1">
                <a:latin typeface="Consolas" panose="020B0609020204030204" pitchFamily="49" charset="0"/>
              </a:rPr>
              <a:t>fCRectHeight</a:t>
            </a:r>
            <a:r>
              <a:rPr lang="en-US" altLang="ja-JP" sz="1600" dirty="0">
                <a:latin typeface="Consolas" panose="020B0609020204030204" pitchFamily="49" charset="0"/>
              </a:rPr>
              <a:t>/3); </a:t>
            </a:r>
            <a:r>
              <a:rPr lang="en-US" altLang="ja-JP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ja-JP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右下</a:t>
            </a:r>
            <a:endParaRPr lang="en-US" altLang="ja-JP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solidFill>
                  <a:srgbClr val="00808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900" dirty="0">
                <a:latin typeface="Consolas" panose="020B0609020204030204" pitchFamily="49" charset="0"/>
              </a:rPr>
              <a:t>}</a:t>
            </a:r>
          </a:p>
          <a:p>
            <a:pPr marL="271463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19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791836F-75DC-480F-8F73-9F23EAE471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4815" y="868232"/>
            <a:ext cx="2169185" cy="215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C3553E5-960B-4ABF-8055-3ED0C2C29D70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E753DD5C-24F2-6965-80FF-9408C3A6524C}"/>
              </a:ext>
            </a:extLst>
          </p:cNvPr>
          <p:cNvSpPr/>
          <p:nvPr/>
        </p:nvSpPr>
        <p:spPr>
          <a:xfrm rot="5400000">
            <a:off x="293961" y="3375003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大かっこ 12">
            <a:extLst>
              <a:ext uri="{FF2B5EF4-FFF2-40B4-BE49-F238E27FC236}">
                <a16:creationId xmlns:a16="http://schemas.microsoft.com/office/drawing/2014/main" id="{B28AEF23-3577-1B8D-6D99-2F9D70BE90E1}"/>
              </a:ext>
            </a:extLst>
          </p:cNvPr>
          <p:cNvSpPr/>
          <p:nvPr/>
        </p:nvSpPr>
        <p:spPr>
          <a:xfrm rot="16200000">
            <a:off x="1641150" y="3270493"/>
            <a:ext cx="45719" cy="599846"/>
          </a:xfrm>
          <a:prstGeom prst="leftBracket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328CFC6-A833-E637-C3D8-DC9F620FDC67}"/>
              </a:ext>
            </a:extLst>
          </p:cNvPr>
          <p:cNvSpPr txBox="1"/>
          <p:nvPr/>
        </p:nvSpPr>
        <p:spPr>
          <a:xfrm>
            <a:off x="1519640" y="35554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</a:rPr>
              <a:t>4</a:t>
            </a:r>
            <a:endParaRPr kumimoji="1" lang="ja-JP" altLang="en-US" sz="1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29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C3553E5-960B-4ABF-8055-3ED0C2C29D70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E753DD5C-24F2-6965-80FF-9408C3A6524C}"/>
              </a:ext>
            </a:extLst>
          </p:cNvPr>
          <p:cNvSpPr/>
          <p:nvPr/>
        </p:nvSpPr>
        <p:spPr>
          <a:xfrm rot="5400000">
            <a:off x="293961" y="3785859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左大かっこ 8">
            <a:extLst>
              <a:ext uri="{FF2B5EF4-FFF2-40B4-BE49-F238E27FC236}">
                <a16:creationId xmlns:a16="http://schemas.microsoft.com/office/drawing/2014/main" id="{B53136ED-E8B5-9B9A-0C71-F283876CF9DE}"/>
              </a:ext>
            </a:extLst>
          </p:cNvPr>
          <p:cNvSpPr/>
          <p:nvPr/>
        </p:nvSpPr>
        <p:spPr>
          <a:xfrm rot="16200000">
            <a:off x="3415666" y="3564340"/>
            <a:ext cx="45719" cy="971554"/>
          </a:xfrm>
          <a:prstGeom prst="leftBracket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8114FBA-16F6-6ACA-F706-BA281D9B93D8}"/>
              </a:ext>
            </a:extLst>
          </p:cNvPr>
          <p:cNvSpPr txBox="1"/>
          <p:nvPr/>
        </p:nvSpPr>
        <p:spPr>
          <a:xfrm>
            <a:off x="3305152" y="40473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</a:rPr>
              <a:t>3</a:t>
            </a:r>
            <a:endParaRPr kumimoji="1" lang="ja-JP" altLang="en-US" sz="1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E753DD5C-24F2-6965-80FF-9408C3A6524C}"/>
              </a:ext>
            </a:extLst>
          </p:cNvPr>
          <p:cNvSpPr/>
          <p:nvPr/>
        </p:nvSpPr>
        <p:spPr>
          <a:xfrm rot="5400000">
            <a:off x="293961" y="2959629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弧 12">
            <a:extLst>
              <a:ext uri="{FF2B5EF4-FFF2-40B4-BE49-F238E27FC236}">
                <a16:creationId xmlns:a16="http://schemas.microsoft.com/office/drawing/2014/main" id="{46DA84A0-F969-09D2-18A5-DFD6E3E80B59}"/>
              </a:ext>
            </a:extLst>
          </p:cNvPr>
          <p:cNvSpPr/>
          <p:nvPr/>
        </p:nvSpPr>
        <p:spPr>
          <a:xfrm rot="10800000">
            <a:off x="2978148" y="3035041"/>
            <a:ext cx="1901125" cy="868468"/>
          </a:xfrm>
          <a:prstGeom prst="arc">
            <a:avLst>
              <a:gd name="adj1" fmla="val 5383361"/>
              <a:gd name="adj2" fmla="val 13704147"/>
            </a:avLst>
          </a:prstGeom>
          <a:ln w="127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大かっこ 13">
            <a:extLst>
              <a:ext uri="{FF2B5EF4-FFF2-40B4-BE49-F238E27FC236}">
                <a16:creationId xmlns:a16="http://schemas.microsoft.com/office/drawing/2014/main" id="{01A0C8FB-67F4-E22E-ED49-A81FE2295E5A}"/>
              </a:ext>
            </a:extLst>
          </p:cNvPr>
          <p:cNvSpPr/>
          <p:nvPr/>
        </p:nvSpPr>
        <p:spPr>
          <a:xfrm rot="16200000">
            <a:off x="3306012" y="2861658"/>
            <a:ext cx="45719" cy="599846"/>
          </a:xfrm>
          <a:prstGeom prst="leftBracket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1FCBB22-06D5-FF80-3D46-4E35BA27BD7C}"/>
              </a:ext>
            </a:extLst>
          </p:cNvPr>
          <p:cNvSpPr txBox="1"/>
          <p:nvPr/>
        </p:nvSpPr>
        <p:spPr>
          <a:xfrm>
            <a:off x="3184502" y="3146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</a:rPr>
              <a:t>3</a:t>
            </a:r>
            <a:endParaRPr kumimoji="1" lang="ja-JP" altLang="en-US" sz="1400">
              <a:solidFill>
                <a:srgbClr val="0070C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984DBFF-7800-DE9E-38C9-302BD913C049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F722B8BF-3681-FEBE-984B-C5F3366504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1F77594-881C-3DFC-86FD-523D07F8A3C2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77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F1AF480-7945-5104-2BAB-3159E1E316FF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8C43DEFF-879B-6544-C2BC-005D1FAAED2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B901FD1-E4D9-3303-E459-4845F78248FD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A1F8E2E4-ED03-FD5C-5A21-0641E2E2B8FD}"/>
              </a:ext>
            </a:extLst>
          </p:cNvPr>
          <p:cNvSpPr/>
          <p:nvPr/>
        </p:nvSpPr>
        <p:spPr>
          <a:xfrm rot="5400000">
            <a:off x="293961" y="3375003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944FF707-2552-157B-7DFD-64F28EBB6E27}"/>
              </a:ext>
            </a:extLst>
          </p:cNvPr>
          <p:cNvSpPr/>
          <p:nvPr/>
        </p:nvSpPr>
        <p:spPr>
          <a:xfrm rot="16200000">
            <a:off x="1641150" y="3270493"/>
            <a:ext cx="45719" cy="599846"/>
          </a:xfrm>
          <a:prstGeom prst="leftBracket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71D362F-A5CE-FA74-D641-C8BDA4E2CEFC}"/>
              </a:ext>
            </a:extLst>
          </p:cNvPr>
          <p:cNvSpPr txBox="1"/>
          <p:nvPr/>
        </p:nvSpPr>
        <p:spPr>
          <a:xfrm>
            <a:off x="1519640" y="355545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</a:rPr>
              <a:t>3</a:t>
            </a:r>
            <a:endParaRPr kumimoji="1" lang="ja-JP" altLang="en-US" sz="1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EE4FE83-645C-495D-BDEB-4DAF1EB1BCC8}"/>
              </a:ext>
            </a:extLst>
          </p:cNvPr>
          <p:cNvSpPr/>
          <p:nvPr/>
        </p:nvSpPr>
        <p:spPr>
          <a:xfrm>
            <a:off x="389744" y="1697126"/>
            <a:ext cx="8169640" cy="287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6E24A800-C60F-4CD5-B0D8-E8545F3A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8E5ACB-B75A-4CD3-BB41-43EE8BECC1F5}"/>
              </a:ext>
            </a:extLst>
          </p:cNvPr>
          <p:cNvSpPr txBox="1"/>
          <p:nvPr/>
        </p:nvSpPr>
        <p:spPr>
          <a:xfrm>
            <a:off x="480174" y="1812154"/>
            <a:ext cx="3861955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setup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()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recursiveCount( 4 );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</a:p>
          <a:p>
            <a:endParaRPr kumimoji="1" lang="en-US" altLang="ja-JP" sz="1400">
              <a:solidFill>
                <a:srgbClr val="00B050"/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solidFill>
                  <a:srgbClr val="00B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void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>
                <a:solidFill>
                  <a:srgbClr val="0070C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</a:t>
            </a:r>
            <a:r>
              <a:rPr kumimoji="1" lang="en-US" altLang="ja-JP" sz="1400">
                <a:solidFill>
                  <a:srgbClr val="FF990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int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iCount )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{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>
                <a:solidFill>
                  <a:srgbClr val="92D050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if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( iCount &gt; 0 )</a:t>
            </a:r>
            <a:endParaRPr kumimoji="1" lang="en-US" altLang="ja-JP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{</a:t>
            </a:r>
          </a:p>
          <a:p>
            <a:r>
              <a:rPr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 iCount - 1 );</a:t>
            </a:r>
            <a:endParaRPr kumimoji="1" lang="ja-JP" altLang="en-US" sz="140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ＭＳ ゴシック" panose="020B0609070205080204" pitchFamily="49" charset="-128"/>
            </a:endParaRP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    }</a:t>
            </a:r>
          </a:p>
          <a:p>
            <a:r>
              <a:rPr kumimoji="1" lang="en-US" altLang="ja-JP" sz="1400">
                <a:latin typeface="Consolas" panose="020B0609020204030204" pitchFamily="49" charset="0"/>
                <a:ea typeface="ＭＳ ゴシック" panose="020B0609070205080204" pitchFamily="49" charset="-128"/>
              </a:rPr>
              <a:t>}</a:t>
            </a:r>
            <a:endParaRPr kumimoji="1" lang="ja-JP" altLang="en-US" sz="140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3EADC8-7E9B-4404-8ACD-311668664193}"/>
              </a:ext>
            </a:extLst>
          </p:cNvPr>
          <p:cNvSpPr/>
          <p:nvPr/>
        </p:nvSpPr>
        <p:spPr>
          <a:xfrm>
            <a:off x="280016" y="1565451"/>
            <a:ext cx="8364512" cy="495239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B3D3EE-4928-4666-A014-C416428403A4}"/>
              </a:ext>
            </a:extLst>
          </p:cNvPr>
          <p:cNvSpPr txBox="1"/>
          <p:nvPr/>
        </p:nvSpPr>
        <p:spPr>
          <a:xfrm>
            <a:off x="328858" y="46863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コールスタック</a:t>
            </a: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E753DD5C-24F2-6965-80FF-9408C3A6524C}"/>
              </a:ext>
            </a:extLst>
          </p:cNvPr>
          <p:cNvSpPr/>
          <p:nvPr/>
        </p:nvSpPr>
        <p:spPr>
          <a:xfrm rot="5400000">
            <a:off x="293961" y="3785859"/>
            <a:ext cx="205797" cy="177411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左大かっこ 8">
            <a:extLst>
              <a:ext uri="{FF2B5EF4-FFF2-40B4-BE49-F238E27FC236}">
                <a16:creationId xmlns:a16="http://schemas.microsoft.com/office/drawing/2014/main" id="{B53136ED-E8B5-9B9A-0C71-F283876CF9DE}"/>
              </a:ext>
            </a:extLst>
          </p:cNvPr>
          <p:cNvSpPr/>
          <p:nvPr/>
        </p:nvSpPr>
        <p:spPr>
          <a:xfrm rot="16200000">
            <a:off x="3415666" y="3564340"/>
            <a:ext cx="45719" cy="971554"/>
          </a:xfrm>
          <a:prstGeom prst="leftBracket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8114FBA-16F6-6ACA-F706-BA281D9B93D8}"/>
              </a:ext>
            </a:extLst>
          </p:cNvPr>
          <p:cNvSpPr txBox="1"/>
          <p:nvPr/>
        </p:nvSpPr>
        <p:spPr>
          <a:xfrm>
            <a:off x="3305152" y="40473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rgbClr val="0070C0"/>
                </a:solidFill>
              </a:rPr>
              <a:t>2</a:t>
            </a:r>
            <a:endParaRPr kumimoji="1" lang="ja-JP" altLang="en-US" sz="1400">
              <a:solidFill>
                <a:srgbClr val="0070C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54D2EF3-E69A-3735-2CC0-12FD01458E33}"/>
              </a:ext>
            </a:extLst>
          </p:cNvPr>
          <p:cNvSpPr/>
          <p:nvPr/>
        </p:nvSpPr>
        <p:spPr>
          <a:xfrm>
            <a:off x="874214" y="5023424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recursiveCount(4)</a:t>
            </a:r>
            <a:endParaRPr kumimoji="1" lang="ja-JP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40026BE1-064F-33B8-E4D8-8E8BA641D7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9119" y="5078787"/>
            <a:ext cx="142639" cy="390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2BCF5D7-8459-ACBB-6F46-A214CDD6F413}"/>
              </a:ext>
            </a:extLst>
          </p:cNvPr>
          <p:cNvSpPr/>
          <p:nvPr/>
        </p:nvSpPr>
        <p:spPr>
          <a:xfrm>
            <a:off x="1932280" y="5255671"/>
            <a:ext cx="1380534" cy="1792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Consolas" panose="020B0609020204030204" pitchFamily="49" charset="0"/>
                <a:ea typeface="ＭＳ ゴシック" panose="020B0609070205080204" pitchFamily="49" charset="-128"/>
              </a:rPr>
              <a:t>recursiveCount(3)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7565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情報処理ⅡAB_第1回0519.potx" id="{D6D3EE47-55AF-4C34-8A70-0C5498DD7343}" vid="{401C4A9D-60BB-461D-B504-C176F7156A8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23748</TotalTime>
  <Words>2681</Words>
  <Application>Microsoft Office PowerPoint</Application>
  <PresentationFormat>画面に合わせる (4:3)</PresentationFormat>
  <Paragraphs>540</Paragraphs>
  <Slides>41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8" baseType="lpstr">
      <vt:lpstr>游ゴシック</vt:lpstr>
      <vt:lpstr>游ゴシック Medium</vt:lpstr>
      <vt:lpstr>Arial</vt:lpstr>
      <vt:lpstr>Calibri</vt:lpstr>
      <vt:lpstr>Consolas</vt:lpstr>
      <vt:lpstr>Source Sans Pro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再帰</vt:lpstr>
      <vt:lpstr>再帰</vt:lpstr>
      <vt:lpstr>再帰</vt:lpstr>
      <vt:lpstr>再帰</vt:lpstr>
      <vt:lpstr>再帰</vt:lpstr>
      <vt:lpstr>再帰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再帰</vt:lpstr>
      <vt:lpstr>再帰</vt:lpstr>
      <vt:lpstr>再帰</vt:lpstr>
      <vt:lpstr>再帰</vt:lpstr>
      <vt:lpstr>再帰</vt:lpstr>
      <vt:lpstr>再帰</vt:lpstr>
      <vt:lpstr>再帰</vt:lpstr>
      <vt:lpstr>再帰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福嶋　昭彦</dc:creator>
  <cp:lastModifiedBy>福嶋　昭彦</cp:lastModifiedBy>
  <cp:revision>987</cp:revision>
  <dcterms:created xsi:type="dcterms:W3CDTF">2020-05-22T01:53:53Z</dcterms:created>
  <dcterms:modified xsi:type="dcterms:W3CDTF">2022-06-13T11:04:48Z</dcterms:modified>
</cp:coreProperties>
</file>