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575" r:id="rId2"/>
    <p:sldId id="598" r:id="rId3"/>
    <p:sldId id="599" r:id="rId4"/>
    <p:sldId id="600" r:id="rId5"/>
    <p:sldId id="601" r:id="rId6"/>
    <p:sldId id="581" r:id="rId7"/>
    <p:sldId id="589" r:id="rId8"/>
    <p:sldId id="590" r:id="rId9"/>
    <p:sldId id="591" r:id="rId10"/>
    <p:sldId id="592" r:id="rId11"/>
    <p:sldId id="574" r:id="rId12"/>
    <p:sldId id="583" r:id="rId13"/>
    <p:sldId id="576" r:id="rId14"/>
    <p:sldId id="605" r:id="rId15"/>
    <p:sldId id="606" r:id="rId16"/>
    <p:sldId id="577" r:id="rId17"/>
    <p:sldId id="602" r:id="rId18"/>
    <p:sldId id="603" r:id="rId19"/>
    <p:sldId id="604" r:id="rId20"/>
    <p:sldId id="578" r:id="rId21"/>
    <p:sldId id="579" r:id="rId22"/>
    <p:sldId id="582" r:id="rId23"/>
    <p:sldId id="585" r:id="rId24"/>
    <p:sldId id="586" r:id="rId25"/>
    <p:sldId id="587" r:id="rId26"/>
    <p:sldId id="593" r:id="rId27"/>
    <p:sldId id="596" r:id="rId28"/>
    <p:sldId id="597" r:id="rId29"/>
    <p:sldId id="607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525252"/>
    <a:srgbClr val="848484"/>
    <a:srgbClr val="333333"/>
    <a:srgbClr val="000000"/>
    <a:srgbClr val="E7E7E7"/>
    <a:srgbClr val="DAE3F3"/>
    <a:srgbClr val="262626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4" d="100"/>
          <a:sy n="134" d="100"/>
        </p:scale>
        <p:origin x="104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2602411" y="313237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254475" y="158814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058392" y="29478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4102027" y="46603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356852" y="279369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AE7DE1-EB6D-41CB-9EAC-0E122E3530B8}"/>
              </a:ext>
            </a:extLst>
          </p:cNvPr>
          <p:cNvSpPr txBox="1"/>
          <p:nvPr/>
        </p:nvSpPr>
        <p:spPr>
          <a:xfrm>
            <a:off x="1622101" y="1149791"/>
            <a:ext cx="27768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座標系：描画を行うための基準</a:t>
            </a:r>
          </a:p>
        </p:txBody>
      </p:sp>
    </p:spTree>
    <p:extLst>
      <p:ext uri="{BB962C8B-B14F-4D97-AF65-F5344CB8AC3E}">
        <p14:creationId xmlns:p14="http://schemas.microsoft.com/office/powerpoint/2010/main" val="400611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931597" y="4493001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583661" y="2948775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558059" y="4401560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168121" y="52374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575334" y="57649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596038" y="433911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B7CF3BE-1086-4AA7-9553-B6E324412D8C}"/>
              </a:ext>
            </a:extLst>
          </p:cNvPr>
          <p:cNvCxnSpPr>
            <a:cxnSpLocks/>
          </p:cNvCxnSpPr>
          <p:nvPr/>
        </p:nvCxnSpPr>
        <p:spPr>
          <a:xfrm flipH="1" flipV="1">
            <a:off x="4279392" y="3189427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68B1E333-6F67-4BC1-B65F-19D433888243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27A5C4E-7DE9-42E9-B869-025C45781191}"/>
              </a:ext>
            </a:extLst>
          </p:cNvPr>
          <p:cNvSpPr txBox="1"/>
          <p:nvPr/>
        </p:nvSpPr>
        <p:spPr>
          <a:xfrm>
            <a:off x="5513711" y="4077501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801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DD74A32-2F77-4048-9B44-04F89CAA8FB9}"/>
              </a:ext>
            </a:extLst>
          </p:cNvPr>
          <p:cNvCxnSpPr>
            <a:cxnSpLocks/>
          </p:cNvCxnSpPr>
          <p:nvPr/>
        </p:nvCxnSpPr>
        <p:spPr>
          <a:xfrm flipV="1">
            <a:off x="3354706" y="2055571"/>
            <a:ext cx="0" cy="615947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FD2D522-88E2-4E2C-821D-1121C06B42FA}"/>
              </a:ext>
            </a:extLst>
          </p:cNvPr>
          <p:cNvCxnSpPr>
            <a:cxnSpLocks/>
          </p:cNvCxnSpPr>
          <p:nvPr/>
        </p:nvCxnSpPr>
        <p:spPr>
          <a:xfrm flipH="1">
            <a:off x="2728570" y="2671518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C73BC8-BD1C-4FA0-AC6D-FD0964D401B5}"/>
              </a:ext>
            </a:extLst>
          </p:cNvPr>
          <p:cNvSpPr txBox="1"/>
          <p:nvPr/>
        </p:nvSpPr>
        <p:spPr>
          <a:xfrm>
            <a:off x="4039092" y="3277992"/>
            <a:ext cx="97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スクリーン</a:t>
            </a:r>
            <a:endParaRPr kumimoji="1" lang="ja-JP" altLang="en-US" sz="12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B5894CA-EEF4-4AAE-A8EA-8AD151A8FDB3}"/>
              </a:ext>
            </a:extLst>
          </p:cNvPr>
          <p:cNvCxnSpPr>
            <a:cxnSpLocks/>
          </p:cNvCxnSpPr>
          <p:nvPr/>
        </p:nvCxnSpPr>
        <p:spPr>
          <a:xfrm>
            <a:off x="3350695" y="2055571"/>
            <a:ext cx="2413742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6D6B19-FD50-421B-91F4-33D9C282B4CD}"/>
              </a:ext>
            </a:extLst>
          </p:cNvPr>
          <p:cNvCxnSpPr>
            <a:cxnSpLocks/>
          </p:cNvCxnSpPr>
          <p:nvPr/>
        </p:nvCxnSpPr>
        <p:spPr>
          <a:xfrm flipV="1">
            <a:off x="5764437" y="2055571"/>
            <a:ext cx="0" cy="615947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9036C0-3811-42ED-9946-157CDE20CDB7}"/>
              </a:ext>
            </a:extLst>
          </p:cNvPr>
          <p:cNvSpPr txBox="1"/>
          <p:nvPr/>
        </p:nvSpPr>
        <p:spPr>
          <a:xfrm>
            <a:off x="4224897" y="1733164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width</a:t>
            </a:r>
            <a:endParaRPr kumimoji="1" lang="ja-JP" altLang="en-US" sz="14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D455AF6-BB4C-4318-AFFF-ED9F5AC93DB2}"/>
              </a:ext>
            </a:extLst>
          </p:cNvPr>
          <p:cNvCxnSpPr>
            <a:cxnSpLocks/>
          </p:cNvCxnSpPr>
          <p:nvPr/>
        </p:nvCxnSpPr>
        <p:spPr>
          <a:xfrm flipH="1">
            <a:off x="2728570" y="4201112"/>
            <a:ext cx="653569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716EF50-3198-4E3C-9DD5-BADC623A6F7F}"/>
              </a:ext>
            </a:extLst>
          </p:cNvPr>
          <p:cNvCxnSpPr>
            <a:cxnSpLocks/>
          </p:cNvCxnSpPr>
          <p:nvPr/>
        </p:nvCxnSpPr>
        <p:spPr>
          <a:xfrm>
            <a:off x="2728570" y="2671518"/>
            <a:ext cx="0" cy="1529594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D828FEF-0349-4679-8479-9AD6AB43D817}"/>
              </a:ext>
            </a:extLst>
          </p:cNvPr>
          <p:cNvSpPr txBox="1"/>
          <p:nvPr/>
        </p:nvSpPr>
        <p:spPr>
          <a:xfrm>
            <a:off x="2067429" y="3189150"/>
            <a:ext cx="64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height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17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26845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A85754E-DB87-48BD-BC1A-34B1D28CC24F}"/>
              </a:ext>
            </a:extLst>
          </p:cNvPr>
          <p:cNvSpPr txBox="1"/>
          <p:nvPr/>
        </p:nvSpPr>
        <p:spPr>
          <a:xfrm>
            <a:off x="4039092" y="3277992"/>
            <a:ext cx="97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スクリーン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F5C44E2-A919-4413-A608-850A5B87D32B}"/>
              </a:ext>
            </a:extLst>
          </p:cNvPr>
          <p:cNvSpPr txBox="1"/>
          <p:nvPr/>
        </p:nvSpPr>
        <p:spPr>
          <a:xfrm>
            <a:off x="2802754" y="4044028"/>
            <a:ext cx="511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>
                <a:latin typeface="+mn-ea"/>
              </a:rPr>
              <a:t>479</a:t>
            </a:r>
            <a:endParaRPr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78AB833-4492-4A60-AC90-423E8B182982}"/>
              </a:ext>
            </a:extLst>
          </p:cNvPr>
          <p:cNvSpPr txBox="1"/>
          <p:nvPr/>
        </p:nvSpPr>
        <p:spPr>
          <a:xfrm>
            <a:off x="5520348" y="2285352"/>
            <a:ext cx="502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>
                <a:latin typeface="+mn-ea"/>
              </a:rPr>
              <a:t>679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95298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E0AB95-736E-4782-B28F-6EA665E6CC07}"/>
              </a:ext>
            </a:extLst>
          </p:cNvPr>
          <p:cNvSpPr/>
          <p:nvPr/>
        </p:nvSpPr>
        <p:spPr>
          <a:xfrm>
            <a:off x="3376650" y="2678832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297A90E-A3AE-4603-9C00-735FB449D51F}"/>
              </a:ext>
            </a:extLst>
          </p:cNvPr>
          <p:cNvSpPr/>
          <p:nvPr/>
        </p:nvSpPr>
        <p:spPr>
          <a:xfrm>
            <a:off x="4175522" y="3101642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D0E0A6-5984-490F-ADD9-69A9773BF328}"/>
              </a:ext>
            </a:extLst>
          </p:cNvPr>
          <p:cNvSpPr txBox="1"/>
          <p:nvPr/>
        </p:nvSpPr>
        <p:spPr>
          <a:xfrm>
            <a:off x="4889526" y="4487318"/>
            <a:ext cx="14357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ellipse(/*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49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E0AB95-736E-4782-B28F-6EA665E6CC07}"/>
              </a:ext>
            </a:extLst>
          </p:cNvPr>
          <p:cNvSpPr/>
          <p:nvPr/>
        </p:nvSpPr>
        <p:spPr>
          <a:xfrm>
            <a:off x="3376650" y="2678832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3354705" y="2656887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297A90E-A3AE-4603-9C00-735FB449D51F}"/>
              </a:ext>
            </a:extLst>
          </p:cNvPr>
          <p:cNvSpPr/>
          <p:nvPr/>
        </p:nvSpPr>
        <p:spPr>
          <a:xfrm>
            <a:off x="4175522" y="3101642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11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E0AB95-736E-4782-B28F-6EA665E6CC07}"/>
              </a:ext>
            </a:extLst>
          </p:cNvPr>
          <p:cNvSpPr/>
          <p:nvPr/>
        </p:nvSpPr>
        <p:spPr>
          <a:xfrm>
            <a:off x="3376649" y="2678831"/>
            <a:ext cx="862879" cy="881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314473" y="2656887"/>
            <a:ext cx="480025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350695" y="2656887"/>
            <a:ext cx="4010" cy="28852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8114731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55421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297A90E-A3AE-4603-9C00-735FB449D51F}"/>
              </a:ext>
            </a:extLst>
          </p:cNvPr>
          <p:cNvSpPr/>
          <p:nvPr/>
        </p:nvSpPr>
        <p:spPr>
          <a:xfrm>
            <a:off x="4954190" y="3642772"/>
            <a:ext cx="1179257" cy="1179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972840" y="3227473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013072" y="322747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393286" y="30428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871950" y="47165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093960" y="322071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1063B3-B10D-4747-9453-DAE1094F2E5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369337" y="2671519"/>
            <a:ext cx="617430" cy="522330"/>
          </a:xfrm>
          <a:prstGeom prst="straightConnector1">
            <a:avLst/>
          </a:prstGeom>
          <a:ln w="12700">
            <a:solidFill>
              <a:srgbClr val="525252"/>
            </a:solidFill>
            <a:prstDash val="sys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1228E1-12CF-4E89-9186-42F3018071F3}"/>
              </a:ext>
            </a:extLst>
          </p:cNvPr>
          <p:cNvSpPr txBox="1"/>
          <p:nvPr/>
        </p:nvSpPr>
        <p:spPr>
          <a:xfrm>
            <a:off x="4975176" y="4808928"/>
            <a:ext cx="16137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720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4519882" y="3414712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560114" y="3414712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519882" y="3367161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940328" y="3230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4418992" y="49038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1063B3-B10D-4747-9453-DAE1094F2E5E}"/>
              </a:ext>
            </a:extLst>
          </p:cNvPr>
          <p:cNvCxnSpPr>
            <a:cxnSpLocks/>
          </p:cNvCxnSpPr>
          <p:nvPr/>
        </p:nvCxnSpPr>
        <p:spPr>
          <a:xfrm flipH="1" flipV="1">
            <a:off x="3376480" y="2684994"/>
            <a:ext cx="1143402" cy="682167"/>
          </a:xfrm>
          <a:prstGeom prst="straightConnector1">
            <a:avLst/>
          </a:prstGeom>
          <a:ln w="12700">
            <a:solidFill>
              <a:srgbClr val="525252"/>
            </a:solidFill>
            <a:prstDash val="sys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2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0FA6ED7-5EC5-4BAC-B378-641F2DDB52D0}"/>
              </a:ext>
            </a:extLst>
          </p:cNvPr>
          <p:cNvCxnSpPr>
            <a:cxnSpLocks/>
          </p:cNvCxnSpPr>
          <p:nvPr/>
        </p:nvCxnSpPr>
        <p:spPr>
          <a:xfrm rot="1800000">
            <a:off x="4406218" y="4047706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6DA7CDD-95AE-4785-8216-ED911FC6CB0D}"/>
              </a:ext>
            </a:extLst>
          </p:cNvPr>
          <p:cNvCxnSpPr>
            <a:cxnSpLocks/>
          </p:cNvCxnSpPr>
          <p:nvPr/>
        </p:nvCxnSpPr>
        <p:spPr>
          <a:xfrm rot="1800000">
            <a:off x="4178629" y="331800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6B7244-4BCC-4C30-95D2-306BF5F2CBD6}"/>
              </a:ext>
            </a:extLst>
          </p:cNvPr>
          <p:cNvSpPr txBox="1"/>
          <p:nvPr/>
        </p:nvSpPr>
        <p:spPr>
          <a:xfrm>
            <a:off x="6662209" y="4519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105132-CAD5-4ACD-85D4-F2890810D3E2}"/>
              </a:ext>
            </a:extLst>
          </p:cNvPr>
          <p:cNvSpPr txBox="1"/>
          <p:nvPr/>
        </p:nvSpPr>
        <p:spPr>
          <a:xfrm>
            <a:off x="3541417" y="466641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F02C8F0C-70FC-44E7-96DD-1DC9622C897A}"/>
              </a:ext>
            </a:extLst>
          </p:cNvPr>
          <p:cNvSpPr/>
          <p:nvPr/>
        </p:nvSpPr>
        <p:spPr>
          <a:xfrm>
            <a:off x="3981031" y="2849159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519882" y="3367161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1B6203A-B031-4230-880C-7E5CD15916EB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4614979" y="3414709"/>
            <a:ext cx="1149458" cy="13466"/>
          </a:xfrm>
          <a:prstGeom prst="straightConnector1">
            <a:avLst/>
          </a:prstGeom>
          <a:ln w="12700">
            <a:solidFill>
              <a:srgbClr val="52525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1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0FA6ED7-5EC5-4BAC-B378-641F2DDB52D0}"/>
              </a:ext>
            </a:extLst>
          </p:cNvPr>
          <p:cNvCxnSpPr>
            <a:cxnSpLocks/>
          </p:cNvCxnSpPr>
          <p:nvPr/>
        </p:nvCxnSpPr>
        <p:spPr>
          <a:xfrm rot="1800000">
            <a:off x="4406218" y="4047706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6DA7CDD-95AE-4785-8216-ED911FC6CB0D}"/>
              </a:ext>
            </a:extLst>
          </p:cNvPr>
          <p:cNvCxnSpPr>
            <a:cxnSpLocks/>
          </p:cNvCxnSpPr>
          <p:nvPr/>
        </p:nvCxnSpPr>
        <p:spPr>
          <a:xfrm rot="1800000">
            <a:off x="4178629" y="331800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6B7244-4BCC-4C30-95D2-306BF5F2CBD6}"/>
              </a:ext>
            </a:extLst>
          </p:cNvPr>
          <p:cNvSpPr txBox="1"/>
          <p:nvPr/>
        </p:nvSpPr>
        <p:spPr>
          <a:xfrm>
            <a:off x="6662209" y="4519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105132-CAD5-4ACD-85D4-F2890810D3E2}"/>
              </a:ext>
            </a:extLst>
          </p:cNvPr>
          <p:cNvSpPr txBox="1"/>
          <p:nvPr/>
        </p:nvSpPr>
        <p:spPr>
          <a:xfrm>
            <a:off x="3541417" y="466641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519882" y="3367161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8B5220-5AD8-4522-BB0A-047FC167D7BD}"/>
              </a:ext>
            </a:extLst>
          </p:cNvPr>
          <p:cNvSpPr/>
          <p:nvPr/>
        </p:nvSpPr>
        <p:spPr>
          <a:xfrm rot="1857639">
            <a:off x="4635900" y="3693009"/>
            <a:ext cx="258142" cy="263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44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D17E5AA-31C8-47CE-9447-2E6CDA1F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51" y="1520488"/>
            <a:ext cx="3829050" cy="22098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0C97B2A-61D5-48B9-B5B2-07BF9CBB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B4BA8EE-65C6-4BA5-9910-2460D652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81164F-5385-4BE3-B3EE-4AE5FDB9CC9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985636-FC5C-4FDE-B981-834D552E7F53}"/>
              </a:ext>
            </a:extLst>
          </p:cNvPr>
          <p:cNvCxnSpPr>
            <a:cxnSpLocks/>
          </p:cNvCxnSpPr>
          <p:nvPr/>
        </p:nvCxnSpPr>
        <p:spPr>
          <a:xfrm>
            <a:off x="1768751" y="1811913"/>
            <a:ext cx="38290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A4E8320-D47A-4646-AC45-4F62D0E2D5AD}"/>
              </a:ext>
            </a:extLst>
          </p:cNvPr>
          <p:cNvCxnSpPr>
            <a:cxnSpLocks/>
          </p:cNvCxnSpPr>
          <p:nvPr/>
        </p:nvCxnSpPr>
        <p:spPr>
          <a:xfrm>
            <a:off x="1768751" y="1811913"/>
            <a:ext cx="0" cy="191837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11C02F-18D7-4D19-9453-3C1AC7AA1E03}"/>
              </a:ext>
            </a:extLst>
          </p:cNvPr>
          <p:cNvSpPr txBox="1"/>
          <p:nvPr/>
        </p:nvSpPr>
        <p:spPr>
          <a:xfrm>
            <a:off x="5577286" y="1592077"/>
            <a:ext cx="30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</a:rPr>
              <a:t>X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F1745B-BAB5-4775-B86E-8D029DD65295}"/>
              </a:ext>
            </a:extLst>
          </p:cNvPr>
          <p:cNvSpPr txBox="1"/>
          <p:nvPr/>
        </p:nvSpPr>
        <p:spPr>
          <a:xfrm>
            <a:off x="1606244" y="368105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Y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F1F0438-8DF9-4AF9-81DA-4E5D63D45482}"/>
              </a:ext>
            </a:extLst>
          </p:cNvPr>
          <p:cNvSpPr/>
          <p:nvPr/>
        </p:nvSpPr>
        <p:spPr>
          <a:xfrm>
            <a:off x="1705962" y="1749124"/>
            <a:ext cx="125576" cy="125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925F1B-6253-48A9-95DC-3C94F33592E1}"/>
              </a:ext>
            </a:extLst>
          </p:cNvPr>
          <p:cNvSpPr txBox="1"/>
          <p:nvPr/>
        </p:nvSpPr>
        <p:spPr>
          <a:xfrm>
            <a:off x="1129453" y="1475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原点</a:t>
            </a:r>
          </a:p>
        </p:txBody>
      </p:sp>
    </p:spTree>
    <p:extLst>
      <p:ext uri="{BB962C8B-B14F-4D97-AF65-F5344CB8AC3E}">
        <p14:creationId xmlns:p14="http://schemas.microsoft.com/office/powerpoint/2010/main" val="168481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E0AB95-736E-4782-B28F-6EA665E6CC07}"/>
              </a:ext>
            </a:extLst>
          </p:cNvPr>
          <p:cNvSpPr/>
          <p:nvPr/>
        </p:nvSpPr>
        <p:spPr>
          <a:xfrm>
            <a:off x="4035017" y="3249418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3972840" y="3227473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013072" y="322747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764437" y="24722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02257" y="4184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761E4C-D9C2-452F-8140-32B5FB3ED3A0}"/>
              </a:ext>
            </a:extLst>
          </p:cNvPr>
          <p:cNvSpPr txBox="1"/>
          <p:nvPr/>
        </p:nvSpPr>
        <p:spPr>
          <a:xfrm>
            <a:off x="3093960" y="322071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381C8CC-40DA-4FB4-B81B-25D6DFCDD06F}"/>
              </a:ext>
            </a:extLst>
          </p:cNvPr>
          <p:cNvSpPr/>
          <p:nvPr/>
        </p:nvSpPr>
        <p:spPr>
          <a:xfrm>
            <a:off x="4788843" y="3738064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CBF0E3-95A9-4731-9C0F-CA3FDB680F56}"/>
              </a:ext>
            </a:extLst>
          </p:cNvPr>
          <p:cNvSpPr txBox="1"/>
          <p:nvPr/>
        </p:nvSpPr>
        <p:spPr>
          <a:xfrm>
            <a:off x="4975176" y="4808928"/>
            <a:ext cx="16137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ellipse(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278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203554" y="3283144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2975965" y="2553441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459545" y="3755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338753" y="3901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B56A996B-EA33-4CDC-B3E5-51750FC45BAD}"/>
              </a:ext>
            </a:extLst>
          </p:cNvPr>
          <p:cNvSpPr/>
          <p:nvPr/>
        </p:nvSpPr>
        <p:spPr>
          <a:xfrm>
            <a:off x="2778367" y="2084597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2DBBD-AD8E-4581-8B17-5FDA83F96AC0}"/>
              </a:ext>
            </a:extLst>
          </p:cNvPr>
          <p:cNvSpPr txBox="1"/>
          <p:nvPr/>
        </p:nvSpPr>
        <p:spPr>
          <a:xfrm>
            <a:off x="4975176" y="4808928"/>
            <a:ext cx="141352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725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13B423B-DDDE-449C-B2F6-A21561DECDA7}"/>
              </a:ext>
            </a:extLst>
          </p:cNvPr>
          <p:cNvSpPr/>
          <p:nvPr/>
        </p:nvSpPr>
        <p:spPr>
          <a:xfrm rot="1800000">
            <a:off x="3215715" y="2781246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203554" y="3283144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2975965" y="2553441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459545" y="3755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338753" y="3901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A5E25DA-C0A9-4941-879D-5D828EF2E012}"/>
              </a:ext>
            </a:extLst>
          </p:cNvPr>
          <p:cNvSpPr/>
          <p:nvPr/>
        </p:nvSpPr>
        <p:spPr>
          <a:xfrm>
            <a:off x="3454940" y="3552507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A55305-C90E-4529-8FF7-D3BB72E9FE9D}"/>
              </a:ext>
            </a:extLst>
          </p:cNvPr>
          <p:cNvSpPr txBox="1"/>
          <p:nvPr/>
        </p:nvSpPr>
        <p:spPr>
          <a:xfrm>
            <a:off x="4975176" y="4808928"/>
            <a:ext cx="143571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ellipse(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341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7A27BF-304D-405C-81BB-060CFB107A8F}"/>
              </a:ext>
            </a:extLst>
          </p:cNvPr>
          <p:cNvCxnSpPr>
            <a:cxnSpLocks/>
          </p:cNvCxnSpPr>
          <p:nvPr/>
        </p:nvCxnSpPr>
        <p:spPr>
          <a:xfrm rot="1800000">
            <a:off x="3861922" y="3861045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493AFCE-B5FF-4136-A289-0ABD73FCFB14}"/>
              </a:ext>
            </a:extLst>
          </p:cNvPr>
          <p:cNvCxnSpPr>
            <a:cxnSpLocks/>
          </p:cNvCxnSpPr>
          <p:nvPr/>
        </p:nvCxnSpPr>
        <p:spPr>
          <a:xfrm rot="1800000">
            <a:off x="3634333" y="3131342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9D69D3-14BE-45F0-962C-7F2D7ED53519}"/>
              </a:ext>
            </a:extLst>
          </p:cNvPr>
          <p:cNvSpPr txBox="1"/>
          <p:nvPr/>
        </p:nvSpPr>
        <p:spPr>
          <a:xfrm>
            <a:off x="6117913" y="43332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038655-D4AE-4C24-B3F6-D98D4D0D5949}"/>
              </a:ext>
            </a:extLst>
          </p:cNvPr>
          <p:cNvSpPr txBox="1"/>
          <p:nvPr/>
        </p:nvSpPr>
        <p:spPr>
          <a:xfrm>
            <a:off x="2997121" y="44797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13128A-FA4A-4865-8398-E09265D9F683}"/>
              </a:ext>
            </a:extLst>
          </p:cNvPr>
          <p:cNvSpPr txBox="1"/>
          <p:nvPr/>
        </p:nvSpPr>
        <p:spPr>
          <a:xfrm>
            <a:off x="3142882" y="2896364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DF649ADA-E868-4769-A86C-4215E6E7C7BF}"/>
              </a:ext>
            </a:extLst>
          </p:cNvPr>
          <p:cNvSpPr/>
          <p:nvPr/>
        </p:nvSpPr>
        <p:spPr>
          <a:xfrm>
            <a:off x="3407472" y="2651129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07BAC3-7DBD-4B2A-9A34-897D5148FBF3}"/>
              </a:ext>
            </a:extLst>
          </p:cNvPr>
          <p:cNvCxnSpPr>
            <a:cxnSpLocks/>
          </p:cNvCxnSpPr>
          <p:nvPr/>
        </p:nvCxnSpPr>
        <p:spPr>
          <a:xfrm flipH="1">
            <a:off x="4027704" y="3242339"/>
            <a:ext cx="1370914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D1896E0-14B7-4F63-9687-4CC7D6683CD1}"/>
              </a:ext>
            </a:extLst>
          </p:cNvPr>
          <p:cNvSpPr txBox="1"/>
          <p:nvPr/>
        </p:nvSpPr>
        <p:spPr>
          <a:xfrm>
            <a:off x="4754712" y="2038237"/>
            <a:ext cx="20194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平行移動後も，</a:t>
            </a:r>
            <a:endParaRPr kumimoji="1" lang="en-US" altLang="ja-JP" sz="1400" dirty="0"/>
          </a:p>
          <a:p>
            <a:r>
              <a:rPr kumimoji="1" lang="ja-JP" altLang="en-US" sz="1400" dirty="0"/>
              <a:t>回転は</a:t>
            </a:r>
            <a:r>
              <a:rPr lang="ja-JP" altLang="en-US" sz="1400" dirty="0"/>
              <a:t>必ず原点が中心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B8FCE8-82E3-4562-8280-15C41A0F6608}"/>
              </a:ext>
            </a:extLst>
          </p:cNvPr>
          <p:cNvSpPr txBox="1"/>
          <p:nvPr/>
        </p:nvSpPr>
        <p:spPr>
          <a:xfrm>
            <a:off x="4975176" y="4808928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6826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7A27BF-304D-405C-81BB-060CFB107A8F}"/>
              </a:ext>
            </a:extLst>
          </p:cNvPr>
          <p:cNvCxnSpPr>
            <a:cxnSpLocks/>
          </p:cNvCxnSpPr>
          <p:nvPr/>
        </p:nvCxnSpPr>
        <p:spPr>
          <a:xfrm rot="1800000">
            <a:off x="3861922" y="3861045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493AFCE-B5FF-4136-A289-0ABD73FCFB14}"/>
              </a:ext>
            </a:extLst>
          </p:cNvPr>
          <p:cNvCxnSpPr>
            <a:cxnSpLocks/>
          </p:cNvCxnSpPr>
          <p:nvPr/>
        </p:nvCxnSpPr>
        <p:spPr>
          <a:xfrm rot="1800000">
            <a:off x="3634333" y="3131342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9D69D3-14BE-45F0-962C-7F2D7ED53519}"/>
              </a:ext>
            </a:extLst>
          </p:cNvPr>
          <p:cNvSpPr txBox="1"/>
          <p:nvPr/>
        </p:nvSpPr>
        <p:spPr>
          <a:xfrm>
            <a:off x="6117913" y="43332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038655-D4AE-4C24-B3F6-D98D4D0D5949}"/>
              </a:ext>
            </a:extLst>
          </p:cNvPr>
          <p:cNvSpPr txBox="1"/>
          <p:nvPr/>
        </p:nvSpPr>
        <p:spPr>
          <a:xfrm>
            <a:off x="2997121" y="44797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13128A-FA4A-4865-8398-E09265D9F683}"/>
              </a:ext>
            </a:extLst>
          </p:cNvPr>
          <p:cNvSpPr txBox="1"/>
          <p:nvPr/>
        </p:nvSpPr>
        <p:spPr>
          <a:xfrm>
            <a:off x="3142882" y="2896364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972840" y="3179922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3FB61A-3379-4BE7-B35E-4A210AD583E3}"/>
              </a:ext>
            </a:extLst>
          </p:cNvPr>
          <p:cNvSpPr/>
          <p:nvPr/>
        </p:nvSpPr>
        <p:spPr>
          <a:xfrm rot="1800000">
            <a:off x="3874084" y="3344516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E211606-7C79-4D91-9D1C-168B686E2AAC}"/>
              </a:ext>
            </a:extLst>
          </p:cNvPr>
          <p:cNvSpPr/>
          <p:nvPr/>
        </p:nvSpPr>
        <p:spPr>
          <a:xfrm>
            <a:off x="4224899" y="4127401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F04EE9-0078-4A0C-A076-F3AEB83AB237}"/>
              </a:ext>
            </a:extLst>
          </p:cNvPr>
          <p:cNvSpPr txBox="1"/>
          <p:nvPr/>
        </p:nvSpPr>
        <p:spPr>
          <a:xfrm>
            <a:off x="4975176" y="4808928"/>
            <a:ext cx="161371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  <a:p>
            <a:r>
              <a:rPr kumimoji="1" lang="en-US" altLang="ja-JP" sz="1400" dirty="0"/>
              <a:t>ellipse(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291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203554" y="3283144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2975965" y="2553441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314473" y="2609336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459545" y="3755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338753" y="3901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484514" y="2318463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B56A996B-EA33-4CDC-B3E5-51750FC45BAD}"/>
              </a:ext>
            </a:extLst>
          </p:cNvPr>
          <p:cNvSpPr/>
          <p:nvPr/>
        </p:nvSpPr>
        <p:spPr>
          <a:xfrm>
            <a:off x="2778367" y="2084597"/>
            <a:ext cx="1167312" cy="1167312"/>
          </a:xfrm>
          <a:prstGeom prst="arc">
            <a:avLst>
              <a:gd name="adj1" fmla="val 6788"/>
              <a:gd name="adj2" fmla="val 16360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B6A45F5-67B6-423B-8FA2-A171BF964E8D}"/>
              </a:ext>
            </a:extLst>
          </p:cNvPr>
          <p:cNvCxnSpPr>
            <a:cxnSpLocks/>
          </p:cNvCxnSpPr>
          <p:nvPr/>
        </p:nvCxnSpPr>
        <p:spPr>
          <a:xfrm flipH="1" flipV="1">
            <a:off x="2872985" y="3489810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4CF15EC-6A21-4B54-B8D2-78CE1D4269BA}"/>
              </a:ext>
            </a:extLst>
          </p:cNvPr>
          <p:cNvCxnSpPr>
            <a:cxnSpLocks/>
          </p:cNvCxnSpPr>
          <p:nvPr/>
        </p:nvCxnSpPr>
        <p:spPr>
          <a:xfrm rot="5340000" flipH="1" flipV="1">
            <a:off x="3529200" y="3307232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0E98E2E-5B06-4381-BC5A-B8314E077EC8}"/>
              </a:ext>
            </a:extLst>
          </p:cNvPr>
          <p:cNvCxnSpPr>
            <a:cxnSpLocks/>
          </p:cNvCxnSpPr>
          <p:nvPr/>
        </p:nvCxnSpPr>
        <p:spPr>
          <a:xfrm flipH="1" flipV="1">
            <a:off x="3380057" y="2714018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8B4088-DCFD-4C6F-A98D-87C01AFF6C2A}"/>
              </a:ext>
            </a:extLst>
          </p:cNvPr>
          <p:cNvSpPr txBox="1"/>
          <p:nvPr/>
        </p:nvSpPr>
        <p:spPr>
          <a:xfrm>
            <a:off x="4566886" y="1992895"/>
            <a:ext cx="25142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回転後の平行移動は，</a:t>
            </a:r>
            <a:endParaRPr kumimoji="1" lang="en-US" altLang="ja-JP" sz="1400" dirty="0"/>
          </a:p>
          <a:p>
            <a:r>
              <a:rPr lang="ja-JP" altLang="en-US" sz="1400" dirty="0"/>
              <a:t>回転後の</a:t>
            </a:r>
            <a:r>
              <a:rPr lang="en-US" altLang="ja-JP" sz="1400" dirty="0"/>
              <a:t>X</a:t>
            </a:r>
            <a:r>
              <a:rPr lang="ja-JP" altLang="en-US" sz="1400" dirty="0"/>
              <a:t>軸，</a:t>
            </a:r>
            <a:r>
              <a:rPr lang="en-US" altLang="ja-JP" sz="1400" dirty="0"/>
              <a:t>Y</a:t>
            </a:r>
            <a:r>
              <a:rPr lang="ja-JP" altLang="en-US" sz="1400" dirty="0"/>
              <a:t>軸の値を使う．</a:t>
            </a:r>
            <a:endParaRPr kumimoji="1" lang="en-US" altLang="ja-JP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48C926-259B-40F1-89E6-C8DB801CDF19}"/>
              </a:ext>
            </a:extLst>
          </p:cNvPr>
          <p:cNvSpPr txBox="1"/>
          <p:nvPr/>
        </p:nvSpPr>
        <p:spPr>
          <a:xfrm>
            <a:off x="5553077" y="4318720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668775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AAB32-78E3-4DD2-8611-FCC1C9E29F42}"/>
              </a:ext>
            </a:extLst>
          </p:cNvPr>
          <p:cNvSpPr/>
          <p:nvPr/>
        </p:nvSpPr>
        <p:spPr>
          <a:xfrm>
            <a:off x="3369336" y="2671518"/>
            <a:ext cx="2395101" cy="1513314"/>
          </a:xfrm>
          <a:prstGeom prst="rect">
            <a:avLst/>
          </a:prstGeom>
          <a:solidFill>
            <a:srgbClr val="E7E7E7">
              <a:alpha val="69804"/>
            </a:srgbClr>
          </a:solidFill>
          <a:ln w="19050">
            <a:solidFill>
              <a:srgbClr val="33333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3547369" y="4592566"/>
            <a:ext cx="247482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3319780" y="3862863"/>
            <a:ext cx="0" cy="154422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3658288" y="3918758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03360" y="50648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2682568" y="52112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2666859" y="3689716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0E98E2E-5B06-4381-BC5A-B8314E077EC8}"/>
              </a:ext>
            </a:extLst>
          </p:cNvPr>
          <p:cNvCxnSpPr>
            <a:cxnSpLocks/>
          </p:cNvCxnSpPr>
          <p:nvPr/>
        </p:nvCxnSpPr>
        <p:spPr>
          <a:xfrm flipH="1" flipV="1">
            <a:off x="3380057" y="2714018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AB9997-D936-4D5E-AFE5-0318420107A7}"/>
              </a:ext>
            </a:extLst>
          </p:cNvPr>
          <p:cNvSpPr txBox="1"/>
          <p:nvPr/>
        </p:nvSpPr>
        <p:spPr>
          <a:xfrm>
            <a:off x="5553077" y="4318720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translate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77549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D260A0D-A0F5-43CA-815A-2DF81E70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3DB5891-F220-44A3-974F-73475F7E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5C2CCD-C4FF-4739-AEF0-35B7F3F2EA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6B3200-CB57-4D20-A915-EA769B165A54}"/>
              </a:ext>
            </a:extLst>
          </p:cNvPr>
          <p:cNvSpPr txBox="1"/>
          <p:nvPr/>
        </p:nvSpPr>
        <p:spPr>
          <a:xfrm>
            <a:off x="1448905" y="2527055"/>
            <a:ext cx="6417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このように，座標変換は，繰り返すほど頭が混乱してくる．</a:t>
            </a:r>
            <a:endParaRPr kumimoji="1"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AB7D777-BE57-48AF-BF1D-FEEDAA11CCED}"/>
              </a:ext>
            </a:extLst>
          </p:cNvPr>
          <p:cNvSpPr/>
          <p:nvPr/>
        </p:nvSpPr>
        <p:spPr>
          <a:xfrm>
            <a:off x="4047343" y="3100890"/>
            <a:ext cx="742013" cy="547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D99C9-05F3-438D-84EA-C405518C6F34}"/>
              </a:ext>
            </a:extLst>
          </p:cNvPr>
          <p:cNvSpPr txBox="1"/>
          <p:nvPr/>
        </p:nvSpPr>
        <p:spPr>
          <a:xfrm>
            <a:off x="1969621" y="3933538"/>
            <a:ext cx="49739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ある時点の座標系を記憶しておく</a:t>
            </a:r>
            <a:r>
              <a:rPr kumimoji="1" lang="en-US" altLang="ja-JP" dirty="0"/>
              <a:t>: pushMatrix()</a:t>
            </a:r>
          </a:p>
          <a:p>
            <a:r>
              <a:rPr kumimoji="1" lang="ja-JP" altLang="en-US" dirty="0"/>
              <a:t>その時の座標系に戻す</a:t>
            </a:r>
            <a:r>
              <a:rPr kumimoji="1" lang="en-US" altLang="ja-JP" dirty="0"/>
              <a:t>: popMatrix()</a:t>
            </a:r>
          </a:p>
        </p:txBody>
      </p:sp>
    </p:spTree>
    <p:extLst>
      <p:ext uri="{BB962C8B-B14F-4D97-AF65-F5344CB8AC3E}">
        <p14:creationId xmlns:p14="http://schemas.microsoft.com/office/powerpoint/2010/main" val="180726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BECDA3C-342E-4183-ADFA-CBDEA24F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A085DE-D9F1-4B92-8892-401CE17E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423DE6-A60F-4599-A4DC-021FBC0EC30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11C78-26A3-48A4-AD79-BE152B35A7AC}"/>
              </a:ext>
            </a:extLst>
          </p:cNvPr>
          <p:cNvSpPr txBox="1"/>
          <p:nvPr/>
        </p:nvSpPr>
        <p:spPr>
          <a:xfrm>
            <a:off x="2171700" y="1555795"/>
            <a:ext cx="41902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1600"/>
          </a:p>
          <a:p>
            <a:r>
              <a:rPr kumimoji="1" lang="en-US" altLang="ja-JP" sz="1600">
                <a:solidFill>
                  <a:srgbClr val="008080"/>
                </a:solidFill>
              </a:rPr>
              <a:t>pushMatrix</a:t>
            </a:r>
            <a:r>
              <a:rPr kumimoji="1" lang="en-US" altLang="ja-JP" sz="1600"/>
              <a:t>();    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kumimoji="1" lang="en-US" altLang="ja-JP" sz="1600"/>
              <a:t> 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座標系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の保存</a:t>
            </a:r>
          </a:p>
          <a:p>
            <a:endParaRPr kumimoji="1" lang="ja-JP" altLang="en-US" sz="1600"/>
          </a:p>
          <a:p>
            <a:r>
              <a:rPr kumimoji="1" lang="en-US" altLang="ja-JP" sz="1600"/>
              <a:t>translate(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/**/</a:t>
            </a:r>
            <a:r>
              <a:rPr kumimoji="1" lang="en-US" altLang="ja-JP" sz="1600"/>
              <a:t>);</a:t>
            </a:r>
          </a:p>
          <a:p>
            <a:endParaRPr kumimoji="1" lang="en-US" altLang="ja-JP" sz="1600"/>
          </a:p>
          <a:p>
            <a:r>
              <a:rPr kumimoji="1" lang="en-US" altLang="ja-JP" sz="1600">
                <a:solidFill>
                  <a:srgbClr val="008080"/>
                </a:solidFill>
              </a:rPr>
              <a:t>pushMatrix</a:t>
            </a:r>
            <a:r>
              <a:rPr kumimoji="1" lang="en-US" altLang="ja-JP" sz="1600"/>
              <a:t>();    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座標系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の保存</a:t>
            </a:r>
          </a:p>
          <a:p>
            <a:endParaRPr kumimoji="1" lang="ja-JP" altLang="en-US" sz="1600"/>
          </a:p>
          <a:p>
            <a:r>
              <a:rPr kumimoji="1" lang="en-US" altLang="ja-JP" sz="1600"/>
              <a:t>scale(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/**/</a:t>
            </a:r>
            <a:r>
              <a:rPr kumimoji="1" lang="en-US" altLang="ja-JP" sz="1600"/>
              <a:t>);</a:t>
            </a:r>
          </a:p>
          <a:p>
            <a:r>
              <a:rPr kumimoji="1" lang="en-US" altLang="ja-JP" sz="1600"/>
              <a:t>translate(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/**/</a:t>
            </a:r>
            <a:r>
              <a:rPr kumimoji="1" lang="en-US" altLang="ja-JP" sz="1600"/>
              <a:t>);</a:t>
            </a:r>
          </a:p>
          <a:p>
            <a:r>
              <a:rPr kumimoji="1" lang="en-US" altLang="ja-JP" sz="1600"/>
              <a:t>rotate(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/**/</a:t>
            </a:r>
            <a:r>
              <a:rPr kumimoji="1" lang="en-US" altLang="ja-JP" sz="1600"/>
              <a:t>);</a:t>
            </a:r>
          </a:p>
          <a:p>
            <a:endParaRPr kumimoji="1" lang="en-US" altLang="ja-JP" sz="1600"/>
          </a:p>
          <a:p>
            <a:r>
              <a:rPr kumimoji="1" lang="en-US" altLang="ja-JP" sz="1600">
                <a:solidFill>
                  <a:srgbClr val="C00000"/>
                </a:solidFill>
              </a:rPr>
              <a:t>popMatrix</a:t>
            </a:r>
            <a:r>
              <a:rPr kumimoji="1" lang="en-US" altLang="ja-JP" sz="1600"/>
              <a:t>();    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保存していた座標系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に戻す</a:t>
            </a:r>
          </a:p>
          <a:p>
            <a:endParaRPr kumimoji="1" lang="ja-JP" altLang="en-US" sz="1600"/>
          </a:p>
          <a:p>
            <a:r>
              <a:rPr kumimoji="1" lang="en-US" altLang="ja-JP" sz="1600">
                <a:solidFill>
                  <a:srgbClr val="C00000"/>
                </a:solidFill>
              </a:rPr>
              <a:t>popMatrix</a:t>
            </a:r>
            <a:r>
              <a:rPr kumimoji="1" lang="en-US" altLang="ja-JP" sz="1600"/>
              <a:t>();    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保存していた座標系</a:t>
            </a:r>
            <a:r>
              <a:rPr kumimoji="1"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に戻す</a:t>
            </a:r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FF690389-36B8-41AD-A615-DF9E04B3BAA3}"/>
              </a:ext>
            </a:extLst>
          </p:cNvPr>
          <p:cNvSpPr/>
          <p:nvPr/>
        </p:nvSpPr>
        <p:spPr>
          <a:xfrm>
            <a:off x="3807502" y="2945568"/>
            <a:ext cx="2773180" cy="1697876"/>
          </a:xfrm>
          <a:prstGeom prst="arc">
            <a:avLst>
              <a:gd name="adj1" fmla="val 16129740"/>
              <a:gd name="adj2" fmla="val 1588349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15992C9F-C39F-4B58-9E2A-9EE8281D6743}"/>
              </a:ext>
            </a:extLst>
          </p:cNvPr>
          <p:cNvSpPr/>
          <p:nvPr/>
        </p:nvSpPr>
        <p:spPr>
          <a:xfrm>
            <a:off x="3440244" y="1971207"/>
            <a:ext cx="3532056" cy="3251857"/>
          </a:xfrm>
          <a:prstGeom prst="arc">
            <a:avLst>
              <a:gd name="adj1" fmla="val 16129740"/>
              <a:gd name="adj2" fmla="val 3037803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03C5F7-71AA-41B3-8BC2-351D666BBF32}"/>
              </a:ext>
            </a:extLst>
          </p:cNvPr>
          <p:cNvSpPr/>
          <p:nvPr/>
        </p:nvSpPr>
        <p:spPr>
          <a:xfrm>
            <a:off x="2083633" y="1656413"/>
            <a:ext cx="5149121" cy="35666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50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5246841-80EA-4A36-8946-FB400559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7BF5777-46F0-42DC-A1EB-47E5B82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ADF80D-4DD8-4C0D-AAB2-8C4FA3C060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右大かっこ 4">
            <a:extLst>
              <a:ext uri="{FF2B5EF4-FFF2-40B4-BE49-F238E27FC236}">
                <a16:creationId xmlns:a16="http://schemas.microsoft.com/office/drawing/2014/main" id="{AEE5B371-391C-4A99-B7B8-E7557175C845}"/>
              </a:ext>
            </a:extLst>
          </p:cNvPr>
          <p:cNvSpPr/>
          <p:nvPr/>
        </p:nvSpPr>
        <p:spPr>
          <a:xfrm rot="5400000">
            <a:off x="3542637" y="3106872"/>
            <a:ext cx="2421732" cy="1737254"/>
          </a:xfrm>
          <a:prstGeom prst="rightBracke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56D9FC-4A54-4C70-8CF1-07092289C72C}"/>
              </a:ext>
            </a:extLst>
          </p:cNvPr>
          <p:cNvSpPr txBox="1"/>
          <p:nvPr/>
        </p:nvSpPr>
        <p:spPr>
          <a:xfrm>
            <a:off x="4030272" y="4715948"/>
            <a:ext cx="144646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座標系データ１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9579CD-ECCD-4293-8FB1-A84FF974DC19}"/>
              </a:ext>
            </a:extLst>
          </p:cNvPr>
          <p:cNvSpPr txBox="1"/>
          <p:nvPr/>
        </p:nvSpPr>
        <p:spPr>
          <a:xfrm>
            <a:off x="4030272" y="4245531"/>
            <a:ext cx="144646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座標系データ</a:t>
            </a:r>
            <a:r>
              <a:rPr lang="ja-JP" altLang="en-US" sz="1400"/>
              <a:t>２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D7D816-8C0A-4183-9F0A-36B7A75A3372}"/>
              </a:ext>
            </a:extLst>
          </p:cNvPr>
          <p:cNvSpPr txBox="1"/>
          <p:nvPr/>
        </p:nvSpPr>
        <p:spPr>
          <a:xfrm>
            <a:off x="4030272" y="3821610"/>
            <a:ext cx="144646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座標系データ３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E3F539-0ABE-4F38-9EB9-69BF1903FCFF}"/>
              </a:ext>
            </a:extLst>
          </p:cNvPr>
          <p:cNvSpPr txBox="1"/>
          <p:nvPr/>
        </p:nvSpPr>
        <p:spPr>
          <a:xfrm>
            <a:off x="1968102" y="1953425"/>
            <a:ext cx="1482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>
                <a:solidFill>
                  <a:srgbClr val="008080"/>
                </a:solidFill>
              </a:rPr>
              <a:t>pushMatrix</a:t>
            </a:r>
            <a:r>
              <a:rPr kumimoji="1" lang="en-US" altLang="ja-JP" sz="1800"/>
              <a:t>();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9E94D9-52AA-459E-B1FD-5F56667EC5E6}"/>
              </a:ext>
            </a:extLst>
          </p:cNvPr>
          <p:cNvSpPr txBox="1"/>
          <p:nvPr/>
        </p:nvSpPr>
        <p:spPr>
          <a:xfrm>
            <a:off x="3960934" y="5238216"/>
            <a:ext cx="173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solidFill>
                  <a:schemeClr val="accent5">
                    <a:lumMod val="50000"/>
                  </a:schemeClr>
                </a:solidFill>
              </a:rPr>
              <a:t>キュー </a:t>
            </a:r>
            <a:r>
              <a:rPr kumimoji="1" lang="en-US" altLang="ja-JP" sz="1800">
                <a:solidFill>
                  <a:schemeClr val="accent5">
                    <a:lumMod val="50000"/>
                  </a:schemeClr>
                </a:solidFill>
              </a:rPr>
              <a:t>Queue</a:t>
            </a:r>
            <a:endParaRPr lang="ja-JP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9B4FBB-AF65-48B5-87D1-E45C31F3A6EF}"/>
              </a:ext>
            </a:extLst>
          </p:cNvPr>
          <p:cNvSpPr txBox="1"/>
          <p:nvPr/>
        </p:nvSpPr>
        <p:spPr>
          <a:xfrm>
            <a:off x="6211177" y="1975064"/>
            <a:ext cx="1482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>
                <a:solidFill>
                  <a:srgbClr val="C00000"/>
                </a:solidFill>
              </a:rPr>
              <a:t>popMatrix</a:t>
            </a:r>
            <a:r>
              <a:rPr kumimoji="1" lang="en-US" altLang="ja-JP" sz="1800"/>
              <a:t>(); 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AC6A15-2ED5-4680-82F6-A69135725644}"/>
              </a:ext>
            </a:extLst>
          </p:cNvPr>
          <p:cNvSpPr txBox="1"/>
          <p:nvPr/>
        </p:nvSpPr>
        <p:spPr>
          <a:xfrm>
            <a:off x="1819208" y="2383417"/>
            <a:ext cx="173725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/>
              <a:t>現在の</a:t>
            </a:r>
            <a:r>
              <a:rPr kumimoji="1" lang="ja-JP" altLang="en-US" sz="1200"/>
              <a:t>座標系データ</a:t>
            </a:r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1A9D365C-F160-44F0-9F37-51F25C633AA3}"/>
              </a:ext>
            </a:extLst>
          </p:cNvPr>
          <p:cNvSpPr/>
          <p:nvPr/>
        </p:nvSpPr>
        <p:spPr>
          <a:xfrm flipH="1">
            <a:off x="2599257" y="2502837"/>
            <a:ext cx="1958455" cy="1002846"/>
          </a:xfrm>
          <a:prstGeom prst="arc">
            <a:avLst>
              <a:gd name="adj1" fmla="val 10696835"/>
              <a:gd name="adj2" fmla="val 16195417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53499C9B-3FBA-48DE-BD88-70931B5E8DCC}"/>
              </a:ext>
            </a:extLst>
          </p:cNvPr>
          <p:cNvSpPr/>
          <p:nvPr/>
        </p:nvSpPr>
        <p:spPr>
          <a:xfrm flipH="1">
            <a:off x="4827793" y="2552146"/>
            <a:ext cx="1958455" cy="1002846"/>
          </a:xfrm>
          <a:prstGeom prst="arc">
            <a:avLst>
              <a:gd name="adj1" fmla="val 15455370"/>
              <a:gd name="adj2" fmla="val 21521621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9C8B04-C711-4F00-B101-2FBBAE62DE9F}"/>
              </a:ext>
            </a:extLst>
          </p:cNvPr>
          <p:cNvSpPr txBox="1"/>
          <p:nvPr/>
        </p:nvSpPr>
        <p:spPr>
          <a:xfrm>
            <a:off x="5917621" y="2413646"/>
            <a:ext cx="217624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/>
              <a:t>現在の</a:t>
            </a:r>
            <a:r>
              <a:rPr kumimoji="1" lang="ja-JP" altLang="en-US" sz="1200"/>
              <a:t>座標系データへ上書き</a:t>
            </a:r>
          </a:p>
        </p:txBody>
      </p:sp>
    </p:spTree>
    <p:extLst>
      <p:ext uri="{BB962C8B-B14F-4D97-AF65-F5344CB8AC3E}">
        <p14:creationId xmlns:p14="http://schemas.microsoft.com/office/powerpoint/2010/main" val="10372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01C7AFA-F769-4B7F-9C52-8CD27021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51" y="1513136"/>
            <a:ext cx="3829050" cy="22098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0C97B2A-61D5-48B9-B5B2-07BF9CBB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B4BA8EE-65C6-4BA5-9910-2460D652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81164F-5385-4BE3-B3EE-4AE5FDB9CC9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985636-FC5C-4FDE-B981-834D552E7F53}"/>
              </a:ext>
            </a:extLst>
          </p:cNvPr>
          <p:cNvCxnSpPr>
            <a:cxnSpLocks/>
          </p:cNvCxnSpPr>
          <p:nvPr/>
        </p:nvCxnSpPr>
        <p:spPr>
          <a:xfrm>
            <a:off x="3273997" y="2311320"/>
            <a:ext cx="38290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A4E8320-D47A-4646-AC45-4F62D0E2D5AD}"/>
              </a:ext>
            </a:extLst>
          </p:cNvPr>
          <p:cNvCxnSpPr>
            <a:cxnSpLocks/>
          </p:cNvCxnSpPr>
          <p:nvPr/>
        </p:nvCxnSpPr>
        <p:spPr>
          <a:xfrm>
            <a:off x="3273997" y="2311320"/>
            <a:ext cx="0" cy="191837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11C02F-18D7-4D19-9453-3C1AC7AA1E03}"/>
              </a:ext>
            </a:extLst>
          </p:cNvPr>
          <p:cNvSpPr txBox="1"/>
          <p:nvPr/>
        </p:nvSpPr>
        <p:spPr>
          <a:xfrm>
            <a:off x="7082532" y="2091484"/>
            <a:ext cx="30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</a:rPr>
              <a:t>X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F1745B-BAB5-4775-B86E-8D029DD65295}"/>
              </a:ext>
            </a:extLst>
          </p:cNvPr>
          <p:cNvSpPr txBox="1"/>
          <p:nvPr/>
        </p:nvSpPr>
        <p:spPr>
          <a:xfrm>
            <a:off x="3111490" y="418045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Y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F1F0438-8DF9-4AF9-81DA-4E5D63D45482}"/>
              </a:ext>
            </a:extLst>
          </p:cNvPr>
          <p:cNvSpPr/>
          <p:nvPr/>
        </p:nvSpPr>
        <p:spPr>
          <a:xfrm>
            <a:off x="3211208" y="2248531"/>
            <a:ext cx="125576" cy="125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925F1B-6253-48A9-95DC-3C94F33592E1}"/>
              </a:ext>
            </a:extLst>
          </p:cNvPr>
          <p:cNvSpPr txBox="1"/>
          <p:nvPr/>
        </p:nvSpPr>
        <p:spPr>
          <a:xfrm>
            <a:off x="3211208" y="1884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原点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B6DE13-B0A6-4E70-96C2-E612DDA17480}"/>
              </a:ext>
            </a:extLst>
          </p:cNvPr>
          <p:cNvCxnSpPr>
            <a:cxnSpLocks/>
          </p:cNvCxnSpPr>
          <p:nvPr/>
        </p:nvCxnSpPr>
        <p:spPr>
          <a:xfrm>
            <a:off x="1768751" y="1814732"/>
            <a:ext cx="1402154" cy="456578"/>
          </a:xfrm>
          <a:prstGeom prst="straightConnector1">
            <a:avLst/>
          </a:prstGeom>
          <a:ln w="762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31C39C-5FCB-4DA7-BD76-B586F720632D}"/>
              </a:ext>
            </a:extLst>
          </p:cNvPr>
          <p:cNvSpPr txBox="1"/>
          <p:nvPr/>
        </p:nvSpPr>
        <p:spPr>
          <a:xfrm>
            <a:off x="1528360" y="1055225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座標変換（平行移動）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95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A4E8320-D47A-4646-AC45-4F62D0E2D5AD}"/>
              </a:ext>
            </a:extLst>
          </p:cNvPr>
          <p:cNvCxnSpPr>
            <a:cxnSpLocks/>
          </p:cNvCxnSpPr>
          <p:nvPr/>
        </p:nvCxnSpPr>
        <p:spPr>
          <a:xfrm flipH="1">
            <a:off x="2032782" y="2572252"/>
            <a:ext cx="624693" cy="14581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201C7AFA-F769-4B7F-9C52-8CD27021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258576"/>
            <a:ext cx="3829050" cy="22098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0C97B2A-61D5-48B9-B5B2-07BF9CBB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B4BA8EE-65C6-4BA5-9910-2460D652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81164F-5385-4BE3-B3EE-4AE5FDB9CC9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985636-FC5C-4FDE-B981-834D552E7F53}"/>
              </a:ext>
            </a:extLst>
          </p:cNvPr>
          <p:cNvCxnSpPr>
            <a:cxnSpLocks/>
          </p:cNvCxnSpPr>
          <p:nvPr/>
        </p:nvCxnSpPr>
        <p:spPr>
          <a:xfrm>
            <a:off x="2657475" y="2572252"/>
            <a:ext cx="3433836" cy="14581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11C02F-18D7-4D19-9453-3C1AC7AA1E03}"/>
              </a:ext>
            </a:extLst>
          </p:cNvPr>
          <p:cNvSpPr txBox="1"/>
          <p:nvPr/>
        </p:nvSpPr>
        <p:spPr>
          <a:xfrm>
            <a:off x="6047788" y="3820146"/>
            <a:ext cx="30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</a:rPr>
              <a:t>X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F1745B-BAB5-4775-B86E-8D029DD65295}"/>
              </a:ext>
            </a:extLst>
          </p:cNvPr>
          <p:cNvSpPr txBox="1"/>
          <p:nvPr/>
        </p:nvSpPr>
        <p:spPr>
          <a:xfrm>
            <a:off x="1795287" y="393624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Y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F1F0438-8DF9-4AF9-81DA-4E5D63D45482}"/>
              </a:ext>
            </a:extLst>
          </p:cNvPr>
          <p:cNvSpPr/>
          <p:nvPr/>
        </p:nvSpPr>
        <p:spPr>
          <a:xfrm>
            <a:off x="2594686" y="2509463"/>
            <a:ext cx="125576" cy="125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925F1B-6253-48A9-95DC-3C94F33592E1}"/>
              </a:ext>
            </a:extLst>
          </p:cNvPr>
          <p:cNvSpPr txBox="1"/>
          <p:nvPr/>
        </p:nvSpPr>
        <p:spPr>
          <a:xfrm>
            <a:off x="1979749" y="2387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原点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31C39C-5FCB-4DA7-BD76-B586F720632D}"/>
              </a:ext>
            </a:extLst>
          </p:cNvPr>
          <p:cNvSpPr txBox="1"/>
          <p:nvPr/>
        </p:nvSpPr>
        <p:spPr>
          <a:xfrm>
            <a:off x="2417084" y="1800665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座標変換（回転）</a:t>
            </a:r>
            <a:endParaRPr kumimoji="1" lang="ja-JP" altLang="en-US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BD7DA669-BDB8-4E2F-96CF-4C3B86860D6C}"/>
              </a:ext>
            </a:extLst>
          </p:cNvPr>
          <p:cNvSpPr/>
          <p:nvPr/>
        </p:nvSpPr>
        <p:spPr>
          <a:xfrm>
            <a:off x="2163857" y="2090527"/>
            <a:ext cx="989063" cy="989063"/>
          </a:xfrm>
          <a:prstGeom prst="arc">
            <a:avLst>
              <a:gd name="adj1" fmla="val 1416075"/>
              <a:gd name="adj2" fmla="val 6672171"/>
            </a:avLst>
          </a:prstGeom>
          <a:ln w="762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8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01C7AFA-F769-4B7F-9C52-8CD27021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51" y="1513136"/>
            <a:ext cx="3829050" cy="22098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D88DB4-8C33-4846-A91A-F3BD249EEC8E}"/>
              </a:ext>
            </a:extLst>
          </p:cNvPr>
          <p:cNvSpPr/>
          <p:nvPr/>
        </p:nvSpPr>
        <p:spPr>
          <a:xfrm>
            <a:off x="1785152" y="1827424"/>
            <a:ext cx="1461766" cy="79061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0C97B2A-61D5-48B9-B5B2-07BF9CBB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B4BA8EE-65C6-4BA5-9910-2460D652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81164F-5385-4BE3-B3EE-4AE5FDB9CC9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985636-FC5C-4FDE-B981-834D552E7F53}"/>
              </a:ext>
            </a:extLst>
          </p:cNvPr>
          <p:cNvCxnSpPr>
            <a:cxnSpLocks/>
          </p:cNvCxnSpPr>
          <p:nvPr/>
        </p:nvCxnSpPr>
        <p:spPr>
          <a:xfrm>
            <a:off x="1785153" y="1821572"/>
            <a:ext cx="146525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A4E8320-D47A-4646-AC45-4F62D0E2D5AD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1768751" y="1821572"/>
            <a:ext cx="16402" cy="7964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11C02F-18D7-4D19-9453-3C1AC7AA1E03}"/>
              </a:ext>
            </a:extLst>
          </p:cNvPr>
          <p:cNvSpPr txBox="1"/>
          <p:nvPr/>
        </p:nvSpPr>
        <p:spPr>
          <a:xfrm>
            <a:off x="3184131" y="1588405"/>
            <a:ext cx="30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</a:rPr>
              <a:t>X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F1745B-BAB5-4775-B86E-8D029DD65295}"/>
              </a:ext>
            </a:extLst>
          </p:cNvPr>
          <p:cNvSpPr txBox="1"/>
          <p:nvPr/>
        </p:nvSpPr>
        <p:spPr>
          <a:xfrm>
            <a:off x="1410738" y="249841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Y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F1F0438-8DF9-4AF9-81DA-4E5D63D45482}"/>
              </a:ext>
            </a:extLst>
          </p:cNvPr>
          <p:cNvSpPr/>
          <p:nvPr/>
        </p:nvSpPr>
        <p:spPr>
          <a:xfrm>
            <a:off x="1722364" y="1758783"/>
            <a:ext cx="125576" cy="125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925F1B-6253-48A9-95DC-3C94F33592E1}"/>
              </a:ext>
            </a:extLst>
          </p:cNvPr>
          <p:cNvSpPr txBox="1"/>
          <p:nvPr/>
        </p:nvSpPr>
        <p:spPr>
          <a:xfrm>
            <a:off x="1114219" y="1574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原点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31C39C-5FCB-4DA7-BD76-B586F720632D}"/>
              </a:ext>
            </a:extLst>
          </p:cNvPr>
          <p:cNvSpPr txBox="1"/>
          <p:nvPr/>
        </p:nvSpPr>
        <p:spPr>
          <a:xfrm>
            <a:off x="1528360" y="1055225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座標変換（縮小）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0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>
            <a:off x="2602411" y="313237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>
            <a:off x="4254475" y="158814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6058392" y="29478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4102027" y="46603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356852" y="2793691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6F5FA18-8C94-40BB-8407-67D7B8577EF2}"/>
              </a:ext>
            </a:extLst>
          </p:cNvPr>
          <p:cNvSpPr/>
          <p:nvPr/>
        </p:nvSpPr>
        <p:spPr>
          <a:xfrm>
            <a:off x="4271039" y="3148278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01FC7E4-8915-4AAF-BF3C-28599F875E0D}"/>
              </a:ext>
            </a:extLst>
          </p:cNvPr>
          <p:cNvSpPr/>
          <p:nvPr/>
        </p:nvSpPr>
        <p:spPr>
          <a:xfrm>
            <a:off x="5223053" y="3701491"/>
            <a:ext cx="534009" cy="5340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465B38-1797-4BCF-9BD9-341D2EF61A36}"/>
              </a:ext>
            </a:extLst>
          </p:cNvPr>
          <p:cNvSpPr txBox="1"/>
          <p:nvPr/>
        </p:nvSpPr>
        <p:spPr>
          <a:xfrm>
            <a:off x="4889526" y="4487318"/>
            <a:ext cx="143571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ellipse(/*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829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587781" y="317626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239845" y="163203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24305" y="39207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31518" y="4448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252222" y="302237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C2CECBCF-A5F0-4E3E-92C0-812F7F443822}"/>
              </a:ext>
            </a:extLst>
          </p:cNvPr>
          <p:cNvSpPr/>
          <p:nvPr/>
        </p:nvSpPr>
        <p:spPr>
          <a:xfrm>
            <a:off x="3683838" y="2540779"/>
            <a:ext cx="1167312" cy="1167312"/>
          </a:xfrm>
          <a:prstGeom prst="arc">
            <a:avLst>
              <a:gd name="adj1" fmla="val 6788"/>
              <a:gd name="adj2" fmla="val 176502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CBF8C3-F0C2-40BB-8A37-0AA6FD17A4C4}"/>
              </a:ext>
            </a:extLst>
          </p:cNvPr>
          <p:cNvCxnSpPr>
            <a:cxnSpLocks/>
          </p:cNvCxnSpPr>
          <p:nvPr/>
        </p:nvCxnSpPr>
        <p:spPr>
          <a:xfrm flipH="1">
            <a:off x="4304070" y="3131989"/>
            <a:ext cx="1370914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D3C3C3-1BCA-4439-B669-B202B0248FF9}"/>
              </a:ext>
            </a:extLst>
          </p:cNvPr>
          <p:cNvSpPr txBox="1"/>
          <p:nvPr/>
        </p:nvSpPr>
        <p:spPr>
          <a:xfrm>
            <a:off x="4959566" y="2462323"/>
            <a:ext cx="18004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回転のプラス方向は</a:t>
            </a:r>
            <a:br>
              <a:rPr kumimoji="1" lang="en-US" altLang="ja-JP" sz="1400" dirty="0"/>
            </a:br>
            <a:r>
              <a:rPr kumimoji="1" lang="ja-JP" altLang="en-US" sz="1400" dirty="0"/>
              <a:t>時計回り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DF3DA4-C587-4273-B4EC-FAAF2C7F2C89}"/>
              </a:ext>
            </a:extLst>
          </p:cNvPr>
          <p:cNvSpPr txBox="1"/>
          <p:nvPr/>
        </p:nvSpPr>
        <p:spPr>
          <a:xfrm>
            <a:off x="1287475" y="2755454"/>
            <a:ext cx="20194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回転は</a:t>
            </a:r>
            <a:r>
              <a:rPr lang="ja-JP" altLang="en-US" sz="1400" dirty="0"/>
              <a:t>必ず原点が中心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3693A4-9AB0-4E1A-9CD1-41090A3E0EA6}"/>
              </a:ext>
            </a:extLst>
          </p:cNvPr>
          <p:cNvSpPr txBox="1"/>
          <p:nvPr/>
        </p:nvSpPr>
        <p:spPr>
          <a:xfrm>
            <a:off x="4769309" y="4739557"/>
            <a:ext cx="146482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rotate(/*</a:t>
            </a:r>
            <a:r>
              <a:rPr lang="ja-JP" altLang="en-US" sz="14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549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587781" y="317626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239845" y="163203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24305" y="39207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31518" y="4448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252222" y="302237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B2F337-9C80-4BD1-9E5A-C9EC3145F613}"/>
              </a:ext>
            </a:extLst>
          </p:cNvPr>
          <p:cNvSpPr/>
          <p:nvPr/>
        </p:nvSpPr>
        <p:spPr>
          <a:xfrm rot="1800000">
            <a:off x="4122800" y="3242104"/>
            <a:ext cx="478450" cy="488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3DD18CC-633D-4A42-8504-913636083D4B}"/>
              </a:ext>
            </a:extLst>
          </p:cNvPr>
          <p:cNvSpPr/>
          <p:nvPr/>
        </p:nvSpPr>
        <p:spPr>
          <a:xfrm>
            <a:off x="4362025" y="4013365"/>
            <a:ext cx="534009" cy="534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F2D0AE-14BD-453A-9BDA-759A38893605}"/>
              </a:ext>
            </a:extLst>
          </p:cNvPr>
          <p:cNvSpPr txBox="1"/>
          <p:nvPr/>
        </p:nvSpPr>
        <p:spPr>
          <a:xfrm>
            <a:off x="4897751" y="4696315"/>
            <a:ext cx="143571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 err="1"/>
              <a:t>rect</a:t>
            </a:r>
            <a:r>
              <a:rPr kumimoji="1" lang="en-US" altLang="ja-JP" sz="1400" dirty="0"/>
              <a:t>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lang="en-US" altLang="ja-JP" sz="1400" dirty="0"/>
              <a:t>ellipse(/*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*/);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408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34EA4C-C6F7-4B04-BF19-637CD89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B290C4-DF99-47C0-ABB3-5ACCF9D2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座標変換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335CC-26C1-4A07-A19E-8DF46374CB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5D4450-7519-4236-940D-026D07A2F003}"/>
              </a:ext>
            </a:extLst>
          </p:cNvPr>
          <p:cNvCxnSpPr>
            <a:cxnSpLocks/>
          </p:cNvCxnSpPr>
          <p:nvPr/>
        </p:nvCxnSpPr>
        <p:spPr>
          <a:xfrm rot="1800000">
            <a:off x="2587781" y="3176265"/>
            <a:ext cx="35069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9834390-2613-46DA-83E6-CBE0B2F6BBA1}"/>
              </a:ext>
            </a:extLst>
          </p:cNvPr>
          <p:cNvCxnSpPr>
            <a:cxnSpLocks/>
          </p:cNvCxnSpPr>
          <p:nvPr/>
        </p:nvCxnSpPr>
        <p:spPr>
          <a:xfrm rot="1800000">
            <a:off x="4239845" y="1632039"/>
            <a:ext cx="0" cy="30884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B39253C6-9F2F-4480-B0D7-8556B78F05BA}"/>
              </a:ext>
            </a:extLst>
          </p:cNvPr>
          <p:cNvSpPr/>
          <p:nvPr/>
        </p:nvSpPr>
        <p:spPr>
          <a:xfrm>
            <a:off x="4214243" y="3084824"/>
            <a:ext cx="95097" cy="950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6C848E1-0228-478F-BE06-3F635EAB8E54}"/>
              </a:ext>
            </a:extLst>
          </p:cNvPr>
          <p:cNvSpPr txBox="1"/>
          <p:nvPr/>
        </p:nvSpPr>
        <p:spPr>
          <a:xfrm>
            <a:off x="5824305" y="39207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BD90EF-BFAF-4D0A-8E62-0C0D36A89690}"/>
              </a:ext>
            </a:extLst>
          </p:cNvPr>
          <p:cNvSpPr txBox="1"/>
          <p:nvPr/>
        </p:nvSpPr>
        <p:spPr>
          <a:xfrm>
            <a:off x="3231518" y="44481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6A2835-0307-4F08-A25D-C52EAF611BD8}"/>
              </a:ext>
            </a:extLst>
          </p:cNvPr>
          <p:cNvSpPr txBox="1"/>
          <p:nvPr/>
        </p:nvSpPr>
        <p:spPr>
          <a:xfrm>
            <a:off x="3252222" y="3022375"/>
            <a:ext cx="92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原点</a:t>
            </a:r>
            <a:r>
              <a:rPr kumimoji="1" lang="en-US" altLang="ja-JP" sz="1400" dirty="0">
                <a:latin typeface="+mn-ea"/>
              </a:rPr>
              <a:t>(0,0)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C6F1EF-6367-45B8-9A2A-543A38EC0308}"/>
              </a:ext>
            </a:extLst>
          </p:cNvPr>
          <p:cNvSpPr txBox="1"/>
          <p:nvPr/>
        </p:nvSpPr>
        <p:spPr>
          <a:xfrm>
            <a:off x="4826691" y="2567959"/>
            <a:ext cx="25386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回転後の平行移動は，</a:t>
            </a:r>
            <a:endParaRPr kumimoji="1" lang="en-US" altLang="ja-JP" sz="1400" dirty="0"/>
          </a:p>
          <a:p>
            <a:r>
              <a:rPr lang="ja-JP" altLang="en-US" sz="1400" dirty="0"/>
              <a:t>回転後の</a:t>
            </a:r>
            <a:r>
              <a:rPr lang="en-US" altLang="ja-JP" sz="1400" dirty="0"/>
              <a:t>X</a:t>
            </a:r>
            <a:r>
              <a:rPr lang="ja-JP" altLang="en-US" sz="1400" dirty="0"/>
              <a:t>軸，</a:t>
            </a:r>
            <a:r>
              <a:rPr lang="en-US" altLang="ja-JP" sz="1400" dirty="0"/>
              <a:t>Y</a:t>
            </a:r>
            <a:r>
              <a:rPr lang="ja-JP" altLang="en-US" sz="1400" dirty="0"/>
              <a:t>軸の値を使う．</a:t>
            </a:r>
            <a:endParaRPr kumimoji="1" lang="en-US" altLang="ja-JP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87B7C6-B620-4F20-9180-348759414312}"/>
              </a:ext>
            </a:extLst>
          </p:cNvPr>
          <p:cNvCxnSpPr>
            <a:cxnSpLocks/>
          </p:cNvCxnSpPr>
          <p:nvPr/>
        </p:nvCxnSpPr>
        <p:spPr>
          <a:xfrm flipH="1" flipV="1">
            <a:off x="3772320" y="3965219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B5B304D-F2C0-4414-BDDF-481AB657A74A}"/>
              </a:ext>
            </a:extLst>
          </p:cNvPr>
          <p:cNvCxnSpPr>
            <a:cxnSpLocks/>
          </p:cNvCxnSpPr>
          <p:nvPr/>
        </p:nvCxnSpPr>
        <p:spPr>
          <a:xfrm rot="5340000" flipH="1" flipV="1">
            <a:off x="4428535" y="3782641"/>
            <a:ext cx="822987" cy="475152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B7CF3BE-1086-4AA7-9553-B6E324412D8C}"/>
              </a:ext>
            </a:extLst>
          </p:cNvPr>
          <p:cNvCxnSpPr>
            <a:cxnSpLocks/>
          </p:cNvCxnSpPr>
          <p:nvPr/>
        </p:nvCxnSpPr>
        <p:spPr>
          <a:xfrm flipH="1" flipV="1">
            <a:off x="4279392" y="3189427"/>
            <a:ext cx="315916" cy="1218148"/>
          </a:xfrm>
          <a:prstGeom prst="straightConnector1">
            <a:avLst/>
          </a:prstGeom>
          <a:ln w="22225">
            <a:solidFill>
              <a:srgbClr val="848484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1E5833-DEAB-4EAA-97B0-EF25610290C6}"/>
              </a:ext>
            </a:extLst>
          </p:cNvPr>
          <p:cNvSpPr txBox="1"/>
          <p:nvPr/>
        </p:nvSpPr>
        <p:spPr>
          <a:xfrm>
            <a:off x="4897751" y="4696315"/>
            <a:ext cx="161371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rotate(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  <a:p>
            <a:r>
              <a:rPr kumimoji="1" lang="en-US" altLang="ja-JP" sz="1400" dirty="0"/>
              <a:t>translate(</a:t>
            </a:r>
            <a:r>
              <a:rPr lang="en-US" altLang="ja-JP" sz="1400" dirty="0"/>
              <a:t>/*</a:t>
            </a:r>
            <a:r>
              <a:rPr lang="ja-JP" altLang="en-US" sz="1200" dirty="0"/>
              <a:t>省略</a:t>
            </a:r>
            <a:r>
              <a:rPr lang="en-US" altLang="ja-JP" sz="1400" dirty="0"/>
              <a:t>*/</a:t>
            </a:r>
            <a:r>
              <a:rPr kumimoji="1" lang="en-US" altLang="ja-JP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76217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18638</TotalTime>
  <Words>532</Words>
  <Application>Microsoft Office PowerPoint</Application>
  <PresentationFormat>画面に合わせる (4:3)</PresentationFormat>
  <Paragraphs>200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游ゴシック</vt:lpstr>
      <vt:lpstr>游ゴシック Medium</vt:lpstr>
      <vt:lpstr>Arial</vt:lpstr>
      <vt:lpstr>Calibri</vt:lpstr>
      <vt:lpstr>1_Office テーマ</vt:lpstr>
      <vt:lpstr>座標変換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座標変換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957</cp:revision>
  <dcterms:created xsi:type="dcterms:W3CDTF">2020-05-22T01:53:53Z</dcterms:created>
  <dcterms:modified xsi:type="dcterms:W3CDTF">2022-04-18T14:16:01Z</dcterms:modified>
</cp:coreProperties>
</file>