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549" r:id="rId2"/>
    <p:sldId id="550" r:id="rId3"/>
    <p:sldId id="553" r:id="rId4"/>
    <p:sldId id="555" r:id="rId5"/>
    <p:sldId id="554" r:id="rId6"/>
    <p:sldId id="551" r:id="rId7"/>
    <p:sldId id="552" r:id="rId8"/>
    <p:sldId id="557" r:id="rId9"/>
    <p:sldId id="558" r:id="rId10"/>
    <p:sldId id="556" r:id="rId11"/>
    <p:sldId id="559" r:id="rId12"/>
    <p:sldId id="561" r:id="rId13"/>
    <p:sldId id="562" r:id="rId14"/>
    <p:sldId id="563" r:id="rId15"/>
    <p:sldId id="560" r:id="rId16"/>
    <p:sldId id="535" r:id="rId17"/>
    <p:sldId id="515" r:id="rId18"/>
    <p:sldId id="516" r:id="rId19"/>
    <p:sldId id="517" r:id="rId20"/>
    <p:sldId id="518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008080"/>
    <a:srgbClr val="00FFCC"/>
    <a:srgbClr val="0000FF"/>
    <a:srgbClr val="00FF00"/>
    <a:srgbClr val="FF9900"/>
    <a:srgbClr val="2626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0" autoAdjust="0"/>
    <p:restoredTop sz="90352" autoAdjust="0"/>
  </p:normalViewPr>
  <p:slideViewPr>
    <p:cSldViewPr snapToGrid="0">
      <p:cViewPr varScale="1">
        <p:scale>
          <a:sx n="130" d="100"/>
          <a:sy n="130" d="100"/>
        </p:scale>
        <p:origin x="14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 varScale="1">
        <p:scale>
          <a:sx n="91" d="100"/>
          <a:sy n="91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6DD886-23BF-4F18-A0DC-1FAC491CCC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C7D6CD-5021-4F79-9B49-F5D1C79DD8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9501B-69D0-4000-9A67-A4069798CF04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550F86-4FC3-40B5-B4DE-BA6A58129D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310D7E-763B-401E-902C-19CD22C312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D7A99-1CAC-494E-8527-5E4930102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977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20702-79C6-4D55-B0C7-6A4E995866BD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A12E0-904E-477F-95C1-9D6C51EC6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0837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solidFill>
            <a:srgbClr val="008080"/>
          </a:solidFill>
        </p:spPr>
        <p:txBody>
          <a:bodyPr anchor="b"/>
          <a:lstStyle>
            <a:lvl1pPr marL="0" algn="dist">
              <a:defRPr sz="6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dist">
              <a:spcBef>
                <a:spcPts val="0"/>
              </a:spcBef>
              <a:buNone/>
              <a:defRPr sz="23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99853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93FB51-EC03-47B1-A056-A092826493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8650" y="6356354"/>
            <a:ext cx="30861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698D13-3DE8-49F2-BD4B-8F0F2733D3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CCD6CE80-D7A7-47C9-8E50-7301D1E5623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650" y="1324800"/>
            <a:ext cx="8015288" cy="4921250"/>
          </a:xfrm>
        </p:spPr>
        <p:txBody>
          <a:bodyPr/>
          <a:lstStyle>
            <a:lvl4pPr>
              <a:spcAft>
                <a:spcPts val="400"/>
              </a:spcAft>
              <a:defRPr/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7390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1E91AFC2-37F5-43FE-9D5F-85EB59DD3F5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8650" y="1324800"/>
            <a:ext cx="7634288" cy="4888225"/>
          </a:xfrm>
        </p:spPr>
        <p:txBody>
          <a:bodyPr numCol="2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6B653365-7279-42DE-AF02-FE8EA90CB0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28650" y="6356355"/>
            <a:ext cx="30861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17D2EE3F-B8C2-4C47-93FB-706E0874620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2610A-67FF-4203-9DE5-995C0C9ADC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8650" y="1324800"/>
            <a:ext cx="7635875" cy="753625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637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87D194-7D5A-4847-88D2-5FED0681DB6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8650" y="6356355"/>
            <a:ext cx="3086100" cy="365125"/>
          </a:xfrm>
        </p:spPr>
        <p:txBody>
          <a:bodyPr/>
          <a:lstStyle>
            <a:lvl1pPr algn="l">
              <a:defRPr sz="1600"/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6"/>
            <a:ext cx="6857999" cy="4135437"/>
          </a:xfrm>
          <a:solidFill>
            <a:srgbClr val="008080"/>
          </a:solidFill>
        </p:spPr>
        <p:txBody>
          <a:bodyPr anchor="ctr">
            <a:normAutofit/>
          </a:bodyPr>
          <a:lstStyle>
            <a:lvl1pPr marL="0" algn="ctr">
              <a:defRPr sz="4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8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+mj-lt"/>
              <a:buNone/>
              <a:defRPr sz="2400"/>
            </a:lvl1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引用</a:t>
            </a:r>
            <a:r>
              <a:rPr kumimoji="1" lang="en-US" altLang="ja-JP" dirty="0"/>
              <a:t>,</a:t>
            </a:r>
            <a:r>
              <a:rPr kumimoji="1" lang="ja-JP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8960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6" name="コンテンツ プレースホルダー 15">
            <a:extLst>
              <a:ext uri="{FF2B5EF4-FFF2-40B4-BE49-F238E27FC236}">
                <a16:creationId xmlns:a16="http://schemas.microsoft.com/office/drawing/2014/main" id="{8D8E11B8-5388-4C45-B8E5-FC7D9AEE4C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330036"/>
            <a:ext cx="7886700" cy="4853277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98FBAF-209C-4F4D-BAB6-4B01657EBE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400"/>
            </a:lvl1pPr>
          </a:lstStyle>
          <a:p>
            <a:fld id="{54E8F7FD-0FB9-42CD-ACB3-7754F601E11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01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753625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26385"/>
            <a:ext cx="7886700" cy="4850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104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64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65" r:id="rId5"/>
    <p:sldLayoutId id="2147483666" r:id="rId6"/>
    <p:sldLayoutId id="2147483667" r:id="rId7"/>
    <p:sldLayoutId id="2147483669" r:id="rId8"/>
  </p:sldLayoutIdLst>
  <p:hf hdr="0" dt="0"/>
  <p:txStyles>
    <p:titleStyle>
      <a:lvl1pPr marL="215995" algn="l" defTabSz="914377" rtl="0" eaLnBrk="1" latinLnBrk="0" hangingPunct="1">
        <a:lnSpc>
          <a:spcPct val="90000"/>
        </a:lnSpc>
        <a:spcBef>
          <a:spcPct val="0"/>
        </a:spcBef>
        <a:buNone/>
        <a:defRPr kumimoji="1" sz="3200" kern="1200" spc="-151">
          <a:solidFill>
            <a:schemeClr val="bg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None/>
        <a:defRPr kumimoji="1" sz="4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715963" indent="-268288" algn="l" defTabSz="9143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1073150" indent="-268288" algn="l" defTabSz="9143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80000"/>
        <a:buFont typeface="游ゴシック" panose="020B0400000000000000" pitchFamily="50" charset="-128"/>
        <a:buChar char="-"/>
        <a:tabLst>
          <a:tab pos="625475" algn="l"/>
        </a:tabLst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3pPr>
      <a:lvl4pPr marL="1341438" indent="-268288" algn="l" defTabSz="914377" rtl="0" eaLnBrk="1" latinLnBrk="0" hangingPunct="1">
        <a:lnSpc>
          <a:spcPct val="90000"/>
        </a:lnSpc>
        <a:spcBef>
          <a:spcPts val="600"/>
        </a:spcBef>
        <a:spcAft>
          <a:spcPts val="0"/>
        </a:spcAft>
        <a:buSzPct val="100000"/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ea"/>
          <a:ea typeface="+mn-ea"/>
          <a:cs typeface="+mn-cs"/>
        </a:defRPr>
      </a:lvl4pPr>
      <a:lvl5pPr marL="1700213" indent="-26828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76A001C-1688-44C4-997C-CBDCB1C4A103}"/>
              </a:ext>
            </a:extLst>
          </p:cNvPr>
          <p:cNvSpPr/>
          <p:nvPr/>
        </p:nvSpPr>
        <p:spPr>
          <a:xfrm>
            <a:off x="7117690" y="3628335"/>
            <a:ext cx="681533" cy="28072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456A0B1-86A5-4893-8184-030C08F734C0}"/>
              </a:ext>
            </a:extLst>
          </p:cNvPr>
          <p:cNvSpPr/>
          <p:nvPr/>
        </p:nvSpPr>
        <p:spPr>
          <a:xfrm>
            <a:off x="983893" y="3628335"/>
            <a:ext cx="681533" cy="28072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E088958-D156-4D6A-8BE3-645E50554DEE}"/>
              </a:ext>
            </a:extLst>
          </p:cNvPr>
          <p:cNvSpPr/>
          <p:nvPr/>
        </p:nvSpPr>
        <p:spPr>
          <a:xfrm>
            <a:off x="6436157" y="3628335"/>
            <a:ext cx="681533" cy="2807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D8E23FF-15BD-40A2-B5FF-70A0506DC003}"/>
              </a:ext>
            </a:extLst>
          </p:cNvPr>
          <p:cNvSpPr/>
          <p:nvPr/>
        </p:nvSpPr>
        <p:spPr>
          <a:xfrm>
            <a:off x="1665426" y="3629702"/>
            <a:ext cx="681533" cy="2807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7A8B99-2AB6-4384-A0C6-1CE0C8A8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7F13FA6-4783-4F85-810D-BA8B3E3B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59C606-56E6-4584-B5DC-37499D9FD1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FFB879-3B24-48F0-A02A-E57F4AC1E8B9}"/>
              </a:ext>
            </a:extLst>
          </p:cNvPr>
          <p:cNvSpPr/>
          <p:nvPr/>
        </p:nvSpPr>
        <p:spPr>
          <a:xfrm>
            <a:off x="2346959" y="3628338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EE14F2-88F3-4E47-B444-D7F75F9E22D4}"/>
              </a:ext>
            </a:extLst>
          </p:cNvPr>
          <p:cNvSpPr/>
          <p:nvPr/>
        </p:nvSpPr>
        <p:spPr>
          <a:xfrm>
            <a:off x="3028492" y="3628338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426C62-CF09-486C-B50D-829EC30F0FD0}"/>
              </a:ext>
            </a:extLst>
          </p:cNvPr>
          <p:cNvSpPr/>
          <p:nvPr/>
        </p:nvSpPr>
        <p:spPr>
          <a:xfrm>
            <a:off x="3710025" y="3628337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12E05D-13CF-40DB-B80F-A394E583CBF3}"/>
              </a:ext>
            </a:extLst>
          </p:cNvPr>
          <p:cNvSpPr/>
          <p:nvPr/>
        </p:nvSpPr>
        <p:spPr>
          <a:xfrm>
            <a:off x="4391558" y="3628336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B3C60E-8AA5-43F8-8A4F-D4EA13A13EF2}"/>
              </a:ext>
            </a:extLst>
          </p:cNvPr>
          <p:cNvSpPr/>
          <p:nvPr/>
        </p:nvSpPr>
        <p:spPr>
          <a:xfrm>
            <a:off x="5073091" y="3628335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68C285-9224-40D0-B0D3-4D7AD9527FBD}"/>
              </a:ext>
            </a:extLst>
          </p:cNvPr>
          <p:cNvSpPr/>
          <p:nvPr/>
        </p:nvSpPr>
        <p:spPr>
          <a:xfrm>
            <a:off x="5754624" y="3628335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8F78484-5A6E-4CD7-ADBB-3E80166921DD}"/>
              </a:ext>
            </a:extLst>
          </p:cNvPr>
          <p:cNvSpPr txBox="1"/>
          <p:nvPr/>
        </p:nvSpPr>
        <p:spPr>
          <a:xfrm>
            <a:off x="2165896" y="3097113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データ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変数</a:t>
            </a:r>
            <a:r>
              <a:rPr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FB7404B-AC9C-476D-B525-153CB9152DBF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689437" y="3374112"/>
            <a:ext cx="0" cy="188390"/>
          </a:xfrm>
          <a:prstGeom prst="straightConnector1">
            <a:avLst/>
          </a:prstGeom>
          <a:ln w="12700">
            <a:solidFill>
              <a:srgbClr val="26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左中かっこ 22">
            <a:extLst>
              <a:ext uri="{FF2B5EF4-FFF2-40B4-BE49-F238E27FC236}">
                <a16:creationId xmlns:a16="http://schemas.microsoft.com/office/drawing/2014/main" id="{2A15579D-DE64-4402-9939-4A2B1E723005}"/>
              </a:ext>
            </a:extLst>
          </p:cNvPr>
          <p:cNvSpPr/>
          <p:nvPr/>
        </p:nvSpPr>
        <p:spPr>
          <a:xfrm rot="16200000">
            <a:off x="4220319" y="2289922"/>
            <a:ext cx="342478" cy="4089199"/>
          </a:xfrm>
          <a:prstGeom prst="leftBrace">
            <a:avLst>
              <a:gd name="adj1" fmla="val 59596"/>
              <a:gd name="adj2" fmla="val 50000"/>
            </a:avLst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03CEBDB-DD27-4266-9851-D97B23046AD0}"/>
              </a:ext>
            </a:extLst>
          </p:cNvPr>
          <p:cNvSpPr txBox="1"/>
          <p:nvPr/>
        </p:nvSpPr>
        <p:spPr>
          <a:xfrm>
            <a:off x="4122659" y="456624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配列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5BE8425-A0D7-462E-91D7-06EB145E1748}"/>
              </a:ext>
            </a:extLst>
          </p:cNvPr>
          <p:cNvCxnSpPr/>
          <p:nvPr/>
        </p:nvCxnSpPr>
        <p:spPr>
          <a:xfrm>
            <a:off x="983893" y="2677364"/>
            <a:ext cx="68153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859902B-218B-4A1A-9B44-39D00DE945BA}"/>
              </a:ext>
            </a:extLst>
          </p:cNvPr>
          <p:cNvSpPr txBox="1"/>
          <p:nvPr/>
        </p:nvSpPr>
        <p:spPr>
          <a:xfrm>
            <a:off x="4039041" y="236551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メモリ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3284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3712F7C-3A09-4550-996E-7611138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3CE519B-4460-48D8-91FC-8772B426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668A38-76DE-4236-BB40-6CB021C3F30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52EF5772-0DF4-4801-AD78-BF286B504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755365"/>
              </p:ext>
            </p:extLst>
          </p:nvPr>
        </p:nvGraphicFramePr>
        <p:xfrm>
          <a:off x="2772069" y="1701876"/>
          <a:ext cx="5223030" cy="1496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06">
                  <a:extLst>
                    <a:ext uri="{9D8B030D-6E8A-4147-A177-3AD203B41FA5}">
                      <a16:colId xmlns:a16="http://schemas.microsoft.com/office/drawing/2014/main" val="2532500314"/>
                    </a:ext>
                  </a:extLst>
                </a:gridCol>
                <a:gridCol w="1044606">
                  <a:extLst>
                    <a:ext uri="{9D8B030D-6E8A-4147-A177-3AD203B41FA5}">
                      <a16:colId xmlns:a16="http://schemas.microsoft.com/office/drawing/2014/main" val="3549724013"/>
                    </a:ext>
                  </a:extLst>
                </a:gridCol>
                <a:gridCol w="1044606">
                  <a:extLst>
                    <a:ext uri="{9D8B030D-6E8A-4147-A177-3AD203B41FA5}">
                      <a16:colId xmlns:a16="http://schemas.microsoft.com/office/drawing/2014/main" val="1788337446"/>
                    </a:ext>
                  </a:extLst>
                </a:gridCol>
                <a:gridCol w="1044606">
                  <a:extLst>
                    <a:ext uri="{9D8B030D-6E8A-4147-A177-3AD203B41FA5}">
                      <a16:colId xmlns:a16="http://schemas.microsoft.com/office/drawing/2014/main" val="2568581324"/>
                    </a:ext>
                  </a:extLst>
                </a:gridCol>
                <a:gridCol w="1044606">
                  <a:extLst>
                    <a:ext uri="{9D8B030D-6E8A-4147-A177-3AD203B41FA5}">
                      <a16:colId xmlns:a16="http://schemas.microsoft.com/office/drawing/2014/main" val="1148419097"/>
                    </a:ext>
                  </a:extLst>
                </a:gridCol>
              </a:tblGrid>
              <a:tr h="422272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843571"/>
                  </a:ext>
                </a:extLst>
              </a:tr>
              <a:tr h="35793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[0][0]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[0][1]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[0][2]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[0][3]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082543"/>
                  </a:ext>
                </a:extLst>
              </a:tr>
              <a:tr h="35793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[1][0]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[1][1]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[1][2]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[1][3]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80880"/>
                  </a:ext>
                </a:extLst>
              </a:tr>
              <a:tr h="35793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[2][0]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[2][1]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[2][2]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[2][3]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106223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B9E9DB-AD40-26DB-2571-6B8BAA8FC3DB}"/>
              </a:ext>
            </a:extLst>
          </p:cNvPr>
          <p:cNvSpPr txBox="1"/>
          <p:nvPr/>
        </p:nvSpPr>
        <p:spPr>
          <a:xfrm>
            <a:off x="2432063" y="1347292"/>
            <a:ext cx="4575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>
                <a:solidFill>
                  <a:schemeClr val="tx1"/>
                </a:solidFill>
                <a:latin typeface="+mn-ea"/>
                <a:ea typeface="+mn-ea"/>
              </a:rPr>
              <a:t>iArray[0][0]</a:t>
            </a:r>
            <a:endParaRPr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D179769-CEFA-0262-A82B-7634A54C4D65}"/>
              </a:ext>
            </a:extLst>
          </p:cNvPr>
          <p:cNvSpPr/>
          <p:nvPr/>
        </p:nvSpPr>
        <p:spPr>
          <a:xfrm>
            <a:off x="3148782" y="2071208"/>
            <a:ext cx="287593" cy="112673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F835EA6-605A-338D-F17A-6F35401CF6AB}"/>
              </a:ext>
            </a:extLst>
          </p:cNvPr>
          <p:cNvSpPr/>
          <p:nvPr/>
        </p:nvSpPr>
        <p:spPr>
          <a:xfrm>
            <a:off x="3813088" y="1791929"/>
            <a:ext cx="4182011" cy="25809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26107AF-0D54-4B0B-106E-248AC820C4CE}"/>
              </a:ext>
            </a:extLst>
          </p:cNvPr>
          <p:cNvCxnSpPr>
            <a:cxnSpLocks/>
          </p:cNvCxnSpPr>
          <p:nvPr/>
        </p:nvCxnSpPr>
        <p:spPr>
          <a:xfrm>
            <a:off x="3288891" y="1650258"/>
            <a:ext cx="0" cy="420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9C6B5CA-EC3F-6E37-0D3F-79ECF0179B48}"/>
              </a:ext>
            </a:extLst>
          </p:cNvPr>
          <p:cNvCxnSpPr>
            <a:cxnSpLocks/>
          </p:cNvCxnSpPr>
          <p:nvPr/>
        </p:nvCxnSpPr>
        <p:spPr>
          <a:xfrm>
            <a:off x="3588775" y="1658861"/>
            <a:ext cx="0" cy="26211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CF017FF-F7FF-8293-DFDF-79F7873F12CB}"/>
              </a:ext>
            </a:extLst>
          </p:cNvPr>
          <p:cNvCxnSpPr>
            <a:cxnSpLocks/>
          </p:cNvCxnSpPr>
          <p:nvPr/>
        </p:nvCxnSpPr>
        <p:spPr>
          <a:xfrm>
            <a:off x="3588775" y="1911417"/>
            <a:ext cx="224313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82F7BC9-0F7F-24A8-F6B3-AEBB2CC8EC3F}"/>
              </a:ext>
            </a:extLst>
          </p:cNvPr>
          <p:cNvSpPr txBox="1"/>
          <p:nvPr/>
        </p:nvSpPr>
        <p:spPr>
          <a:xfrm>
            <a:off x="4295415" y="1339918"/>
            <a:ext cx="879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>
                <a:solidFill>
                  <a:schemeClr val="tx1"/>
                </a:solidFill>
                <a:latin typeface="+mn-ea"/>
                <a:ea typeface="+mn-ea"/>
              </a:rPr>
              <a:t>列数：</a:t>
            </a:r>
            <a:endParaRPr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1A87FA3-64C0-090A-62C1-74349C26D130}"/>
              </a:ext>
            </a:extLst>
          </p:cNvPr>
          <p:cNvSpPr txBox="1"/>
          <p:nvPr/>
        </p:nvSpPr>
        <p:spPr>
          <a:xfrm>
            <a:off x="5098542" y="1339918"/>
            <a:ext cx="190920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>
                <a:solidFill>
                  <a:schemeClr val="tx1"/>
                </a:solidFill>
                <a:latin typeface="+mn-ea"/>
                <a:ea typeface="+mn-ea"/>
              </a:rPr>
              <a:t>iArray[0].length</a:t>
            </a:r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DD12BC3-727C-034F-CF8D-60E9C4E1EDDB}"/>
              </a:ext>
            </a:extLst>
          </p:cNvPr>
          <p:cNvSpPr txBox="1"/>
          <p:nvPr/>
        </p:nvSpPr>
        <p:spPr>
          <a:xfrm>
            <a:off x="745941" y="2436281"/>
            <a:ext cx="879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>
                <a:solidFill>
                  <a:schemeClr val="tx1"/>
                </a:solidFill>
                <a:latin typeface="+mn-ea"/>
                <a:ea typeface="+mn-ea"/>
              </a:rPr>
              <a:t>行数：</a:t>
            </a:r>
            <a:endParaRPr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B8C3D-F654-C7AD-D42E-1F7008A52A4E}"/>
              </a:ext>
            </a:extLst>
          </p:cNvPr>
          <p:cNvSpPr txBox="1"/>
          <p:nvPr/>
        </p:nvSpPr>
        <p:spPr>
          <a:xfrm>
            <a:off x="1541206" y="2436281"/>
            <a:ext cx="153211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>
                <a:solidFill>
                  <a:schemeClr val="tx1"/>
                </a:solidFill>
                <a:latin typeface="+mn-ea"/>
                <a:ea typeface="+mn-ea"/>
              </a:rPr>
              <a:t>iArray.length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7957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3712F7C-3A09-4550-996E-7611138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3CE519B-4460-48D8-91FC-8772B426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668A38-76DE-4236-BB40-6CB021C3F30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52EF5772-0DF4-4801-AD78-BF286B504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12406"/>
              </p:ext>
            </p:extLst>
          </p:nvPr>
        </p:nvGraphicFramePr>
        <p:xfrm>
          <a:off x="1680688" y="1628134"/>
          <a:ext cx="3363260" cy="254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512">
                  <a:extLst>
                    <a:ext uri="{9D8B030D-6E8A-4147-A177-3AD203B41FA5}">
                      <a16:colId xmlns:a16="http://schemas.microsoft.com/office/drawing/2014/main" val="3157520778"/>
                    </a:ext>
                  </a:extLst>
                </a:gridCol>
                <a:gridCol w="461108">
                  <a:extLst>
                    <a:ext uri="{9D8B030D-6E8A-4147-A177-3AD203B41FA5}">
                      <a16:colId xmlns:a16="http://schemas.microsoft.com/office/drawing/2014/main" val="2532500314"/>
                    </a:ext>
                  </a:extLst>
                </a:gridCol>
                <a:gridCol w="1175144">
                  <a:extLst>
                    <a:ext uri="{9D8B030D-6E8A-4147-A177-3AD203B41FA5}">
                      <a16:colId xmlns:a16="http://schemas.microsoft.com/office/drawing/2014/main" val="3549724013"/>
                    </a:ext>
                  </a:extLst>
                </a:gridCol>
                <a:gridCol w="1172496">
                  <a:extLst>
                    <a:ext uri="{9D8B030D-6E8A-4147-A177-3AD203B41FA5}">
                      <a16:colId xmlns:a16="http://schemas.microsoft.com/office/drawing/2014/main" val="1788337446"/>
                    </a:ext>
                  </a:extLst>
                </a:gridCol>
              </a:tblGrid>
              <a:tr h="422272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kumimoji="1" lang="ja-JP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座標値</a:t>
                      </a:r>
                      <a:endParaRPr kumimoji="1" lang="ja-JP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kumimoji="1" lang="ja-JP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座標値</a:t>
                      </a:r>
                      <a:endParaRPr kumimoji="1" lang="ja-JP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868317"/>
                  </a:ext>
                </a:extLst>
              </a:tr>
              <a:tr h="422272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843571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頂点</a:t>
                      </a:r>
                      <a:r>
                        <a:rPr kumimoji="1" lang="en-US" altLang="ja-JP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30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40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082543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頂点</a:t>
                      </a:r>
                      <a:r>
                        <a:rPr kumimoji="1" lang="en-US" altLang="ja-JP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110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20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80880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頂点</a:t>
                      </a:r>
                      <a:r>
                        <a:rPr kumimoji="1" lang="en-US" altLang="ja-JP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180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80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106223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頂点</a:t>
                      </a:r>
                      <a:r>
                        <a:rPr kumimoji="1" lang="en-US" altLang="ja-JP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140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180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359186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頂点</a:t>
                      </a:r>
                      <a:r>
                        <a:rPr kumimoji="1" lang="en-US" altLang="ja-JP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40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150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571537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560BDF-187E-A55F-ABF1-F0F8F3837EB4}"/>
              </a:ext>
            </a:extLst>
          </p:cNvPr>
          <p:cNvSpPr txBox="1"/>
          <p:nvPr/>
        </p:nvSpPr>
        <p:spPr>
          <a:xfrm>
            <a:off x="897070" y="1760996"/>
            <a:ext cx="1567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配列 iVertexes</a:t>
            </a:r>
          </a:p>
        </p:txBody>
      </p:sp>
    </p:spTree>
    <p:extLst>
      <p:ext uri="{BB962C8B-B14F-4D97-AF65-F5344CB8AC3E}">
        <p14:creationId xmlns:p14="http://schemas.microsoft.com/office/powerpoint/2010/main" val="348017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3712F7C-3A09-4550-996E-7611138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3CE519B-4460-48D8-91FC-8772B426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668A38-76DE-4236-BB40-6CB021C3F30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52EF5772-0DF4-4801-AD78-BF286B504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4068"/>
              </p:ext>
            </p:extLst>
          </p:nvPr>
        </p:nvGraphicFramePr>
        <p:xfrm>
          <a:off x="1680688" y="1628134"/>
          <a:ext cx="3363260" cy="254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89">
                  <a:extLst>
                    <a:ext uri="{9D8B030D-6E8A-4147-A177-3AD203B41FA5}">
                      <a16:colId xmlns:a16="http://schemas.microsoft.com/office/drawing/2014/main" val="3157520778"/>
                    </a:ext>
                  </a:extLst>
                </a:gridCol>
                <a:gridCol w="479323">
                  <a:extLst>
                    <a:ext uri="{9D8B030D-6E8A-4147-A177-3AD203B41FA5}">
                      <a16:colId xmlns:a16="http://schemas.microsoft.com/office/drawing/2014/main" val="2532500314"/>
                    </a:ext>
                  </a:extLst>
                </a:gridCol>
                <a:gridCol w="766916">
                  <a:extLst>
                    <a:ext uri="{9D8B030D-6E8A-4147-A177-3AD203B41FA5}">
                      <a16:colId xmlns:a16="http://schemas.microsoft.com/office/drawing/2014/main" val="3549724013"/>
                    </a:ext>
                  </a:extLst>
                </a:gridCol>
                <a:gridCol w="766916">
                  <a:extLst>
                    <a:ext uri="{9D8B030D-6E8A-4147-A177-3AD203B41FA5}">
                      <a16:colId xmlns:a16="http://schemas.microsoft.com/office/drawing/2014/main" val="1788337446"/>
                    </a:ext>
                  </a:extLst>
                </a:gridCol>
                <a:gridCol w="766916">
                  <a:extLst>
                    <a:ext uri="{9D8B030D-6E8A-4147-A177-3AD203B41FA5}">
                      <a16:colId xmlns:a16="http://schemas.microsoft.com/office/drawing/2014/main" val="47952673"/>
                    </a:ext>
                  </a:extLst>
                </a:gridCol>
              </a:tblGrid>
              <a:tr h="422272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r>
                        <a:rPr kumimoji="1" lang="ja-JP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値</a:t>
                      </a:r>
                      <a:endParaRPr kumimoji="1" lang="ja-JP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</a:t>
                      </a:r>
                      <a:r>
                        <a:rPr kumimoji="1" lang="ja-JP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値</a:t>
                      </a:r>
                      <a:endParaRPr kumimoji="1" lang="ja-JP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kumimoji="1" lang="ja-JP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値</a:t>
                      </a:r>
                      <a:endParaRPr kumimoji="1" lang="ja-JP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868317"/>
                  </a:ext>
                </a:extLst>
              </a:tr>
              <a:tr h="422272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843571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頂点</a:t>
                      </a:r>
                      <a:r>
                        <a:rPr kumimoji="1" lang="en-US" altLang="ja-JP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255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100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100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082543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頂点</a:t>
                      </a:r>
                      <a:r>
                        <a:rPr kumimoji="1" lang="en-US" altLang="ja-JP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230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230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230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80880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頂点</a:t>
                      </a:r>
                      <a:r>
                        <a:rPr kumimoji="1" lang="en-US" altLang="ja-JP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80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160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106223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頂点</a:t>
                      </a:r>
                      <a:r>
                        <a:rPr kumimoji="1" lang="en-US" altLang="ja-JP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230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215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359186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頂点</a:t>
                      </a:r>
                      <a:r>
                        <a:rPr kumimoji="1" lang="en-US" altLang="ja-JP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180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185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571537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560BDF-187E-A55F-ABF1-F0F8F3837EB4}"/>
              </a:ext>
            </a:extLst>
          </p:cNvPr>
          <p:cNvSpPr txBox="1"/>
          <p:nvPr/>
        </p:nvSpPr>
        <p:spPr>
          <a:xfrm>
            <a:off x="1216742" y="1760996"/>
            <a:ext cx="1247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配列 </a:t>
            </a:r>
            <a:r>
              <a:rPr lang="en-US" altLang="ja-JP"/>
              <a:t>iRGB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6235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3712F7C-3A09-4550-996E-7611138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3CE519B-4460-48D8-91FC-8772B426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668A38-76DE-4236-BB40-6CB021C3F30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52EF5772-0DF4-4801-AD78-BF286B504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980480"/>
              </p:ext>
            </p:extLst>
          </p:nvPr>
        </p:nvGraphicFramePr>
        <p:xfrm>
          <a:off x="1680688" y="1628134"/>
          <a:ext cx="3363260" cy="2201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89">
                  <a:extLst>
                    <a:ext uri="{9D8B030D-6E8A-4147-A177-3AD203B41FA5}">
                      <a16:colId xmlns:a16="http://schemas.microsoft.com/office/drawing/2014/main" val="3157520778"/>
                    </a:ext>
                  </a:extLst>
                </a:gridCol>
                <a:gridCol w="479323">
                  <a:extLst>
                    <a:ext uri="{9D8B030D-6E8A-4147-A177-3AD203B41FA5}">
                      <a16:colId xmlns:a16="http://schemas.microsoft.com/office/drawing/2014/main" val="2532500314"/>
                    </a:ext>
                  </a:extLst>
                </a:gridCol>
                <a:gridCol w="766916">
                  <a:extLst>
                    <a:ext uri="{9D8B030D-6E8A-4147-A177-3AD203B41FA5}">
                      <a16:colId xmlns:a16="http://schemas.microsoft.com/office/drawing/2014/main" val="3549724013"/>
                    </a:ext>
                  </a:extLst>
                </a:gridCol>
                <a:gridCol w="766916">
                  <a:extLst>
                    <a:ext uri="{9D8B030D-6E8A-4147-A177-3AD203B41FA5}">
                      <a16:colId xmlns:a16="http://schemas.microsoft.com/office/drawing/2014/main" val="1788337446"/>
                    </a:ext>
                  </a:extLst>
                </a:gridCol>
                <a:gridCol w="766916">
                  <a:extLst>
                    <a:ext uri="{9D8B030D-6E8A-4147-A177-3AD203B41FA5}">
                      <a16:colId xmlns:a16="http://schemas.microsoft.com/office/drawing/2014/main" val="47952673"/>
                    </a:ext>
                  </a:extLst>
                </a:gridCol>
              </a:tblGrid>
              <a:tr h="422272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</a:t>
                      </a:r>
                      <a:r>
                        <a:rPr kumimoji="1" lang="ja-JP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値</a:t>
                      </a:r>
                      <a:endParaRPr kumimoji="1" lang="ja-JP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kumimoji="1" lang="ja-JP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値</a:t>
                      </a:r>
                      <a:endParaRPr kumimoji="1" lang="ja-JP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kumimoji="1" lang="ja-JP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値</a:t>
                      </a:r>
                      <a:endParaRPr kumimoji="1" lang="ja-JP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868317"/>
                  </a:ext>
                </a:extLst>
              </a:tr>
              <a:tr h="422272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843571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頂点</a:t>
                      </a:r>
                      <a:r>
                        <a:rPr kumimoji="1" lang="en-US" altLang="ja-JP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80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80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082543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頂点</a:t>
                      </a:r>
                      <a:r>
                        <a:rPr kumimoji="1" lang="en-US" altLang="ja-JP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60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80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80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80880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頂点</a:t>
                      </a:r>
                      <a:r>
                        <a:rPr kumimoji="1" lang="en-US" altLang="ja-JP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230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60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80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106223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頂点</a:t>
                      </a:r>
                      <a:r>
                        <a:rPr kumimoji="1" lang="en-US" altLang="ja-JP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300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15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80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359186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560BDF-187E-A55F-ABF1-F0F8F3837EB4}"/>
              </a:ext>
            </a:extLst>
          </p:cNvPr>
          <p:cNvSpPr txBox="1"/>
          <p:nvPr/>
        </p:nvSpPr>
        <p:spPr>
          <a:xfrm>
            <a:off x="1216742" y="1760996"/>
            <a:ext cx="1247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配列 </a:t>
            </a:r>
            <a:r>
              <a:rPr lang="en-US" altLang="ja-JP"/>
              <a:t>iHSB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46036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円弧 20">
            <a:extLst>
              <a:ext uri="{FF2B5EF4-FFF2-40B4-BE49-F238E27FC236}">
                <a16:creationId xmlns:a16="http://schemas.microsoft.com/office/drawing/2014/main" id="{70B5C012-8CC0-51E7-100A-4FCE77B205C4}"/>
              </a:ext>
            </a:extLst>
          </p:cNvPr>
          <p:cNvSpPr/>
          <p:nvPr/>
        </p:nvSpPr>
        <p:spPr>
          <a:xfrm>
            <a:off x="1882446" y="2603238"/>
            <a:ext cx="825910" cy="825910"/>
          </a:xfrm>
          <a:prstGeom prst="arc">
            <a:avLst>
              <a:gd name="adj1" fmla="val 53709"/>
              <a:gd name="adj2" fmla="val 1568808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弧 23">
            <a:extLst>
              <a:ext uri="{FF2B5EF4-FFF2-40B4-BE49-F238E27FC236}">
                <a16:creationId xmlns:a16="http://schemas.microsoft.com/office/drawing/2014/main" id="{CD36E7CD-2119-5646-34CC-647E0E965A4F}"/>
              </a:ext>
            </a:extLst>
          </p:cNvPr>
          <p:cNvSpPr/>
          <p:nvPr/>
        </p:nvSpPr>
        <p:spPr>
          <a:xfrm rot="1663885">
            <a:off x="2144183" y="2704595"/>
            <a:ext cx="1953708" cy="924863"/>
          </a:xfrm>
          <a:prstGeom prst="arc">
            <a:avLst>
              <a:gd name="adj1" fmla="val 1111087"/>
              <a:gd name="adj2" fmla="val 9686926"/>
            </a:avLst>
          </a:prstGeom>
          <a:ln w="952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73E173A-79EC-212A-1986-3FFDAA29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EAE22C6-2BBD-B474-9280-8DDE079F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9FB4113-8779-B5C5-6877-FA3580A4393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C13C957-35F4-908D-2333-C0094E486CD3}"/>
              </a:ext>
            </a:extLst>
          </p:cNvPr>
          <p:cNvCxnSpPr>
            <a:cxnSpLocks/>
          </p:cNvCxnSpPr>
          <p:nvPr/>
        </p:nvCxnSpPr>
        <p:spPr>
          <a:xfrm>
            <a:off x="1032387" y="2057400"/>
            <a:ext cx="3362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111B6CB-ED77-7141-2E06-B9E629893D69}"/>
              </a:ext>
            </a:extLst>
          </p:cNvPr>
          <p:cNvCxnSpPr>
            <a:cxnSpLocks/>
          </p:cNvCxnSpPr>
          <p:nvPr/>
        </p:nvCxnSpPr>
        <p:spPr>
          <a:xfrm>
            <a:off x="1302774" y="1780401"/>
            <a:ext cx="0" cy="2703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17D0BD7-DC12-970A-A3F6-24092F52F174}"/>
                  </a:ext>
                </a:extLst>
              </p:cNvPr>
              <p:cNvSpPr txBox="1"/>
              <p:nvPr/>
            </p:nvSpPr>
            <p:spPr>
              <a:xfrm>
                <a:off x="1099192" y="1795149"/>
                <a:ext cx="203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17D0BD7-DC12-970A-A3F6-24092F52F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192" y="1795149"/>
                <a:ext cx="203582" cy="276999"/>
              </a:xfrm>
              <a:prstGeom prst="rect">
                <a:avLst/>
              </a:prstGeom>
              <a:blipFill>
                <a:blip r:embed="rId2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70CE53E-20EC-27E0-55EE-E0EFC6A9A05D}"/>
              </a:ext>
            </a:extLst>
          </p:cNvPr>
          <p:cNvCxnSpPr>
            <a:cxnSpLocks/>
          </p:cNvCxnSpPr>
          <p:nvPr/>
        </p:nvCxnSpPr>
        <p:spPr>
          <a:xfrm>
            <a:off x="2295402" y="3016194"/>
            <a:ext cx="1423219" cy="7447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81592E6-97AD-FAB3-FB9B-4CE32F8A9613}"/>
              </a:ext>
            </a:extLst>
          </p:cNvPr>
          <p:cNvCxnSpPr>
            <a:cxnSpLocks/>
          </p:cNvCxnSpPr>
          <p:nvPr/>
        </p:nvCxnSpPr>
        <p:spPr>
          <a:xfrm>
            <a:off x="2295402" y="3016194"/>
            <a:ext cx="1919749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2828BD63-7F89-CF9C-C21C-6DE022FD213F}"/>
              </a:ext>
            </a:extLst>
          </p:cNvPr>
          <p:cNvSpPr/>
          <p:nvPr/>
        </p:nvSpPr>
        <p:spPr>
          <a:xfrm>
            <a:off x="2251155" y="2971947"/>
            <a:ext cx="88492" cy="884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1BCE4CB-4249-2CEE-909C-55970DDAC9CD}"/>
                  </a:ext>
                </a:extLst>
              </p:cNvPr>
              <p:cNvSpPr txBox="1"/>
              <p:nvPr/>
            </p:nvSpPr>
            <p:spPr>
              <a:xfrm>
                <a:off x="2646993" y="3494435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1BCE4CB-4249-2CEE-909C-55970DDAC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993" y="3494435"/>
                <a:ext cx="166969" cy="276999"/>
              </a:xfrm>
              <a:prstGeom prst="rect">
                <a:avLst/>
              </a:prstGeom>
              <a:blipFill>
                <a:blip r:embed="rId3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6D19EC9-7068-F605-6CDA-4907673645D5}"/>
                  </a:ext>
                </a:extLst>
              </p:cNvPr>
              <p:cNvSpPr txBox="1"/>
              <p:nvPr/>
            </p:nvSpPr>
            <p:spPr>
              <a:xfrm>
                <a:off x="2743998" y="3002529"/>
                <a:ext cx="3092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6D19EC9-7068-F605-6CDA-490767364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998" y="3002529"/>
                <a:ext cx="309277" cy="276999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楕円 26">
            <a:extLst>
              <a:ext uri="{FF2B5EF4-FFF2-40B4-BE49-F238E27FC236}">
                <a16:creationId xmlns:a16="http://schemas.microsoft.com/office/drawing/2014/main" id="{31F4C078-BF4B-234C-DED6-88BCD7F3E5D7}"/>
              </a:ext>
            </a:extLst>
          </p:cNvPr>
          <p:cNvSpPr/>
          <p:nvPr/>
        </p:nvSpPr>
        <p:spPr>
          <a:xfrm>
            <a:off x="3682978" y="3725343"/>
            <a:ext cx="71287" cy="712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D35513E-B238-476C-273F-CAF8ECA9EDD4}"/>
                  </a:ext>
                </a:extLst>
              </p:cNvPr>
              <p:cNvSpPr txBox="1"/>
              <p:nvPr/>
            </p:nvSpPr>
            <p:spPr>
              <a:xfrm>
                <a:off x="1802314" y="2695179"/>
                <a:ext cx="8976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1400"/>
                  <a:t>回転</a:t>
                </a:r>
                <a14:m>
                  <m:oMath xmlns:m="http://schemas.openxmlformats.org/officeDocument/2006/math">
                    <m:r>
                      <a:rPr lang="ja-JP" altLang="en-US" sz="1400" i="1" smtClean="0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sz="1400" i="1">
                        <a:latin typeface="Cambria Math" panose="02040503050406030204" pitchFamily="18" charset="0"/>
                      </a:rPr>
                      <m:t>中心</m:t>
                    </m:r>
                  </m:oMath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D35513E-B238-476C-273F-CAF8ECA9E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314" y="2695179"/>
                <a:ext cx="897682" cy="215444"/>
              </a:xfrm>
              <a:prstGeom prst="rect">
                <a:avLst/>
              </a:prstGeom>
              <a:blipFill>
                <a:blip r:embed="rId5"/>
                <a:stretch>
                  <a:fillRect l="-12245" t="-25714" r="-7483" b="-5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6625247-979D-D20E-EC24-D1D350087FE1}"/>
              </a:ext>
            </a:extLst>
          </p:cNvPr>
          <p:cNvSpPr txBox="1"/>
          <p:nvPr/>
        </p:nvSpPr>
        <p:spPr>
          <a:xfrm>
            <a:off x="3817425" y="3760986"/>
            <a:ext cx="5386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1400"/>
              <a:t>描画点</a:t>
            </a:r>
            <a:endParaRPr kumimoji="1" lang="ja-JP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D03EB7D8-D191-00D5-BFDD-1A8A72B8F6BF}"/>
                  </a:ext>
                </a:extLst>
              </p:cNvPr>
              <p:cNvSpPr txBox="1"/>
              <p:nvPr/>
            </p:nvSpPr>
            <p:spPr>
              <a:xfrm>
                <a:off x="4436890" y="1926274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D03EB7D8-D191-00D5-BFDD-1A8A72B8F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90" y="1926274"/>
                <a:ext cx="161711" cy="246221"/>
              </a:xfrm>
              <a:prstGeom prst="rect">
                <a:avLst/>
              </a:prstGeom>
              <a:blipFill>
                <a:blip r:embed="rId6"/>
                <a:stretch>
                  <a:fillRect l="-19231" r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9DD5C43-C953-D7F8-4E6D-429F4F78A07D}"/>
                  </a:ext>
                </a:extLst>
              </p:cNvPr>
              <p:cNvSpPr txBox="1"/>
              <p:nvPr/>
            </p:nvSpPr>
            <p:spPr>
              <a:xfrm>
                <a:off x="1220059" y="4493016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9DD5C43-C953-D7F8-4E6D-429F4F78A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059" y="4493016"/>
                <a:ext cx="165430" cy="246221"/>
              </a:xfrm>
              <a:prstGeom prst="rect">
                <a:avLst/>
              </a:prstGeom>
              <a:blipFill>
                <a:blip r:embed="rId7"/>
                <a:stretch>
                  <a:fillRect l="-29630" r="-25926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375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D2B2E4-432C-1475-DF44-22392C133838}"/>
              </a:ext>
            </a:extLst>
          </p:cNvPr>
          <p:cNvSpPr/>
          <p:nvPr/>
        </p:nvSpPr>
        <p:spPr>
          <a:xfrm>
            <a:off x="2643183" y="2125434"/>
            <a:ext cx="2995615" cy="2587244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134F2BC-F9F6-81E8-006D-A98C5BE2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DF0CED6-3CB2-A84E-219B-ED84A55D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3A4D83-E66C-CE29-E679-28299C4A4CB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AA32CF1-B7A3-70F4-4665-234B66D75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863" y="2481262"/>
            <a:ext cx="1876425" cy="189547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2E0B9F-01F4-3252-24DF-C5867C8E6558}"/>
              </a:ext>
            </a:extLst>
          </p:cNvPr>
          <p:cNvSpPr txBox="1"/>
          <p:nvPr/>
        </p:nvSpPr>
        <p:spPr>
          <a:xfrm>
            <a:off x="2723171" y="2540525"/>
            <a:ext cx="785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/>
                </a:solidFill>
                <a:latin typeface="+mn-ea"/>
                <a:ea typeface="+mn-ea"/>
              </a:rPr>
              <a:t>頂点</a:t>
            </a:r>
            <a:r>
              <a:rPr kumimoji="1" lang="en-US" altLang="ja-JP" sz="1600" b="1">
                <a:solidFill>
                  <a:schemeClr val="tx1"/>
                </a:solidFill>
                <a:latin typeface="+mn-ea"/>
                <a:ea typeface="+mn-ea"/>
              </a:rPr>
              <a:t>0</a:t>
            </a:r>
            <a:endParaRPr kumimoji="1" lang="ja-JP" altLang="en-US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88A1F61-0542-87C8-64A9-87D5FFEE219D}"/>
              </a:ext>
            </a:extLst>
          </p:cNvPr>
          <p:cNvSpPr txBox="1"/>
          <p:nvPr/>
        </p:nvSpPr>
        <p:spPr>
          <a:xfrm>
            <a:off x="3882229" y="2311985"/>
            <a:ext cx="785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/>
                </a:solidFill>
                <a:latin typeface="+mn-ea"/>
                <a:ea typeface="+mn-ea"/>
              </a:rPr>
              <a:t>頂点</a:t>
            </a:r>
            <a:r>
              <a:rPr kumimoji="1" lang="en-US" altLang="ja-JP" sz="1600" b="1">
                <a:solidFill>
                  <a:schemeClr val="tx1"/>
                </a:solidFill>
                <a:latin typeface="+mn-ea"/>
                <a:ea typeface="+mn-ea"/>
              </a:rPr>
              <a:t>1</a:t>
            </a:r>
            <a:endParaRPr kumimoji="1" lang="ja-JP" altLang="en-US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445D9B4-5936-EC44-06F4-2B9021AF094D}"/>
              </a:ext>
            </a:extLst>
          </p:cNvPr>
          <p:cNvSpPr txBox="1"/>
          <p:nvPr/>
        </p:nvSpPr>
        <p:spPr>
          <a:xfrm>
            <a:off x="4852863" y="3047161"/>
            <a:ext cx="785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/>
                </a:solidFill>
                <a:latin typeface="+mn-ea"/>
                <a:ea typeface="+mn-ea"/>
              </a:rPr>
              <a:t>頂点</a:t>
            </a:r>
            <a:r>
              <a:rPr kumimoji="1" lang="en-US" altLang="ja-JP" sz="1600" b="1">
                <a:solidFill>
                  <a:schemeClr val="tx1"/>
                </a:solidFill>
                <a:latin typeface="+mn-ea"/>
                <a:ea typeface="+mn-ea"/>
              </a:rPr>
              <a:t>2</a:t>
            </a:r>
            <a:endParaRPr kumimoji="1" lang="ja-JP" altLang="en-US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2EBEEE-C160-8E78-6A14-707C0A7925E6}"/>
              </a:ext>
            </a:extLst>
          </p:cNvPr>
          <p:cNvSpPr txBox="1"/>
          <p:nvPr/>
        </p:nvSpPr>
        <p:spPr>
          <a:xfrm>
            <a:off x="4247109" y="4230068"/>
            <a:ext cx="785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/>
                </a:solidFill>
                <a:latin typeface="+mn-ea"/>
                <a:ea typeface="+mn-ea"/>
              </a:rPr>
              <a:t>頂点</a:t>
            </a:r>
            <a:r>
              <a:rPr kumimoji="1" lang="en-US" altLang="ja-JP" sz="1600" b="1">
                <a:solidFill>
                  <a:schemeClr val="tx1"/>
                </a:solidFill>
                <a:latin typeface="+mn-ea"/>
                <a:ea typeface="+mn-ea"/>
              </a:rPr>
              <a:t>3</a:t>
            </a:r>
            <a:endParaRPr kumimoji="1" lang="ja-JP" altLang="en-US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23A8B12-6F94-187A-0256-0A2490421C92}"/>
              </a:ext>
            </a:extLst>
          </p:cNvPr>
          <p:cNvSpPr txBox="1"/>
          <p:nvPr/>
        </p:nvSpPr>
        <p:spPr>
          <a:xfrm>
            <a:off x="2803155" y="3883699"/>
            <a:ext cx="785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/>
                </a:solidFill>
                <a:latin typeface="+mn-ea"/>
                <a:ea typeface="+mn-ea"/>
              </a:rPr>
              <a:t>頂点</a:t>
            </a:r>
            <a:r>
              <a:rPr kumimoji="1" lang="en-US" altLang="ja-JP" sz="1600" b="1">
                <a:solidFill>
                  <a:schemeClr val="tx1"/>
                </a:solidFill>
                <a:latin typeface="+mn-ea"/>
                <a:ea typeface="+mn-ea"/>
              </a:rPr>
              <a:t>4</a:t>
            </a:r>
            <a:endParaRPr kumimoji="1" lang="ja-JP" altLang="en-US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0317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2AA66A-0322-415F-8059-9F96066F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E97685-54F8-4DAD-8515-371D368765C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979816D0-F3F5-4F1C-A59C-98EF99ED26EF}"/>
              </a:ext>
            </a:extLst>
          </p:cNvPr>
          <p:cNvGraphicFramePr>
            <a:graphicFrameLocks noGrp="1"/>
          </p:cNvGraphicFramePr>
          <p:nvPr/>
        </p:nvGraphicFramePr>
        <p:xfrm>
          <a:off x="3185595" y="3429000"/>
          <a:ext cx="277281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05">
                  <a:extLst>
                    <a:ext uri="{9D8B030D-6E8A-4147-A177-3AD203B41FA5}">
                      <a16:colId xmlns:a16="http://schemas.microsoft.com/office/drawing/2014/main" val="3827208046"/>
                    </a:ext>
                  </a:extLst>
                </a:gridCol>
                <a:gridCol w="1386405">
                  <a:extLst>
                    <a:ext uri="{9D8B030D-6E8A-4147-A177-3AD203B41FA5}">
                      <a16:colId xmlns:a16="http://schemas.microsoft.com/office/drawing/2014/main" val="415025525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Array[0]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値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562218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Array[1]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値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193236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Array[2]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値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83451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Array[3]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値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52847"/>
                  </a:ext>
                </a:extLst>
              </a:tr>
            </a:tbl>
          </a:graphicData>
        </a:graphic>
      </p:graphicFrame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E7386A1-AE1B-4D15-9028-D2D209421913}"/>
              </a:ext>
            </a:extLst>
          </p:cNvPr>
          <p:cNvCxnSpPr/>
          <p:nvPr/>
        </p:nvCxnSpPr>
        <p:spPr>
          <a:xfrm>
            <a:off x="4125774" y="3299156"/>
            <a:ext cx="0" cy="263347"/>
          </a:xfrm>
          <a:prstGeom prst="straightConnector1">
            <a:avLst/>
          </a:prstGeom>
          <a:ln w="19050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4B0F8B-C95A-4AF4-91CD-2223C366FC3C}"/>
              </a:ext>
            </a:extLst>
          </p:cNvPr>
          <p:cNvSpPr txBox="1"/>
          <p:nvPr/>
        </p:nvSpPr>
        <p:spPr>
          <a:xfrm>
            <a:off x="3423512" y="3020639"/>
            <a:ext cx="1508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インデックス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番号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2609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B5E15CA-8319-4763-81DF-C0EE8698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26F6640-8400-4389-8DC4-B51DCCBC4E11}"/>
              </a:ext>
            </a:extLst>
          </p:cNvPr>
          <p:cNvSpPr/>
          <p:nvPr/>
        </p:nvSpPr>
        <p:spPr>
          <a:xfrm>
            <a:off x="1319043" y="3209566"/>
            <a:ext cx="1620100" cy="1097280"/>
          </a:xfrm>
          <a:prstGeom prst="rect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0D04A0A-18A2-4E4A-99EA-270E1794EC1E}"/>
              </a:ext>
            </a:extLst>
          </p:cNvPr>
          <p:cNvSpPr/>
          <p:nvPr/>
        </p:nvSpPr>
        <p:spPr>
          <a:xfrm>
            <a:off x="3289292" y="3209566"/>
            <a:ext cx="1620100" cy="1097280"/>
          </a:xfrm>
          <a:prstGeom prst="rect">
            <a:avLst/>
          </a:prstGeom>
          <a:pattFill prst="smGrid">
            <a:fgClr>
              <a:srgbClr val="00FF0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1422FC-5D7F-4B8E-9659-29440B710689}"/>
              </a:ext>
            </a:extLst>
          </p:cNvPr>
          <p:cNvSpPr/>
          <p:nvPr/>
        </p:nvSpPr>
        <p:spPr>
          <a:xfrm>
            <a:off x="5259541" y="3209566"/>
            <a:ext cx="1620100" cy="1097280"/>
          </a:xfrm>
          <a:prstGeom prst="rect">
            <a:avLst/>
          </a:prstGeom>
          <a:pattFill prst="smGrid">
            <a:fgClr>
              <a:srgbClr val="0000FF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79F5E81-301D-4590-811D-EB1A052C36F9}"/>
              </a:ext>
            </a:extLst>
          </p:cNvPr>
          <p:cNvCxnSpPr/>
          <p:nvPr/>
        </p:nvCxnSpPr>
        <p:spPr>
          <a:xfrm>
            <a:off x="1094014" y="3209566"/>
            <a:ext cx="0" cy="10972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E08B704-F0D9-4DF3-B84C-B544EAB91BCC}"/>
              </a:ext>
            </a:extLst>
          </p:cNvPr>
          <p:cNvCxnSpPr>
            <a:cxnSpLocks/>
          </p:cNvCxnSpPr>
          <p:nvPr/>
        </p:nvCxnSpPr>
        <p:spPr>
          <a:xfrm flipH="1" flipV="1">
            <a:off x="1319043" y="4539344"/>
            <a:ext cx="162010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6F357416-DD1B-4B29-808C-35E92FA31921}"/>
              </a:ext>
            </a:extLst>
          </p:cNvPr>
          <p:cNvSpPr/>
          <p:nvPr/>
        </p:nvSpPr>
        <p:spPr>
          <a:xfrm rot="16200000">
            <a:off x="3962593" y="2344830"/>
            <a:ext cx="273499" cy="5560598"/>
          </a:xfrm>
          <a:prstGeom prst="leftBrace">
            <a:avLst>
              <a:gd name="adj1" fmla="val 24495"/>
              <a:gd name="adj2" fmla="val 4985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862FE0E-7C76-4D81-AD16-320724AE312A}"/>
              </a:ext>
            </a:extLst>
          </p:cNvPr>
          <p:cNvSpPr txBox="1"/>
          <p:nvPr/>
        </p:nvSpPr>
        <p:spPr>
          <a:xfrm>
            <a:off x="1921344" y="45871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列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4849AA7-A951-44B8-84BE-FE9FD44C52B7}"/>
              </a:ext>
            </a:extLst>
          </p:cNvPr>
          <p:cNvSpPr txBox="1"/>
          <p:nvPr/>
        </p:nvSpPr>
        <p:spPr>
          <a:xfrm>
            <a:off x="660226" y="360431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行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479EF1-FC1A-4A5A-9F0D-FA6CB2C341D9}"/>
              </a:ext>
            </a:extLst>
          </p:cNvPr>
          <p:cNvSpPr txBox="1"/>
          <p:nvPr/>
        </p:nvSpPr>
        <p:spPr>
          <a:xfrm>
            <a:off x="3253596" y="5355304"/>
            <a:ext cx="169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+mn-ea"/>
              </a:rPr>
              <a:t>RGB(3</a:t>
            </a:r>
            <a:r>
              <a:rPr lang="ja-JP" altLang="en-US" sz="1400" dirty="0">
                <a:latin typeface="+mn-ea"/>
              </a:rPr>
              <a:t>チャンネル</a:t>
            </a:r>
            <a:r>
              <a:rPr kumimoji="1" lang="en-US" altLang="ja-JP" sz="1400" dirty="0">
                <a:latin typeface="+mn-ea"/>
              </a:rPr>
              <a:t>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D4CDE10-68CC-425A-8636-754304CE9E5F}"/>
              </a:ext>
            </a:extLst>
          </p:cNvPr>
          <p:cNvSpPr txBox="1"/>
          <p:nvPr/>
        </p:nvSpPr>
        <p:spPr>
          <a:xfrm>
            <a:off x="1823494" y="2524833"/>
            <a:ext cx="4852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int [][][] iRGBColor = new int[RGB][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行</a:t>
            </a:r>
            <a:r>
              <a:rPr kumimoji="1"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][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列</a:t>
            </a:r>
            <a:r>
              <a:rPr kumimoji="1"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];</a:t>
            </a:r>
            <a:endParaRPr kumimoji="1" lang="ja-JP" altLang="en-US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7959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A6FAE-C86F-4D3F-88BE-22EEA578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ECD17B0-5ACA-45AD-A51E-CFF3C4FB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F93A31-0D9C-4C1F-9444-BF33A7E84BE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2009056B-7508-437E-913C-CEFC8BDE6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587661"/>
              </p:ext>
            </p:extLst>
          </p:nvPr>
        </p:nvGraphicFramePr>
        <p:xfrm>
          <a:off x="2679800" y="2636114"/>
          <a:ext cx="25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660065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207856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86476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184132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7675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64549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79683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13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62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3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42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63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83674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4FFF7D0-8617-4D58-A933-C2BDF6193D37}"/>
              </a:ext>
            </a:extLst>
          </p:cNvPr>
          <p:cNvCxnSpPr/>
          <p:nvPr/>
        </p:nvCxnSpPr>
        <p:spPr>
          <a:xfrm>
            <a:off x="2410179" y="2940566"/>
            <a:ext cx="0" cy="1214323"/>
          </a:xfrm>
          <a:prstGeom prst="straightConnector1">
            <a:avLst/>
          </a:prstGeom>
          <a:ln w="12700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53C7034-9FDE-4311-9522-6946BD430F23}"/>
              </a:ext>
            </a:extLst>
          </p:cNvPr>
          <p:cNvCxnSpPr>
            <a:cxnSpLocks/>
          </p:cNvCxnSpPr>
          <p:nvPr/>
        </p:nvCxnSpPr>
        <p:spPr>
          <a:xfrm>
            <a:off x="3001321" y="2339645"/>
            <a:ext cx="938479" cy="0"/>
          </a:xfrm>
          <a:prstGeom prst="straightConnector1">
            <a:avLst/>
          </a:prstGeom>
          <a:ln w="12700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92E6F5-159A-4E54-870A-14DDBD5BB4E1}"/>
              </a:ext>
            </a:extLst>
          </p:cNvPr>
          <p:cNvSpPr txBox="1"/>
          <p:nvPr/>
        </p:nvSpPr>
        <p:spPr>
          <a:xfrm>
            <a:off x="2644434" y="219473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列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283B51-AC6B-4B74-A9ED-E5E134361253}"/>
              </a:ext>
            </a:extLst>
          </p:cNvPr>
          <p:cNvSpPr txBox="1"/>
          <p:nvPr/>
        </p:nvSpPr>
        <p:spPr>
          <a:xfrm>
            <a:off x="2228078" y="26327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1266524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A6FAE-C86F-4D3F-88BE-22EEA578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ECD17B0-5ACA-45AD-A51E-CFF3C4FB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F93A31-0D9C-4C1F-9444-BF33A7E84BE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2009056B-7508-437E-913C-CEFC8BDE6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89358"/>
              </p:ext>
            </p:extLst>
          </p:nvPr>
        </p:nvGraphicFramePr>
        <p:xfrm>
          <a:off x="2679800" y="2636114"/>
          <a:ext cx="25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660065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207856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86476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184132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7675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64549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79683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13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62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3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42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63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83674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4FFF7D0-8617-4D58-A933-C2BDF6193D37}"/>
              </a:ext>
            </a:extLst>
          </p:cNvPr>
          <p:cNvCxnSpPr/>
          <p:nvPr/>
        </p:nvCxnSpPr>
        <p:spPr>
          <a:xfrm>
            <a:off x="2410179" y="2940566"/>
            <a:ext cx="0" cy="1214323"/>
          </a:xfrm>
          <a:prstGeom prst="straightConnector1">
            <a:avLst/>
          </a:prstGeom>
          <a:ln w="12700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53C7034-9FDE-4311-9522-6946BD430F23}"/>
              </a:ext>
            </a:extLst>
          </p:cNvPr>
          <p:cNvCxnSpPr>
            <a:cxnSpLocks/>
          </p:cNvCxnSpPr>
          <p:nvPr/>
        </p:nvCxnSpPr>
        <p:spPr>
          <a:xfrm>
            <a:off x="3001321" y="2339645"/>
            <a:ext cx="938479" cy="0"/>
          </a:xfrm>
          <a:prstGeom prst="straightConnector1">
            <a:avLst/>
          </a:prstGeom>
          <a:ln w="12700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92E6F5-159A-4E54-870A-14DDBD5BB4E1}"/>
              </a:ext>
            </a:extLst>
          </p:cNvPr>
          <p:cNvSpPr txBox="1"/>
          <p:nvPr/>
        </p:nvSpPr>
        <p:spPr>
          <a:xfrm>
            <a:off x="2644434" y="219473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列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283B51-AC6B-4B74-A9ED-E5E134361253}"/>
              </a:ext>
            </a:extLst>
          </p:cNvPr>
          <p:cNvSpPr txBox="1"/>
          <p:nvPr/>
        </p:nvSpPr>
        <p:spPr>
          <a:xfrm>
            <a:off x="2228078" y="26327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行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38189C5-5051-4627-835B-1DB1A9D7C5AB}"/>
              </a:ext>
            </a:extLst>
          </p:cNvPr>
          <p:cNvCxnSpPr>
            <a:cxnSpLocks/>
          </p:cNvCxnSpPr>
          <p:nvPr/>
        </p:nvCxnSpPr>
        <p:spPr>
          <a:xfrm>
            <a:off x="3328591" y="2940566"/>
            <a:ext cx="166161" cy="19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72E0B9E-2071-4F15-B8CB-8159CFC240D7}"/>
              </a:ext>
            </a:extLst>
          </p:cNvPr>
          <p:cNvCxnSpPr>
            <a:cxnSpLocks/>
          </p:cNvCxnSpPr>
          <p:nvPr/>
        </p:nvCxnSpPr>
        <p:spPr>
          <a:xfrm flipH="1">
            <a:off x="3652744" y="2940566"/>
            <a:ext cx="174871" cy="19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251790F-CF13-41D5-9B56-1AD92B65C889}"/>
              </a:ext>
            </a:extLst>
          </p:cNvPr>
          <p:cNvCxnSpPr>
            <a:cxnSpLocks/>
          </p:cNvCxnSpPr>
          <p:nvPr/>
        </p:nvCxnSpPr>
        <p:spPr>
          <a:xfrm>
            <a:off x="4042701" y="2940566"/>
            <a:ext cx="166161" cy="19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2AF687B-CCE4-4FEC-8CC4-AD2019E379D1}"/>
              </a:ext>
            </a:extLst>
          </p:cNvPr>
          <p:cNvCxnSpPr>
            <a:cxnSpLocks/>
          </p:cNvCxnSpPr>
          <p:nvPr/>
        </p:nvCxnSpPr>
        <p:spPr>
          <a:xfrm flipH="1">
            <a:off x="4366854" y="2940566"/>
            <a:ext cx="174871" cy="19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41B18E99-276A-444B-8C28-DF82E492F92C}"/>
              </a:ext>
            </a:extLst>
          </p:cNvPr>
          <p:cNvSpPr/>
          <p:nvPr/>
        </p:nvSpPr>
        <p:spPr>
          <a:xfrm>
            <a:off x="3071506" y="2671578"/>
            <a:ext cx="286676" cy="2964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4B9363AE-A953-44F2-AD73-95EBD0AF2832}"/>
              </a:ext>
            </a:extLst>
          </p:cNvPr>
          <p:cNvSpPr/>
          <p:nvPr/>
        </p:nvSpPr>
        <p:spPr>
          <a:xfrm>
            <a:off x="3794958" y="2666473"/>
            <a:ext cx="286676" cy="2964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13B38189-A1B9-4586-A93C-224DAC365A32}"/>
              </a:ext>
            </a:extLst>
          </p:cNvPr>
          <p:cNvSpPr/>
          <p:nvPr/>
        </p:nvSpPr>
        <p:spPr>
          <a:xfrm>
            <a:off x="4513717" y="2666473"/>
            <a:ext cx="286676" cy="2964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95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76A001C-1688-44C4-997C-CBDCB1C4A103}"/>
              </a:ext>
            </a:extLst>
          </p:cNvPr>
          <p:cNvSpPr/>
          <p:nvPr/>
        </p:nvSpPr>
        <p:spPr>
          <a:xfrm>
            <a:off x="7117690" y="3628335"/>
            <a:ext cx="681533" cy="28072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456A0B1-86A5-4893-8184-030C08F734C0}"/>
              </a:ext>
            </a:extLst>
          </p:cNvPr>
          <p:cNvSpPr/>
          <p:nvPr/>
        </p:nvSpPr>
        <p:spPr>
          <a:xfrm>
            <a:off x="983893" y="3628335"/>
            <a:ext cx="681533" cy="28072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E088958-D156-4D6A-8BE3-645E50554DEE}"/>
              </a:ext>
            </a:extLst>
          </p:cNvPr>
          <p:cNvSpPr/>
          <p:nvPr/>
        </p:nvSpPr>
        <p:spPr>
          <a:xfrm>
            <a:off x="6436157" y="3628335"/>
            <a:ext cx="681533" cy="2807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D8E23FF-15BD-40A2-B5FF-70A0506DC003}"/>
              </a:ext>
            </a:extLst>
          </p:cNvPr>
          <p:cNvSpPr/>
          <p:nvPr/>
        </p:nvSpPr>
        <p:spPr>
          <a:xfrm>
            <a:off x="1665426" y="3629702"/>
            <a:ext cx="681533" cy="2807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7A8B99-2AB6-4384-A0C6-1CE0C8A8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7F13FA6-4783-4F85-810D-BA8B3E3B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59C606-56E6-4584-B5DC-37499D9FD1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FFB879-3B24-48F0-A02A-E57F4AC1E8B9}"/>
              </a:ext>
            </a:extLst>
          </p:cNvPr>
          <p:cNvSpPr/>
          <p:nvPr/>
        </p:nvSpPr>
        <p:spPr>
          <a:xfrm>
            <a:off x="2346959" y="3628338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+mn-ea"/>
              </a:rPr>
              <a:t>Array[0]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EE14F2-88F3-4E47-B444-D7F75F9E22D4}"/>
              </a:ext>
            </a:extLst>
          </p:cNvPr>
          <p:cNvSpPr/>
          <p:nvPr/>
        </p:nvSpPr>
        <p:spPr>
          <a:xfrm>
            <a:off x="3028492" y="3628338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Array[1]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426C62-CF09-486C-B50D-829EC30F0FD0}"/>
              </a:ext>
            </a:extLst>
          </p:cNvPr>
          <p:cNvSpPr/>
          <p:nvPr/>
        </p:nvSpPr>
        <p:spPr>
          <a:xfrm>
            <a:off x="3710025" y="3628337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Array[2]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12E05D-13CF-40DB-B80F-A394E583CBF3}"/>
              </a:ext>
            </a:extLst>
          </p:cNvPr>
          <p:cNvSpPr/>
          <p:nvPr/>
        </p:nvSpPr>
        <p:spPr>
          <a:xfrm>
            <a:off x="4391558" y="3628336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Array[3]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B3C60E-8AA5-43F8-8A4F-D4EA13A13EF2}"/>
              </a:ext>
            </a:extLst>
          </p:cNvPr>
          <p:cNvSpPr/>
          <p:nvPr/>
        </p:nvSpPr>
        <p:spPr>
          <a:xfrm>
            <a:off x="5073091" y="3628335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Array[4]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68C285-9224-40D0-B0D3-4D7AD9527FBD}"/>
              </a:ext>
            </a:extLst>
          </p:cNvPr>
          <p:cNvSpPr/>
          <p:nvPr/>
        </p:nvSpPr>
        <p:spPr>
          <a:xfrm>
            <a:off x="5754624" y="3628335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Array[5]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8F78484-5A6E-4CD7-ADBB-3E80166921DD}"/>
              </a:ext>
            </a:extLst>
          </p:cNvPr>
          <p:cNvSpPr txBox="1"/>
          <p:nvPr/>
        </p:nvSpPr>
        <p:spPr>
          <a:xfrm>
            <a:off x="2136036" y="3081876"/>
            <a:ext cx="1318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要素（</a:t>
            </a:r>
            <a:r>
              <a:rPr lang="en-US" altLang="ja-JP" sz="1200" dirty="0"/>
              <a:t>Element</a:t>
            </a:r>
            <a:r>
              <a:rPr lang="ja-JP" altLang="en-US" sz="1200" dirty="0"/>
              <a:t>）</a:t>
            </a:r>
            <a:endParaRPr kumimoji="1" lang="ja-JP" altLang="en-US" sz="1200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FB7404B-AC9C-476D-B525-153CB9152DBF}"/>
              </a:ext>
            </a:extLst>
          </p:cNvPr>
          <p:cNvCxnSpPr>
            <a:cxnSpLocks/>
          </p:cNvCxnSpPr>
          <p:nvPr/>
        </p:nvCxnSpPr>
        <p:spPr>
          <a:xfrm>
            <a:off x="2687726" y="3328395"/>
            <a:ext cx="0" cy="254223"/>
          </a:xfrm>
          <a:prstGeom prst="straightConnector1">
            <a:avLst/>
          </a:prstGeom>
          <a:ln w="12700">
            <a:solidFill>
              <a:srgbClr val="26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左中かっこ 22">
            <a:extLst>
              <a:ext uri="{FF2B5EF4-FFF2-40B4-BE49-F238E27FC236}">
                <a16:creationId xmlns:a16="http://schemas.microsoft.com/office/drawing/2014/main" id="{2A15579D-DE64-4402-9939-4A2B1E723005}"/>
              </a:ext>
            </a:extLst>
          </p:cNvPr>
          <p:cNvSpPr/>
          <p:nvPr/>
        </p:nvSpPr>
        <p:spPr>
          <a:xfrm rot="16200000">
            <a:off x="4220319" y="2411842"/>
            <a:ext cx="342478" cy="4089199"/>
          </a:xfrm>
          <a:prstGeom prst="leftBrace">
            <a:avLst>
              <a:gd name="adj1" fmla="val 59596"/>
              <a:gd name="adj2" fmla="val 50000"/>
            </a:avLst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03CEBDB-DD27-4266-9851-D97B23046AD0}"/>
              </a:ext>
            </a:extLst>
          </p:cNvPr>
          <p:cNvSpPr txBox="1"/>
          <p:nvPr/>
        </p:nvSpPr>
        <p:spPr>
          <a:xfrm>
            <a:off x="3710025" y="4697648"/>
            <a:ext cx="1358064" cy="796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600" dirty="0">
                <a:latin typeface="+mn-ea"/>
              </a:rPr>
              <a:t>配列名 </a:t>
            </a:r>
            <a:r>
              <a:rPr kumimoji="1" lang="en-US" altLang="ja-JP" sz="1600" dirty="0">
                <a:latin typeface="+mn-ea"/>
              </a:rPr>
              <a:t>Array</a:t>
            </a:r>
          </a:p>
          <a:p>
            <a:pPr>
              <a:lnSpc>
                <a:spcPct val="150000"/>
              </a:lnSpc>
            </a:pPr>
            <a:r>
              <a:rPr kumimoji="1" lang="en-US" altLang="ja-JP" sz="1600" dirty="0">
                <a:latin typeface="+mn-ea"/>
              </a:rPr>
              <a:t> - </a:t>
            </a:r>
            <a:r>
              <a:rPr kumimoji="1" lang="ja-JP" altLang="en-US" sz="1600" dirty="0">
                <a:latin typeface="+mn-ea"/>
              </a:rPr>
              <a:t>要素数：</a:t>
            </a:r>
            <a:r>
              <a:rPr kumimoji="1" lang="en-US" altLang="ja-JP" sz="1600" dirty="0">
                <a:latin typeface="+mn-ea"/>
              </a:rPr>
              <a:t>6</a:t>
            </a:r>
            <a:endParaRPr kumimoji="1" lang="ja-JP" altLang="en-US" sz="1600" dirty="0">
              <a:latin typeface="+mn-ea"/>
            </a:endParaRPr>
          </a:p>
        </p:txBody>
      </p: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083D7704-CC92-4712-8118-9D04F2E09723}"/>
              </a:ext>
            </a:extLst>
          </p:cNvPr>
          <p:cNvSpPr/>
          <p:nvPr/>
        </p:nvSpPr>
        <p:spPr>
          <a:xfrm rot="16200000">
            <a:off x="2817147" y="3991290"/>
            <a:ext cx="45719" cy="10499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025FED7-294C-40E3-962A-D497173D86C0}"/>
              </a:ext>
            </a:extLst>
          </p:cNvPr>
          <p:cNvCxnSpPr/>
          <p:nvPr/>
        </p:nvCxnSpPr>
        <p:spPr>
          <a:xfrm>
            <a:off x="2793712" y="3863336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2A1D7D3-DCCD-422B-9C1B-C9592D33124D}"/>
              </a:ext>
            </a:extLst>
          </p:cNvPr>
          <p:cNvCxnSpPr/>
          <p:nvPr/>
        </p:nvCxnSpPr>
        <p:spPr>
          <a:xfrm>
            <a:off x="2892505" y="3863336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D851E8D-5692-4BAF-B5D4-8F64BB78A398}"/>
              </a:ext>
            </a:extLst>
          </p:cNvPr>
          <p:cNvSpPr txBox="1"/>
          <p:nvPr/>
        </p:nvSpPr>
        <p:spPr>
          <a:xfrm>
            <a:off x="2341776" y="4085703"/>
            <a:ext cx="1448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要素番号（</a:t>
            </a:r>
            <a:r>
              <a:rPr lang="en-US" altLang="ja-JP" sz="1200" dirty="0"/>
              <a:t>Index</a:t>
            </a:r>
            <a:r>
              <a:rPr lang="ja-JP" altLang="en-US" sz="1200" dirty="0"/>
              <a:t>）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72268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A6FAE-C86F-4D3F-88BE-22EEA578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ECD17B0-5ACA-45AD-A51E-CFF3C4FB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F93A31-0D9C-4C1F-9444-BF33A7E84BE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2009056B-7508-437E-913C-CEFC8BDE6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44084"/>
              </p:ext>
            </p:extLst>
          </p:nvPr>
        </p:nvGraphicFramePr>
        <p:xfrm>
          <a:off x="2679800" y="2636114"/>
          <a:ext cx="25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660065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207856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86476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184132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7675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64549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79683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13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62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3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42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63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83674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4FFF7D0-8617-4D58-A933-C2BDF6193D37}"/>
              </a:ext>
            </a:extLst>
          </p:cNvPr>
          <p:cNvCxnSpPr/>
          <p:nvPr/>
        </p:nvCxnSpPr>
        <p:spPr>
          <a:xfrm>
            <a:off x="2410179" y="2940566"/>
            <a:ext cx="0" cy="1214323"/>
          </a:xfrm>
          <a:prstGeom prst="straightConnector1">
            <a:avLst/>
          </a:prstGeom>
          <a:ln w="12700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53C7034-9FDE-4311-9522-6946BD430F23}"/>
              </a:ext>
            </a:extLst>
          </p:cNvPr>
          <p:cNvCxnSpPr>
            <a:cxnSpLocks/>
          </p:cNvCxnSpPr>
          <p:nvPr/>
        </p:nvCxnSpPr>
        <p:spPr>
          <a:xfrm>
            <a:off x="3001321" y="2339645"/>
            <a:ext cx="938479" cy="0"/>
          </a:xfrm>
          <a:prstGeom prst="straightConnector1">
            <a:avLst/>
          </a:prstGeom>
          <a:ln w="12700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92E6F5-159A-4E54-870A-14DDBD5BB4E1}"/>
              </a:ext>
            </a:extLst>
          </p:cNvPr>
          <p:cNvSpPr txBox="1"/>
          <p:nvPr/>
        </p:nvSpPr>
        <p:spPr>
          <a:xfrm>
            <a:off x="2644434" y="219473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列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283B51-AC6B-4B74-A9ED-E5E134361253}"/>
              </a:ext>
            </a:extLst>
          </p:cNvPr>
          <p:cNvSpPr txBox="1"/>
          <p:nvPr/>
        </p:nvSpPr>
        <p:spPr>
          <a:xfrm>
            <a:off x="2228078" y="26327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156703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76A001C-1688-44C4-997C-CBDCB1C4A103}"/>
              </a:ext>
            </a:extLst>
          </p:cNvPr>
          <p:cNvSpPr/>
          <p:nvPr/>
        </p:nvSpPr>
        <p:spPr>
          <a:xfrm flipH="1">
            <a:off x="6621026" y="3620961"/>
            <a:ext cx="480916" cy="28072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456A0B1-86A5-4893-8184-030C08F734C0}"/>
              </a:ext>
            </a:extLst>
          </p:cNvPr>
          <p:cNvSpPr/>
          <p:nvPr/>
        </p:nvSpPr>
        <p:spPr>
          <a:xfrm flipH="1">
            <a:off x="1678501" y="3620961"/>
            <a:ext cx="480916" cy="28072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E088958-D156-4D6A-8BE3-645E50554DEE}"/>
              </a:ext>
            </a:extLst>
          </p:cNvPr>
          <p:cNvSpPr/>
          <p:nvPr/>
        </p:nvSpPr>
        <p:spPr>
          <a:xfrm flipH="1">
            <a:off x="6140110" y="3620961"/>
            <a:ext cx="480916" cy="2807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D8E23FF-15BD-40A2-B5FF-70A0506DC003}"/>
              </a:ext>
            </a:extLst>
          </p:cNvPr>
          <p:cNvSpPr/>
          <p:nvPr/>
        </p:nvSpPr>
        <p:spPr>
          <a:xfrm flipH="1">
            <a:off x="2159418" y="3622328"/>
            <a:ext cx="480916" cy="2807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7A8B99-2AB6-4384-A0C6-1CE0C8A8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7F13FA6-4783-4F85-810D-BA8B3E3B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59C606-56E6-4584-B5DC-37499D9FD1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FFB879-3B24-48F0-A02A-E57F4AC1E8B9}"/>
              </a:ext>
            </a:extLst>
          </p:cNvPr>
          <p:cNvSpPr/>
          <p:nvPr/>
        </p:nvSpPr>
        <p:spPr>
          <a:xfrm flipH="1">
            <a:off x="2640335" y="3620964"/>
            <a:ext cx="480916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iX[</a:t>
            </a:r>
            <a:r>
              <a:rPr lang="en-US" altLang="ja-JP" sz="1000" dirty="0">
                <a:solidFill>
                  <a:schemeClr val="tx1"/>
                </a:solidFill>
                <a:latin typeface="+mn-ea"/>
              </a:rPr>
              <a:t>0]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EE14F2-88F3-4E47-B444-D7F75F9E22D4}"/>
              </a:ext>
            </a:extLst>
          </p:cNvPr>
          <p:cNvSpPr/>
          <p:nvPr/>
        </p:nvSpPr>
        <p:spPr>
          <a:xfrm flipH="1">
            <a:off x="3121251" y="3620964"/>
            <a:ext cx="480916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iX[1]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426C62-CF09-486C-B50D-829EC30F0FD0}"/>
              </a:ext>
            </a:extLst>
          </p:cNvPr>
          <p:cNvSpPr/>
          <p:nvPr/>
        </p:nvSpPr>
        <p:spPr>
          <a:xfrm flipH="1">
            <a:off x="3602167" y="3620963"/>
            <a:ext cx="480916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iX[2]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12E05D-13CF-40DB-B80F-A394E583CBF3}"/>
              </a:ext>
            </a:extLst>
          </p:cNvPr>
          <p:cNvSpPr/>
          <p:nvPr/>
        </p:nvSpPr>
        <p:spPr>
          <a:xfrm flipH="1">
            <a:off x="4697362" y="3620962"/>
            <a:ext cx="480916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iX[7]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B3C60E-8AA5-43F8-8A4F-D4EA13A13EF2}"/>
              </a:ext>
            </a:extLst>
          </p:cNvPr>
          <p:cNvSpPr/>
          <p:nvPr/>
        </p:nvSpPr>
        <p:spPr>
          <a:xfrm flipH="1">
            <a:off x="5178278" y="3620961"/>
            <a:ext cx="480916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iX[8]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68C285-9224-40D0-B0D3-4D7AD9527FBD}"/>
              </a:ext>
            </a:extLst>
          </p:cNvPr>
          <p:cNvSpPr/>
          <p:nvPr/>
        </p:nvSpPr>
        <p:spPr>
          <a:xfrm flipH="1">
            <a:off x="5659194" y="3620961"/>
            <a:ext cx="480916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iX[9]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9258B02-D12F-94B3-2273-6E3E018CA9AF}"/>
              </a:ext>
            </a:extLst>
          </p:cNvPr>
          <p:cNvSpPr/>
          <p:nvPr/>
        </p:nvSpPr>
        <p:spPr>
          <a:xfrm flipH="1">
            <a:off x="4083082" y="3620961"/>
            <a:ext cx="614280" cy="28072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1"/>
                </a:solidFill>
                <a:latin typeface="+mn-ea"/>
              </a:rPr>
              <a:t>[3]~[6]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BA7F8BF-0B31-129F-CED9-EE3560612816}"/>
              </a:ext>
            </a:extLst>
          </p:cNvPr>
          <p:cNvSpPr/>
          <p:nvPr/>
        </p:nvSpPr>
        <p:spPr>
          <a:xfrm flipH="1">
            <a:off x="4264860" y="4695135"/>
            <a:ext cx="614280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1"/>
                </a:solidFill>
                <a:latin typeface="+mn-ea"/>
              </a:rPr>
              <a:t>[3]~[6]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28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7A8B99-2AB6-4384-A0C6-1CE0C8A8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7F13FA6-4783-4F85-810D-BA8B3E3B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59C606-56E6-4584-B5DC-37499D9FD1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FFB879-3B24-48F0-A02A-E57F4AC1E8B9}"/>
              </a:ext>
            </a:extLst>
          </p:cNvPr>
          <p:cNvSpPr/>
          <p:nvPr/>
        </p:nvSpPr>
        <p:spPr>
          <a:xfrm flipH="1">
            <a:off x="2640335" y="3620964"/>
            <a:ext cx="480916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+mn-ea"/>
              </a:rPr>
              <a:t>0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EE14F2-88F3-4E47-B444-D7F75F9E22D4}"/>
              </a:ext>
            </a:extLst>
          </p:cNvPr>
          <p:cNvSpPr/>
          <p:nvPr/>
        </p:nvSpPr>
        <p:spPr>
          <a:xfrm flipH="1">
            <a:off x="3121251" y="3620964"/>
            <a:ext cx="480916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+mn-ea"/>
              </a:rPr>
              <a:t>10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426C62-CF09-486C-B50D-829EC30F0FD0}"/>
              </a:ext>
            </a:extLst>
          </p:cNvPr>
          <p:cNvSpPr/>
          <p:nvPr/>
        </p:nvSpPr>
        <p:spPr>
          <a:xfrm flipH="1">
            <a:off x="3602167" y="3620963"/>
            <a:ext cx="480916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+mn-ea"/>
              </a:rPr>
              <a:t>25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12E05D-13CF-40DB-B80F-A394E583CBF3}"/>
              </a:ext>
            </a:extLst>
          </p:cNvPr>
          <p:cNvSpPr/>
          <p:nvPr/>
        </p:nvSpPr>
        <p:spPr>
          <a:xfrm flipH="1">
            <a:off x="4697362" y="3620962"/>
            <a:ext cx="480916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+mn-ea"/>
              </a:rPr>
              <a:t>20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B3C60E-8AA5-43F8-8A4F-D4EA13A13EF2}"/>
              </a:ext>
            </a:extLst>
          </p:cNvPr>
          <p:cNvSpPr/>
          <p:nvPr/>
        </p:nvSpPr>
        <p:spPr>
          <a:xfrm flipH="1">
            <a:off x="5178278" y="3620961"/>
            <a:ext cx="480916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+mn-ea"/>
              </a:rPr>
              <a:t>225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68C285-9224-40D0-B0D3-4D7AD9527FBD}"/>
              </a:ext>
            </a:extLst>
          </p:cNvPr>
          <p:cNvSpPr/>
          <p:nvPr/>
        </p:nvSpPr>
        <p:spPr>
          <a:xfrm flipH="1">
            <a:off x="5659194" y="3620961"/>
            <a:ext cx="480916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+mn-ea"/>
              </a:rPr>
              <a:t>255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9258B02-D12F-94B3-2273-6E3E018CA9AF}"/>
              </a:ext>
            </a:extLst>
          </p:cNvPr>
          <p:cNvSpPr/>
          <p:nvPr/>
        </p:nvSpPr>
        <p:spPr>
          <a:xfrm flipH="1">
            <a:off x="4083082" y="3620961"/>
            <a:ext cx="614280" cy="28072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4DB5DC8-C6D8-4A7C-06BC-7B2860F4B406}"/>
              </a:ext>
            </a:extLst>
          </p:cNvPr>
          <p:cNvSpPr/>
          <p:nvPr/>
        </p:nvSpPr>
        <p:spPr>
          <a:xfrm flipH="1">
            <a:off x="2640335" y="3332901"/>
            <a:ext cx="480916" cy="28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iX[</a:t>
            </a:r>
            <a:r>
              <a:rPr lang="en-US" altLang="ja-JP" sz="1000" dirty="0">
                <a:solidFill>
                  <a:schemeClr val="tx1"/>
                </a:solidFill>
                <a:latin typeface="+mn-ea"/>
              </a:rPr>
              <a:t>0]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9919CA1-4B4D-7BFB-AA43-AB39E739E7A1}"/>
              </a:ext>
            </a:extLst>
          </p:cNvPr>
          <p:cNvSpPr/>
          <p:nvPr/>
        </p:nvSpPr>
        <p:spPr>
          <a:xfrm flipH="1">
            <a:off x="3121251" y="3332901"/>
            <a:ext cx="480916" cy="28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iX[1]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574E48A-88CA-6E5C-7FFC-F14B66D68059}"/>
              </a:ext>
            </a:extLst>
          </p:cNvPr>
          <p:cNvSpPr/>
          <p:nvPr/>
        </p:nvSpPr>
        <p:spPr>
          <a:xfrm flipH="1">
            <a:off x="3602167" y="3332900"/>
            <a:ext cx="480916" cy="28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iX[2]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78A8D84-1EAB-70B4-770B-7A968588072C}"/>
              </a:ext>
            </a:extLst>
          </p:cNvPr>
          <p:cNvSpPr/>
          <p:nvPr/>
        </p:nvSpPr>
        <p:spPr>
          <a:xfrm flipH="1">
            <a:off x="4697362" y="3332899"/>
            <a:ext cx="480916" cy="28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iX[7]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80CA599-D08A-145C-C728-AE774D1AAF61}"/>
              </a:ext>
            </a:extLst>
          </p:cNvPr>
          <p:cNvSpPr/>
          <p:nvPr/>
        </p:nvSpPr>
        <p:spPr>
          <a:xfrm flipH="1">
            <a:off x="5178278" y="3332898"/>
            <a:ext cx="480916" cy="28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iX[8]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07B2630-A44D-0626-EB3F-A10F7E34978F}"/>
              </a:ext>
            </a:extLst>
          </p:cNvPr>
          <p:cNvSpPr/>
          <p:nvPr/>
        </p:nvSpPr>
        <p:spPr>
          <a:xfrm flipH="1">
            <a:off x="5659194" y="3332898"/>
            <a:ext cx="480916" cy="28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iX[9]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9C98A1D-D20D-4B4C-AF16-D81C5765330A}"/>
              </a:ext>
            </a:extLst>
          </p:cNvPr>
          <p:cNvSpPr/>
          <p:nvPr/>
        </p:nvSpPr>
        <p:spPr>
          <a:xfrm flipH="1">
            <a:off x="4083082" y="3332898"/>
            <a:ext cx="614280" cy="28072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1"/>
                </a:solidFill>
                <a:latin typeface="+mn-ea"/>
              </a:rPr>
              <a:t>[3]~[6]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6C09689-7095-F8EE-2204-D11CFA0AFA31}"/>
              </a:ext>
            </a:extLst>
          </p:cNvPr>
          <p:cNvSpPr/>
          <p:nvPr/>
        </p:nvSpPr>
        <p:spPr>
          <a:xfrm flipH="1">
            <a:off x="1651820" y="3332897"/>
            <a:ext cx="855465" cy="28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>
                <a:solidFill>
                  <a:schemeClr val="tx1"/>
                </a:solidFill>
                <a:latin typeface="+mn-ea"/>
              </a:rPr>
              <a:t>配列の参照</a:t>
            </a:r>
            <a:r>
              <a:rPr lang="en-US" altLang="ja-JP" sz="1000">
                <a:solidFill>
                  <a:schemeClr val="tx1"/>
                </a:solidFill>
                <a:latin typeface="+mn-ea"/>
              </a:rPr>
              <a:t>: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F1E0D24-491E-37C8-F080-208005EF4FF3}"/>
              </a:ext>
            </a:extLst>
          </p:cNvPr>
          <p:cNvSpPr/>
          <p:nvPr/>
        </p:nvSpPr>
        <p:spPr>
          <a:xfrm flipH="1">
            <a:off x="2160186" y="3611391"/>
            <a:ext cx="346785" cy="28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>
                <a:solidFill>
                  <a:schemeClr val="tx1"/>
                </a:solidFill>
                <a:latin typeface="+mn-ea"/>
              </a:rPr>
              <a:t>値</a:t>
            </a:r>
            <a:r>
              <a:rPr lang="en-US" altLang="ja-JP" sz="1000">
                <a:solidFill>
                  <a:schemeClr val="tx1"/>
                </a:solidFill>
                <a:latin typeface="+mn-ea"/>
              </a:rPr>
              <a:t>: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643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7A8B99-2AB6-4384-A0C6-1CE0C8A8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7F13FA6-4783-4F85-810D-BA8B3E3B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59C606-56E6-4584-B5DC-37499D9FD1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FFB879-3B24-48F0-A02A-E57F4AC1E8B9}"/>
              </a:ext>
            </a:extLst>
          </p:cNvPr>
          <p:cNvSpPr/>
          <p:nvPr/>
        </p:nvSpPr>
        <p:spPr>
          <a:xfrm flipH="1">
            <a:off x="2255909" y="4233022"/>
            <a:ext cx="752761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+mn-ea"/>
              </a:rPr>
              <a:t>0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801635B-C7F4-2FC0-F28E-224DF59A3A1A}"/>
              </a:ext>
            </a:extLst>
          </p:cNvPr>
          <p:cNvSpPr/>
          <p:nvPr/>
        </p:nvSpPr>
        <p:spPr>
          <a:xfrm flipH="1">
            <a:off x="3008670" y="4231298"/>
            <a:ext cx="752761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+mn-ea"/>
              </a:rPr>
              <a:t>0.1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2A42E51-C966-627F-8A10-8894705ED848}"/>
              </a:ext>
            </a:extLst>
          </p:cNvPr>
          <p:cNvSpPr/>
          <p:nvPr/>
        </p:nvSpPr>
        <p:spPr>
          <a:xfrm flipH="1">
            <a:off x="3761431" y="4231297"/>
            <a:ext cx="752761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+mn-ea"/>
              </a:rPr>
              <a:t>1.0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11E331D-473E-6012-D430-4F9731862C96}"/>
              </a:ext>
            </a:extLst>
          </p:cNvPr>
          <p:cNvSpPr/>
          <p:nvPr/>
        </p:nvSpPr>
        <p:spPr>
          <a:xfrm flipH="1">
            <a:off x="4514192" y="4231297"/>
            <a:ext cx="752761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+mn-ea"/>
              </a:rPr>
              <a:t>0.8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31073F0-F6CB-E9E6-7358-428A6FF690FA}"/>
              </a:ext>
            </a:extLst>
          </p:cNvPr>
          <p:cNvSpPr/>
          <p:nvPr/>
        </p:nvSpPr>
        <p:spPr>
          <a:xfrm flipH="1">
            <a:off x="2255909" y="3948852"/>
            <a:ext cx="752761" cy="28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fRGBA[</a:t>
            </a:r>
            <a:r>
              <a:rPr lang="en-US" altLang="ja-JP" sz="1000" dirty="0">
                <a:solidFill>
                  <a:schemeClr val="tx1"/>
                </a:solidFill>
                <a:latin typeface="+mn-ea"/>
              </a:rPr>
              <a:t>0]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0A539E3-577C-F70A-93C9-00AFA64A9E75}"/>
              </a:ext>
            </a:extLst>
          </p:cNvPr>
          <p:cNvSpPr/>
          <p:nvPr/>
        </p:nvSpPr>
        <p:spPr>
          <a:xfrm flipH="1">
            <a:off x="3008670" y="3947128"/>
            <a:ext cx="752761" cy="28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fRGBA[</a:t>
            </a:r>
            <a:r>
              <a:rPr lang="en-US" altLang="ja-JP" sz="1000" dirty="0">
                <a:solidFill>
                  <a:schemeClr val="tx1"/>
                </a:solidFill>
                <a:latin typeface="+mn-ea"/>
              </a:rPr>
              <a:t>1</a:t>
            </a:r>
            <a:r>
              <a:rPr lang="en-US" altLang="ja-JP" sz="1000">
                <a:solidFill>
                  <a:schemeClr val="tx1"/>
                </a:solidFill>
                <a:latin typeface="+mn-ea"/>
              </a:rPr>
              <a:t>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4CF6B01-CF29-8885-80D7-76C8864A131A}"/>
              </a:ext>
            </a:extLst>
          </p:cNvPr>
          <p:cNvSpPr/>
          <p:nvPr/>
        </p:nvSpPr>
        <p:spPr>
          <a:xfrm flipH="1">
            <a:off x="3761431" y="3947127"/>
            <a:ext cx="752761" cy="28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fRGBA[2]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6568095-FADD-53C8-A151-DFEAAD79D584}"/>
              </a:ext>
            </a:extLst>
          </p:cNvPr>
          <p:cNvSpPr/>
          <p:nvPr/>
        </p:nvSpPr>
        <p:spPr>
          <a:xfrm flipH="1">
            <a:off x="4514192" y="3947127"/>
            <a:ext cx="752761" cy="28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fRGBA[3]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D386C34-F3CD-CFC9-3325-CE7627016C48}"/>
              </a:ext>
            </a:extLst>
          </p:cNvPr>
          <p:cNvSpPr/>
          <p:nvPr/>
        </p:nvSpPr>
        <p:spPr>
          <a:xfrm flipH="1">
            <a:off x="1165122" y="3947126"/>
            <a:ext cx="1006577" cy="28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>
                <a:solidFill>
                  <a:schemeClr val="tx1"/>
                </a:solidFill>
                <a:latin typeface="+mn-ea"/>
              </a:rPr>
              <a:t>配列の参照：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C90A00C-3F57-CDF0-102E-B0139A006A8E}"/>
              </a:ext>
            </a:extLst>
          </p:cNvPr>
          <p:cNvSpPr/>
          <p:nvPr/>
        </p:nvSpPr>
        <p:spPr>
          <a:xfrm flipH="1">
            <a:off x="1668410" y="4227847"/>
            <a:ext cx="464576" cy="28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>
                <a:solidFill>
                  <a:schemeClr val="tx1"/>
                </a:solidFill>
                <a:latin typeface="+mn-ea"/>
              </a:rPr>
              <a:t>値：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253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CD6E591-C74F-4F26-8C71-B8024B4F2E72}"/>
              </a:ext>
            </a:extLst>
          </p:cNvPr>
          <p:cNvSpPr/>
          <p:nvPr/>
        </p:nvSpPr>
        <p:spPr>
          <a:xfrm>
            <a:off x="7654902" y="3264113"/>
            <a:ext cx="797968" cy="2807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CDC42F4-487D-480E-8068-BE7B5F82DA1D}"/>
              </a:ext>
            </a:extLst>
          </p:cNvPr>
          <p:cNvSpPr/>
          <p:nvPr/>
        </p:nvSpPr>
        <p:spPr>
          <a:xfrm>
            <a:off x="478710" y="3264113"/>
            <a:ext cx="797968" cy="2807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7A8B99-2AB6-4384-A0C6-1CE0C8A8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7F13FA6-4783-4F85-810D-BA8B3E3B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59C606-56E6-4584-B5DC-37499D9FD1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FFB879-3B24-48F0-A02A-E57F4AC1E8B9}"/>
              </a:ext>
            </a:extLst>
          </p:cNvPr>
          <p:cNvSpPr/>
          <p:nvPr/>
        </p:nvSpPr>
        <p:spPr>
          <a:xfrm>
            <a:off x="1282197" y="3264115"/>
            <a:ext cx="797968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+mn-ea"/>
              </a:rPr>
              <a:t>Array[0][0]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E05AE06-5F07-4CC4-B536-F8A609F6C7B8}"/>
              </a:ext>
            </a:extLst>
          </p:cNvPr>
          <p:cNvSpPr/>
          <p:nvPr/>
        </p:nvSpPr>
        <p:spPr>
          <a:xfrm>
            <a:off x="2080165" y="3264115"/>
            <a:ext cx="797968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+mn-ea"/>
              </a:rPr>
              <a:t>Array[0][1]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79C7A70-F0CB-463D-ABD5-D115B845EAAB}"/>
              </a:ext>
            </a:extLst>
          </p:cNvPr>
          <p:cNvSpPr/>
          <p:nvPr/>
        </p:nvSpPr>
        <p:spPr>
          <a:xfrm>
            <a:off x="2878133" y="3264114"/>
            <a:ext cx="797968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+mn-ea"/>
              </a:rPr>
              <a:t>Array[0][2]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3F5DE9E-2685-4DCC-A09B-2D1E851CFCC1}"/>
              </a:ext>
            </a:extLst>
          </p:cNvPr>
          <p:cNvSpPr/>
          <p:nvPr/>
        </p:nvSpPr>
        <p:spPr>
          <a:xfrm>
            <a:off x="3665062" y="3264114"/>
            <a:ext cx="797968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+mn-ea"/>
              </a:rPr>
              <a:t>Array[0][3]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47FCDA9-8859-4E88-8953-765340C45C65}"/>
              </a:ext>
            </a:extLst>
          </p:cNvPr>
          <p:cNvSpPr/>
          <p:nvPr/>
        </p:nvSpPr>
        <p:spPr>
          <a:xfrm>
            <a:off x="4463030" y="3264114"/>
            <a:ext cx="797968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+mn-ea"/>
              </a:rPr>
              <a:t>Array[1][0]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78C7280-0665-4020-B5E5-5050285D9757}"/>
              </a:ext>
            </a:extLst>
          </p:cNvPr>
          <p:cNvSpPr/>
          <p:nvPr/>
        </p:nvSpPr>
        <p:spPr>
          <a:xfrm>
            <a:off x="5260998" y="3264114"/>
            <a:ext cx="797968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+mn-ea"/>
              </a:rPr>
              <a:t>Array[1][1]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5183812-088C-4E38-8E01-5C1492199C80}"/>
              </a:ext>
            </a:extLst>
          </p:cNvPr>
          <p:cNvSpPr/>
          <p:nvPr/>
        </p:nvSpPr>
        <p:spPr>
          <a:xfrm>
            <a:off x="6058966" y="3264113"/>
            <a:ext cx="797968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+mn-ea"/>
              </a:rPr>
              <a:t>Array[1][2]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FFFE0E7-A490-4127-A65E-436E8D92F89A}"/>
              </a:ext>
            </a:extLst>
          </p:cNvPr>
          <p:cNvSpPr/>
          <p:nvPr/>
        </p:nvSpPr>
        <p:spPr>
          <a:xfrm>
            <a:off x="6845895" y="3264113"/>
            <a:ext cx="797968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+mn-ea"/>
              </a:rPr>
              <a:t>Array[1][3]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F2E31C2-127B-4EF5-9C32-0495908171D7}"/>
              </a:ext>
            </a:extLst>
          </p:cNvPr>
          <p:cNvSpPr txBox="1"/>
          <p:nvPr/>
        </p:nvSpPr>
        <p:spPr>
          <a:xfrm>
            <a:off x="3758479" y="2677930"/>
            <a:ext cx="1627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メモリ</a:t>
            </a:r>
            <a:r>
              <a:rPr kumimoji="1" lang="ja-JP" altLang="en-US" sz="1400" dirty="0"/>
              <a:t>上での配置</a:t>
            </a:r>
          </a:p>
        </p:txBody>
      </p:sp>
    </p:spTree>
    <p:extLst>
      <p:ext uri="{BB962C8B-B14F-4D97-AF65-F5344CB8AC3E}">
        <p14:creationId xmlns:p14="http://schemas.microsoft.com/office/powerpoint/2010/main" val="357618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3712F7C-3A09-4550-996E-7611138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3CE519B-4460-48D8-91FC-8772B426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668A38-76DE-4236-BB40-6CB021C3F30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52EF5772-0DF4-4801-AD78-BF286B504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187335"/>
              </p:ext>
            </p:extLst>
          </p:nvPr>
        </p:nvGraphicFramePr>
        <p:xfrm>
          <a:off x="1680688" y="1628134"/>
          <a:ext cx="5223030" cy="1496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06">
                  <a:extLst>
                    <a:ext uri="{9D8B030D-6E8A-4147-A177-3AD203B41FA5}">
                      <a16:colId xmlns:a16="http://schemas.microsoft.com/office/drawing/2014/main" val="2532500314"/>
                    </a:ext>
                  </a:extLst>
                </a:gridCol>
                <a:gridCol w="1044606">
                  <a:extLst>
                    <a:ext uri="{9D8B030D-6E8A-4147-A177-3AD203B41FA5}">
                      <a16:colId xmlns:a16="http://schemas.microsoft.com/office/drawing/2014/main" val="3549724013"/>
                    </a:ext>
                  </a:extLst>
                </a:gridCol>
                <a:gridCol w="1044606">
                  <a:extLst>
                    <a:ext uri="{9D8B030D-6E8A-4147-A177-3AD203B41FA5}">
                      <a16:colId xmlns:a16="http://schemas.microsoft.com/office/drawing/2014/main" val="1788337446"/>
                    </a:ext>
                  </a:extLst>
                </a:gridCol>
                <a:gridCol w="1044606">
                  <a:extLst>
                    <a:ext uri="{9D8B030D-6E8A-4147-A177-3AD203B41FA5}">
                      <a16:colId xmlns:a16="http://schemas.microsoft.com/office/drawing/2014/main" val="2568581324"/>
                    </a:ext>
                  </a:extLst>
                </a:gridCol>
                <a:gridCol w="1044606">
                  <a:extLst>
                    <a:ext uri="{9D8B030D-6E8A-4147-A177-3AD203B41FA5}">
                      <a16:colId xmlns:a16="http://schemas.microsoft.com/office/drawing/2014/main" val="1148419097"/>
                    </a:ext>
                  </a:extLst>
                </a:gridCol>
              </a:tblGrid>
              <a:tr h="422272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843571"/>
                  </a:ext>
                </a:extLst>
              </a:tr>
              <a:tr h="35793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[0][0]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[0][1]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[0][2]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[0][3]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082543"/>
                  </a:ext>
                </a:extLst>
              </a:tr>
              <a:tr h="35793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[1][0]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[1][1]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[1][2]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[1][3]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80880"/>
                  </a:ext>
                </a:extLst>
              </a:tr>
              <a:tr h="35793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[2][0]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[2][1]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[2][2]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[2][3]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106223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B9E9DB-AD40-26DB-2571-6B8BAA8FC3DB}"/>
              </a:ext>
            </a:extLst>
          </p:cNvPr>
          <p:cNvSpPr txBox="1"/>
          <p:nvPr/>
        </p:nvSpPr>
        <p:spPr>
          <a:xfrm>
            <a:off x="1340682" y="1273550"/>
            <a:ext cx="4575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>
                <a:solidFill>
                  <a:schemeClr val="tx1"/>
                </a:solidFill>
                <a:latin typeface="+mn-ea"/>
                <a:ea typeface="+mn-ea"/>
              </a:rPr>
              <a:t>iArray[0][0]</a:t>
            </a:r>
            <a:endParaRPr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D179769-CEFA-0262-A82B-7634A54C4D65}"/>
              </a:ext>
            </a:extLst>
          </p:cNvPr>
          <p:cNvSpPr/>
          <p:nvPr/>
        </p:nvSpPr>
        <p:spPr>
          <a:xfrm>
            <a:off x="2057401" y="1997466"/>
            <a:ext cx="287593" cy="112673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F835EA6-605A-338D-F17A-6F35401CF6AB}"/>
              </a:ext>
            </a:extLst>
          </p:cNvPr>
          <p:cNvSpPr/>
          <p:nvPr/>
        </p:nvSpPr>
        <p:spPr>
          <a:xfrm>
            <a:off x="2721707" y="1718187"/>
            <a:ext cx="4182011" cy="25809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26107AF-0D54-4B0B-106E-248AC820C4CE}"/>
              </a:ext>
            </a:extLst>
          </p:cNvPr>
          <p:cNvCxnSpPr>
            <a:cxnSpLocks/>
          </p:cNvCxnSpPr>
          <p:nvPr/>
        </p:nvCxnSpPr>
        <p:spPr>
          <a:xfrm>
            <a:off x="2197510" y="1576516"/>
            <a:ext cx="0" cy="420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9C6B5CA-EC3F-6E37-0D3F-79ECF0179B48}"/>
              </a:ext>
            </a:extLst>
          </p:cNvPr>
          <p:cNvCxnSpPr>
            <a:cxnSpLocks/>
          </p:cNvCxnSpPr>
          <p:nvPr/>
        </p:nvCxnSpPr>
        <p:spPr>
          <a:xfrm>
            <a:off x="2497394" y="1585119"/>
            <a:ext cx="0" cy="26211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CF017FF-F7FF-8293-DFDF-79F7873F12CB}"/>
              </a:ext>
            </a:extLst>
          </p:cNvPr>
          <p:cNvCxnSpPr>
            <a:cxnSpLocks/>
          </p:cNvCxnSpPr>
          <p:nvPr/>
        </p:nvCxnSpPr>
        <p:spPr>
          <a:xfrm>
            <a:off x="2497394" y="1837675"/>
            <a:ext cx="224313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01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3712F7C-3A09-4550-996E-7611138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3CE519B-4460-48D8-91FC-8772B426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668A38-76DE-4236-BB40-6CB021C3F30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52EF5772-0DF4-4801-AD78-BF286B504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50289"/>
              </p:ext>
            </p:extLst>
          </p:nvPr>
        </p:nvGraphicFramePr>
        <p:xfrm>
          <a:off x="1680688" y="1628134"/>
          <a:ext cx="3133818" cy="1778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06">
                  <a:extLst>
                    <a:ext uri="{9D8B030D-6E8A-4147-A177-3AD203B41FA5}">
                      <a16:colId xmlns:a16="http://schemas.microsoft.com/office/drawing/2014/main" val="2532500314"/>
                    </a:ext>
                  </a:extLst>
                </a:gridCol>
                <a:gridCol w="1044606">
                  <a:extLst>
                    <a:ext uri="{9D8B030D-6E8A-4147-A177-3AD203B41FA5}">
                      <a16:colId xmlns:a16="http://schemas.microsoft.com/office/drawing/2014/main" val="3549724013"/>
                    </a:ext>
                  </a:extLst>
                </a:gridCol>
                <a:gridCol w="1044606">
                  <a:extLst>
                    <a:ext uri="{9D8B030D-6E8A-4147-A177-3AD203B41FA5}">
                      <a16:colId xmlns:a16="http://schemas.microsoft.com/office/drawing/2014/main" val="1788337446"/>
                    </a:ext>
                  </a:extLst>
                </a:gridCol>
              </a:tblGrid>
              <a:tr h="422272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843571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iXY[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0][0]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iXY[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0][1]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082543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iXY[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1][0]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iXY[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1][1]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80880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iXY[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2][0]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iXY[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2][1]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106223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iXY[3][0]</a:t>
                      </a:r>
                      <a:endParaRPr kumimoji="1" lang="ja-JP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iXY[3][1]</a:t>
                      </a:r>
                      <a:endParaRPr kumimoji="1" lang="ja-JP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359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39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3712F7C-3A09-4550-996E-7611138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3CE519B-4460-48D8-91FC-8772B426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668A38-76DE-4236-BB40-6CB021C3F30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52EF5772-0DF4-4801-AD78-BF286B504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674522"/>
              </p:ext>
            </p:extLst>
          </p:nvPr>
        </p:nvGraphicFramePr>
        <p:xfrm>
          <a:off x="1901912" y="1628134"/>
          <a:ext cx="4181796" cy="245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449">
                  <a:extLst>
                    <a:ext uri="{9D8B030D-6E8A-4147-A177-3AD203B41FA5}">
                      <a16:colId xmlns:a16="http://schemas.microsoft.com/office/drawing/2014/main" val="2532500314"/>
                    </a:ext>
                  </a:extLst>
                </a:gridCol>
                <a:gridCol w="1045449">
                  <a:extLst>
                    <a:ext uri="{9D8B030D-6E8A-4147-A177-3AD203B41FA5}">
                      <a16:colId xmlns:a16="http://schemas.microsoft.com/office/drawing/2014/main" val="3549724013"/>
                    </a:ext>
                  </a:extLst>
                </a:gridCol>
                <a:gridCol w="1045449">
                  <a:extLst>
                    <a:ext uri="{9D8B030D-6E8A-4147-A177-3AD203B41FA5}">
                      <a16:colId xmlns:a16="http://schemas.microsoft.com/office/drawing/2014/main" val="1788337446"/>
                    </a:ext>
                  </a:extLst>
                </a:gridCol>
                <a:gridCol w="1045449">
                  <a:extLst>
                    <a:ext uri="{9D8B030D-6E8A-4147-A177-3AD203B41FA5}">
                      <a16:colId xmlns:a16="http://schemas.microsoft.com/office/drawing/2014/main" val="3929807865"/>
                    </a:ext>
                  </a:extLst>
                </a:gridCol>
              </a:tblGrid>
              <a:tr h="422272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843571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0][0]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0][1]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fRGBA[0][2]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082543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1][0]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1][1]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fRGBA[1][2]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80880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2][0]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2][1]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fRGBA[2][2]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106223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fRGBA[3][0]</a:t>
                      </a:r>
                      <a:endParaRPr kumimoji="1" lang="ja-JP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fRGBA[3][1]</a:t>
                      </a:r>
                      <a:endParaRPr kumimoji="1" lang="ja-JP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fRGBA[3][2]</a:t>
                      </a:r>
                      <a:endParaRPr kumimoji="1" lang="ja-JP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359186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fRGBA[4][0]</a:t>
                      </a:r>
                      <a:endParaRPr kumimoji="1" lang="ja-JP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fRGBA[4][1]</a:t>
                      </a:r>
                      <a:endParaRPr kumimoji="1" lang="ja-JP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fRGBA[4][2]</a:t>
                      </a:r>
                      <a:endParaRPr kumimoji="1" lang="ja-JP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950672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fRGBA[5][0]</a:t>
                      </a:r>
                      <a:endParaRPr kumimoji="1" lang="ja-JP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fRGBA[5][1]</a:t>
                      </a:r>
                      <a:endParaRPr kumimoji="1" lang="ja-JP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fRGBA[5][2]</a:t>
                      </a:r>
                      <a:endParaRPr kumimoji="1" lang="ja-JP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425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3705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情報処理ⅡAB_第1回0519.potx" id="{D6D3EE47-55AF-4C34-8A70-0C5498DD7343}" vid="{401C4A9D-60BB-461D-B504-C176F7156A8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15176</TotalTime>
  <Words>868</Words>
  <Application>Microsoft Office PowerPoint</Application>
  <PresentationFormat>画面に合わせる (4:3)</PresentationFormat>
  <Paragraphs>338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ＭＳ Ｐゴシック</vt:lpstr>
      <vt:lpstr>游ゴシック</vt:lpstr>
      <vt:lpstr>游ゴシック Medium</vt:lpstr>
      <vt:lpstr>Arial</vt:lpstr>
      <vt:lpstr>Calibri</vt:lpstr>
      <vt:lpstr>Cambria Math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配列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福嶋　昭彦</dc:creator>
  <cp:lastModifiedBy>福嶋　昭彦</cp:lastModifiedBy>
  <cp:revision>760</cp:revision>
  <dcterms:created xsi:type="dcterms:W3CDTF">2020-05-22T01:53:53Z</dcterms:created>
  <dcterms:modified xsi:type="dcterms:W3CDTF">2022-05-16T08:08:59Z</dcterms:modified>
</cp:coreProperties>
</file>