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598" r:id="rId2"/>
    <p:sldId id="599" r:id="rId3"/>
    <p:sldId id="60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F2F2F2"/>
    <a:srgbClr val="FF9900"/>
    <a:srgbClr val="000000"/>
    <a:srgbClr val="FFFFFF"/>
    <a:srgbClr val="008080"/>
    <a:srgbClr val="FF6699"/>
    <a:srgbClr val="00FF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36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2882286" y="2883913"/>
            <a:ext cx="17409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878761" y="2883913"/>
            <a:ext cx="3526" cy="174806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4690176" y="2708541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2730323" y="46319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2062434" y="2551454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2849246" y="2848810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3D896D-F67E-4B99-88FE-DB92BD5A617D}"/>
              </a:ext>
            </a:extLst>
          </p:cNvPr>
          <p:cNvCxnSpPr>
            <a:cxnSpLocks/>
          </p:cNvCxnSpPr>
          <p:nvPr/>
        </p:nvCxnSpPr>
        <p:spPr>
          <a:xfrm>
            <a:off x="2878554" y="2883912"/>
            <a:ext cx="610845" cy="8934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円弧 11">
            <a:extLst>
              <a:ext uri="{FF2B5EF4-FFF2-40B4-BE49-F238E27FC236}">
                <a16:creationId xmlns:a16="http://schemas.microsoft.com/office/drawing/2014/main" id="{7926BDC7-CE6A-4ABE-9436-F9DA9B77C303}"/>
              </a:ext>
            </a:extLst>
          </p:cNvPr>
          <p:cNvSpPr/>
          <p:nvPr/>
        </p:nvSpPr>
        <p:spPr>
          <a:xfrm>
            <a:off x="2347140" y="2346489"/>
            <a:ext cx="1075531" cy="1089322"/>
          </a:xfrm>
          <a:prstGeom prst="arc">
            <a:avLst>
              <a:gd name="adj1" fmla="val 21526249"/>
              <a:gd name="adj2" fmla="val 311537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AAF13433-4679-4A63-8923-43420460654A}"/>
              </a:ext>
            </a:extLst>
          </p:cNvPr>
          <p:cNvSpPr/>
          <p:nvPr/>
        </p:nvSpPr>
        <p:spPr>
          <a:xfrm rot="19743793">
            <a:off x="2173167" y="3393069"/>
            <a:ext cx="155668" cy="1067664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8CA60C1-74A8-4599-BB88-24FC85124BB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119396" y="2884470"/>
            <a:ext cx="729850" cy="4787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C6E773-4BFD-494C-8843-2101E574549C}"/>
              </a:ext>
            </a:extLst>
          </p:cNvPr>
          <p:cNvSpPr txBox="1"/>
          <p:nvPr/>
        </p:nvSpPr>
        <p:spPr>
          <a:xfrm>
            <a:off x="1404695" y="3888716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fLength</a:t>
            </a:r>
            <a:endParaRPr lang="ja-JP" altLang="en-US" sz="12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8B0145-FBC6-464D-8C06-BD0E1A8B04D6}"/>
              </a:ext>
            </a:extLst>
          </p:cNvPr>
          <p:cNvCxnSpPr>
            <a:cxnSpLocks/>
          </p:cNvCxnSpPr>
          <p:nvPr/>
        </p:nvCxnSpPr>
        <p:spPr>
          <a:xfrm flipV="1">
            <a:off x="2681555" y="3784298"/>
            <a:ext cx="771673" cy="50616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24D9F6A0-7AF1-4A53-9C22-FBED765FFF30}"/>
              </a:ext>
            </a:extLst>
          </p:cNvPr>
          <p:cNvSpPr/>
          <p:nvPr/>
        </p:nvSpPr>
        <p:spPr>
          <a:xfrm>
            <a:off x="3437219" y="372228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2AADBC-E8A8-4E02-AF79-C3E93C4C9A91}"/>
              </a:ext>
            </a:extLst>
          </p:cNvPr>
          <p:cNvSpPr txBox="1"/>
          <p:nvPr/>
        </p:nvSpPr>
        <p:spPr>
          <a:xfrm>
            <a:off x="3396473" y="3053657"/>
            <a:ext cx="8243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fAngle</a:t>
            </a:r>
            <a:endParaRPr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A8D75BF-EB9F-4C7A-B9DD-7AA5D5CECC9B}"/>
              </a:ext>
            </a:extLst>
          </p:cNvPr>
          <p:cNvSpPr txBox="1"/>
          <p:nvPr/>
        </p:nvSpPr>
        <p:spPr>
          <a:xfrm>
            <a:off x="3547755" y="3874086"/>
            <a:ext cx="307521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X: 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cos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</a:p>
          <a:p>
            <a:r>
              <a:rPr lang="en-US" altLang="ja-JP" sz="1200">
                <a:latin typeface="Consolas" panose="020B0609020204030204" pitchFamily="49" charset="0"/>
              </a:rPr>
              <a:t>Y: </a:t>
            </a:r>
            <a:r>
              <a:rPr kumimoji="1" lang="en-US" altLang="ja-JP" sz="1200">
                <a:latin typeface="Consolas" panose="020B0609020204030204" pitchFamily="49" charset="0"/>
              </a:rPr>
              <a:t>fLength*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sin</a:t>
            </a:r>
            <a:r>
              <a:rPr kumimoji="1" lang="en-US" altLang="ja-JP" sz="1200">
                <a:latin typeface="Consolas" panose="020B0609020204030204" pitchFamily="49" charset="0"/>
              </a:rPr>
              <a:t>( </a:t>
            </a:r>
            <a:r>
              <a:rPr kumimoji="1"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radians</a:t>
            </a:r>
            <a:r>
              <a:rPr kumimoji="1" lang="en-US" altLang="ja-JP" sz="1200">
                <a:latin typeface="Consolas" panose="020B0609020204030204" pitchFamily="49" charset="0"/>
              </a:rPr>
              <a:t>( fAngle) )</a:t>
            </a:r>
            <a:endParaRPr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33FA067-2BCF-4781-862C-109DCBBCF825}"/>
              </a:ext>
            </a:extLst>
          </p:cNvPr>
          <p:cNvSpPr txBox="1"/>
          <p:nvPr/>
        </p:nvSpPr>
        <p:spPr>
          <a:xfrm>
            <a:off x="3502490" y="3619443"/>
            <a:ext cx="48800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1200">
                <a:latin typeface="Consolas" panose="020B0609020204030204" pitchFamily="49" charset="0"/>
              </a:rPr>
              <a:t>終点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6036FC-C963-4B83-9B7D-BAF8841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4B2481-AFB8-431C-AABE-C2BBAAF60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3AB43A-4AC1-4043-B853-8294F3833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9"/>
          <a:stretch/>
        </p:blipFill>
        <p:spPr>
          <a:xfrm>
            <a:off x="2657475" y="1656080"/>
            <a:ext cx="3829050" cy="380650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736547-61D7-4811-86D9-1E6A160D83AB}"/>
              </a:ext>
            </a:extLst>
          </p:cNvPr>
          <p:cNvSpPr txBox="1"/>
          <p:nvPr/>
        </p:nvSpPr>
        <p:spPr>
          <a:xfrm>
            <a:off x="2742156" y="51135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9D762-027B-44F3-8248-2729BB68CC72}"/>
              </a:ext>
            </a:extLst>
          </p:cNvPr>
          <p:cNvSpPr txBox="1"/>
          <p:nvPr/>
        </p:nvSpPr>
        <p:spPr>
          <a:xfrm>
            <a:off x="6018878" y="506277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BED97-8EC6-4E9E-8E3F-682B716EE53B}"/>
              </a:ext>
            </a:extLst>
          </p:cNvPr>
          <p:cNvSpPr txBox="1"/>
          <p:nvPr/>
        </p:nvSpPr>
        <p:spPr>
          <a:xfrm>
            <a:off x="4421157" y="503229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CA8E60-94BB-4E73-BFE5-ACA691F81544}"/>
              </a:ext>
            </a:extLst>
          </p:cNvPr>
          <p:cNvSpPr txBox="1"/>
          <p:nvPr/>
        </p:nvSpPr>
        <p:spPr>
          <a:xfrm>
            <a:off x="3190807" y="3143234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1BE57A-5828-4477-9D38-C33E681E0CF9}"/>
              </a:ext>
            </a:extLst>
          </p:cNvPr>
          <p:cNvSpPr txBox="1"/>
          <p:nvPr/>
        </p:nvSpPr>
        <p:spPr>
          <a:xfrm>
            <a:off x="4421157" y="1785065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08BF38-DAD0-481F-8284-BA07B5DCFA94}"/>
              </a:ext>
            </a:extLst>
          </p:cNvPr>
          <p:cNvSpPr txBox="1"/>
          <p:nvPr/>
        </p:nvSpPr>
        <p:spPr>
          <a:xfrm>
            <a:off x="5685717" y="3170928"/>
            <a:ext cx="301686" cy="369332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E16D101-0240-4925-9C92-891BA036335D}"/>
              </a:ext>
            </a:extLst>
          </p:cNvPr>
          <p:cNvSpPr/>
          <p:nvPr/>
        </p:nvSpPr>
        <p:spPr>
          <a:xfrm>
            <a:off x="2596422" y="537956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A1A2CC6-FBE1-46BC-A174-147930CB03DA}"/>
              </a:ext>
            </a:extLst>
          </p:cNvPr>
          <p:cNvSpPr/>
          <p:nvPr/>
        </p:nvSpPr>
        <p:spPr>
          <a:xfrm>
            <a:off x="4499133" y="5399880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528078-B78B-4896-A152-57298DB1EEA3}"/>
              </a:ext>
            </a:extLst>
          </p:cNvPr>
          <p:cNvSpPr/>
          <p:nvPr/>
        </p:nvSpPr>
        <p:spPr>
          <a:xfrm>
            <a:off x="6409310" y="538130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BC4C1FC-11C3-4170-A996-D949FDB20F3C}"/>
              </a:ext>
            </a:extLst>
          </p:cNvPr>
          <p:cNvSpPr/>
          <p:nvPr/>
        </p:nvSpPr>
        <p:spPr>
          <a:xfrm>
            <a:off x="3550852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7DBD0A0-5DBD-4CB4-8DE6-832F1B70EA54}"/>
              </a:ext>
            </a:extLst>
          </p:cNvPr>
          <p:cNvSpPr/>
          <p:nvPr/>
        </p:nvSpPr>
        <p:spPr>
          <a:xfrm>
            <a:off x="4499133" y="1574877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671649C-769E-43D9-8D9B-27F50CD557D2}"/>
              </a:ext>
            </a:extLst>
          </p:cNvPr>
          <p:cNvSpPr/>
          <p:nvPr/>
        </p:nvSpPr>
        <p:spPr>
          <a:xfrm>
            <a:off x="5473734" y="3502406"/>
            <a:ext cx="145734" cy="145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732AE9-7729-48C9-8D7B-39B689368F37}"/>
              </a:ext>
            </a:extLst>
          </p:cNvPr>
          <p:cNvCxnSpPr>
            <a:cxnSpLocks/>
          </p:cNvCxnSpPr>
          <p:nvPr/>
        </p:nvCxnSpPr>
        <p:spPr>
          <a:xfrm>
            <a:off x="2628444" y="1189728"/>
            <a:ext cx="985115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8A5860-6C6E-4CAC-855C-A4881402917A}"/>
              </a:ext>
            </a:extLst>
          </p:cNvPr>
          <p:cNvCxnSpPr>
            <a:cxnSpLocks/>
          </p:cNvCxnSpPr>
          <p:nvPr/>
        </p:nvCxnSpPr>
        <p:spPr>
          <a:xfrm>
            <a:off x="2161084" y="3565660"/>
            <a:ext cx="135172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6CBCF30-9A77-4635-9131-B08776194649}"/>
              </a:ext>
            </a:extLst>
          </p:cNvPr>
          <p:cNvCxnSpPr>
            <a:cxnSpLocks/>
          </p:cNvCxnSpPr>
          <p:nvPr/>
        </p:nvCxnSpPr>
        <p:spPr>
          <a:xfrm>
            <a:off x="2161084" y="1625799"/>
            <a:ext cx="0" cy="191724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/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57CD3B0-582F-4AA7-884E-27C2E0F4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49" y="2373016"/>
                <a:ext cx="365806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A58182-B786-4F12-8B46-E4DAAEC2B691}"/>
              </a:ext>
            </a:extLst>
          </p:cNvPr>
          <p:cNvCxnSpPr>
            <a:cxnSpLocks/>
          </p:cNvCxnSpPr>
          <p:nvPr/>
        </p:nvCxnSpPr>
        <p:spPr>
          <a:xfrm>
            <a:off x="3619371" y="1189728"/>
            <a:ext cx="0" cy="226187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/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E2B0C3-3D1B-4783-B6A6-CD61C646D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18" y="518256"/>
                <a:ext cx="344966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EF61D2-9B4F-4EB8-8D2F-7B43C33DD06B}"/>
              </a:ext>
            </a:extLst>
          </p:cNvPr>
          <p:cNvCxnSpPr>
            <a:cxnSpLocks/>
          </p:cNvCxnSpPr>
          <p:nvPr/>
        </p:nvCxnSpPr>
        <p:spPr>
          <a:xfrm flipV="1">
            <a:off x="2166432" y="3563936"/>
            <a:ext cx="0" cy="1908811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3AE00E-3219-4317-AD6B-F34925BD9661}"/>
              </a:ext>
            </a:extLst>
          </p:cNvPr>
          <p:cNvCxnSpPr>
            <a:cxnSpLocks/>
          </p:cNvCxnSpPr>
          <p:nvPr/>
        </p:nvCxnSpPr>
        <p:spPr>
          <a:xfrm flipH="1">
            <a:off x="3623719" y="1189728"/>
            <a:ext cx="2858458" cy="0"/>
          </a:xfrm>
          <a:prstGeom prst="straightConnector1">
            <a:avLst/>
          </a:prstGeom>
          <a:ln w="28575">
            <a:solidFill>
              <a:srgbClr val="FF0000">
                <a:alpha val="20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0ED322-76A1-466E-8546-DCA41C7C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8A02A66-A336-4C99-84F3-1C109733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215DC-9DB9-4CAF-9A20-0798DC8B01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A2A920-4B47-4E8C-A639-B8930AA1995B}"/>
              </a:ext>
            </a:extLst>
          </p:cNvPr>
          <p:cNvSpPr/>
          <p:nvPr/>
        </p:nvSpPr>
        <p:spPr>
          <a:xfrm>
            <a:off x="2367280" y="2541785"/>
            <a:ext cx="2204720" cy="220472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E7CEA-6A59-4E36-8A21-E8AC9C07F035}"/>
              </a:ext>
            </a:extLst>
          </p:cNvPr>
          <p:cNvSpPr txBox="1"/>
          <p:nvPr/>
        </p:nvSpPr>
        <p:spPr>
          <a:xfrm>
            <a:off x="2479040" y="34109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正方形の面積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/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CDE385-A43D-472B-A951-6591892F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39" y="2065626"/>
                <a:ext cx="3352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/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A0CB884-743A-439F-9A6D-8BD036B8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760" y="3359868"/>
                <a:ext cx="3352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/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99CE7A-F234-4B86-87B3-85B6C9296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59" y="3359868"/>
                <a:ext cx="3352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09E713-9C19-4386-9A23-3F42F57EC717}"/>
              </a:ext>
            </a:extLst>
          </p:cNvPr>
          <p:cNvSpPr txBox="1"/>
          <p:nvPr/>
        </p:nvSpPr>
        <p:spPr>
          <a:xfrm>
            <a:off x="2367280" y="2116724"/>
            <a:ext cx="1259841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求める値　　</a:t>
            </a:r>
          </a:p>
        </p:txBody>
      </p:sp>
    </p:spTree>
    <p:extLst>
      <p:ext uri="{BB962C8B-B14F-4D97-AF65-F5344CB8AC3E}">
        <p14:creationId xmlns:p14="http://schemas.microsoft.com/office/powerpoint/2010/main" val="3278902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22470</TotalTime>
  <Words>50</Words>
  <Application>Microsoft Office PowerPoint</Application>
  <PresentationFormat>画面に合わせる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Medium</vt:lpstr>
      <vt:lpstr>Arial</vt:lpstr>
      <vt:lpstr>Calibri</vt:lpstr>
      <vt:lpstr>Cambria Math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979</cp:revision>
  <dcterms:created xsi:type="dcterms:W3CDTF">2020-05-22T01:53:53Z</dcterms:created>
  <dcterms:modified xsi:type="dcterms:W3CDTF">2022-04-25T14:31:19Z</dcterms:modified>
</cp:coreProperties>
</file>