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619" r:id="rId2"/>
    <p:sldId id="620" r:id="rId3"/>
    <p:sldId id="585" r:id="rId4"/>
    <p:sldId id="609" r:id="rId5"/>
    <p:sldId id="587" r:id="rId6"/>
    <p:sldId id="604" r:id="rId7"/>
    <p:sldId id="608" r:id="rId8"/>
    <p:sldId id="607" r:id="rId9"/>
    <p:sldId id="606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21" r:id="rId20"/>
    <p:sldId id="575" r:id="rId21"/>
    <p:sldId id="598" r:id="rId22"/>
    <p:sldId id="600" r:id="rId23"/>
    <p:sldId id="601" r:id="rId24"/>
    <p:sldId id="602" r:id="rId25"/>
    <p:sldId id="603" r:id="rId26"/>
    <p:sldId id="569" r:id="rId27"/>
    <p:sldId id="573" r:id="rId28"/>
    <p:sldId id="577" r:id="rId29"/>
    <p:sldId id="578" r:id="rId30"/>
    <p:sldId id="579" r:id="rId31"/>
    <p:sldId id="580" r:id="rId32"/>
    <p:sldId id="581" r:id="rId33"/>
    <p:sldId id="584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8080"/>
    <a:srgbClr val="FF0000"/>
    <a:srgbClr val="F2F2F2"/>
    <a:srgbClr val="FF9900"/>
    <a:srgbClr val="000000"/>
    <a:srgbClr val="FFFFFF"/>
    <a:srgbClr val="FF6699"/>
    <a:srgbClr val="00FF00"/>
    <a:srgbClr val="0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138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6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22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25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71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3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E50FCD6-3821-A551-35B1-D538C830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FF1C94-847B-562C-F621-79D6F46C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586037"/>
            <a:ext cx="9077325" cy="16859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912A4-53AB-50E3-CB1A-5132B8229951}"/>
              </a:ext>
            </a:extLst>
          </p:cNvPr>
          <p:cNvSpPr txBox="1"/>
          <p:nvPr/>
        </p:nvSpPr>
        <p:spPr>
          <a:xfrm>
            <a:off x="1714500" y="3543004"/>
            <a:ext cx="1092200" cy="1910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lang="ja-JP" altLang="en-US" sz="110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CBEE9D-A436-AA16-4868-8FF15BE7E085}"/>
              </a:ext>
            </a:extLst>
          </p:cNvPr>
          <p:cNvSpPr txBox="1"/>
          <p:nvPr/>
        </p:nvSpPr>
        <p:spPr>
          <a:xfrm>
            <a:off x="564794" y="3095557"/>
            <a:ext cx="1149706" cy="1910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kumimoji="1" lang="ja-JP" altLang="en-US" sz="110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67460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46DA84A0-F969-09D2-18A5-DFD6E3E80B59}"/>
              </a:ext>
            </a:extLst>
          </p:cNvPr>
          <p:cNvSpPr/>
          <p:nvPr/>
        </p:nvSpPr>
        <p:spPr>
          <a:xfrm rot="10800000">
            <a:off x="2978148" y="3035041"/>
            <a:ext cx="1901125" cy="868468"/>
          </a:xfrm>
          <a:prstGeom prst="arc">
            <a:avLst>
              <a:gd name="adj1" fmla="val 5383361"/>
              <a:gd name="adj2" fmla="val 13704147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2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EC1968A-A965-57A0-ABEA-DD36480499E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03A3D95-93E7-3ED5-FA16-86ABDFC2FE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9D85B31-2E82-B438-8E9B-9C1B9E61CCE4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8A65882-7A99-E6ED-FE4B-D52E334795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DEF24F0-EB7D-AC7C-6164-B4383B4CC070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1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7BD13CA8-526A-770C-2D8A-4D1EB5DF3B62}"/>
              </a:ext>
            </a:extLst>
          </p:cNvPr>
          <p:cNvSpPr/>
          <p:nvPr/>
        </p:nvSpPr>
        <p:spPr>
          <a:xfrm rot="10800000">
            <a:off x="4474564" y="3136182"/>
            <a:ext cx="955719" cy="956812"/>
          </a:xfrm>
          <a:prstGeom prst="arc">
            <a:avLst>
              <a:gd name="adj1" fmla="val 6169209"/>
              <a:gd name="adj2" fmla="val 3948165"/>
            </a:avLst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CB2477-7C3F-234A-BCC4-B90A291FD50D}"/>
              </a:ext>
            </a:extLst>
          </p:cNvPr>
          <p:cNvSpPr txBox="1"/>
          <p:nvPr/>
        </p:nvSpPr>
        <p:spPr>
          <a:xfrm>
            <a:off x="5488127" y="3460699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このような繰り返しを続ける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EA95563-A315-5BAB-EDC0-27BB69A5DA5F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3779F0B-32C3-2C00-4FC4-DB9450FA6C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3D81F40-C2D6-7E28-ADC6-290F5FB25837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CFC36344-E397-059A-E32E-2567EFC5AF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705C14C-C935-D9A8-9317-679495055512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EDCD8CA-1069-4A93-00CC-79BC7E6CD3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4AE9A5D-6010-17DC-8D88-B2A51E2978B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CC56EE5-3EB7-1F1F-0871-9B9D9FEB4C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8B1A965-BD3D-D655-AC14-DC1DB4E6299A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0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00258A8-8D64-7BA1-4478-BC8E8CE7351E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21B90681-6A71-38C8-E1FA-361625D682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5A4AF0-E01F-2360-A433-9D01E66289AC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4E57D688-38DC-0D7A-F302-09258C886D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8E497EC-300F-7315-92CF-1B57E669757C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E55AF87-AE98-C8A7-1357-82FA0FFC58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117436-E7DC-83FF-06DD-902BE697A05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64DA78D-BBA1-9B28-C065-1FF168E8A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254D1A8-1D37-3201-84D3-E7D0E90B475C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44FF707-2552-157B-7DFD-64F28EBB6E27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1D362F-A5CE-FA74-D641-C8BDA4E2CEFC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0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E8E1778-A1BD-4D6B-030E-F592D6877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65D2B08-E912-9FD8-2CE7-8A102B83EA7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7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41340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E8E1778-A1BD-4D6B-030E-F592D6877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65D2B08-E912-9FD8-2CE7-8A102B83EA7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60E6CF7-9C11-5A98-541A-4EBF09449023}"/>
              </a:ext>
            </a:extLst>
          </p:cNvPr>
          <p:cNvCxnSpPr/>
          <p:nvPr/>
        </p:nvCxnSpPr>
        <p:spPr>
          <a:xfrm>
            <a:off x="546100" y="42227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DAFA3B-9715-BBBF-7281-804366BCF0CA}"/>
              </a:ext>
            </a:extLst>
          </p:cNvPr>
          <p:cNvSpPr txBox="1"/>
          <p:nvPr/>
        </p:nvSpPr>
        <p:spPr>
          <a:xfrm>
            <a:off x="4166697" y="6171178"/>
            <a:ext cx="3849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recursiveCount(0)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終了，領域が破棄される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45BAEF5-57E8-C6D2-F6EA-3D58685E4D3F}"/>
              </a:ext>
            </a:extLst>
          </p:cNvPr>
          <p:cNvCxnSpPr>
            <a:cxnSpLocks/>
          </p:cNvCxnSpPr>
          <p:nvPr/>
        </p:nvCxnSpPr>
        <p:spPr>
          <a:xfrm>
            <a:off x="5051792" y="60483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5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60E6CF7-9C11-5A98-541A-4EBF09449023}"/>
              </a:ext>
            </a:extLst>
          </p:cNvPr>
          <p:cNvCxnSpPr>
            <a:cxnSpLocks/>
          </p:cNvCxnSpPr>
          <p:nvPr/>
        </p:nvCxnSpPr>
        <p:spPr>
          <a:xfrm>
            <a:off x="977900" y="4002863"/>
            <a:ext cx="33642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DAFA3B-9715-BBBF-7281-804366BCF0CA}"/>
              </a:ext>
            </a:extLst>
          </p:cNvPr>
          <p:cNvSpPr txBox="1"/>
          <p:nvPr/>
        </p:nvSpPr>
        <p:spPr>
          <a:xfrm>
            <a:off x="4476795" y="5370997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呼び出し元の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recursiveCount(1)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へ戻る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8351171B-B445-D875-C05B-A0639C8F8EA0}"/>
              </a:ext>
            </a:extLst>
          </p:cNvPr>
          <p:cNvSpPr/>
          <p:nvPr/>
        </p:nvSpPr>
        <p:spPr>
          <a:xfrm rot="10800000">
            <a:off x="5236789" y="5772008"/>
            <a:ext cx="521939" cy="307776"/>
          </a:xfrm>
          <a:prstGeom prst="arc">
            <a:avLst>
              <a:gd name="adj1" fmla="val 5391972"/>
              <a:gd name="adj2" fmla="val 10703719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0303427B-EC59-6C78-AF25-0A0DCE9FE5FA}"/>
              </a:ext>
            </a:extLst>
          </p:cNvPr>
          <p:cNvSpPr/>
          <p:nvPr/>
        </p:nvSpPr>
        <p:spPr>
          <a:xfrm rot="5400000">
            <a:off x="293961" y="3914157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7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CE4FA8CE-4E39-F1E4-3ED3-307FD9DB2301}"/>
              </a:ext>
            </a:extLst>
          </p:cNvPr>
          <p:cNvSpPr/>
          <p:nvPr/>
        </p:nvSpPr>
        <p:spPr>
          <a:xfrm rot="5400000">
            <a:off x="293961" y="41340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CDAA6C6-8F96-1945-2399-4F354C072462}"/>
              </a:ext>
            </a:extLst>
          </p:cNvPr>
          <p:cNvCxnSpPr/>
          <p:nvPr/>
        </p:nvCxnSpPr>
        <p:spPr>
          <a:xfrm>
            <a:off x="546100" y="42227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681612-9E6C-9712-BC3C-B651F8E093AB}"/>
              </a:ext>
            </a:extLst>
          </p:cNvPr>
          <p:cNvSpPr txBox="1"/>
          <p:nvPr/>
        </p:nvSpPr>
        <p:spPr>
          <a:xfrm>
            <a:off x="2961116" y="5947006"/>
            <a:ext cx="3948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recursiveCount(1)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終了，領域が破棄される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AF1930-5740-B965-AD8E-8D554A973A37}"/>
              </a:ext>
            </a:extLst>
          </p:cNvPr>
          <p:cNvCxnSpPr>
            <a:cxnSpLocks/>
          </p:cNvCxnSpPr>
          <p:nvPr/>
        </p:nvCxnSpPr>
        <p:spPr>
          <a:xfrm>
            <a:off x="3972292" y="58070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5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681612-9E6C-9712-BC3C-B651F8E093AB}"/>
              </a:ext>
            </a:extLst>
          </p:cNvPr>
          <p:cNvSpPr txBox="1"/>
          <p:nvPr/>
        </p:nvSpPr>
        <p:spPr>
          <a:xfrm>
            <a:off x="1174965" y="601446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順次，領域が破棄される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AF1930-5740-B965-AD8E-8D554A973A37}"/>
              </a:ext>
            </a:extLst>
          </p:cNvPr>
          <p:cNvCxnSpPr>
            <a:cxnSpLocks/>
          </p:cNvCxnSpPr>
          <p:nvPr/>
        </p:nvCxnSpPr>
        <p:spPr>
          <a:xfrm>
            <a:off x="3972292" y="58070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2675EBE-24A6-EEC6-B751-F8E19894A0C3}"/>
              </a:ext>
            </a:extLst>
          </p:cNvPr>
          <p:cNvCxnSpPr>
            <a:cxnSpLocks/>
          </p:cNvCxnSpPr>
          <p:nvPr/>
        </p:nvCxnSpPr>
        <p:spPr>
          <a:xfrm>
            <a:off x="2924542" y="558481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CA22B80-638D-E8D4-634C-EC23AFFEE2C1}"/>
              </a:ext>
            </a:extLst>
          </p:cNvPr>
          <p:cNvCxnSpPr>
            <a:cxnSpLocks/>
          </p:cNvCxnSpPr>
          <p:nvPr/>
        </p:nvCxnSpPr>
        <p:spPr>
          <a:xfrm>
            <a:off x="1889492" y="53498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B002ADB-D627-8873-E4A8-4A5756D266BC}"/>
              </a:ext>
            </a:extLst>
          </p:cNvPr>
          <p:cNvCxnSpPr>
            <a:cxnSpLocks/>
          </p:cNvCxnSpPr>
          <p:nvPr/>
        </p:nvCxnSpPr>
        <p:spPr>
          <a:xfrm>
            <a:off x="822692" y="511491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2D7B71E-E484-4C92-4A61-708615F46055}"/>
              </a:ext>
            </a:extLst>
          </p:cNvPr>
          <p:cNvCxnSpPr>
            <a:cxnSpLocks/>
          </p:cNvCxnSpPr>
          <p:nvPr/>
        </p:nvCxnSpPr>
        <p:spPr>
          <a:xfrm>
            <a:off x="730445" y="5418093"/>
            <a:ext cx="3361412" cy="770216"/>
          </a:xfrm>
          <a:prstGeom prst="line">
            <a:avLst/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2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72851D90-0693-9384-0857-68B33FF36B99}"/>
              </a:ext>
            </a:extLst>
          </p:cNvPr>
          <p:cNvSpPr/>
          <p:nvPr/>
        </p:nvSpPr>
        <p:spPr>
          <a:xfrm rot="5400000">
            <a:off x="293961" y="24195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FE5788F-F206-BD6B-7080-EC0F8487E8A7}"/>
              </a:ext>
            </a:extLst>
          </p:cNvPr>
          <p:cNvCxnSpPr/>
          <p:nvPr/>
        </p:nvCxnSpPr>
        <p:spPr>
          <a:xfrm>
            <a:off x="546100" y="25082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3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0892BAE-CD17-C596-C332-FD72D27C3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" t="6382" r="266" b="529"/>
          <a:stretch/>
        </p:blipFill>
        <p:spPr>
          <a:xfrm>
            <a:off x="2816352" y="3007392"/>
            <a:ext cx="2091729" cy="2083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BD4EE03-4326-0E49-2122-408BD364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77DC682-00F7-89EF-D9DA-FC239F9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518F1B-E0D8-46DB-F7CA-D1A9E732CDC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EC15A6-504F-7023-AA67-53BB2E26576C}"/>
              </a:ext>
            </a:extLst>
          </p:cNvPr>
          <p:cNvCxnSpPr>
            <a:cxnSpLocks/>
          </p:cNvCxnSpPr>
          <p:nvPr/>
        </p:nvCxnSpPr>
        <p:spPr>
          <a:xfrm flipV="1">
            <a:off x="2384755" y="3008991"/>
            <a:ext cx="2889504" cy="195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1E11B9B-E647-56BD-0044-77C1C773AE16}"/>
              </a:ext>
            </a:extLst>
          </p:cNvPr>
          <p:cNvCxnSpPr>
            <a:cxnSpLocks/>
          </p:cNvCxnSpPr>
          <p:nvPr/>
        </p:nvCxnSpPr>
        <p:spPr>
          <a:xfrm>
            <a:off x="2798750" y="2618842"/>
            <a:ext cx="0" cy="288950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79BCA4-1175-007E-377D-B567F2A37E50}"/>
              </a:ext>
            </a:extLst>
          </p:cNvPr>
          <p:cNvSpPr txBox="1"/>
          <p:nvPr/>
        </p:nvSpPr>
        <p:spPr>
          <a:xfrm>
            <a:off x="5270251" y="28154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623895-BF5A-9467-6E23-133C7E869AD2}"/>
              </a:ext>
            </a:extLst>
          </p:cNvPr>
          <p:cNvSpPr txBox="1"/>
          <p:nvPr/>
        </p:nvSpPr>
        <p:spPr>
          <a:xfrm>
            <a:off x="2650312" y="55083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1CCAC83-4EE9-3E64-84E0-4E103444D2C0}"/>
                  </a:ext>
                </a:extLst>
              </p:cNvPr>
              <p:cNvSpPr txBox="1"/>
              <p:nvPr/>
            </p:nvSpPr>
            <p:spPr>
              <a:xfrm>
                <a:off x="2565194" y="2731992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i="1"/>
                        <m:t>O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1CCAC83-4EE9-3E64-84E0-4E10344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194" y="2731992"/>
                <a:ext cx="205184" cy="276999"/>
              </a:xfrm>
              <a:prstGeom prst="rect">
                <a:avLst/>
              </a:prstGeom>
              <a:blipFill>
                <a:blip r:embed="rId3"/>
                <a:stretch>
                  <a:fillRect l="-27273" r="-3030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E5B60A8-4929-C9F2-37CE-D6A8B4BB48D1}"/>
              </a:ext>
            </a:extLst>
          </p:cNvPr>
          <p:cNvCxnSpPr>
            <a:cxnSpLocks/>
          </p:cNvCxnSpPr>
          <p:nvPr/>
        </p:nvCxnSpPr>
        <p:spPr>
          <a:xfrm flipH="1">
            <a:off x="2355494" y="5090805"/>
            <a:ext cx="574470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463E57A-6815-AA3C-7ABB-D155F956C084}"/>
              </a:ext>
            </a:extLst>
          </p:cNvPr>
          <p:cNvCxnSpPr>
            <a:cxnSpLocks/>
          </p:cNvCxnSpPr>
          <p:nvPr/>
        </p:nvCxnSpPr>
        <p:spPr>
          <a:xfrm>
            <a:off x="2502778" y="3007392"/>
            <a:ext cx="0" cy="2083413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D7F9370-0B30-67B4-7AC8-606A80AFB2C6}"/>
              </a:ext>
            </a:extLst>
          </p:cNvPr>
          <p:cNvCxnSpPr>
            <a:cxnSpLocks/>
          </p:cNvCxnSpPr>
          <p:nvPr/>
        </p:nvCxnSpPr>
        <p:spPr>
          <a:xfrm flipV="1">
            <a:off x="4908081" y="2618842"/>
            <a:ext cx="0" cy="38855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C4F2CE3-1F12-7F90-1118-AE5D57AD75CD}"/>
              </a:ext>
            </a:extLst>
          </p:cNvPr>
          <p:cNvCxnSpPr>
            <a:cxnSpLocks/>
          </p:cNvCxnSpPr>
          <p:nvPr/>
        </p:nvCxnSpPr>
        <p:spPr>
          <a:xfrm flipH="1">
            <a:off x="2816352" y="2731992"/>
            <a:ext cx="2091729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6C45DB4-D8AD-3B4F-7CA0-0DE53244D854}"/>
              </a:ext>
            </a:extLst>
          </p:cNvPr>
          <p:cNvSpPr txBox="1"/>
          <p:nvPr/>
        </p:nvSpPr>
        <p:spPr>
          <a:xfrm>
            <a:off x="1859653" y="377925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fSize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142E4AA-ACBE-B7EE-E9C0-E375B375FA2F}"/>
              </a:ext>
            </a:extLst>
          </p:cNvPr>
          <p:cNvSpPr txBox="1"/>
          <p:nvPr/>
        </p:nvSpPr>
        <p:spPr>
          <a:xfrm>
            <a:off x="3531853" y="23522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fSize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90D1B0-CB29-21FB-A8D2-02BA51161F7D}"/>
              </a:ext>
            </a:extLst>
          </p:cNvPr>
          <p:cNvSpPr/>
          <p:nvPr/>
        </p:nvSpPr>
        <p:spPr>
          <a:xfrm>
            <a:off x="2747125" y="2967117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CE4D01D-8417-D11B-DB05-7065DF3889A7}"/>
              </a:ext>
            </a:extLst>
          </p:cNvPr>
          <p:cNvSpPr/>
          <p:nvPr/>
        </p:nvSpPr>
        <p:spPr>
          <a:xfrm>
            <a:off x="3818552" y="2969553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1472E99-C1C3-6C07-EBEC-6BFF480FCBE8}"/>
              </a:ext>
            </a:extLst>
          </p:cNvPr>
          <p:cNvSpPr/>
          <p:nvPr/>
        </p:nvSpPr>
        <p:spPr>
          <a:xfrm>
            <a:off x="2754440" y="4008024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D48D0E-7BD0-1DE6-2A36-501E593B489A}"/>
              </a:ext>
            </a:extLst>
          </p:cNvPr>
          <p:cNvSpPr/>
          <p:nvPr/>
        </p:nvSpPr>
        <p:spPr>
          <a:xfrm>
            <a:off x="3815772" y="3997473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10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79B03D-8EAE-F96A-DC04-729A3734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151059"/>
            <a:ext cx="9105900" cy="32004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BE50FCD6-3821-A551-35B1-D538C830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D433D21-0186-2D91-909C-0DE4EC82EA88}"/>
              </a:ext>
            </a:extLst>
          </p:cNvPr>
          <p:cNvSpPr/>
          <p:nvPr/>
        </p:nvSpPr>
        <p:spPr>
          <a:xfrm>
            <a:off x="292608" y="3738068"/>
            <a:ext cx="2501798" cy="44622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CBEE9D-A436-AA16-4868-8FF15BE7E085}"/>
              </a:ext>
            </a:extLst>
          </p:cNvPr>
          <p:cNvSpPr txBox="1"/>
          <p:nvPr/>
        </p:nvSpPr>
        <p:spPr>
          <a:xfrm>
            <a:off x="403098" y="3865637"/>
            <a:ext cx="2280818" cy="191088"/>
          </a:xfrm>
          <a:prstGeom prst="rect">
            <a:avLst/>
          </a:prstGeom>
          <a:noFill/>
          <a:ln w="12700">
            <a:noFill/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lang="ja-JP" altLang="en-US" sz="1100">
                <a:solidFill>
                  <a:srgbClr val="0070C0"/>
                </a:solidFill>
              </a:rPr>
              <a:t>ここに描画命令を記述する．</a:t>
            </a:r>
            <a:endParaRPr kumimoji="1" lang="ja-JP" altLang="en-US" sz="11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5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FCEE41-E542-4CA5-BF8E-636DEEC409F3}"/>
              </a:ext>
            </a:extLst>
          </p:cNvPr>
          <p:cNvSpPr/>
          <p:nvPr/>
        </p:nvSpPr>
        <p:spPr>
          <a:xfrm>
            <a:off x="149288" y="2527203"/>
            <a:ext cx="2820030" cy="2811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CEE28-AD88-4D46-8B33-0FF5BCAC9DBE}"/>
              </a:ext>
            </a:extLst>
          </p:cNvPr>
          <p:cNvSpPr/>
          <p:nvPr/>
        </p:nvSpPr>
        <p:spPr>
          <a:xfrm>
            <a:off x="3178458" y="2527203"/>
            <a:ext cx="956095" cy="971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5CF844-194E-4865-B9B3-D6F07FBF61FD}"/>
              </a:ext>
            </a:extLst>
          </p:cNvPr>
          <p:cNvSpPr/>
          <p:nvPr/>
        </p:nvSpPr>
        <p:spPr>
          <a:xfrm>
            <a:off x="6174680" y="2527203"/>
            <a:ext cx="328758" cy="33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49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256130F-F8E1-4AEC-827C-8BFE7794B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0"/>
          <a:stretch/>
        </p:blipFill>
        <p:spPr>
          <a:xfrm>
            <a:off x="3478607" y="2356221"/>
            <a:ext cx="2155785" cy="214593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F74BDEF8-9DAE-4A59-8FE0-472DAA489932}"/>
              </a:ext>
            </a:extLst>
          </p:cNvPr>
          <p:cNvSpPr/>
          <p:nvPr/>
        </p:nvSpPr>
        <p:spPr>
          <a:xfrm rot="5400000">
            <a:off x="4443794" y="181337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C4723B1C-13CC-4CEA-8A85-3E133A7C5854}"/>
              </a:ext>
            </a:extLst>
          </p:cNvPr>
          <p:cNvSpPr/>
          <p:nvPr/>
        </p:nvSpPr>
        <p:spPr>
          <a:xfrm>
            <a:off x="3212155" y="3074435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</p:cNvCxnSpPr>
          <p:nvPr/>
        </p:nvCxnSpPr>
        <p:spPr>
          <a:xfrm>
            <a:off x="3436090" y="3074434"/>
            <a:ext cx="2229833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9DB299-42E5-4C5C-9179-309ADA8AA896}"/>
              </a:ext>
            </a:extLst>
          </p:cNvPr>
          <p:cNvCxnSpPr>
            <a:cxnSpLocks/>
          </p:cNvCxnSpPr>
          <p:nvPr/>
        </p:nvCxnSpPr>
        <p:spPr>
          <a:xfrm>
            <a:off x="3426759" y="3795728"/>
            <a:ext cx="2229833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2A9A92D-5D83-43FA-8772-186CF7DAA4A6}"/>
              </a:ext>
            </a:extLst>
          </p:cNvPr>
          <p:cNvCxnSpPr>
            <a:cxnSpLocks/>
          </p:cNvCxnSpPr>
          <p:nvPr/>
        </p:nvCxnSpPr>
        <p:spPr>
          <a:xfrm>
            <a:off x="4196533" y="2365308"/>
            <a:ext cx="0" cy="2145937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141578D-8F9E-4726-B9AE-3EA826453C69}"/>
              </a:ext>
            </a:extLst>
          </p:cNvPr>
          <p:cNvCxnSpPr>
            <a:cxnSpLocks/>
          </p:cNvCxnSpPr>
          <p:nvPr/>
        </p:nvCxnSpPr>
        <p:spPr>
          <a:xfrm>
            <a:off x="4914990" y="2358917"/>
            <a:ext cx="0" cy="2145937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DF339DA-5E26-4169-8A2B-D45567F033F0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C55D6D-4E54-45F6-9258-823663DA049C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2B95EA-99FB-4D49-AA1D-B8F5F53CA919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D2491-F3ED-4CD0-97CE-0A6EB854449C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3088162" y="2086186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C898D4F-DB6D-412D-90A0-47E84E01BA91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9E170C82-E09A-4513-BA81-17EF70F1F82F}"/>
              </a:ext>
            </a:extLst>
          </p:cNvPr>
          <p:cNvSpPr/>
          <p:nvPr/>
        </p:nvSpPr>
        <p:spPr>
          <a:xfrm>
            <a:off x="4524009" y="3396013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E4001E-2E60-4CFE-9853-2438AE20BB41}"/>
              </a:ext>
            </a:extLst>
          </p:cNvPr>
          <p:cNvSpPr txBox="1"/>
          <p:nvPr/>
        </p:nvSpPr>
        <p:spPr>
          <a:xfrm>
            <a:off x="5751756" y="3083228"/>
            <a:ext cx="183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lang="ja-JP" altLang="en-US" sz="1100" b="1">
                <a:latin typeface="Consolas" panose="020B0609020204030204" pitchFamily="49" charset="0"/>
              </a:rPr>
              <a:t>スクリーン中心座標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66" name="円弧 65">
            <a:extLst>
              <a:ext uri="{FF2B5EF4-FFF2-40B4-BE49-F238E27FC236}">
                <a16:creationId xmlns:a16="http://schemas.microsoft.com/office/drawing/2014/main" id="{9845A036-1B86-45C6-B08A-6A07D35EBCFC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1821DCC-A214-4DA6-9766-88A1F91064AC}"/>
              </a:ext>
            </a:extLst>
          </p:cNvPr>
          <p:cNvSpPr txBox="1"/>
          <p:nvPr/>
        </p:nvSpPr>
        <p:spPr>
          <a:xfrm>
            <a:off x="2098743" y="3277992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C318020-9A28-4106-8E0C-5BCF55A9C84B}"/>
              </a:ext>
            </a:extLst>
          </p:cNvPr>
          <p:cNvSpPr txBox="1"/>
          <p:nvPr/>
        </p:nvSpPr>
        <p:spPr>
          <a:xfrm>
            <a:off x="4041515" y="1744059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20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209D6447-1502-4E89-B44E-76EAADA7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3492595" y="2355394"/>
            <a:ext cx="2149258" cy="214593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  <a:stCxn id="21" idx="5"/>
            <a:endCxn id="65" idx="1"/>
          </p:cNvCxnSpPr>
          <p:nvPr/>
        </p:nvCxnSpPr>
        <p:spPr>
          <a:xfrm>
            <a:off x="3883691" y="2743022"/>
            <a:ext cx="658600" cy="669486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5759071" y="3075913"/>
            <a:ext cx="1446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A3D61B4-30E9-475E-920B-E01A91824493}"/>
              </a:ext>
            </a:extLst>
          </p:cNvPr>
          <p:cNvSpPr txBox="1"/>
          <p:nvPr/>
        </p:nvSpPr>
        <p:spPr>
          <a:xfrm>
            <a:off x="1858007" y="2929719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5BE78A5-840A-4DCD-88D0-44A71CC045BF}"/>
              </a:ext>
            </a:extLst>
          </p:cNvPr>
          <p:cNvSpPr txBox="1"/>
          <p:nvPr/>
        </p:nvSpPr>
        <p:spPr>
          <a:xfrm>
            <a:off x="3696244" y="5129031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F665930-D4AF-43BE-ACE1-A19EE10845A0}"/>
              </a:ext>
            </a:extLst>
          </p:cNvPr>
          <p:cNvSpPr/>
          <p:nvPr/>
        </p:nvSpPr>
        <p:spPr>
          <a:xfrm>
            <a:off x="3816998" y="2676329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1B35438-919F-493A-BDAB-99D76C44B4A0}"/>
              </a:ext>
            </a:extLst>
          </p:cNvPr>
          <p:cNvSpPr/>
          <p:nvPr/>
        </p:nvSpPr>
        <p:spPr>
          <a:xfrm>
            <a:off x="3813931" y="338800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C43F85-2000-49AB-A959-FE4E02015CC4}"/>
              </a:ext>
            </a:extLst>
          </p:cNvPr>
          <p:cNvSpPr/>
          <p:nvPr/>
        </p:nvSpPr>
        <p:spPr>
          <a:xfrm>
            <a:off x="4526025" y="2673394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62E5F33-3978-47F3-A1AA-22A433616A34}"/>
              </a:ext>
            </a:extLst>
          </p:cNvPr>
          <p:cNvSpPr/>
          <p:nvPr/>
        </p:nvSpPr>
        <p:spPr>
          <a:xfrm>
            <a:off x="5252847" y="2671526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A1314B1-FB67-4408-91BF-5E9447129A99}"/>
              </a:ext>
            </a:extLst>
          </p:cNvPr>
          <p:cNvSpPr/>
          <p:nvPr/>
        </p:nvSpPr>
        <p:spPr>
          <a:xfrm>
            <a:off x="5252847" y="3395402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0A3E541-2537-4167-94E4-7B5907731306}"/>
              </a:ext>
            </a:extLst>
          </p:cNvPr>
          <p:cNvSpPr/>
          <p:nvPr/>
        </p:nvSpPr>
        <p:spPr>
          <a:xfrm>
            <a:off x="4532345" y="4112315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64D0ACF-101F-454E-8C58-483D55EE7A98}"/>
              </a:ext>
            </a:extLst>
          </p:cNvPr>
          <p:cNvSpPr/>
          <p:nvPr/>
        </p:nvSpPr>
        <p:spPr>
          <a:xfrm>
            <a:off x="3813931" y="410864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3D0FC59-1FCA-46EF-B901-5915DA19F00C}"/>
              </a:ext>
            </a:extLst>
          </p:cNvPr>
          <p:cNvSpPr/>
          <p:nvPr/>
        </p:nvSpPr>
        <p:spPr>
          <a:xfrm>
            <a:off x="5243516" y="4106711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中かっこ 46">
            <a:extLst>
              <a:ext uri="{FF2B5EF4-FFF2-40B4-BE49-F238E27FC236}">
                <a16:creationId xmlns:a16="http://schemas.microsoft.com/office/drawing/2014/main" id="{64B07D9E-9999-4037-9D1F-682801B5FF99}"/>
              </a:ext>
            </a:extLst>
          </p:cNvPr>
          <p:cNvSpPr/>
          <p:nvPr/>
        </p:nvSpPr>
        <p:spPr>
          <a:xfrm rot="16200000">
            <a:off x="5239793" y="4572201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284F54D-1EE6-43A9-9DD0-6E35E5B92036}"/>
              </a:ext>
            </a:extLst>
          </p:cNvPr>
          <p:cNvCxnSpPr>
            <a:cxnSpLocks/>
          </p:cNvCxnSpPr>
          <p:nvPr/>
        </p:nvCxnSpPr>
        <p:spPr>
          <a:xfrm>
            <a:off x="5173001" y="4239678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6EB7C0-0681-439F-8B28-0F5EECAB8B20}"/>
              </a:ext>
            </a:extLst>
          </p:cNvPr>
          <p:cNvSpPr txBox="1"/>
          <p:nvPr/>
        </p:nvSpPr>
        <p:spPr>
          <a:xfrm>
            <a:off x="4781117" y="4749681"/>
            <a:ext cx="1102198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fRectWidth/3</a:t>
            </a:r>
            <a:endParaRPr lang="ja-JP" altLang="en-US" sz="105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CEB07F9-157E-46E3-8830-5030EA540495}"/>
              </a:ext>
            </a:extLst>
          </p:cNvPr>
          <p:cNvCxnSpPr>
            <a:cxnSpLocks/>
          </p:cNvCxnSpPr>
          <p:nvPr/>
        </p:nvCxnSpPr>
        <p:spPr>
          <a:xfrm>
            <a:off x="5387369" y="4247862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85C6B86-E11D-440B-8621-6CEF7CBFBAE2}"/>
              </a:ext>
            </a:extLst>
          </p:cNvPr>
          <p:cNvSpPr txBox="1"/>
          <p:nvPr/>
        </p:nvSpPr>
        <p:spPr>
          <a:xfrm>
            <a:off x="5861705" y="4027870"/>
            <a:ext cx="1182833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fRectHeight/3</a:t>
            </a:r>
            <a:endParaRPr lang="ja-JP" altLang="en-US" sz="105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19E42B0-CD12-4FC0-9986-D98B40FA8871}"/>
              </a:ext>
            </a:extLst>
          </p:cNvPr>
          <p:cNvCxnSpPr>
            <a:cxnSpLocks/>
          </p:cNvCxnSpPr>
          <p:nvPr/>
        </p:nvCxnSpPr>
        <p:spPr>
          <a:xfrm rot="5400000">
            <a:off x="5593660" y="3843440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中かっこ 54">
            <a:extLst>
              <a:ext uri="{FF2B5EF4-FFF2-40B4-BE49-F238E27FC236}">
                <a16:creationId xmlns:a16="http://schemas.microsoft.com/office/drawing/2014/main" id="{406400EE-0AE5-4CA5-8F47-6448A4BB9A77}"/>
              </a:ext>
            </a:extLst>
          </p:cNvPr>
          <p:cNvSpPr/>
          <p:nvPr/>
        </p:nvSpPr>
        <p:spPr>
          <a:xfrm rot="10800000">
            <a:off x="5802527" y="4027870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F5652D-D218-41B5-9C05-019BA45EFE3B}"/>
              </a:ext>
            </a:extLst>
          </p:cNvPr>
          <p:cNvCxnSpPr>
            <a:cxnSpLocks/>
          </p:cNvCxnSpPr>
          <p:nvPr/>
        </p:nvCxnSpPr>
        <p:spPr>
          <a:xfrm rot="5400000">
            <a:off x="5600974" y="4054917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2C28285-E7F9-4C9C-8863-C1F95EEB8298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1166DF0-0547-4DB2-B033-9D85CDEA6187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5520C6-234E-494B-B737-6A9CA63667C7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A92E11-AEE6-45C3-8E0B-1E18D98EF43B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96A1BE-C8F6-441C-8B3E-7F667327AD9C}"/>
              </a:ext>
            </a:extLst>
          </p:cNvPr>
          <p:cNvSpPr txBox="1"/>
          <p:nvPr/>
        </p:nvSpPr>
        <p:spPr>
          <a:xfrm>
            <a:off x="2707005" y="2071660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</a:t>
            </a:r>
            <a:r>
              <a:rPr kumimoji="1" lang="en-US" altLang="ja-JP" sz="1200">
                <a:latin typeface="+mn-ea"/>
              </a:rPr>
              <a:t>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DA42A1F-501C-4331-9D30-38CB9CEFE48E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DA3CA082-AB59-4EFC-A1CC-006957D8E204}"/>
              </a:ext>
            </a:extLst>
          </p:cNvPr>
          <p:cNvSpPr/>
          <p:nvPr/>
        </p:nvSpPr>
        <p:spPr>
          <a:xfrm>
            <a:off x="4531846" y="340206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9790260A-0BAA-4CE0-8DCF-4E293210DD56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805085-D62F-4F11-8878-027B6FF9D9B5}"/>
              </a:ext>
            </a:extLst>
          </p:cNvPr>
          <p:cNvSpPr txBox="1"/>
          <p:nvPr/>
        </p:nvSpPr>
        <p:spPr>
          <a:xfrm>
            <a:off x="1995521" y="1753382"/>
            <a:ext cx="31774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-fRectHeight,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-fRectWidth)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91C9001C-80B3-4AFE-BEDF-D5E10257AE3C}"/>
              </a:ext>
            </a:extLst>
          </p:cNvPr>
          <p:cNvSpPr/>
          <p:nvPr/>
        </p:nvSpPr>
        <p:spPr>
          <a:xfrm>
            <a:off x="3058851" y="1973107"/>
            <a:ext cx="798209" cy="1468504"/>
          </a:xfrm>
          <a:prstGeom prst="arc">
            <a:avLst>
              <a:gd name="adj1" fmla="val 16792519"/>
              <a:gd name="adj2" fmla="val 2156703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87A94A4-5956-4C86-BF73-06402046DDEA}"/>
              </a:ext>
            </a:extLst>
          </p:cNvPr>
          <p:cNvSpPr/>
          <p:nvPr/>
        </p:nvSpPr>
        <p:spPr>
          <a:xfrm rot="16200000">
            <a:off x="4085349" y="4659992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>
            <a:extLst>
              <a:ext uri="{FF2B5EF4-FFF2-40B4-BE49-F238E27FC236}">
                <a16:creationId xmlns:a16="http://schemas.microsoft.com/office/drawing/2014/main" id="{F1BB90DF-4D8E-49A3-B908-32269BD4DE73}"/>
              </a:ext>
            </a:extLst>
          </p:cNvPr>
          <p:cNvSpPr/>
          <p:nvPr/>
        </p:nvSpPr>
        <p:spPr>
          <a:xfrm>
            <a:off x="2948586" y="272471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EC8141B-0F68-4A5F-9491-A40E547DEC1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226763" y="2710594"/>
            <a:ext cx="2026084" cy="539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107D9DE-3D12-4D21-8761-5210CC190D82}"/>
              </a:ext>
            </a:extLst>
          </p:cNvPr>
          <p:cNvCxnSpPr>
            <a:cxnSpLocks/>
          </p:cNvCxnSpPr>
          <p:nvPr/>
        </p:nvCxnSpPr>
        <p:spPr>
          <a:xfrm>
            <a:off x="3226763" y="3429969"/>
            <a:ext cx="2016753" cy="0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10B54B9-E888-45AB-B641-4BCCEF0398FD}"/>
              </a:ext>
            </a:extLst>
          </p:cNvPr>
          <p:cNvCxnSpPr>
            <a:cxnSpLocks/>
          </p:cNvCxnSpPr>
          <p:nvPr/>
        </p:nvCxnSpPr>
        <p:spPr>
          <a:xfrm>
            <a:off x="3838088" y="2745699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78A9AF2-DD11-4D1B-8532-DC3DD1122571}"/>
              </a:ext>
            </a:extLst>
          </p:cNvPr>
          <p:cNvCxnSpPr>
            <a:cxnSpLocks/>
          </p:cNvCxnSpPr>
          <p:nvPr/>
        </p:nvCxnSpPr>
        <p:spPr>
          <a:xfrm>
            <a:off x="4563860" y="2746622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ABC51E4-2140-49B2-A7E1-2B7CB4EDF504}"/>
              </a:ext>
            </a:extLst>
          </p:cNvPr>
          <p:cNvCxnSpPr>
            <a:cxnSpLocks/>
          </p:cNvCxnSpPr>
          <p:nvPr/>
        </p:nvCxnSpPr>
        <p:spPr>
          <a:xfrm flipV="1">
            <a:off x="3817290" y="4146633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3AB6B6E-BDE9-4640-BAB3-9F99EEAF2F61}"/>
              </a:ext>
            </a:extLst>
          </p:cNvPr>
          <p:cNvCxnSpPr>
            <a:cxnSpLocks/>
          </p:cNvCxnSpPr>
          <p:nvPr/>
        </p:nvCxnSpPr>
        <p:spPr>
          <a:xfrm rot="5400000" flipV="1">
            <a:off x="4547592" y="3443156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2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972082-2CCC-4BE5-BE22-54A34401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0" y="2687454"/>
            <a:ext cx="5869982" cy="22722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E5854FE-54EB-4591-A791-12F295731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0"/>
          <a:stretch/>
        </p:blipFill>
        <p:spPr>
          <a:xfrm>
            <a:off x="6620587" y="2168386"/>
            <a:ext cx="1392970" cy="138660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26A1E05-F019-4511-A00C-BA58EED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019EF65-B814-4C92-9CAE-F1F421A3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EE5C3F-0980-48AB-8A92-0C9EBC0CC9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4800C6F-18FA-49F4-AC26-0306FA66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620587" y="3941419"/>
            <a:ext cx="1388752" cy="1386607"/>
          </a:xfrm>
          <a:prstGeom prst="rect">
            <a:avLst/>
          </a:prstGeom>
          <a:ln w="38100"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DF27CA-CE10-40CB-8C56-B597FCAF351A}"/>
              </a:ext>
            </a:extLst>
          </p:cNvPr>
          <p:cNvSpPr/>
          <p:nvPr/>
        </p:nvSpPr>
        <p:spPr>
          <a:xfrm>
            <a:off x="6620588" y="3941420"/>
            <a:ext cx="466276" cy="473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FF9B90B-0658-456E-A312-1C72B7B1D176}"/>
              </a:ext>
            </a:extLst>
          </p:cNvPr>
          <p:cNvSpPr/>
          <p:nvPr/>
        </p:nvSpPr>
        <p:spPr>
          <a:xfrm>
            <a:off x="680314" y="2809037"/>
            <a:ext cx="3701491" cy="197510"/>
          </a:xfrm>
          <a:prstGeom prst="wedgeRectCallout">
            <a:avLst>
              <a:gd name="adj1" fmla="val 104859"/>
              <a:gd name="adj2" fmla="val -2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01AB418-D611-4C8B-A2B0-C87F5CEC6604}"/>
              </a:ext>
            </a:extLst>
          </p:cNvPr>
          <p:cNvSpPr/>
          <p:nvPr/>
        </p:nvSpPr>
        <p:spPr>
          <a:xfrm>
            <a:off x="672540" y="4076134"/>
            <a:ext cx="5471769" cy="197510"/>
          </a:xfrm>
          <a:prstGeom prst="wedgeRectCallout">
            <a:avLst>
              <a:gd name="adj1" fmla="val 54717"/>
              <a:gd name="adj2" fmla="val -254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A6EDC7-66D5-46C0-86E4-582866E9E944}"/>
              </a:ext>
            </a:extLst>
          </p:cNvPr>
          <p:cNvCxnSpPr>
            <a:cxnSpLocks/>
          </p:cNvCxnSpPr>
          <p:nvPr/>
        </p:nvCxnSpPr>
        <p:spPr>
          <a:xfrm flipV="1">
            <a:off x="6620587" y="3554993"/>
            <a:ext cx="0" cy="38642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220CC6A-D574-4E52-856B-ADD997A421E1}"/>
              </a:ext>
            </a:extLst>
          </p:cNvPr>
          <p:cNvCxnSpPr>
            <a:cxnSpLocks/>
          </p:cNvCxnSpPr>
          <p:nvPr/>
        </p:nvCxnSpPr>
        <p:spPr>
          <a:xfrm flipV="1">
            <a:off x="7095744" y="3606395"/>
            <a:ext cx="913595" cy="82661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838FC0-124B-4606-AAEF-9E9738C862F7}"/>
              </a:ext>
            </a:extLst>
          </p:cNvPr>
          <p:cNvSpPr txBox="1"/>
          <p:nvPr/>
        </p:nvSpPr>
        <p:spPr>
          <a:xfrm>
            <a:off x="1973854" y="5111171"/>
            <a:ext cx="23128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Consolas" panose="020B0609020204030204" pitchFamily="49" charset="0"/>
              </a:rPr>
              <a:t>ここを再帰呼び出しに変更する？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F84FCF06-3889-48F0-BF0B-BDBBF8B53C4B}"/>
              </a:ext>
            </a:extLst>
          </p:cNvPr>
          <p:cNvSpPr/>
          <p:nvPr/>
        </p:nvSpPr>
        <p:spPr>
          <a:xfrm>
            <a:off x="2332785" y="3774642"/>
            <a:ext cx="798209" cy="2699309"/>
          </a:xfrm>
          <a:prstGeom prst="arc">
            <a:avLst>
              <a:gd name="adj1" fmla="val 17401398"/>
              <a:gd name="adj2" fmla="val 21567035"/>
            </a:avLst>
          </a:pr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40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69422E-8530-4EE7-97EE-4A598AB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049CBB-525D-4B5C-92B9-DD33726B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D5918C-39BA-4CC5-AFC2-3860E9F251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6CCA98-7411-46BC-BCE6-5A7C1630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681" y="1794213"/>
            <a:ext cx="2540000" cy="2568285"/>
          </a:xfrm>
          <a:prstGeom prst="rect">
            <a:avLst/>
          </a:prstGeom>
        </p:spPr>
      </p:pic>
      <p:sp>
        <p:nvSpPr>
          <p:cNvPr id="6" name="円弧 5">
            <a:extLst>
              <a:ext uri="{FF2B5EF4-FFF2-40B4-BE49-F238E27FC236}">
                <a16:creationId xmlns:a16="http://schemas.microsoft.com/office/drawing/2014/main" id="{B25D8407-CDC2-4F78-8C00-BC7E6EF70EF4}"/>
              </a:ext>
            </a:extLst>
          </p:cNvPr>
          <p:cNvSpPr/>
          <p:nvPr/>
        </p:nvSpPr>
        <p:spPr>
          <a:xfrm>
            <a:off x="4463475" y="4022901"/>
            <a:ext cx="678802" cy="663799"/>
          </a:xfrm>
          <a:prstGeom prst="arc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7DCC70-F1E9-4C59-A9F6-E3C551FFA21C}"/>
              </a:ext>
            </a:extLst>
          </p:cNvPr>
          <p:cNvSpPr txBox="1"/>
          <p:nvPr/>
        </p:nvSpPr>
        <p:spPr>
          <a:xfrm>
            <a:off x="5265692" y="3891533"/>
            <a:ext cx="2125786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</a:t>
            </a:r>
            <a:r>
              <a:rPr kumimoji="1" lang="en-US" altLang="ja-JP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90°(</a:t>
            </a:r>
            <a:r>
              <a:rPr kumimoji="1" lang="ja-JP" altLang="en-US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反時計回り</a:t>
            </a:r>
            <a:r>
              <a:rPr kumimoji="1" lang="en-US" altLang="ja-JP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D9B53B-2C74-47EC-ACAE-E064A525D6CD}"/>
              </a:ext>
            </a:extLst>
          </p:cNvPr>
          <p:cNvCxnSpPr/>
          <p:nvPr/>
        </p:nvCxnSpPr>
        <p:spPr>
          <a:xfrm>
            <a:off x="4231504" y="3833584"/>
            <a:ext cx="0" cy="5481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C007CA4-BD96-4DF2-8F5D-F01C0273ADB9}"/>
              </a:ext>
            </a:extLst>
          </p:cNvPr>
          <p:cNvCxnSpPr/>
          <p:nvPr/>
        </p:nvCxnSpPr>
        <p:spPr>
          <a:xfrm flipH="1">
            <a:off x="4235231" y="3856162"/>
            <a:ext cx="564444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E41A01-F341-49F6-9703-5A6A926AD573}"/>
              </a:ext>
            </a:extLst>
          </p:cNvPr>
          <p:cNvSpPr txBox="1"/>
          <p:nvPr/>
        </p:nvSpPr>
        <p:spPr>
          <a:xfrm>
            <a:off x="2866297" y="3895700"/>
            <a:ext cx="1258745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長さ：</a:t>
            </a:r>
            <a:r>
              <a:rPr kumimoji="1" lang="en-US" altLang="ja-JP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200</a:t>
            </a:r>
            <a:endParaRPr kumimoji="1" lang="ja-JP" altLang="en-US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31186A-B1F6-4B1C-B27A-8B53C6271CD3}"/>
              </a:ext>
            </a:extLst>
          </p:cNvPr>
          <p:cNvSpPr>
            <a:spLocks noChangeAspect="1"/>
          </p:cNvSpPr>
          <p:nvPr/>
        </p:nvSpPr>
        <p:spPr>
          <a:xfrm>
            <a:off x="4763313" y="43153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9626A8-BB8D-4BFD-8B05-D4B80B3685D1}"/>
              </a:ext>
            </a:extLst>
          </p:cNvPr>
          <p:cNvSpPr txBox="1"/>
          <p:nvPr/>
        </p:nvSpPr>
        <p:spPr>
          <a:xfrm>
            <a:off x="4455909" y="4450103"/>
            <a:ext cx="6788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始点</a:t>
            </a:r>
            <a:endParaRPr kumimoji="1" lang="ja-JP" altLang="en-US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F56F79E-9C61-420D-9886-47156C4589F8}"/>
              </a:ext>
            </a:extLst>
          </p:cNvPr>
          <p:cNvSpPr>
            <a:spLocks noChangeAspect="1"/>
          </p:cNvSpPr>
          <p:nvPr/>
        </p:nvSpPr>
        <p:spPr>
          <a:xfrm>
            <a:off x="4763313" y="38357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D133FD-7CC4-4073-AAE3-38AA30C85C4B}"/>
              </a:ext>
            </a:extLst>
          </p:cNvPr>
          <p:cNvSpPr txBox="1"/>
          <p:nvPr/>
        </p:nvSpPr>
        <p:spPr>
          <a:xfrm>
            <a:off x="4463476" y="3358353"/>
            <a:ext cx="6788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終点</a:t>
            </a:r>
            <a:endParaRPr kumimoji="1" lang="ja-JP" altLang="en-US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5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8535A0B-74AD-468C-A971-5CD62F7D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E447B43-E978-4D03-AD6A-189D5BF2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595EED-65A2-4A19-BA87-A890850802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B11B94-56E2-4884-8D9C-B1914FD3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 t="5296" r="1436" b="641"/>
          <a:stretch/>
        </p:blipFill>
        <p:spPr>
          <a:xfrm>
            <a:off x="3080882" y="1936446"/>
            <a:ext cx="2540000" cy="2571612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F17ADB-CA26-4A43-85CF-F8E2505BD3B9}"/>
              </a:ext>
            </a:extLst>
          </p:cNvPr>
          <p:cNvCxnSpPr/>
          <p:nvPr/>
        </p:nvCxnSpPr>
        <p:spPr>
          <a:xfrm flipV="1">
            <a:off x="4586012" y="3719377"/>
            <a:ext cx="124176" cy="36124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DE7512-B0F6-4458-AA7C-A882AF674897}"/>
              </a:ext>
            </a:extLst>
          </p:cNvPr>
          <p:cNvSpPr txBox="1"/>
          <p:nvPr/>
        </p:nvSpPr>
        <p:spPr>
          <a:xfrm>
            <a:off x="4745886" y="3862765"/>
            <a:ext cx="79903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比率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0.75</a:t>
            </a:r>
            <a:endParaRPr kumimoji="1" lang="ja-JP" altLang="en-US" sz="12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24C1DDA-A331-4367-9BA7-20412911056A}"/>
              </a:ext>
            </a:extLst>
          </p:cNvPr>
          <p:cNvCxnSpPr>
            <a:cxnSpLocks/>
          </p:cNvCxnSpPr>
          <p:nvPr/>
        </p:nvCxnSpPr>
        <p:spPr>
          <a:xfrm flipH="1" flipV="1">
            <a:off x="3762325" y="2391675"/>
            <a:ext cx="451557" cy="1241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>
            <a:extLst>
              <a:ext uri="{FF2B5EF4-FFF2-40B4-BE49-F238E27FC236}">
                <a16:creationId xmlns:a16="http://schemas.microsoft.com/office/drawing/2014/main" id="{AAA714E4-8135-415B-BC76-45DAF0C41DF4}"/>
              </a:ext>
            </a:extLst>
          </p:cNvPr>
          <p:cNvSpPr/>
          <p:nvPr/>
        </p:nvSpPr>
        <p:spPr>
          <a:xfrm rot="16775126">
            <a:off x="4024964" y="3421500"/>
            <a:ext cx="547707" cy="454873"/>
          </a:xfrm>
          <a:prstGeom prst="arc">
            <a:avLst>
              <a:gd name="adj1" fmla="val 18509796"/>
              <a:gd name="adj2" fmla="val 0"/>
            </a:avLst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E259C1-B12F-42DF-A8AC-9CEB20C0C60D}"/>
              </a:ext>
            </a:extLst>
          </p:cNvPr>
          <p:cNvCxnSpPr>
            <a:cxnSpLocks/>
          </p:cNvCxnSpPr>
          <p:nvPr/>
        </p:nvCxnSpPr>
        <p:spPr>
          <a:xfrm flipV="1">
            <a:off x="4350882" y="2285711"/>
            <a:ext cx="0" cy="17143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弧 18">
            <a:extLst>
              <a:ext uri="{FF2B5EF4-FFF2-40B4-BE49-F238E27FC236}">
                <a16:creationId xmlns:a16="http://schemas.microsoft.com/office/drawing/2014/main" id="{4CC090C5-F627-4808-8BFA-D96C26A51803}"/>
              </a:ext>
            </a:extLst>
          </p:cNvPr>
          <p:cNvSpPr/>
          <p:nvPr/>
        </p:nvSpPr>
        <p:spPr>
          <a:xfrm rot="19696220">
            <a:off x="4041611" y="3392675"/>
            <a:ext cx="547707" cy="454873"/>
          </a:xfrm>
          <a:prstGeom prst="arc">
            <a:avLst>
              <a:gd name="adj1" fmla="val 18509796"/>
              <a:gd name="adj2" fmla="val 0"/>
            </a:avLst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C27EF8B-F9AD-483B-9FCD-8D9F05EE8F4D}"/>
              </a:ext>
            </a:extLst>
          </p:cNvPr>
          <p:cNvSpPr>
            <a:spLocks noChangeAspect="1"/>
          </p:cNvSpPr>
          <p:nvPr/>
        </p:nvSpPr>
        <p:spPr>
          <a:xfrm>
            <a:off x="4316680" y="394884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247B046-B7E2-451C-AFB6-33E7528B2A7D}"/>
              </a:ext>
            </a:extLst>
          </p:cNvPr>
          <p:cNvSpPr>
            <a:spLocks noChangeAspect="1"/>
          </p:cNvSpPr>
          <p:nvPr/>
        </p:nvSpPr>
        <p:spPr>
          <a:xfrm>
            <a:off x="4182243" y="361293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9067BA-7A9A-4051-9573-462992627B78}"/>
              </a:ext>
            </a:extLst>
          </p:cNvPr>
          <p:cNvCxnSpPr>
            <a:cxnSpLocks/>
          </p:cNvCxnSpPr>
          <p:nvPr/>
        </p:nvCxnSpPr>
        <p:spPr>
          <a:xfrm flipV="1">
            <a:off x="4483997" y="2404578"/>
            <a:ext cx="451557" cy="1241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A12BFE96-6967-4239-B9E1-2F2D8864E944}"/>
              </a:ext>
            </a:extLst>
          </p:cNvPr>
          <p:cNvSpPr>
            <a:spLocks noChangeAspect="1"/>
          </p:cNvSpPr>
          <p:nvPr/>
        </p:nvSpPr>
        <p:spPr>
          <a:xfrm>
            <a:off x="4448660" y="361293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C1AFC4-A0DE-4546-A306-D6128748F3BF}"/>
              </a:ext>
            </a:extLst>
          </p:cNvPr>
          <p:cNvSpPr txBox="1"/>
          <p:nvPr/>
        </p:nvSpPr>
        <p:spPr>
          <a:xfrm>
            <a:off x="4025136" y="2782064"/>
            <a:ext cx="6844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±20°</a:t>
            </a:r>
            <a:endParaRPr kumimoji="1" lang="ja-JP" altLang="en-US" sz="12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55358-BAA6-479B-B6E8-B454A3C27FDF}"/>
              </a:ext>
            </a:extLst>
          </p:cNvPr>
          <p:cNvSpPr txBox="1"/>
          <p:nvPr/>
        </p:nvSpPr>
        <p:spPr>
          <a:xfrm>
            <a:off x="4064944" y="4136798"/>
            <a:ext cx="521068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始点</a:t>
            </a:r>
            <a:endParaRPr kumimoji="1" lang="ja-JP" altLang="en-US" sz="12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2196CE-6884-4CB3-8931-898625437F0F}"/>
              </a:ext>
            </a:extLst>
          </p:cNvPr>
          <p:cNvSpPr txBox="1"/>
          <p:nvPr/>
        </p:nvSpPr>
        <p:spPr>
          <a:xfrm>
            <a:off x="4690248" y="3329093"/>
            <a:ext cx="56744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終点</a:t>
            </a:r>
            <a:endParaRPr kumimoji="1" lang="ja-JP" altLang="en-US" sz="1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1DDC05-5E6B-4110-9422-FFDEAE3CEBB9}"/>
              </a:ext>
            </a:extLst>
          </p:cNvPr>
          <p:cNvSpPr txBox="1"/>
          <p:nvPr/>
        </p:nvSpPr>
        <p:spPr>
          <a:xfrm>
            <a:off x="3478602" y="3329093"/>
            <a:ext cx="56744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終点</a:t>
            </a:r>
            <a:endParaRPr kumimoji="1" lang="ja-JP" altLang="en-US" sz="1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72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482608-272A-4E18-9D24-D1AAA670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1" t="2721"/>
          <a:stretch/>
        </p:blipFill>
        <p:spPr>
          <a:xfrm>
            <a:off x="2179443" y="1966649"/>
            <a:ext cx="4785114" cy="47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7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3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2153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8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37312"/>
            <a:ext cx="7853266" cy="217714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</p:spTree>
    <p:extLst>
      <p:ext uri="{BB962C8B-B14F-4D97-AF65-F5344CB8AC3E}">
        <p14:creationId xmlns:p14="http://schemas.microsoft.com/office/powerpoint/2010/main" val="22950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80B8D4B-CBB3-FB9A-20DD-C01724F9713D}"/>
              </a:ext>
            </a:extLst>
          </p:cNvPr>
          <p:cNvSpPr/>
          <p:nvPr/>
        </p:nvSpPr>
        <p:spPr>
          <a:xfrm rot="5400000">
            <a:off x="293961" y="2317076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71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46643"/>
            <a:ext cx="7853266" cy="21771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30DF338D-EBA9-4B10-881B-BF1F671245FF}"/>
              </a:ext>
            </a:extLst>
          </p:cNvPr>
          <p:cNvSpPr/>
          <p:nvPr/>
        </p:nvSpPr>
        <p:spPr>
          <a:xfrm>
            <a:off x="559839" y="3685592"/>
            <a:ext cx="283028" cy="2580897"/>
          </a:xfrm>
          <a:prstGeom prst="leftBracket">
            <a:avLst>
              <a:gd name="adj" fmla="val 67674"/>
            </a:avLst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E9EEA-7891-4D68-9B64-A39D4A81922A}"/>
              </a:ext>
            </a:extLst>
          </p:cNvPr>
          <p:cNvSpPr txBox="1"/>
          <p:nvPr/>
        </p:nvSpPr>
        <p:spPr>
          <a:xfrm>
            <a:off x="814877" y="3499373"/>
            <a:ext cx="124719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808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再帰関数化</a:t>
            </a:r>
            <a:endParaRPr kumimoji="1" lang="ja-JP" altLang="en-US" sz="1600" dirty="0">
              <a:solidFill>
                <a:srgbClr val="00808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335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34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625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latin typeface="Consolas" panose="020B0609020204030204" pitchFamily="49" charset="0"/>
              </a:rPr>
              <a:t>マンダラ風図形の描画　</a:t>
            </a:r>
            <a:r>
              <a:rPr lang="en-US" altLang="ja-JP" sz="1900" dirty="0"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latin typeface="Consolas" panose="020B0609020204030204" pitchFamily="49" charset="0"/>
              </a:rPr>
              <a:t>再帰の終了が未実装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if(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fCRectWidth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&gt; 2 ) 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中心の図形の幅が一定以上ならそうでなければ再帰終了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600" dirty="0">
                <a:latin typeface="Consolas" panose="020B0609020204030204" pitchFamily="49" charset="0"/>
              </a:rPr>
              <a:t>/3,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600" dirty="0">
                <a:latin typeface="Consolas" panose="020B0609020204030204" pitchFamily="49" charset="0"/>
              </a:rPr>
              <a:t>/3</a:t>
            </a:r>
            <a:r>
              <a:rPr lang="en-US" altLang="ja-JP" sz="1600" dirty="0">
                <a:latin typeface="Consolas" panose="020B0609020204030204" pitchFamily="49" charset="0"/>
              </a:rPr>
              <a:t>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 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8232"/>
            <a:ext cx="2169185" cy="21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5906222C-5DE6-40C4-98D8-F191B362DCE9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A4D2A1-B181-45E6-90E4-351130CCADCF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4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7C13F1-37F1-4485-846F-A2F27DD29CC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1AF0A8A2-1937-5EA3-5768-AE1FF2E31371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E11F8413-BC6F-F13E-DD5D-8A0DBFD9349B}"/>
              </a:ext>
            </a:extLst>
          </p:cNvPr>
          <p:cNvSpPr/>
          <p:nvPr/>
        </p:nvSpPr>
        <p:spPr>
          <a:xfrm rot="10800000">
            <a:off x="2089149" y="2412127"/>
            <a:ext cx="1917700" cy="779491"/>
          </a:xfrm>
          <a:prstGeom prst="arc">
            <a:avLst>
              <a:gd name="adj1" fmla="val 5053163"/>
              <a:gd name="adj2" fmla="val 11662883"/>
            </a:avLst>
          </a:prstGeom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B28AEF23-3577-1B8D-6D99-2F9D70BE90E1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28CFC6-A833-E637-C3D8-DC9F620FDC67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4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78585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B53136ED-E8B5-9B9A-0C71-F283876CF9DE}"/>
              </a:ext>
            </a:extLst>
          </p:cNvPr>
          <p:cNvSpPr/>
          <p:nvPr/>
        </p:nvSpPr>
        <p:spPr>
          <a:xfrm rot="16200000">
            <a:off x="3415666" y="3564340"/>
            <a:ext cx="45719" cy="971554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114FBA-16F6-6ACA-F706-BA281D9B93D8}"/>
              </a:ext>
            </a:extLst>
          </p:cNvPr>
          <p:cNvSpPr txBox="1"/>
          <p:nvPr/>
        </p:nvSpPr>
        <p:spPr>
          <a:xfrm>
            <a:off x="3305152" y="40473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46DA84A0-F969-09D2-18A5-DFD6E3E80B59}"/>
              </a:ext>
            </a:extLst>
          </p:cNvPr>
          <p:cNvSpPr/>
          <p:nvPr/>
        </p:nvSpPr>
        <p:spPr>
          <a:xfrm rot="10800000">
            <a:off x="2978148" y="3035041"/>
            <a:ext cx="1901125" cy="868468"/>
          </a:xfrm>
          <a:prstGeom prst="arc">
            <a:avLst>
              <a:gd name="adj1" fmla="val 5383361"/>
              <a:gd name="adj2" fmla="val 13704147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84DBFF-7800-DE9E-38C9-302BD913C04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722B8BF-3681-FEBE-984B-C5F3366504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1F77594-881C-3DFC-86FD-523D07F8A3C2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7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F1AF480-7945-5104-2BAB-3159E1E316FF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8C43DEFF-879B-6544-C2BC-005D1FAAED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901FD1-E4D9-3303-E459-4845F78248FD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44FF707-2552-157B-7DFD-64F28EBB6E27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1D362F-A5CE-FA74-D641-C8BDA4E2CEFC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78585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B53136ED-E8B5-9B9A-0C71-F283876CF9DE}"/>
              </a:ext>
            </a:extLst>
          </p:cNvPr>
          <p:cNvSpPr/>
          <p:nvPr/>
        </p:nvSpPr>
        <p:spPr>
          <a:xfrm rot="16200000">
            <a:off x="3415666" y="3564340"/>
            <a:ext cx="45719" cy="971554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114FBA-16F6-6ACA-F706-BA281D9B93D8}"/>
              </a:ext>
            </a:extLst>
          </p:cNvPr>
          <p:cNvSpPr txBox="1"/>
          <p:nvPr/>
        </p:nvSpPr>
        <p:spPr>
          <a:xfrm>
            <a:off x="3305152" y="40473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2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4D2EF3-E69A-3735-2CC0-12FD01458E33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0026BE1-064F-33B8-E4D8-8E8BA641D7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2BCF5D7-8459-ACBB-6F46-A214CDD6F413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65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23190</TotalTime>
  <Words>2592</Words>
  <Application>Microsoft Office PowerPoint</Application>
  <PresentationFormat>画面に合わせる (4:3)</PresentationFormat>
  <Paragraphs>495</Paragraphs>
  <Slides>33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游ゴシック</vt:lpstr>
      <vt:lpstr>游ゴシック Medium</vt:lpstr>
      <vt:lpstr>Arial</vt:lpstr>
      <vt:lpstr>Calibri</vt:lpstr>
      <vt:lpstr>Consolas</vt:lpstr>
      <vt:lpstr>Source Sans Pro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再帰</vt:lpstr>
      <vt:lpstr>再帰</vt:lpstr>
      <vt:lpstr>再帰</vt:lpstr>
      <vt:lpstr>再帰</vt:lpstr>
      <vt:lpstr>再帰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981</cp:revision>
  <dcterms:created xsi:type="dcterms:W3CDTF">2020-05-22T01:53:53Z</dcterms:created>
  <dcterms:modified xsi:type="dcterms:W3CDTF">2022-06-06T17:47:53Z</dcterms:modified>
</cp:coreProperties>
</file>