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49" r:id="rId2"/>
    <p:sldId id="550" r:id="rId3"/>
    <p:sldId id="553" r:id="rId4"/>
    <p:sldId id="555" r:id="rId5"/>
    <p:sldId id="554" r:id="rId6"/>
    <p:sldId id="551" r:id="rId7"/>
    <p:sldId id="552" r:id="rId8"/>
    <p:sldId id="557" r:id="rId9"/>
    <p:sldId id="558" r:id="rId10"/>
    <p:sldId id="556" r:id="rId11"/>
    <p:sldId id="559" r:id="rId12"/>
    <p:sldId id="560" r:id="rId13"/>
    <p:sldId id="535" r:id="rId14"/>
    <p:sldId id="515" r:id="rId15"/>
    <p:sldId id="516" r:id="rId16"/>
    <p:sldId id="517" r:id="rId17"/>
    <p:sldId id="518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8080"/>
    <a:srgbClr val="00FFCC"/>
    <a:srgbClr val="0000FF"/>
    <a:srgbClr val="00FF00"/>
    <a:srgbClr val="FF99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0" autoAdjust="0"/>
    <p:restoredTop sz="90352" autoAdjust="0"/>
  </p:normalViewPr>
  <p:slideViewPr>
    <p:cSldViewPr snapToGrid="0">
      <p:cViewPr varScale="1">
        <p:scale>
          <a:sx n="122" d="100"/>
          <a:sy n="122" d="100"/>
        </p:scale>
        <p:origin x="10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CD6CE80-D7A7-47C9-8E50-7301D1E562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650" y="1324800"/>
            <a:ext cx="8015288" cy="4921250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1324800"/>
            <a:ext cx="7634288" cy="4888225"/>
          </a:xfrm>
        </p:spPr>
        <p:txBody>
          <a:bodyPr numCol="2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0"/>
            <a:ext cx="7635875" cy="75362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8D8E11B8-5388-4C45-B8E5-FC7D9AEE4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30036"/>
            <a:ext cx="7886700" cy="4853277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8FBAF-209C-4F4D-BAB6-4B01657EBE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/>
            </a:lvl1pPr>
          </a:lstStyle>
          <a:p>
            <a:fld id="{54E8F7FD-0FB9-42CD-ACB3-7754F601E1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0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6385"/>
            <a:ext cx="7886700" cy="485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  <p:sldLayoutId id="2147483669" r:id="rId8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715963" indent="-268288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073150" indent="-268288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>
            <a:off x="7117690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>
            <a:off x="983893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>
            <a:off x="6436157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>
            <a:off x="1665426" y="3629702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2346959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>
            <a:off x="3028492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>
            <a:off x="3710025" y="3628337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>
            <a:off x="4391558" y="3628336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>
            <a:off x="5073091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>
            <a:off x="5754624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78484-5A6E-4CD7-ADBB-3E80166921DD}"/>
              </a:ext>
            </a:extLst>
          </p:cNvPr>
          <p:cNvSpPr txBox="1"/>
          <p:nvPr/>
        </p:nvSpPr>
        <p:spPr>
          <a:xfrm>
            <a:off x="2165896" y="309711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変数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B7404B-AC9C-476D-B525-153CB9152DB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689437" y="3374112"/>
            <a:ext cx="0" cy="188390"/>
          </a:xfrm>
          <a:prstGeom prst="straightConnector1">
            <a:avLst/>
          </a:prstGeom>
          <a:ln w="127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A15579D-DE64-4402-9939-4A2B1E723005}"/>
              </a:ext>
            </a:extLst>
          </p:cNvPr>
          <p:cNvSpPr/>
          <p:nvPr/>
        </p:nvSpPr>
        <p:spPr>
          <a:xfrm rot="16200000">
            <a:off x="4220319" y="2289922"/>
            <a:ext cx="342478" cy="4089199"/>
          </a:xfrm>
          <a:prstGeom prst="leftBrace">
            <a:avLst>
              <a:gd name="adj1" fmla="val 59596"/>
              <a:gd name="adj2" fmla="val 5000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BDB-DD27-4266-9851-D97B23046AD0}"/>
              </a:ext>
            </a:extLst>
          </p:cNvPr>
          <p:cNvSpPr txBox="1"/>
          <p:nvPr/>
        </p:nvSpPr>
        <p:spPr>
          <a:xfrm>
            <a:off x="4122659" y="45662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配列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5BE8425-A0D7-462E-91D7-06EB145E1748}"/>
              </a:ext>
            </a:extLst>
          </p:cNvPr>
          <p:cNvCxnSpPr/>
          <p:nvPr/>
        </p:nvCxnSpPr>
        <p:spPr>
          <a:xfrm>
            <a:off x="983893" y="2677364"/>
            <a:ext cx="68153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59902B-218B-4A1A-9B44-39D00DE945BA}"/>
              </a:ext>
            </a:extLst>
          </p:cNvPr>
          <p:cNvSpPr txBox="1"/>
          <p:nvPr/>
        </p:nvSpPr>
        <p:spPr>
          <a:xfrm>
            <a:off x="4039041" y="23655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メモリ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328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55365"/>
              </p:ext>
            </p:extLst>
          </p:nvPr>
        </p:nvGraphicFramePr>
        <p:xfrm>
          <a:off x="2772069" y="1701876"/>
          <a:ext cx="5223030" cy="149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256858132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148419097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B9E9DB-AD40-26DB-2571-6B8BAA8FC3DB}"/>
              </a:ext>
            </a:extLst>
          </p:cNvPr>
          <p:cNvSpPr txBox="1"/>
          <p:nvPr/>
        </p:nvSpPr>
        <p:spPr>
          <a:xfrm>
            <a:off x="2432063" y="1347292"/>
            <a:ext cx="457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iArray[0][0]</a:t>
            </a:r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79769-CEFA-0262-A82B-7634A54C4D65}"/>
              </a:ext>
            </a:extLst>
          </p:cNvPr>
          <p:cNvSpPr/>
          <p:nvPr/>
        </p:nvSpPr>
        <p:spPr>
          <a:xfrm>
            <a:off x="3148782" y="2071208"/>
            <a:ext cx="287593" cy="11267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F835EA6-605A-338D-F17A-6F35401CF6AB}"/>
              </a:ext>
            </a:extLst>
          </p:cNvPr>
          <p:cNvSpPr/>
          <p:nvPr/>
        </p:nvSpPr>
        <p:spPr>
          <a:xfrm>
            <a:off x="3813088" y="1791929"/>
            <a:ext cx="4182011" cy="25809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6107AF-0D54-4B0B-106E-248AC820C4CE}"/>
              </a:ext>
            </a:extLst>
          </p:cNvPr>
          <p:cNvCxnSpPr>
            <a:cxnSpLocks/>
          </p:cNvCxnSpPr>
          <p:nvPr/>
        </p:nvCxnSpPr>
        <p:spPr>
          <a:xfrm>
            <a:off x="3288891" y="1650258"/>
            <a:ext cx="0" cy="420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9C6B5CA-EC3F-6E37-0D3F-79ECF0179B48}"/>
              </a:ext>
            </a:extLst>
          </p:cNvPr>
          <p:cNvCxnSpPr>
            <a:cxnSpLocks/>
          </p:cNvCxnSpPr>
          <p:nvPr/>
        </p:nvCxnSpPr>
        <p:spPr>
          <a:xfrm>
            <a:off x="3588775" y="1658861"/>
            <a:ext cx="0" cy="2621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CF017FF-F7FF-8293-DFDF-79F7873F12CB}"/>
              </a:ext>
            </a:extLst>
          </p:cNvPr>
          <p:cNvCxnSpPr>
            <a:cxnSpLocks/>
          </p:cNvCxnSpPr>
          <p:nvPr/>
        </p:nvCxnSpPr>
        <p:spPr>
          <a:xfrm>
            <a:off x="3588775" y="1911417"/>
            <a:ext cx="22431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2F7BC9-0F7F-24A8-F6B3-AEBB2CC8EC3F}"/>
              </a:ext>
            </a:extLst>
          </p:cNvPr>
          <p:cNvSpPr txBox="1"/>
          <p:nvPr/>
        </p:nvSpPr>
        <p:spPr>
          <a:xfrm>
            <a:off x="4295415" y="1339918"/>
            <a:ext cx="87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solidFill>
                  <a:schemeClr val="tx1"/>
                </a:solidFill>
                <a:latin typeface="+mn-ea"/>
                <a:ea typeface="+mn-ea"/>
              </a:rPr>
              <a:t>列数：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A87FA3-64C0-090A-62C1-74349C26D130}"/>
              </a:ext>
            </a:extLst>
          </p:cNvPr>
          <p:cNvSpPr txBox="1"/>
          <p:nvPr/>
        </p:nvSpPr>
        <p:spPr>
          <a:xfrm>
            <a:off x="5098542" y="1339918"/>
            <a:ext cx="190920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iArray[0].length</a:t>
            </a:r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D12BC3-727C-034F-CF8D-60E9C4E1EDDB}"/>
              </a:ext>
            </a:extLst>
          </p:cNvPr>
          <p:cNvSpPr txBox="1"/>
          <p:nvPr/>
        </p:nvSpPr>
        <p:spPr>
          <a:xfrm>
            <a:off x="745941" y="2436281"/>
            <a:ext cx="87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solidFill>
                  <a:schemeClr val="tx1"/>
                </a:solidFill>
                <a:latin typeface="+mn-ea"/>
                <a:ea typeface="+mn-ea"/>
              </a:rPr>
              <a:t>行数：</a:t>
            </a:r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B8C3D-F654-C7AD-D42E-1F7008A52A4E}"/>
              </a:ext>
            </a:extLst>
          </p:cNvPr>
          <p:cNvSpPr txBox="1"/>
          <p:nvPr/>
        </p:nvSpPr>
        <p:spPr>
          <a:xfrm>
            <a:off x="1541206" y="2436281"/>
            <a:ext cx="15321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iArray.length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957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12406"/>
              </p:ext>
            </p:extLst>
          </p:nvPr>
        </p:nvGraphicFramePr>
        <p:xfrm>
          <a:off x="1680688" y="1628134"/>
          <a:ext cx="3363260" cy="254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3157520778"/>
                    </a:ext>
                  </a:extLst>
                </a:gridCol>
                <a:gridCol w="461108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175144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17249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座標値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座標値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68317"/>
                  </a:ext>
                </a:extLst>
              </a:tr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30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110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20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140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180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頂点</a:t>
                      </a:r>
                      <a:r>
                        <a:rPr kumimoji="1" lang="en-US" altLang="ja-JP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40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150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57153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560BDF-187E-A55F-ABF1-F0F8F3837EB4}"/>
              </a:ext>
            </a:extLst>
          </p:cNvPr>
          <p:cNvSpPr txBox="1"/>
          <p:nvPr/>
        </p:nvSpPr>
        <p:spPr>
          <a:xfrm>
            <a:off x="897070" y="1760996"/>
            <a:ext cx="156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配列 iVertexes</a:t>
            </a:r>
          </a:p>
        </p:txBody>
      </p:sp>
    </p:spTree>
    <p:extLst>
      <p:ext uri="{BB962C8B-B14F-4D97-AF65-F5344CB8AC3E}">
        <p14:creationId xmlns:p14="http://schemas.microsoft.com/office/powerpoint/2010/main" val="34801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D2B2E4-432C-1475-DF44-22392C133838}"/>
              </a:ext>
            </a:extLst>
          </p:cNvPr>
          <p:cNvSpPr/>
          <p:nvPr/>
        </p:nvSpPr>
        <p:spPr>
          <a:xfrm>
            <a:off x="2643183" y="2125434"/>
            <a:ext cx="2995615" cy="25872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34F2BC-F9F6-81E8-006D-A98C5BE2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DF0CED6-3CB2-A84E-219B-ED84A55D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3A4D83-E66C-CE29-E679-28299C4A4C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A32CF1-B7A3-70F4-4665-234B66D7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63" y="2481262"/>
            <a:ext cx="1876425" cy="18954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2E0B9F-01F4-3252-24DF-C5867C8E6558}"/>
              </a:ext>
            </a:extLst>
          </p:cNvPr>
          <p:cNvSpPr txBox="1"/>
          <p:nvPr/>
        </p:nvSpPr>
        <p:spPr>
          <a:xfrm>
            <a:off x="2723171" y="2540525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8A1F61-0542-87C8-64A9-87D5FFEE219D}"/>
              </a:ext>
            </a:extLst>
          </p:cNvPr>
          <p:cNvSpPr txBox="1"/>
          <p:nvPr/>
        </p:nvSpPr>
        <p:spPr>
          <a:xfrm>
            <a:off x="3882229" y="2311985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45D9B4-5936-EC44-06F4-2B9021AF094D}"/>
              </a:ext>
            </a:extLst>
          </p:cNvPr>
          <p:cNvSpPr txBox="1"/>
          <p:nvPr/>
        </p:nvSpPr>
        <p:spPr>
          <a:xfrm>
            <a:off x="4852863" y="3047161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2EBEEE-C160-8E78-6A14-707C0A7925E6}"/>
              </a:ext>
            </a:extLst>
          </p:cNvPr>
          <p:cNvSpPr txBox="1"/>
          <p:nvPr/>
        </p:nvSpPr>
        <p:spPr>
          <a:xfrm>
            <a:off x="4247109" y="4230068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3A8B12-6F94-187A-0256-0A2490421C92}"/>
              </a:ext>
            </a:extLst>
          </p:cNvPr>
          <p:cNvSpPr txBox="1"/>
          <p:nvPr/>
        </p:nvSpPr>
        <p:spPr>
          <a:xfrm>
            <a:off x="2803155" y="3883699"/>
            <a:ext cx="785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+mn-ea"/>
                <a:ea typeface="+mn-ea"/>
              </a:rPr>
              <a:t>頂点</a:t>
            </a:r>
            <a:r>
              <a:rPr kumimoji="1" lang="en-US" altLang="ja-JP" sz="1600" b="1">
                <a:solidFill>
                  <a:schemeClr val="tx1"/>
                </a:solidFill>
                <a:latin typeface="+mn-ea"/>
                <a:ea typeface="+mn-ea"/>
              </a:rPr>
              <a:t>4</a:t>
            </a:r>
            <a:endParaRPr kumimoji="1" lang="ja-JP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031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AA66A-0322-415F-8059-9F96066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E97685-54F8-4DAD-8515-371D368765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979816D0-F3F5-4F1C-A59C-98EF99ED26EF}"/>
              </a:ext>
            </a:extLst>
          </p:cNvPr>
          <p:cNvGraphicFramePr>
            <a:graphicFrameLocks noGrp="1"/>
          </p:cNvGraphicFramePr>
          <p:nvPr/>
        </p:nvGraphicFramePr>
        <p:xfrm>
          <a:off x="3185595" y="3429000"/>
          <a:ext cx="27728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05">
                  <a:extLst>
                    <a:ext uri="{9D8B030D-6E8A-4147-A177-3AD203B41FA5}">
                      <a16:colId xmlns:a16="http://schemas.microsoft.com/office/drawing/2014/main" val="3827208046"/>
                    </a:ext>
                  </a:extLst>
                </a:gridCol>
                <a:gridCol w="1386405">
                  <a:extLst>
                    <a:ext uri="{9D8B030D-6E8A-4147-A177-3AD203B41FA5}">
                      <a16:colId xmlns:a16="http://schemas.microsoft.com/office/drawing/2014/main" val="415025525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6221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19323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345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Array[3]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2847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E7386A1-AE1B-4D15-9028-D2D209421913}"/>
              </a:ext>
            </a:extLst>
          </p:cNvPr>
          <p:cNvCxnSpPr/>
          <p:nvPr/>
        </p:nvCxnSpPr>
        <p:spPr>
          <a:xfrm>
            <a:off x="4125774" y="3299156"/>
            <a:ext cx="0" cy="263347"/>
          </a:xfrm>
          <a:prstGeom prst="straightConnector1">
            <a:avLst/>
          </a:prstGeom>
          <a:ln w="190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4B0F8B-C95A-4AF4-91CD-2223C366FC3C}"/>
              </a:ext>
            </a:extLst>
          </p:cNvPr>
          <p:cNvSpPr txBox="1"/>
          <p:nvPr/>
        </p:nvSpPr>
        <p:spPr>
          <a:xfrm>
            <a:off x="3423512" y="3020639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インデックス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番号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260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B5E15CA-8319-4763-81DF-C0EE8698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6F6640-8400-4389-8DC4-B51DCCBC4E11}"/>
              </a:ext>
            </a:extLst>
          </p:cNvPr>
          <p:cNvSpPr/>
          <p:nvPr/>
        </p:nvSpPr>
        <p:spPr>
          <a:xfrm>
            <a:off x="1319043" y="3209566"/>
            <a:ext cx="1620100" cy="1097280"/>
          </a:xfrm>
          <a:prstGeom prst="rect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D04A0A-18A2-4E4A-99EA-270E1794EC1E}"/>
              </a:ext>
            </a:extLst>
          </p:cNvPr>
          <p:cNvSpPr/>
          <p:nvPr/>
        </p:nvSpPr>
        <p:spPr>
          <a:xfrm>
            <a:off x="3289292" y="3209566"/>
            <a:ext cx="1620100" cy="1097280"/>
          </a:xfrm>
          <a:prstGeom prst="rect">
            <a:avLst/>
          </a:prstGeom>
          <a:pattFill prst="smGrid">
            <a:fgClr>
              <a:srgbClr val="00FF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1422FC-5D7F-4B8E-9659-29440B710689}"/>
              </a:ext>
            </a:extLst>
          </p:cNvPr>
          <p:cNvSpPr/>
          <p:nvPr/>
        </p:nvSpPr>
        <p:spPr>
          <a:xfrm>
            <a:off x="5259541" y="3209566"/>
            <a:ext cx="1620100" cy="1097280"/>
          </a:xfrm>
          <a:prstGeom prst="rect">
            <a:avLst/>
          </a:prstGeom>
          <a:pattFill prst="smGrid">
            <a:fgClr>
              <a:srgbClr val="0000FF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9F5E81-301D-4590-811D-EB1A052C36F9}"/>
              </a:ext>
            </a:extLst>
          </p:cNvPr>
          <p:cNvCxnSpPr/>
          <p:nvPr/>
        </p:nvCxnSpPr>
        <p:spPr>
          <a:xfrm>
            <a:off x="1094014" y="3209566"/>
            <a:ext cx="0" cy="1097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08B704-F0D9-4DF3-B84C-B544EAB91BCC}"/>
              </a:ext>
            </a:extLst>
          </p:cNvPr>
          <p:cNvCxnSpPr>
            <a:cxnSpLocks/>
          </p:cNvCxnSpPr>
          <p:nvPr/>
        </p:nvCxnSpPr>
        <p:spPr>
          <a:xfrm flipH="1" flipV="1">
            <a:off x="1319043" y="4539344"/>
            <a:ext cx="16201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F357416-DD1B-4B29-808C-35E92FA31921}"/>
              </a:ext>
            </a:extLst>
          </p:cNvPr>
          <p:cNvSpPr/>
          <p:nvPr/>
        </p:nvSpPr>
        <p:spPr>
          <a:xfrm rot="16200000">
            <a:off x="3962593" y="2344830"/>
            <a:ext cx="273499" cy="5560598"/>
          </a:xfrm>
          <a:prstGeom prst="leftBrace">
            <a:avLst>
              <a:gd name="adj1" fmla="val 24495"/>
              <a:gd name="adj2" fmla="val 498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62FE0E-7C76-4D81-AD16-320724AE312A}"/>
              </a:ext>
            </a:extLst>
          </p:cNvPr>
          <p:cNvSpPr txBox="1"/>
          <p:nvPr/>
        </p:nvSpPr>
        <p:spPr>
          <a:xfrm>
            <a:off x="1921344" y="4587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849AA7-A951-44B8-84BE-FE9FD44C52B7}"/>
              </a:ext>
            </a:extLst>
          </p:cNvPr>
          <p:cNvSpPr txBox="1"/>
          <p:nvPr/>
        </p:nvSpPr>
        <p:spPr>
          <a:xfrm>
            <a:off x="660226" y="36043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479EF1-FC1A-4A5A-9F0D-FA6CB2C341D9}"/>
              </a:ext>
            </a:extLst>
          </p:cNvPr>
          <p:cNvSpPr txBox="1"/>
          <p:nvPr/>
        </p:nvSpPr>
        <p:spPr>
          <a:xfrm>
            <a:off x="3253596" y="5355304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n-ea"/>
              </a:rPr>
              <a:t>RGB(3</a:t>
            </a:r>
            <a:r>
              <a:rPr lang="ja-JP" altLang="en-US" sz="1400" dirty="0">
                <a:latin typeface="+mn-ea"/>
              </a:rPr>
              <a:t>チャンネル</a:t>
            </a: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4CDE10-68CC-425A-8636-754304CE9E5F}"/>
              </a:ext>
            </a:extLst>
          </p:cNvPr>
          <p:cNvSpPr txBox="1"/>
          <p:nvPr/>
        </p:nvSpPr>
        <p:spPr>
          <a:xfrm>
            <a:off x="1823494" y="2524833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 [][][] iRGBColor = new int[RGB][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][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列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];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95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87661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26652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89358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8189C5-5051-4627-835B-1DB1A9D7C5AB}"/>
              </a:ext>
            </a:extLst>
          </p:cNvPr>
          <p:cNvCxnSpPr>
            <a:cxnSpLocks/>
          </p:cNvCxnSpPr>
          <p:nvPr/>
        </p:nvCxnSpPr>
        <p:spPr>
          <a:xfrm>
            <a:off x="3328591" y="2940566"/>
            <a:ext cx="16616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2E0B9E-2071-4F15-B8CB-8159CFC240D7}"/>
              </a:ext>
            </a:extLst>
          </p:cNvPr>
          <p:cNvCxnSpPr>
            <a:cxnSpLocks/>
          </p:cNvCxnSpPr>
          <p:nvPr/>
        </p:nvCxnSpPr>
        <p:spPr>
          <a:xfrm flipH="1">
            <a:off x="3652744" y="2940566"/>
            <a:ext cx="17487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51790F-CF13-41D5-9B56-1AD92B65C889}"/>
              </a:ext>
            </a:extLst>
          </p:cNvPr>
          <p:cNvCxnSpPr>
            <a:cxnSpLocks/>
          </p:cNvCxnSpPr>
          <p:nvPr/>
        </p:nvCxnSpPr>
        <p:spPr>
          <a:xfrm>
            <a:off x="4042701" y="2940566"/>
            <a:ext cx="16616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2AF687B-CCE4-4FEC-8CC4-AD2019E379D1}"/>
              </a:ext>
            </a:extLst>
          </p:cNvPr>
          <p:cNvCxnSpPr>
            <a:cxnSpLocks/>
          </p:cNvCxnSpPr>
          <p:nvPr/>
        </p:nvCxnSpPr>
        <p:spPr>
          <a:xfrm flipH="1">
            <a:off x="4366854" y="2940566"/>
            <a:ext cx="17487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41B18E99-276A-444B-8C28-DF82E492F92C}"/>
              </a:ext>
            </a:extLst>
          </p:cNvPr>
          <p:cNvSpPr/>
          <p:nvPr/>
        </p:nvSpPr>
        <p:spPr>
          <a:xfrm>
            <a:off x="3071506" y="2671578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B9363AE-A953-44F2-AD73-95EBD0AF2832}"/>
              </a:ext>
            </a:extLst>
          </p:cNvPr>
          <p:cNvSpPr/>
          <p:nvPr/>
        </p:nvSpPr>
        <p:spPr>
          <a:xfrm>
            <a:off x="3794958" y="2666473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B38189-A1B9-4586-A93C-224DAC365A32}"/>
              </a:ext>
            </a:extLst>
          </p:cNvPr>
          <p:cNvSpPr/>
          <p:nvPr/>
        </p:nvSpPr>
        <p:spPr>
          <a:xfrm>
            <a:off x="4513717" y="2666473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5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44084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56703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>
            <a:off x="7117690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>
            <a:off x="983893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>
            <a:off x="6436157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>
            <a:off x="1665426" y="3629702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2346959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Array[0]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>
            <a:off x="3028492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Array[1]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>
            <a:off x="3710025" y="3628337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Array[2]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>
            <a:off x="4391558" y="3628336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Array[3]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>
            <a:off x="5073091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Array[4]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>
            <a:off x="5754624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Array[5]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78484-5A6E-4CD7-ADBB-3E80166921DD}"/>
              </a:ext>
            </a:extLst>
          </p:cNvPr>
          <p:cNvSpPr txBox="1"/>
          <p:nvPr/>
        </p:nvSpPr>
        <p:spPr>
          <a:xfrm>
            <a:off x="2136036" y="3081876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要素（</a:t>
            </a:r>
            <a:r>
              <a:rPr lang="en-US" altLang="ja-JP" sz="1200" dirty="0"/>
              <a:t>Element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B7404B-AC9C-476D-B525-153CB9152DBF}"/>
              </a:ext>
            </a:extLst>
          </p:cNvPr>
          <p:cNvCxnSpPr>
            <a:cxnSpLocks/>
          </p:cNvCxnSpPr>
          <p:nvPr/>
        </p:nvCxnSpPr>
        <p:spPr>
          <a:xfrm>
            <a:off x="2687726" y="3328395"/>
            <a:ext cx="0" cy="254223"/>
          </a:xfrm>
          <a:prstGeom prst="straightConnector1">
            <a:avLst/>
          </a:prstGeom>
          <a:ln w="127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A15579D-DE64-4402-9939-4A2B1E723005}"/>
              </a:ext>
            </a:extLst>
          </p:cNvPr>
          <p:cNvSpPr/>
          <p:nvPr/>
        </p:nvSpPr>
        <p:spPr>
          <a:xfrm rot="16200000">
            <a:off x="4220319" y="2411842"/>
            <a:ext cx="342478" cy="4089199"/>
          </a:xfrm>
          <a:prstGeom prst="leftBrace">
            <a:avLst>
              <a:gd name="adj1" fmla="val 59596"/>
              <a:gd name="adj2" fmla="val 5000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BDB-DD27-4266-9851-D97B23046AD0}"/>
              </a:ext>
            </a:extLst>
          </p:cNvPr>
          <p:cNvSpPr txBox="1"/>
          <p:nvPr/>
        </p:nvSpPr>
        <p:spPr>
          <a:xfrm>
            <a:off x="3710025" y="4697648"/>
            <a:ext cx="1358064" cy="79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dirty="0">
                <a:latin typeface="+mn-ea"/>
              </a:rPr>
              <a:t>配列名 </a:t>
            </a:r>
            <a:r>
              <a:rPr kumimoji="1" lang="en-US" altLang="ja-JP" sz="1600" dirty="0">
                <a:latin typeface="+mn-ea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+mn-ea"/>
              </a:rPr>
              <a:t> - </a:t>
            </a:r>
            <a:r>
              <a:rPr kumimoji="1" lang="ja-JP" altLang="en-US" sz="1600" dirty="0">
                <a:latin typeface="+mn-ea"/>
              </a:rPr>
              <a:t>要素数：</a:t>
            </a:r>
            <a:r>
              <a:rPr kumimoji="1" lang="en-US" altLang="ja-JP" sz="1600" dirty="0">
                <a:latin typeface="+mn-ea"/>
              </a:rPr>
              <a:t>6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083D7704-CC92-4712-8118-9D04F2E09723}"/>
              </a:ext>
            </a:extLst>
          </p:cNvPr>
          <p:cNvSpPr/>
          <p:nvPr/>
        </p:nvSpPr>
        <p:spPr>
          <a:xfrm rot="16200000">
            <a:off x="2817147" y="3991290"/>
            <a:ext cx="45719" cy="1049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025FED7-294C-40E3-962A-D497173D86C0}"/>
              </a:ext>
            </a:extLst>
          </p:cNvPr>
          <p:cNvCxnSpPr/>
          <p:nvPr/>
        </p:nvCxnSpPr>
        <p:spPr>
          <a:xfrm>
            <a:off x="2793712" y="3863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2A1D7D3-DCCD-422B-9C1B-C9592D33124D}"/>
              </a:ext>
            </a:extLst>
          </p:cNvPr>
          <p:cNvCxnSpPr/>
          <p:nvPr/>
        </p:nvCxnSpPr>
        <p:spPr>
          <a:xfrm>
            <a:off x="2892505" y="3863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D851E8D-5692-4BAF-B5D4-8F64BB78A398}"/>
              </a:ext>
            </a:extLst>
          </p:cNvPr>
          <p:cNvSpPr txBox="1"/>
          <p:nvPr/>
        </p:nvSpPr>
        <p:spPr>
          <a:xfrm>
            <a:off x="2341776" y="4085703"/>
            <a:ext cx="1448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要素番号（</a:t>
            </a:r>
            <a:r>
              <a:rPr lang="en-US" altLang="ja-JP" sz="1200" dirty="0"/>
              <a:t>Index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226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 flipH="1">
            <a:off x="6621026" y="3620961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 flipH="1">
            <a:off x="1678501" y="3620961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 flipH="1">
            <a:off x="6140110" y="3620961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 flipH="1">
            <a:off x="2159418" y="3622328"/>
            <a:ext cx="480916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 flipH="1">
            <a:off x="2640335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 flipH="1">
            <a:off x="3121251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iX[1]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 flipH="1">
            <a:off x="3602167" y="3620963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iX[2]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 flipH="1">
            <a:off x="4697362" y="3620962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iX[7]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 flipH="1">
            <a:off x="5178278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iX[8]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 flipH="1">
            <a:off x="5659194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iX[9]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9258B02-D12F-94B3-2273-6E3E018CA9AF}"/>
              </a:ext>
            </a:extLst>
          </p:cNvPr>
          <p:cNvSpPr/>
          <p:nvPr/>
        </p:nvSpPr>
        <p:spPr>
          <a:xfrm flipH="1">
            <a:off x="4083082" y="3620961"/>
            <a:ext cx="614280" cy="2807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[3]~[6]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A7F8BF-0B31-129F-CED9-EE3560612816}"/>
              </a:ext>
            </a:extLst>
          </p:cNvPr>
          <p:cNvSpPr/>
          <p:nvPr/>
        </p:nvSpPr>
        <p:spPr>
          <a:xfrm flipH="1">
            <a:off x="4264860" y="4695135"/>
            <a:ext cx="614280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[3]~[6]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8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 flipH="1">
            <a:off x="2640335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 flipH="1">
            <a:off x="3121251" y="3620964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10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 flipH="1">
            <a:off x="3602167" y="3620963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25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 flipH="1">
            <a:off x="4697362" y="3620962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 flipH="1">
            <a:off x="5178278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225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 flipH="1">
            <a:off x="5659194" y="3620961"/>
            <a:ext cx="480916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255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9258B02-D12F-94B3-2273-6E3E018CA9AF}"/>
              </a:ext>
            </a:extLst>
          </p:cNvPr>
          <p:cNvSpPr/>
          <p:nvPr/>
        </p:nvSpPr>
        <p:spPr>
          <a:xfrm flipH="1">
            <a:off x="4083082" y="3620961"/>
            <a:ext cx="614280" cy="2807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DB5DC8-C6D8-4A7C-06BC-7B2860F4B406}"/>
              </a:ext>
            </a:extLst>
          </p:cNvPr>
          <p:cNvSpPr/>
          <p:nvPr/>
        </p:nvSpPr>
        <p:spPr>
          <a:xfrm flipH="1">
            <a:off x="2640335" y="3332901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9919CA1-4B4D-7BFB-AA43-AB39E739E7A1}"/>
              </a:ext>
            </a:extLst>
          </p:cNvPr>
          <p:cNvSpPr/>
          <p:nvPr/>
        </p:nvSpPr>
        <p:spPr>
          <a:xfrm flipH="1">
            <a:off x="3121251" y="3332901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iX[1]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574E48A-88CA-6E5C-7FFC-F14B66D68059}"/>
              </a:ext>
            </a:extLst>
          </p:cNvPr>
          <p:cNvSpPr/>
          <p:nvPr/>
        </p:nvSpPr>
        <p:spPr>
          <a:xfrm flipH="1">
            <a:off x="3602167" y="3332900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iX[2]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8A8D84-1EAB-70B4-770B-7A968588072C}"/>
              </a:ext>
            </a:extLst>
          </p:cNvPr>
          <p:cNvSpPr/>
          <p:nvPr/>
        </p:nvSpPr>
        <p:spPr>
          <a:xfrm flipH="1">
            <a:off x="4697362" y="3332899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iX[7]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0CA599-D08A-145C-C728-AE774D1AAF61}"/>
              </a:ext>
            </a:extLst>
          </p:cNvPr>
          <p:cNvSpPr/>
          <p:nvPr/>
        </p:nvSpPr>
        <p:spPr>
          <a:xfrm flipH="1">
            <a:off x="5178278" y="3332898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iX[8]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07B2630-A44D-0626-EB3F-A10F7E34978F}"/>
              </a:ext>
            </a:extLst>
          </p:cNvPr>
          <p:cNvSpPr/>
          <p:nvPr/>
        </p:nvSpPr>
        <p:spPr>
          <a:xfrm flipH="1">
            <a:off x="5659194" y="3332898"/>
            <a:ext cx="48091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iX[9]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98A1D-D20D-4B4C-AF16-D81C5765330A}"/>
              </a:ext>
            </a:extLst>
          </p:cNvPr>
          <p:cNvSpPr/>
          <p:nvPr/>
        </p:nvSpPr>
        <p:spPr>
          <a:xfrm flipH="1">
            <a:off x="4083082" y="3332898"/>
            <a:ext cx="614280" cy="28072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[3]~[6]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6C09689-7095-F8EE-2204-D11CFA0AFA31}"/>
              </a:ext>
            </a:extLst>
          </p:cNvPr>
          <p:cNvSpPr/>
          <p:nvPr/>
        </p:nvSpPr>
        <p:spPr>
          <a:xfrm flipH="1">
            <a:off x="1651820" y="3332897"/>
            <a:ext cx="855465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配列の参照</a:t>
            </a:r>
            <a:r>
              <a:rPr lang="en-US" altLang="ja-JP" sz="1000">
                <a:solidFill>
                  <a:schemeClr val="tx1"/>
                </a:solidFill>
                <a:latin typeface="+mn-ea"/>
              </a:rPr>
              <a:t>: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F1E0D24-491E-37C8-F080-208005EF4FF3}"/>
              </a:ext>
            </a:extLst>
          </p:cNvPr>
          <p:cNvSpPr/>
          <p:nvPr/>
        </p:nvSpPr>
        <p:spPr>
          <a:xfrm flipH="1">
            <a:off x="2160186" y="3611391"/>
            <a:ext cx="346785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値</a:t>
            </a:r>
            <a:r>
              <a:rPr lang="en-US" altLang="ja-JP" sz="1000">
                <a:solidFill>
                  <a:schemeClr val="tx1"/>
                </a:solidFill>
                <a:latin typeface="+mn-ea"/>
              </a:rPr>
              <a:t>: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43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 flipH="1">
            <a:off x="2255909" y="4233022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+mn-ea"/>
              </a:rPr>
              <a:t>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01635B-C7F4-2FC0-F28E-224DF59A3A1A}"/>
              </a:ext>
            </a:extLst>
          </p:cNvPr>
          <p:cNvSpPr/>
          <p:nvPr/>
        </p:nvSpPr>
        <p:spPr>
          <a:xfrm flipH="1">
            <a:off x="3008670" y="4231298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0.1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A42E51-C966-627F-8A10-8894705ED848}"/>
              </a:ext>
            </a:extLst>
          </p:cNvPr>
          <p:cNvSpPr/>
          <p:nvPr/>
        </p:nvSpPr>
        <p:spPr>
          <a:xfrm flipH="1">
            <a:off x="3761431" y="4231297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1.0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11E331D-473E-6012-D430-4F9731862C96}"/>
              </a:ext>
            </a:extLst>
          </p:cNvPr>
          <p:cNvSpPr/>
          <p:nvPr/>
        </p:nvSpPr>
        <p:spPr>
          <a:xfrm flipH="1">
            <a:off x="4514192" y="4231297"/>
            <a:ext cx="752761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+mn-ea"/>
              </a:rPr>
              <a:t>0.8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073F0-F6CB-E9E6-7358-428A6FF690FA}"/>
              </a:ext>
            </a:extLst>
          </p:cNvPr>
          <p:cNvSpPr/>
          <p:nvPr/>
        </p:nvSpPr>
        <p:spPr>
          <a:xfrm flipH="1">
            <a:off x="2255909" y="3948852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0A539E3-577C-F70A-93C9-00AFA64A9E75}"/>
              </a:ext>
            </a:extLst>
          </p:cNvPr>
          <p:cNvSpPr/>
          <p:nvPr/>
        </p:nvSpPr>
        <p:spPr>
          <a:xfrm flipH="1">
            <a:off x="3008670" y="3947128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ja-JP" sz="100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4CF6B01-CF29-8885-80D7-76C8864A131A}"/>
              </a:ext>
            </a:extLst>
          </p:cNvPr>
          <p:cNvSpPr/>
          <p:nvPr/>
        </p:nvSpPr>
        <p:spPr>
          <a:xfrm flipH="1">
            <a:off x="3761431" y="3947127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fRGBA[2]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6568095-FADD-53C8-A151-DFEAAD79D584}"/>
              </a:ext>
            </a:extLst>
          </p:cNvPr>
          <p:cNvSpPr/>
          <p:nvPr/>
        </p:nvSpPr>
        <p:spPr>
          <a:xfrm flipH="1">
            <a:off x="4514192" y="3947127"/>
            <a:ext cx="752761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>
                <a:solidFill>
                  <a:schemeClr val="tx1"/>
                </a:solidFill>
                <a:latin typeface="+mn-ea"/>
              </a:rPr>
              <a:t>fRGBA[3]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D386C34-F3CD-CFC9-3325-CE7627016C48}"/>
              </a:ext>
            </a:extLst>
          </p:cNvPr>
          <p:cNvSpPr/>
          <p:nvPr/>
        </p:nvSpPr>
        <p:spPr>
          <a:xfrm flipH="1">
            <a:off x="1165122" y="3947126"/>
            <a:ext cx="1006577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配列の参照：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C90A00C-3F57-CDF0-102E-B0139A006A8E}"/>
              </a:ext>
            </a:extLst>
          </p:cNvPr>
          <p:cNvSpPr/>
          <p:nvPr/>
        </p:nvSpPr>
        <p:spPr>
          <a:xfrm flipH="1">
            <a:off x="1668410" y="4227847"/>
            <a:ext cx="464576" cy="280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  <a:latin typeface="+mn-ea"/>
              </a:rPr>
              <a:t>値：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5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CD6E591-C74F-4F26-8C71-B8024B4F2E72}"/>
              </a:ext>
            </a:extLst>
          </p:cNvPr>
          <p:cNvSpPr/>
          <p:nvPr/>
        </p:nvSpPr>
        <p:spPr>
          <a:xfrm>
            <a:off x="7654902" y="3264113"/>
            <a:ext cx="797968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CDC42F4-487D-480E-8068-BE7B5F82DA1D}"/>
              </a:ext>
            </a:extLst>
          </p:cNvPr>
          <p:cNvSpPr/>
          <p:nvPr/>
        </p:nvSpPr>
        <p:spPr>
          <a:xfrm>
            <a:off x="478710" y="3264113"/>
            <a:ext cx="797968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1282197" y="3264115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Array[0][0]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E05AE06-5F07-4CC4-B536-F8A609F6C7B8}"/>
              </a:ext>
            </a:extLst>
          </p:cNvPr>
          <p:cNvSpPr/>
          <p:nvPr/>
        </p:nvSpPr>
        <p:spPr>
          <a:xfrm>
            <a:off x="2080165" y="3264115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Array[0][1]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9C7A70-F0CB-463D-ABD5-D115B845EAAB}"/>
              </a:ext>
            </a:extLst>
          </p:cNvPr>
          <p:cNvSpPr/>
          <p:nvPr/>
        </p:nvSpPr>
        <p:spPr>
          <a:xfrm>
            <a:off x="2878133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Array[0][2]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F5DE9E-2685-4DCC-A09B-2D1E851CFCC1}"/>
              </a:ext>
            </a:extLst>
          </p:cNvPr>
          <p:cNvSpPr/>
          <p:nvPr/>
        </p:nvSpPr>
        <p:spPr>
          <a:xfrm>
            <a:off x="3665062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Array[0][3]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47FCDA9-8859-4E88-8953-765340C45C65}"/>
              </a:ext>
            </a:extLst>
          </p:cNvPr>
          <p:cNvSpPr/>
          <p:nvPr/>
        </p:nvSpPr>
        <p:spPr>
          <a:xfrm>
            <a:off x="4463030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Array[1][0]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78C7280-0665-4020-B5E5-5050285D9757}"/>
              </a:ext>
            </a:extLst>
          </p:cNvPr>
          <p:cNvSpPr/>
          <p:nvPr/>
        </p:nvSpPr>
        <p:spPr>
          <a:xfrm>
            <a:off x="5260998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Array[1][1]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5183812-088C-4E38-8E01-5C1492199C80}"/>
              </a:ext>
            </a:extLst>
          </p:cNvPr>
          <p:cNvSpPr/>
          <p:nvPr/>
        </p:nvSpPr>
        <p:spPr>
          <a:xfrm>
            <a:off x="6058966" y="3264113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Array[1][2]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FFFE0E7-A490-4127-A65E-436E8D92F89A}"/>
              </a:ext>
            </a:extLst>
          </p:cNvPr>
          <p:cNvSpPr/>
          <p:nvPr/>
        </p:nvSpPr>
        <p:spPr>
          <a:xfrm>
            <a:off x="6845895" y="3264113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Array[1][3]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2E31C2-127B-4EF5-9C32-0495908171D7}"/>
              </a:ext>
            </a:extLst>
          </p:cNvPr>
          <p:cNvSpPr txBox="1"/>
          <p:nvPr/>
        </p:nvSpPr>
        <p:spPr>
          <a:xfrm>
            <a:off x="3758479" y="2677930"/>
            <a:ext cx="1627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メモリ</a:t>
            </a:r>
            <a:r>
              <a:rPr kumimoji="1" lang="ja-JP" altLang="en-US" sz="1400" dirty="0"/>
              <a:t>上での配置</a:t>
            </a:r>
          </a:p>
        </p:txBody>
      </p:sp>
    </p:spTree>
    <p:extLst>
      <p:ext uri="{BB962C8B-B14F-4D97-AF65-F5344CB8AC3E}">
        <p14:creationId xmlns:p14="http://schemas.microsoft.com/office/powerpoint/2010/main" val="35761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87335"/>
              </p:ext>
            </p:extLst>
          </p:nvPr>
        </p:nvGraphicFramePr>
        <p:xfrm>
          <a:off x="1680688" y="1628134"/>
          <a:ext cx="5223030" cy="149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256858132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148419097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iArray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B9E9DB-AD40-26DB-2571-6B8BAA8FC3DB}"/>
              </a:ext>
            </a:extLst>
          </p:cNvPr>
          <p:cNvSpPr txBox="1"/>
          <p:nvPr/>
        </p:nvSpPr>
        <p:spPr>
          <a:xfrm>
            <a:off x="1340682" y="1273550"/>
            <a:ext cx="457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>
                <a:solidFill>
                  <a:schemeClr val="tx1"/>
                </a:solidFill>
                <a:latin typeface="+mn-ea"/>
                <a:ea typeface="+mn-ea"/>
              </a:rPr>
              <a:t>iArray[0][0]</a:t>
            </a:r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D179769-CEFA-0262-A82B-7634A54C4D65}"/>
              </a:ext>
            </a:extLst>
          </p:cNvPr>
          <p:cNvSpPr/>
          <p:nvPr/>
        </p:nvSpPr>
        <p:spPr>
          <a:xfrm>
            <a:off x="2057401" y="1997466"/>
            <a:ext cx="287593" cy="11267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F835EA6-605A-338D-F17A-6F35401CF6AB}"/>
              </a:ext>
            </a:extLst>
          </p:cNvPr>
          <p:cNvSpPr/>
          <p:nvPr/>
        </p:nvSpPr>
        <p:spPr>
          <a:xfrm>
            <a:off x="2721707" y="1718187"/>
            <a:ext cx="4182011" cy="25809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6107AF-0D54-4B0B-106E-248AC820C4CE}"/>
              </a:ext>
            </a:extLst>
          </p:cNvPr>
          <p:cNvCxnSpPr>
            <a:cxnSpLocks/>
          </p:cNvCxnSpPr>
          <p:nvPr/>
        </p:nvCxnSpPr>
        <p:spPr>
          <a:xfrm>
            <a:off x="2197510" y="1576516"/>
            <a:ext cx="0" cy="420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9C6B5CA-EC3F-6E37-0D3F-79ECF0179B48}"/>
              </a:ext>
            </a:extLst>
          </p:cNvPr>
          <p:cNvCxnSpPr>
            <a:cxnSpLocks/>
          </p:cNvCxnSpPr>
          <p:nvPr/>
        </p:nvCxnSpPr>
        <p:spPr>
          <a:xfrm>
            <a:off x="2497394" y="1585119"/>
            <a:ext cx="0" cy="2621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CF017FF-F7FF-8293-DFDF-79F7873F12CB}"/>
              </a:ext>
            </a:extLst>
          </p:cNvPr>
          <p:cNvCxnSpPr>
            <a:cxnSpLocks/>
          </p:cNvCxnSpPr>
          <p:nvPr/>
        </p:nvCxnSpPr>
        <p:spPr>
          <a:xfrm>
            <a:off x="2497394" y="1837675"/>
            <a:ext cx="22431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50289"/>
              </p:ext>
            </p:extLst>
          </p:nvPr>
        </p:nvGraphicFramePr>
        <p:xfrm>
          <a:off x="1680688" y="1628134"/>
          <a:ext cx="3133818" cy="177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iXY[3][0]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iXY[3][1]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3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74522"/>
              </p:ext>
            </p:extLst>
          </p:nvPr>
        </p:nvGraphicFramePr>
        <p:xfrm>
          <a:off x="1901912" y="1628134"/>
          <a:ext cx="4181796" cy="245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449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5449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5449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5449">
                  <a:extLst>
                    <a:ext uri="{9D8B030D-6E8A-4147-A177-3AD203B41FA5}">
                      <a16:colId xmlns:a16="http://schemas.microsoft.com/office/drawing/2014/main" val="3929807865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fRGBA[3][0]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fRGBA[3][1]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fRGBA[3][2]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59186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fRGBA[4][0]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fRGBA[4][1]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fRGBA[4][2]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950672"/>
                  </a:ext>
                </a:extLst>
              </a:tr>
              <a:tr h="3391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fRGBA[5][0]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fRGBA[5][1]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fRGBA[5][2]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2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705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14862</TotalTime>
  <Words>765</Words>
  <Application>Microsoft Office PowerPoint</Application>
  <PresentationFormat>画面に合わせる (4:3)</PresentationFormat>
  <Paragraphs>269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游ゴシック</vt:lpstr>
      <vt:lpstr>游ゴシック Medium</vt:lpstr>
      <vt:lpstr>Arial</vt:lpstr>
      <vt:lpstr>Calibri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配列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759</cp:revision>
  <dcterms:created xsi:type="dcterms:W3CDTF">2020-05-22T01:53:53Z</dcterms:created>
  <dcterms:modified xsi:type="dcterms:W3CDTF">2022-05-15T15:52:02Z</dcterms:modified>
</cp:coreProperties>
</file>