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4" r:id="rId3"/>
    <p:sldMasterId id="2147483705" r:id="rId4"/>
    <p:sldMasterId id="2147483706" r:id="rId5"/>
    <p:sldMasterId id="2147483707" r:id="rId6"/>
    <p:sldMasterId id="2147483708" r:id="rId7"/>
    <p:sldMasterId id="214748370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Lst>
  <p:sldSz cy="9144000" cx="16256000"/>
  <p:notesSz cx="6858000" cy="9144000"/>
  <p:embeddedFontLst>
    <p:embeddedFont>
      <p:font typeface="Cabin"/>
      <p:regular r:id="rId56"/>
      <p:bold r:id="rId57"/>
      <p:italic r:id="rId58"/>
      <p:boldItalic r:id="rId59"/>
    </p:embeddedFont>
    <p:embeddedFont>
      <p:font typeface="Ovo"/>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font" Target="fonts/Ovo-regular.fnt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font" Target="fonts/Cabin-bold.fntdata"/><Relationship Id="rId12" Type="http://schemas.openxmlformats.org/officeDocument/2006/relationships/slide" Target="slides/slide3.xml"/><Relationship Id="rId56" Type="http://schemas.openxmlformats.org/officeDocument/2006/relationships/font" Target="fonts/Cabin-regular.fntdata"/><Relationship Id="rId15" Type="http://schemas.openxmlformats.org/officeDocument/2006/relationships/slide" Target="slides/slide6.xml"/><Relationship Id="rId59" Type="http://schemas.openxmlformats.org/officeDocument/2006/relationships/font" Target="fonts/Cabin-boldItalic.fntdata"/><Relationship Id="rId14" Type="http://schemas.openxmlformats.org/officeDocument/2006/relationships/slide" Target="slides/slide5.xml"/><Relationship Id="rId58" Type="http://schemas.openxmlformats.org/officeDocument/2006/relationships/font" Target="fonts/Cabin-italic.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4" name="Shape 3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2" name="Shape 3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5" name="Shape 3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2" name="Shape 3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3" name="Shape 3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9" name="Shape 3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3" name="Shape 4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1" name="Shape 4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8" name="Shape 4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3" name="Shape 4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9" name="Shape 4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5" name="Shape 4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0" name="Shape 4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8" name="Shape 4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4" name="Shape 47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1" name="Shape 4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6" name="Shape 48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9" name="Shape 4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07" name="Shape 5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1" name="Shape 5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26" name="Shape 5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2" name="Shape 5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37" name="Shape 5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2" name="Shape 2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43" name="Shape 5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49" name="Shape 5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67" name="Shape 5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5" name="Shape 595"/>
        <p:cNvGrpSpPr/>
        <p:nvPr/>
      </p:nvGrpSpPr>
      <p:grpSpPr>
        <a:xfrm>
          <a:off x="0" y="0"/>
          <a:ext cx="0" cy="0"/>
          <a:chOff x="0" y="0"/>
          <a:chExt cx="0" cy="0"/>
        </a:xfrm>
      </p:grpSpPr>
      <p:sp>
        <p:nvSpPr>
          <p:cNvPr id="596" name="Shape 59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597" name="Shape 5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632" name="Shape 6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638" name="Shape 6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8" name="Shape 2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5" name="Shape 2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1" name="Shape 2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8" name="Shape 2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 name="Shape 12"/>
        <p:cNvGrpSpPr/>
        <p:nvPr/>
      </p:nvGrpSpPr>
      <p:grpSpPr>
        <a:xfrm>
          <a:off x="0" y="0"/>
          <a:ext cx="0" cy="0"/>
          <a:chOff x="0" y="0"/>
          <a:chExt cx="0" cy="0"/>
        </a:xfrm>
      </p:grpSpPr>
      <p:sp>
        <p:nvSpPr>
          <p:cNvPr id="13" name="Shape 13"/>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 name="Shape 14"/>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2" name="Shape 42"/>
        <p:cNvGrpSpPr/>
        <p:nvPr/>
      </p:nvGrpSpPr>
      <p:grpSpPr>
        <a:xfrm>
          <a:off x="0" y="0"/>
          <a:ext cx="0" cy="0"/>
          <a:chOff x="0" y="0"/>
          <a:chExt cx="0" cy="0"/>
        </a:xfrm>
      </p:grpSpPr>
      <p:sp>
        <p:nvSpPr>
          <p:cNvPr id="43" name="Shape 43"/>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4" name="Shape 44"/>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5" name="Shape 45"/>
        <p:cNvGrpSpPr/>
        <p:nvPr/>
      </p:nvGrpSpPr>
      <p:grpSpPr>
        <a:xfrm>
          <a:off x="0" y="0"/>
          <a:ext cx="0" cy="0"/>
          <a:chOff x="0" y="0"/>
          <a:chExt cx="0" cy="0"/>
        </a:xfrm>
      </p:grpSpPr>
      <p:sp>
        <p:nvSpPr>
          <p:cNvPr id="46" name="Shape 46"/>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7" name="Shape 47"/>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51" name="Shape 51"/>
        <p:cNvGrpSpPr/>
        <p:nvPr/>
      </p:nvGrpSpPr>
      <p:grpSpPr>
        <a:xfrm>
          <a:off x="0" y="0"/>
          <a:ext cx="0" cy="0"/>
          <a:chOff x="0" y="0"/>
          <a:chExt cx="0" cy="0"/>
        </a:xfrm>
      </p:grpSpPr>
      <p:sp>
        <p:nvSpPr>
          <p:cNvPr id="52" name="Shape 52"/>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3" name="Shape 53"/>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4" name="Shape 54"/>
        <p:cNvGrpSpPr/>
        <p:nvPr/>
      </p:nvGrpSpPr>
      <p:grpSpPr>
        <a:xfrm>
          <a:off x="0" y="0"/>
          <a:ext cx="0" cy="0"/>
          <a:chOff x="0" y="0"/>
          <a:chExt cx="0" cy="0"/>
        </a:xfrm>
      </p:grpSpPr>
      <p:sp>
        <p:nvSpPr>
          <p:cNvPr id="55" name="Shape 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6" name="Shape 56"/>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7" name="Shape 57"/>
        <p:cNvGrpSpPr/>
        <p:nvPr/>
      </p:nvGrpSpPr>
      <p:grpSpPr>
        <a:xfrm>
          <a:off x="0" y="0"/>
          <a:ext cx="0" cy="0"/>
          <a:chOff x="0" y="0"/>
          <a:chExt cx="0" cy="0"/>
        </a:xfrm>
      </p:grpSpPr>
      <p:sp>
        <p:nvSpPr>
          <p:cNvPr id="58" name="Shape 58"/>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p:nvPr>
            <p:ph idx="2" type="pic"/>
          </p:nvPr>
        </p:nvSpPr>
        <p:spPr>
          <a:xfrm>
            <a:off x="3186113" y="817562"/>
            <a:ext cx="9753599" cy="5486399"/>
          </a:xfrm>
          <a:prstGeom prst="rect">
            <a:avLst/>
          </a:prstGeom>
          <a:noFill/>
          <a:ln>
            <a:noFill/>
          </a:ln>
        </p:spPr>
      </p:sp>
      <p:sp>
        <p:nvSpPr>
          <p:cNvPr id="60" name="Shape 60"/>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1" name="Shape 61"/>
        <p:cNvGrpSpPr/>
        <p:nvPr/>
      </p:nvGrpSpPr>
      <p:grpSpPr>
        <a:xfrm>
          <a:off x="0" y="0"/>
          <a:ext cx="0" cy="0"/>
          <a:chOff x="0" y="0"/>
          <a:chExt cx="0" cy="0"/>
        </a:xfrm>
      </p:grpSpPr>
      <p:sp>
        <p:nvSpPr>
          <p:cNvPr id="62" name="Shape 62"/>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x="0" y="0"/>
          <a:ext cx="0" cy="0"/>
          <a:chOff x="0" y="0"/>
          <a:chExt cx="0" cy="0"/>
        </a:xfrm>
      </p:grpSpPr>
      <p:sp>
        <p:nvSpPr>
          <p:cNvPr id="67" name="Shape 6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8" name="Shape 68"/>
        <p:cNvGrpSpPr/>
        <p:nvPr/>
      </p:nvGrpSpPr>
      <p:grpSpPr>
        <a:xfrm>
          <a:off x="0" y="0"/>
          <a:ext cx="0" cy="0"/>
          <a:chOff x="0" y="0"/>
          <a:chExt cx="0" cy="0"/>
        </a:xfrm>
      </p:grpSpPr>
      <p:sp>
        <p:nvSpPr>
          <p:cNvPr id="69" name="Shape 69"/>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71" name="Shape 71"/>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73" name="Shape 73"/>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6" name="Shape 76"/>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 name="Shape 15"/>
        <p:cNvGrpSpPr/>
        <p:nvPr/>
      </p:nvGrpSpPr>
      <p:grpSpPr>
        <a:xfrm>
          <a:off x="0" y="0"/>
          <a:ext cx="0" cy="0"/>
          <a:chOff x="0" y="0"/>
          <a:chExt cx="0" cy="0"/>
        </a:xfrm>
      </p:grpSpPr>
      <p:sp>
        <p:nvSpPr>
          <p:cNvPr id="16" name="Shape 16"/>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7" name="Shape 17"/>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8" name="Shape 78"/>
        <p:cNvGrpSpPr/>
        <p:nvPr/>
      </p:nvGrpSpPr>
      <p:grpSpPr>
        <a:xfrm>
          <a:off x="0" y="0"/>
          <a:ext cx="0" cy="0"/>
          <a:chOff x="0" y="0"/>
          <a:chExt cx="0" cy="0"/>
        </a:xfrm>
      </p:grpSpPr>
      <p:sp>
        <p:nvSpPr>
          <p:cNvPr id="79" name="Shape 79"/>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1" name="Shape 81"/>
        <p:cNvGrpSpPr/>
        <p:nvPr/>
      </p:nvGrpSpPr>
      <p:grpSpPr>
        <a:xfrm>
          <a:off x="0" y="0"/>
          <a:ext cx="0" cy="0"/>
          <a:chOff x="0" y="0"/>
          <a:chExt cx="0" cy="0"/>
        </a:xfrm>
      </p:grpSpPr>
      <p:sp>
        <p:nvSpPr>
          <p:cNvPr id="82" name="Shape 8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3" name="Shape 83"/>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4" name="Shape 84"/>
        <p:cNvGrpSpPr/>
        <p:nvPr/>
      </p:nvGrpSpPr>
      <p:grpSpPr>
        <a:xfrm>
          <a:off x="0" y="0"/>
          <a:ext cx="0" cy="0"/>
          <a:chOff x="0" y="0"/>
          <a:chExt cx="0" cy="0"/>
        </a:xfrm>
      </p:grpSpPr>
      <p:sp>
        <p:nvSpPr>
          <p:cNvPr id="85" name="Shape 85"/>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6" name="Shape 86"/>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0" name="Shape 90"/>
        <p:cNvGrpSpPr/>
        <p:nvPr/>
      </p:nvGrpSpPr>
      <p:grpSpPr>
        <a:xfrm>
          <a:off x="0" y="0"/>
          <a:ext cx="0" cy="0"/>
          <a:chOff x="0" y="0"/>
          <a:chExt cx="0" cy="0"/>
        </a:xfrm>
      </p:grpSpPr>
      <p:sp>
        <p:nvSpPr>
          <p:cNvPr id="91" name="Shape 91"/>
          <p:cNvSpPr txBox="1"/>
          <p:nvPr>
            <p:ph type="title"/>
          </p:nvPr>
        </p:nvSpPr>
        <p:spPr>
          <a:xfrm rot="5400000">
            <a:off x="9236075" y="2441574"/>
            <a:ext cx="7708899" cy="330834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2" name="Shape 92"/>
          <p:cNvSpPr txBox="1"/>
          <p:nvPr>
            <p:ph idx="1" type="body"/>
          </p:nvPr>
        </p:nvSpPr>
        <p:spPr>
          <a:xfrm rot="5400000">
            <a:off x="2543175" y="-790575"/>
            <a:ext cx="7708899" cy="977265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3" name="Shape 93"/>
        <p:cNvGrpSpPr/>
        <p:nvPr/>
      </p:nvGrpSpPr>
      <p:grpSpPr>
        <a:xfrm>
          <a:off x="0" y="0"/>
          <a:ext cx="0" cy="0"/>
          <a:chOff x="0" y="0"/>
          <a:chExt cx="0" cy="0"/>
        </a:xfrm>
      </p:grpSpPr>
      <p:sp>
        <p:nvSpPr>
          <p:cNvPr id="94" name="Shape 94"/>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5" name="Shape 95"/>
          <p:cNvSpPr txBox="1"/>
          <p:nvPr>
            <p:ph idx="1" type="body"/>
          </p:nvPr>
        </p:nvSpPr>
        <p:spPr>
          <a:xfrm rot="5400000">
            <a:off x="5448299" y="-1346199"/>
            <a:ext cx="5359400" cy="13233399"/>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6" name="Shape 96"/>
        <p:cNvGrpSpPr/>
        <p:nvPr/>
      </p:nvGrpSpPr>
      <p:grpSpPr>
        <a:xfrm>
          <a:off x="0" y="0"/>
          <a:ext cx="0" cy="0"/>
          <a:chOff x="0" y="0"/>
          <a:chExt cx="0" cy="0"/>
        </a:xfrm>
      </p:grpSpPr>
      <p:sp>
        <p:nvSpPr>
          <p:cNvPr id="97" name="Shape 97"/>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p:nvPr>
            <p:ph idx="2" type="pic"/>
          </p:nvPr>
        </p:nvSpPr>
        <p:spPr>
          <a:xfrm>
            <a:off x="3186113" y="817562"/>
            <a:ext cx="9753599" cy="5486399"/>
          </a:xfrm>
          <a:prstGeom prst="rect">
            <a:avLst/>
          </a:prstGeom>
          <a:noFill/>
          <a:ln>
            <a:noFill/>
          </a:ln>
        </p:spPr>
      </p:sp>
      <p:sp>
        <p:nvSpPr>
          <p:cNvPr id="99" name="Shape 99"/>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0" name="Shape 100"/>
        <p:cNvGrpSpPr/>
        <p:nvPr/>
      </p:nvGrpSpPr>
      <p:grpSpPr>
        <a:xfrm>
          <a:off x="0" y="0"/>
          <a:ext cx="0" cy="0"/>
          <a:chOff x="0" y="0"/>
          <a:chExt cx="0" cy="0"/>
        </a:xfrm>
      </p:grpSpPr>
      <p:sp>
        <p:nvSpPr>
          <p:cNvPr id="101" name="Shape 101"/>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2" name="Shape 102"/>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5" name="Shape 105"/>
        <p:cNvGrpSpPr/>
        <p:nvPr/>
      </p:nvGrpSpPr>
      <p:grpSpPr>
        <a:xfrm>
          <a:off x="0" y="0"/>
          <a:ext cx="0" cy="0"/>
          <a:chOff x="0" y="0"/>
          <a:chExt cx="0" cy="0"/>
        </a:xfrm>
      </p:grpSpPr>
      <p:sp>
        <p:nvSpPr>
          <p:cNvPr id="106" name="Shape 106"/>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7" name="Shape 107"/>
        <p:cNvGrpSpPr/>
        <p:nvPr/>
      </p:nvGrpSpPr>
      <p:grpSpPr>
        <a:xfrm>
          <a:off x="0" y="0"/>
          <a:ext cx="0" cy="0"/>
          <a:chOff x="0" y="0"/>
          <a:chExt cx="0" cy="0"/>
        </a:xfrm>
      </p:grpSpPr>
      <p:sp>
        <p:nvSpPr>
          <p:cNvPr id="108" name="Shape 108"/>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9" name="Shape 109"/>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10" name="Shape 110"/>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12" name="Shape 112"/>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8" name="Shape 18"/>
        <p:cNvGrpSpPr/>
        <p:nvPr/>
      </p:nvGrpSpPr>
      <p:grpSpPr>
        <a:xfrm>
          <a:off x="0" y="0"/>
          <a:ext cx="0" cy="0"/>
          <a:chOff x="0" y="0"/>
          <a:chExt cx="0" cy="0"/>
        </a:xfrm>
      </p:grpSpPr>
      <p:sp>
        <p:nvSpPr>
          <p:cNvPr id="19" name="Shape 19"/>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p:nvPr>
            <p:ph idx="2" type="pic"/>
          </p:nvPr>
        </p:nvSpPr>
        <p:spPr>
          <a:xfrm>
            <a:off x="3186113" y="817562"/>
            <a:ext cx="9753599" cy="5486399"/>
          </a:xfrm>
          <a:prstGeom prst="rect">
            <a:avLst/>
          </a:prstGeom>
          <a:noFill/>
          <a:ln>
            <a:noFill/>
          </a:ln>
        </p:spPr>
      </p:sp>
      <p:sp>
        <p:nvSpPr>
          <p:cNvPr id="21" name="Shape 21"/>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3" name="Shape 113"/>
        <p:cNvGrpSpPr/>
        <p:nvPr/>
      </p:nvGrpSpPr>
      <p:grpSpPr>
        <a:xfrm>
          <a:off x="0" y="0"/>
          <a:ext cx="0" cy="0"/>
          <a:chOff x="0" y="0"/>
          <a:chExt cx="0" cy="0"/>
        </a:xfrm>
      </p:grpSpPr>
      <p:sp>
        <p:nvSpPr>
          <p:cNvPr id="114" name="Shape 114"/>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5" name="Shape 115"/>
          <p:cNvSpPr txBox="1"/>
          <p:nvPr>
            <p:ph idx="1" type="body"/>
          </p:nvPr>
        </p:nvSpPr>
        <p:spPr>
          <a:xfrm>
            <a:off x="15113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2" type="body"/>
          </p:nvPr>
        </p:nvSpPr>
        <p:spPr>
          <a:xfrm>
            <a:off x="8204200" y="2590800"/>
            <a:ext cx="6540500" cy="5359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7" name="Shape 117"/>
        <p:cNvGrpSpPr/>
        <p:nvPr/>
      </p:nvGrpSpPr>
      <p:grpSpPr>
        <a:xfrm>
          <a:off x="0" y="0"/>
          <a:ext cx="0" cy="0"/>
          <a:chOff x="0" y="0"/>
          <a:chExt cx="0" cy="0"/>
        </a:xfrm>
      </p:grpSpPr>
      <p:sp>
        <p:nvSpPr>
          <p:cNvPr id="118" name="Shape 118"/>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0" name="Shape 120"/>
        <p:cNvGrpSpPr/>
        <p:nvPr/>
      </p:nvGrpSpPr>
      <p:grpSpPr>
        <a:xfrm>
          <a:off x="0" y="0"/>
          <a:ext cx="0" cy="0"/>
          <a:chOff x="0" y="0"/>
          <a:chExt cx="0" cy="0"/>
        </a:xfrm>
      </p:grpSpPr>
      <p:sp>
        <p:nvSpPr>
          <p:cNvPr id="121" name="Shape 121"/>
          <p:cNvSpPr txBox="1"/>
          <p:nvPr>
            <p:ph type="title"/>
          </p:nvPr>
        </p:nvSpPr>
        <p:spPr>
          <a:xfrm>
            <a:off x="1511300" y="241300"/>
            <a:ext cx="13233399" cy="2286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2" name="Shape 122"/>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rtl="0" algn="l">
              <a:spcBef>
                <a:spcPts val="2300"/>
              </a:spcBef>
              <a:spcAft>
                <a:spcPts val="0"/>
              </a:spcAft>
              <a:buClr>
                <a:schemeClr val="lt1"/>
              </a:buClr>
              <a:buFont typeface="Cabin"/>
              <a:buChar char="•"/>
              <a:defRPr/>
            </a:lvl1pPr>
            <a:lvl2pPr indent="-374776" lvl="1" marL="1498600" rtl="0" algn="l">
              <a:spcBef>
                <a:spcPts val="2300"/>
              </a:spcBef>
              <a:spcAft>
                <a:spcPts val="0"/>
              </a:spcAft>
              <a:buClr>
                <a:schemeClr val="lt1"/>
              </a:buClr>
              <a:buFont typeface="Cabin"/>
              <a:buChar char="•"/>
              <a:defRPr/>
            </a:lvl2pPr>
            <a:lvl3pPr indent="-374776" lvl="2" marL="1943100" rtl="0" algn="l">
              <a:spcBef>
                <a:spcPts val="2300"/>
              </a:spcBef>
              <a:spcAft>
                <a:spcPts val="0"/>
              </a:spcAft>
              <a:buClr>
                <a:schemeClr val="lt1"/>
              </a:buClr>
              <a:buFont typeface="Cabin"/>
              <a:buChar char="•"/>
              <a:defRPr/>
            </a:lvl3pPr>
            <a:lvl4pPr indent="-374776" lvl="3" marL="2387600" rtl="0" algn="l">
              <a:spcBef>
                <a:spcPts val="2300"/>
              </a:spcBef>
              <a:spcAft>
                <a:spcPts val="0"/>
              </a:spcAft>
              <a:buClr>
                <a:schemeClr val="lt1"/>
              </a:buClr>
              <a:buFont typeface="Cabin"/>
              <a:buChar char="•"/>
              <a:defRPr/>
            </a:lvl4pPr>
            <a:lvl5pPr indent="-374776" lvl="4" marL="2832100" rtl="0" algn="l">
              <a:spcBef>
                <a:spcPts val="2300"/>
              </a:spcBef>
              <a:spcAft>
                <a:spcPts val="0"/>
              </a:spcAft>
              <a:buClr>
                <a:schemeClr val="lt1"/>
              </a:buClr>
              <a:buFont typeface="Cabin"/>
              <a:buChar char="•"/>
              <a:defRPr/>
            </a:lvl5pPr>
            <a:lvl6pPr indent="-374776" lvl="5" marL="3289300" rtl="0" algn="l">
              <a:spcBef>
                <a:spcPts val="2300"/>
              </a:spcBef>
              <a:spcAft>
                <a:spcPts val="0"/>
              </a:spcAft>
              <a:buClr>
                <a:schemeClr val="lt1"/>
              </a:buClr>
              <a:buFont typeface="Cabin"/>
              <a:buChar char="•"/>
              <a:defRPr/>
            </a:lvl6pPr>
            <a:lvl7pPr indent="-374777" lvl="6" marL="3746500" rtl="0" algn="l">
              <a:spcBef>
                <a:spcPts val="2300"/>
              </a:spcBef>
              <a:spcAft>
                <a:spcPts val="0"/>
              </a:spcAft>
              <a:buClr>
                <a:schemeClr val="lt1"/>
              </a:buClr>
              <a:buFont typeface="Cabin"/>
              <a:buChar char="•"/>
              <a:defRPr/>
            </a:lvl7pPr>
            <a:lvl8pPr indent="-374777" lvl="7" marL="4203700" rtl="0" algn="l">
              <a:spcBef>
                <a:spcPts val="2300"/>
              </a:spcBef>
              <a:spcAft>
                <a:spcPts val="0"/>
              </a:spcAft>
              <a:buClr>
                <a:schemeClr val="lt1"/>
              </a:buClr>
              <a:buFont typeface="Cabin"/>
              <a:buChar char="•"/>
              <a:defRPr/>
            </a:lvl8pPr>
            <a:lvl9pPr indent="-374777" lvl="8" marL="4660900" rtl="0" algn="l">
              <a:spcBef>
                <a:spcPts val="23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3" name="Shape 123"/>
        <p:cNvGrpSpPr/>
        <p:nvPr/>
      </p:nvGrpSpPr>
      <p:grpSpPr>
        <a:xfrm>
          <a:off x="0" y="0"/>
          <a:ext cx="0" cy="0"/>
          <a:chOff x="0" y="0"/>
          <a:chExt cx="0" cy="0"/>
        </a:xfrm>
      </p:grpSpPr>
      <p:sp>
        <p:nvSpPr>
          <p:cNvPr id="124" name="Shape 124"/>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5" name="Shape 125"/>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2300"/>
              </a:spcBef>
              <a:spcAft>
                <a:spcPts val="0"/>
              </a:spcAft>
              <a:buClr>
                <a:schemeClr val="lt1"/>
              </a:buClr>
              <a:buFont typeface="Cabin"/>
              <a:buNone/>
              <a:defRPr/>
            </a:lvl1pPr>
            <a:lvl2pPr indent="0" lvl="1" marL="457200" marR="0" rtl="0" algn="ctr">
              <a:spcBef>
                <a:spcPts val="2300"/>
              </a:spcBef>
              <a:spcAft>
                <a:spcPts val="0"/>
              </a:spcAft>
              <a:buClr>
                <a:schemeClr val="lt1"/>
              </a:buClr>
              <a:buFont typeface="Cabin"/>
              <a:buNone/>
              <a:defRPr/>
            </a:lvl2pPr>
            <a:lvl3pPr indent="0" lvl="2" marL="914400" marR="0" rtl="0" algn="ctr">
              <a:spcBef>
                <a:spcPts val="2300"/>
              </a:spcBef>
              <a:spcAft>
                <a:spcPts val="0"/>
              </a:spcAft>
              <a:buClr>
                <a:schemeClr val="lt1"/>
              </a:buClr>
              <a:buFont typeface="Cabin"/>
              <a:buNone/>
              <a:defRPr/>
            </a:lvl3pPr>
            <a:lvl4pPr indent="0" lvl="3" marL="1371600" marR="0" rtl="0" algn="ctr">
              <a:spcBef>
                <a:spcPts val="2300"/>
              </a:spcBef>
              <a:spcAft>
                <a:spcPts val="0"/>
              </a:spcAft>
              <a:buClr>
                <a:schemeClr val="lt1"/>
              </a:buClr>
              <a:buFont typeface="Cabin"/>
              <a:buNone/>
              <a:defRPr/>
            </a:lvl4pPr>
            <a:lvl5pPr indent="0" lvl="4" marL="1828800" marR="0" rtl="0" algn="ctr">
              <a:spcBef>
                <a:spcPts val="2300"/>
              </a:spcBef>
              <a:spcAft>
                <a:spcPts val="0"/>
              </a:spcAft>
              <a:buClr>
                <a:schemeClr val="lt1"/>
              </a:buClr>
              <a:buFont typeface="Cabin"/>
              <a:buNone/>
              <a:defRPr/>
            </a:lvl5pPr>
            <a:lvl6pPr indent="0" lvl="5" marL="2286000" marR="0" rtl="0" algn="ctr">
              <a:spcBef>
                <a:spcPts val="2300"/>
              </a:spcBef>
              <a:spcAft>
                <a:spcPts val="0"/>
              </a:spcAft>
              <a:buClr>
                <a:schemeClr val="lt1"/>
              </a:buClr>
              <a:buFont typeface="Cabin"/>
              <a:buNone/>
              <a:defRPr/>
            </a:lvl6pPr>
            <a:lvl7pPr indent="0" lvl="6" marL="2743200" marR="0" rtl="0" algn="ctr">
              <a:spcBef>
                <a:spcPts val="2300"/>
              </a:spcBef>
              <a:spcAft>
                <a:spcPts val="0"/>
              </a:spcAft>
              <a:buClr>
                <a:schemeClr val="lt1"/>
              </a:buClr>
              <a:buFont typeface="Cabin"/>
              <a:buNone/>
              <a:defRPr/>
            </a:lvl7pPr>
            <a:lvl8pPr indent="0" lvl="7" marL="3200400" marR="0" rtl="0" algn="ctr">
              <a:spcBef>
                <a:spcPts val="2300"/>
              </a:spcBef>
              <a:spcAft>
                <a:spcPts val="0"/>
              </a:spcAft>
              <a:buClr>
                <a:schemeClr val="lt1"/>
              </a:buClr>
              <a:buFont typeface="Cabin"/>
              <a:buNone/>
              <a:defRPr/>
            </a:lvl8pPr>
            <a:lvl9pPr indent="0" lvl="8" marL="3657600" marR="0" rtl="0" algn="ctr">
              <a:spcBef>
                <a:spcPts val="23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9" name="Shape 129"/>
        <p:cNvGrpSpPr/>
        <p:nvPr/>
      </p:nvGrpSpPr>
      <p:grpSpPr>
        <a:xfrm>
          <a:off x="0" y="0"/>
          <a:ext cx="0" cy="0"/>
          <a:chOff x="0" y="0"/>
          <a:chExt cx="0" cy="0"/>
        </a:xfrm>
      </p:grpSpPr>
      <p:sp>
        <p:nvSpPr>
          <p:cNvPr id="130" name="Shape 130"/>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1" name="Shape 131"/>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2" name="Shape 132"/>
        <p:cNvGrpSpPr/>
        <p:nvPr/>
      </p:nvGrpSpPr>
      <p:grpSpPr>
        <a:xfrm>
          <a:off x="0" y="0"/>
          <a:ext cx="0" cy="0"/>
          <a:chOff x="0" y="0"/>
          <a:chExt cx="0" cy="0"/>
        </a:xfrm>
      </p:grpSpPr>
      <p:sp>
        <p:nvSpPr>
          <p:cNvPr id="133" name="Shape 13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4" name="Shape 134"/>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5" name="Shape 135"/>
        <p:cNvGrpSpPr/>
        <p:nvPr/>
      </p:nvGrpSpPr>
      <p:grpSpPr>
        <a:xfrm>
          <a:off x="0" y="0"/>
          <a:ext cx="0" cy="0"/>
          <a:chOff x="0" y="0"/>
          <a:chExt cx="0" cy="0"/>
        </a:xfrm>
      </p:grpSpPr>
      <p:sp>
        <p:nvSpPr>
          <p:cNvPr id="136" name="Shape 136"/>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p:nvPr>
            <p:ph idx="2" type="pic"/>
          </p:nvPr>
        </p:nvSpPr>
        <p:spPr>
          <a:xfrm>
            <a:off x="3186113" y="817562"/>
            <a:ext cx="9753599" cy="5486399"/>
          </a:xfrm>
          <a:prstGeom prst="rect">
            <a:avLst/>
          </a:prstGeom>
          <a:noFill/>
          <a:ln>
            <a:noFill/>
          </a:ln>
        </p:spPr>
      </p:sp>
      <p:sp>
        <p:nvSpPr>
          <p:cNvPr id="138" name="Shape 138"/>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9" name="Shape 139"/>
        <p:cNvGrpSpPr/>
        <p:nvPr/>
      </p:nvGrpSpPr>
      <p:grpSpPr>
        <a:xfrm>
          <a:off x="0" y="0"/>
          <a:ext cx="0" cy="0"/>
          <a:chOff x="0" y="0"/>
          <a:chExt cx="0" cy="0"/>
        </a:xfrm>
      </p:grpSpPr>
      <p:sp>
        <p:nvSpPr>
          <p:cNvPr id="140" name="Shape 140"/>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1" name="Shape 141"/>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2" name="Shape 142"/>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3"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4" name="Shape 144"/>
        <p:cNvGrpSpPr/>
        <p:nvPr/>
      </p:nvGrpSpPr>
      <p:grpSpPr>
        <a:xfrm>
          <a:off x="0" y="0"/>
          <a:ext cx="0" cy="0"/>
          <a:chOff x="0" y="0"/>
          <a:chExt cx="0" cy="0"/>
        </a:xfrm>
      </p:grpSpPr>
      <p:sp>
        <p:nvSpPr>
          <p:cNvPr id="145" name="Shape 1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2" name="Shape 22"/>
        <p:cNvGrpSpPr/>
        <p:nvPr/>
      </p:nvGrpSpPr>
      <p:grpSpPr>
        <a:xfrm>
          <a:off x="0" y="0"/>
          <a:ext cx="0" cy="0"/>
          <a:chOff x="0" y="0"/>
          <a:chExt cx="0" cy="0"/>
        </a:xfrm>
      </p:grpSpPr>
      <p:sp>
        <p:nvSpPr>
          <p:cNvPr id="23" name="Shape 23"/>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6" name="Shape 146"/>
        <p:cNvGrpSpPr/>
        <p:nvPr/>
      </p:nvGrpSpPr>
      <p:grpSpPr>
        <a:xfrm>
          <a:off x="0" y="0"/>
          <a:ext cx="0" cy="0"/>
          <a:chOff x="0" y="0"/>
          <a:chExt cx="0" cy="0"/>
        </a:xfrm>
      </p:grpSpPr>
      <p:sp>
        <p:nvSpPr>
          <p:cNvPr id="147" name="Shape 147"/>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8" name="Shape 148"/>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9" name="Shape 149"/>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51" name="Shape 151"/>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52" name="Shape 152"/>
        <p:cNvGrpSpPr/>
        <p:nvPr/>
      </p:nvGrpSpPr>
      <p:grpSpPr>
        <a:xfrm>
          <a:off x="0" y="0"/>
          <a:ext cx="0" cy="0"/>
          <a:chOff x="0" y="0"/>
          <a:chExt cx="0" cy="0"/>
        </a:xfrm>
      </p:grpSpPr>
      <p:sp>
        <p:nvSpPr>
          <p:cNvPr id="153" name="Shape 15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4" name="Shape 154"/>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6" name="Shape 156"/>
        <p:cNvGrpSpPr/>
        <p:nvPr/>
      </p:nvGrpSpPr>
      <p:grpSpPr>
        <a:xfrm>
          <a:off x="0" y="0"/>
          <a:ext cx="0" cy="0"/>
          <a:chOff x="0" y="0"/>
          <a:chExt cx="0" cy="0"/>
        </a:xfrm>
      </p:grpSpPr>
      <p:sp>
        <p:nvSpPr>
          <p:cNvPr id="157" name="Shape 157"/>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8" name="Shape 158"/>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9" name="Shape 159"/>
        <p:cNvGrpSpPr/>
        <p:nvPr/>
      </p:nvGrpSpPr>
      <p:grpSpPr>
        <a:xfrm>
          <a:off x="0" y="0"/>
          <a:ext cx="0" cy="0"/>
          <a:chOff x="0" y="0"/>
          <a:chExt cx="0" cy="0"/>
        </a:xfrm>
      </p:grpSpPr>
      <p:sp>
        <p:nvSpPr>
          <p:cNvPr id="160" name="Shape 16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1" name="Shape 161"/>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lvl="0" marL="711200" rtl="0" algn="l">
              <a:spcBef>
                <a:spcPts val="3500"/>
              </a:spcBef>
              <a:spcAft>
                <a:spcPts val="0"/>
              </a:spcAft>
              <a:buClr>
                <a:schemeClr val="lt1"/>
              </a:buClr>
              <a:buFont typeface="Cabin"/>
              <a:buChar char="•"/>
              <a:defRPr/>
            </a:lvl1pPr>
            <a:lvl2pPr indent="-164211" lvl="1" marL="1003300" rtl="0" algn="l">
              <a:spcBef>
                <a:spcPts val="3500"/>
              </a:spcBef>
              <a:spcAft>
                <a:spcPts val="0"/>
              </a:spcAft>
              <a:buClr>
                <a:schemeClr val="lt1"/>
              </a:buClr>
              <a:buFont typeface="Cabin"/>
              <a:buChar char="•"/>
              <a:defRPr/>
            </a:lvl2pPr>
            <a:lvl3pPr indent="-164211" lvl="2" marL="1295400" rtl="0" algn="l">
              <a:spcBef>
                <a:spcPts val="3500"/>
              </a:spcBef>
              <a:spcAft>
                <a:spcPts val="0"/>
              </a:spcAft>
              <a:buClr>
                <a:schemeClr val="lt1"/>
              </a:buClr>
              <a:buFont typeface="Cabin"/>
              <a:buChar char="•"/>
              <a:defRPr/>
            </a:lvl3pPr>
            <a:lvl4pPr indent="-164211" lvl="3" marL="1600200" rtl="0" algn="l">
              <a:spcBef>
                <a:spcPts val="3500"/>
              </a:spcBef>
              <a:spcAft>
                <a:spcPts val="0"/>
              </a:spcAft>
              <a:buClr>
                <a:schemeClr val="lt1"/>
              </a:buClr>
              <a:buFont typeface="Cabin"/>
              <a:buChar char="•"/>
              <a:defRPr/>
            </a:lvl4pPr>
            <a:lvl5pPr indent="-164210" lvl="4" marL="1892300" rtl="0" algn="l">
              <a:spcBef>
                <a:spcPts val="3500"/>
              </a:spcBef>
              <a:spcAft>
                <a:spcPts val="0"/>
              </a:spcAft>
              <a:buClr>
                <a:schemeClr val="lt1"/>
              </a:buClr>
              <a:buFont typeface="Cabin"/>
              <a:buChar char="•"/>
              <a:defRPr/>
            </a:lvl5pPr>
            <a:lvl6pPr indent="-164210" lvl="5" marL="2349500" rtl="0" algn="l">
              <a:spcBef>
                <a:spcPts val="3500"/>
              </a:spcBef>
              <a:spcAft>
                <a:spcPts val="0"/>
              </a:spcAft>
              <a:buClr>
                <a:schemeClr val="lt1"/>
              </a:buClr>
              <a:buFont typeface="Cabin"/>
              <a:buChar char="•"/>
              <a:defRPr/>
            </a:lvl6pPr>
            <a:lvl7pPr indent="-164210" lvl="6" marL="2806700" rtl="0" algn="l">
              <a:spcBef>
                <a:spcPts val="3500"/>
              </a:spcBef>
              <a:spcAft>
                <a:spcPts val="0"/>
              </a:spcAft>
              <a:buClr>
                <a:schemeClr val="lt1"/>
              </a:buClr>
              <a:buFont typeface="Cabin"/>
              <a:buChar char="•"/>
              <a:defRPr/>
            </a:lvl7pPr>
            <a:lvl8pPr indent="-164210" lvl="7" marL="3263900" rtl="0" algn="l">
              <a:spcBef>
                <a:spcPts val="3500"/>
              </a:spcBef>
              <a:spcAft>
                <a:spcPts val="0"/>
              </a:spcAft>
              <a:buClr>
                <a:schemeClr val="lt1"/>
              </a:buClr>
              <a:buFont typeface="Cabin"/>
              <a:buChar char="•"/>
              <a:defRPr/>
            </a:lvl8pPr>
            <a:lvl9pPr indent="-164210"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2" name="Shape 162"/>
        <p:cNvGrpSpPr/>
        <p:nvPr/>
      </p:nvGrpSpPr>
      <p:grpSpPr>
        <a:xfrm>
          <a:off x="0" y="0"/>
          <a:ext cx="0" cy="0"/>
          <a:chOff x="0" y="0"/>
          <a:chExt cx="0" cy="0"/>
        </a:xfrm>
      </p:grpSpPr>
      <p:sp>
        <p:nvSpPr>
          <p:cNvPr id="163" name="Shape 163"/>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4" name="Shape 164"/>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7" name="Shape 167"/>
        <p:cNvGrpSpPr/>
        <p:nvPr/>
      </p:nvGrpSpPr>
      <p:grpSpPr>
        <a:xfrm>
          <a:off x="0" y="0"/>
          <a:ext cx="0" cy="0"/>
          <a:chOff x="0" y="0"/>
          <a:chExt cx="0" cy="0"/>
        </a:xfrm>
      </p:grpSpPr>
      <p:sp>
        <p:nvSpPr>
          <p:cNvPr id="168" name="Shape 168"/>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9" name="Shape 169"/>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70" name="Shape 170"/>
        <p:cNvGrpSpPr/>
        <p:nvPr/>
      </p:nvGrpSpPr>
      <p:grpSpPr>
        <a:xfrm>
          <a:off x="0" y="0"/>
          <a:ext cx="0" cy="0"/>
          <a:chOff x="0" y="0"/>
          <a:chExt cx="0" cy="0"/>
        </a:xfrm>
      </p:grpSpPr>
      <p:sp>
        <p:nvSpPr>
          <p:cNvPr id="171" name="Shape 17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72" name="Shape 172"/>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3" name="Shape 173"/>
        <p:cNvGrpSpPr/>
        <p:nvPr/>
      </p:nvGrpSpPr>
      <p:grpSpPr>
        <a:xfrm>
          <a:off x="0" y="0"/>
          <a:ext cx="0" cy="0"/>
          <a:chOff x="0" y="0"/>
          <a:chExt cx="0" cy="0"/>
        </a:xfrm>
      </p:grpSpPr>
      <p:sp>
        <p:nvSpPr>
          <p:cNvPr id="174" name="Shape 17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p:nvPr>
            <p:ph idx="2" type="pic"/>
          </p:nvPr>
        </p:nvSpPr>
        <p:spPr>
          <a:xfrm>
            <a:off x="3186113" y="817562"/>
            <a:ext cx="9753599" cy="5486399"/>
          </a:xfrm>
          <a:prstGeom prst="rect">
            <a:avLst/>
          </a:prstGeom>
          <a:noFill/>
          <a:ln>
            <a:noFill/>
          </a:ln>
        </p:spPr>
      </p:sp>
      <p:sp>
        <p:nvSpPr>
          <p:cNvPr id="176" name="Shape 176"/>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7" name="Shape 177"/>
        <p:cNvGrpSpPr/>
        <p:nvPr/>
      </p:nvGrpSpPr>
      <p:grpSpPr>
        <a:xfrm>
          <a:off x="0" y="0"/>
          <a:ext cx="0" cy="0"/>
          <a:chOff x="0" y="0"/>
          <a:chExt cx="0" cy="0"/>
        </a:xfrm>
      </p:grpSpPr>
      <p:sp>
        <p:nvSpPr>
          <p:cNvPr id="178" name="Shape 17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9" name="Shape 179"/>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0" name="Shape 180"/>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8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2" name="Shape 182"/>
        <p:cNvGrpSpPr/>
        <p:nvPr/>
      </p:nvGrpSpPr>
      <p:grpSpPr>
        <a:xfrm>
          <a:off x="0" y="0"/>
          <a:ext cx="0" cy="0"/>
          <a:chOff x="0" y="0"/>
          <a:chExt cx="0" cy="0"/>
        </a:xfrm>
      </p:grpSpPr>
      <p:sp>
        <p:nvSpPr>
          <p:cNvPr id="183" name="Shape 183"/>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4" name="Shape 184"/>
        <p:cNvGrpSpPr/>
        <p:nvPr/>
      </p:nvGrpSpPr>
      <p:grpSpPr>
        <a:xfrm>
          <a:off x="0" y="0"/>
          <a:ext cx="0" cy="0"/>
          <a:chOff x="0" y="0"/>
          <a:chExt cx="0" cy="0"/>
        </a:xfrm>
      </p:grpSpPr>
      <p:sp>
        <p:nvSpPr>
          <p:cNvPr id="185" name="Shape 18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6" name="Shape 18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7" name="Shape 187"/>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9" name="Shape 189"/>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90" name="Shape 190"/>
        <p:cNvGrpSpPr/>
        <p:nvPr/>
      </p:nvGrpSpPr>
      <p:grpSpPr>
        <a:xfrm>
          <a:off x="0" y="0"/>
          <a:ext cx="0" cy="0"/>
          <a:chOff x="0" y="0"/>
          <a:chExt cx="0" cy="0"/>
        </a:xfrm>
      </p:grpSpPr>
      <p:sp>
        <p:nvSpPr>
          <p:cNvPr id="191" name="Shape 19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2" name="Shape 192"/>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4" name="Shape 194"/>
        <p:cNvGrpSpPr/>
        <p:nvPr/>
      </p:nvGrpSpPr>
      <p:grpSpPr>
        <a:xfrm>
          <a:off x="0" y="0"/>
          <a:ext cx="0" cy="0"/>
          <a:chOff x="0" y="0"/>
          <a:chExt cx="0" cy="0"/>
        </a:xfrm>
      </p:grpSpPr>
      <p:sp>
        <p:nvSpPr>
          <p:cNvPr id="195" name="Shape 19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6" name="Shape 19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7" name="Shape 197"/>
        <p:cNvGrpSpPr/>
        <p:nvPr/>
      </p:nvGrpSpPr>
      <p:grpSpPr>
        <a:xfrm>
          <a:off x="0" y="0"/>
          <a:ext cx="0" cy="0"/>
          <a:chOff x="0" y="0"/>
          <a:chExt cx="0" cy="0"/>
        </a:xfrm>
      </p:grpSpPr>
      <p:sp>
        <p:nvSpPr>
          <p:cNvPr id="198" name="Shape 198"/>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9" name="Shape 199"/>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342900" lvl="0" marL="342900" rtl="0" algn="ctr">
              <a:spcBef>
                <a:spcPts val="0"/>
              </a:spcBef>
              <a:spcAft>
                <a:spcPts val="0"/>
              </a:spcAft>
              <a:defRPr/>
            </a:lvl1pPr>
            <a:lvl2pPr indent="-285750" lvl="1" marL="742950" rtl="0" algn="ctr">
              <a:spcBef>
                <a:spcPts val="0"/>
              </a:spcBef>
              <a:spcAft>
                <a:spcPts val="0"/>
              </a:spcAft>
              <a:defRPr/>
            </a:lvl2pPr>
            <a:lvl3pPr indent="-228600" lvl="2" marL="1143000" rtl="0" algn="ctr">
              <a:spcBef>
                <a:spcPts val="0"/>
              </a:spcBef>
              <a:spcAft>
                <a:spcPts val="0"/>
              </a:spcAft>
              <a:defRPr/>
            </a:lvl3pPr>
            <a:lvl4pPr indent="-228600" lvl="3" marL="1600200" rtl="0" algn="ctr">
              <a:spcBef>
                <a:spcPts val="0"/>
              </a:spcBef>
              <a:spcAft>
                <a:spcPts val="0"/>
              </a:spcAft>
              <a:defRPr/>
            </a:lvl4pPr>
            <a:lvl5pPr indent="-228600" lvl="4" marL="2057400"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0" name="Shape 200"/>
        <p:cNvGrpSpPr/>
        <p:nvPr/>
      </p:nvGrpSpPr>
      <p:grpSpPr>
        <a:xfrm>
          <a:off x="0" y="0"/>
          <a:ext cx="0" cy="0"/>
          <a:chOff x="0" y="0"/>
          <a:chExt cx="0" cy="0"/>
        </a:xfrm>
      </p:grpSpPr>
      <p:sp>
        <p:nvSpPr>
          <p:cNvPr id="201" name="Shape 20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202" name="Shape 202"/>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4" name="Shape 204"/>
        <p:cNvGrpSpPr/>
        <p:nvPr/>
      </p:nvGrpSpPr>
      <p:grpSpPr>
        <a:xfrm>
          <a:off x="0" y="0"/>
          <a:ext cx="0" cy="0"/>
          <a:chOff x="0" y="0"/>
          <a:chExt cx="0" cy="0"/>
        </a:xfrm>
      </p:grpSpPr>
      <p:sp>
        <p:nvSpPr>
          <p:cNvPr id="205" name="Shape 205"/>
          <p:cNvSpPr txBox="1"/>
          <p:nvPr>
            <p:ph type="title"/>
          </p:nvPr>
        </p:nvSpPr>
        <p:spPr>
          <a:xfrm>
            <a:off x="812800" y="366712"/>
            <a:ext cx="14630400" cy="15240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206" name="Shape 206"/>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indent="-142494" lvl="0" marL="749300" rtl="0" algn="l">
              <a:spcBef>
                <a:spcPts val="3500"/>
              </a:spcBef>
              <a:spcAft>
                <a:spcPts val="0"/>
              </a:spcAft>
              <a:buClr>
                <a:schemeClr val="lt1"/>
              </a:buClr>
              <a:buFont typeface="Cabin"/>
              <a:buChar char="•"/>
              <a:defRPr/>
            </a:lvl1pPr>
            <a:lvl2pPr indent="-142494" lvl="1" marL="1041400" rtl="0" algn="l">
              <a:spcBef>
                <a:spcPts val="3500"/>
              </a:spcBef>
              <a:spcAft>
                <a:spcPts val="0"/>
              </a:spcAft>
              <a:buClr>
                <a:schemeClr val="lt1"/>
              </a:buClr>
              <a:buFont typeface="Cabin"/>
              <a:buChar char="•"/>
              <a:defRPr/>
            </a:lvl2pPr>
            <a:lvl3pPr indent="-142494" lvl="2" marL="1333500" rtl="0" algn="l">
              <a:spcBef>
                <a:spcPts val="3500"/>
              </a:spcBef>
              <a:spcAft>
                <a:spcPts val="0"/>
              </a:spcAft>
              <a:buClr>
                <a:schemeClr val="lt1"/>
              </a:buClr>
              <a:buFont typeface="Cabin"/>
              <a:buChar char="•"/>
              <a:defRPr/>
            </a:lvl3pPr>
            <a:lvl4pPr indent="-142494" lvl="3" marL="1638300" rtl="0" algn="l">
              <a:spcBef>
                <a:spcPts val="3500"/>
              </a:spcBef>
              <a:spcAft>
                <a:spcPts val="0"/>
              </a:spcAft>
              <a:buClr>
                <a:schemeClr val="lt1"/>
              </a:buClr>
              <a:buFont typeface="Cabin"/>
              <a:buChar char="•"/>
              <a:defRPr/>
            </a:lvl4pPr>
            <a:lvl5pPr indent="-142494" lvl="4" marL="1930400" rtl="0" algn="l">
              <a:spcBef>
                <a:spcPts val="3500"/>
              </a:spcBef>
              <a:spcAft>
                <a:spcPts val="0"/>
              </a:spcAft>
              <a:buClr>
                <a:schemeClr val="lt1"/>
              </a:buClr>
              <a:buFont typeface="Cabin"/>
              <a:buChar char="•"/>
              <a:defRPr/>
            </a:lvl5pPr>
            <a:lvl6pPr indent="-142494" lvl="5" marL="2387600" rtl="0" algn="l">
              <a:spcBef>
                <a:spcPts val="3500"/>
              </a:spcBef>
              <a:spcAft>
                <a:spcPts val="0"/>
              </a:spcAft>
              <a:buClr>
                <a:schemeClr val="lt1"/>
              </a:buClr>
              <a:buFont typeface="Cabin"/>
              <a:buChar char="•"/>
              <a:defRPr/>
            </a:lvl6pPr>
            <a:lvl7pPr indent="-142494" lvl="6" marL="2844800" rtl="0" algn="l">
              <a:spcBef>
                <a:spcPts val="3500"/>
              </a:spcBef>
              <a:spcAft>
                <a:spcPts val="0"/>
              </a:spcAft>
              <a:buClr>
                <a:schemeClr val="lt1"/>
              </a:buClr>
              <a:buFont typeface="Cabin"/>
              <a:buChar char="•"/>
              <a:defRPr/>
            </a:lvl7pPr>
            <a:lvl8pPr indent="-142494" lvl="7" marL="3302000" rtl="0" algn="l">
              <a:spcBef>
                <a:spcPts val="3500"/>
              </a:spcBef>
              <a:spcAft>
                <a:spcPts val="0"/>
              </a:spcAft>
              <a:buClr>
                <a:schemeClr val="lt1"/>
              </a:buClr>
              <a:buFont typeface="Cabin"/>
              <a:buChar char="•"/>
              <a:defRPr/>
            </a:lvl8pPr>
            <a:lvl9pPr indent="-142494" lvl="8" marL="37592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9" name="Shape 29"/>
        <p:cNvGrpSpPr/>
        <p:nvPr/>
      </p:nvGrpSpPr>
      <p:grpSpPr>
        <a:xfrm>
          <a:off x="0" y="0"/>
          <a:ext cx="0" cy="0"/>
          <a:chOff x="0" y="0"/>
          <a:chExt cx="0" cy="0"/>
        </a:xfrm>
      </p:grpSpPr>
      <p:sp>
        <p:nvSpPr>
          <p:cNvPr id="30" name="Shape 30"/>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2" name="Shape 32"/>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4" name="Shape 34"/>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7" name="Shape 37"/>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5.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1" name="Shape 11"/>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342900" lvl="0" marL="342900" marR="0" rtl="0" algn="ctr">
              <a:spcBef>
                <a:spcPts val="0"/>
              </a:spcBef>
              <a:spcAft>
                <a:spcPts val="0"/>
              </a:spcAft>
              <a:defRPr/>
            </a:lvl1pPr>
            <a:lvl2pPr indent="-285750" lvl="1" marL="742950" marR="0" rtl="0" algn="ctr">
              <a:spcBef>
                <a:spcPts val="0"/>
              </a:spcBef>
              <a:spcAft>
                <a:spcPts val="0"/>
              </a:spcAft>
              <a:defRPr/>
            </a:lvl2pPr>
            <a:lvl3pPr indent="-228600" lvl="2" marL="1143000" marR="0" rtl="0" algn="ctr">
              <a:spcBef>
                <a:spcPts val="0"/>
              </a:spcBef>
              <a:spcAft>
                <a:spcPts val="0"/>
              </a:spcAft>
              <a:defRPr/>
            </a:lvl3pPr>
            <a:lvl4pPr indent="-228600" lvl="3" marL="1600200" marR="0" rtl="0" algn="ctr">
              <a:spcBef>
                <a:spcPts val="0"/>
              </a:spcBef>
              <a:spcAft>
                <a:spcPts val="0"/>
              </a:spcAft>
              <a:defRPr/>
            </a:lvl4pPr>
            <a:lvl5pPr indent="-228600" lvl="4" marL="205740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8" name="Shape 48"/>
        <p:cNvGrpSpPr/>
        <p:nvPr/>
      </p:nvGrpSpPr>
      <p:grpSpPr>
        <a:xfrm>
          <a:off x="0" y="0"/>
          <a:ext cx="0" cy="0"/>
          <a:chOff x="0" y="0"/>
          <a:chExt cx="0" cy="0"/>
        </a:xfrm>
      </p:grpSpPr>
      <p:sp>
        <p:nvSpPr>
          <p:cNvPr id="49" name="Shape 49"/>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50" name="Shape 50"/>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1511300" y="241300"/>
            <a:ext cx="13233399" cy="22860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9" name="Shape 89"/>
          <p:cNvSpPr txBox="1"/>
          <p:nvPr>
            <p:ph idx="1" type="body"/>
          </p:nvPr>
        </p:nvSpPr>
        <p:spPr>
          <a:xfrm>
            <a:off x="1511300" y="2590800"/>
            <a:ext cx="13233399" cy="5359400"/>
          </a:xfrm>
          <a:prstGeom prst="rect">
            <a:avLst/>
          </a:prstGeom>
          <a:noFill/>
          <a:ln>
            <a:noFill/>
          </a:ln>
        </p:spPr>
        <p:txBody>
          <a:bodyPr anchorCtr="0" anchor="ctr" bIns="91425" lIns="91425" rIns="91425" tIns="91425"/>
          <a:lstStyle>
            <a:lvl1pPr indent="-374776" lvl="0" marL="1054100" marR="0" rtl="0" algn="l">
              <a:spcBef>
                <a:spcPts val="2300"/>
              </a:spcBef>
              <a:spcAft>
                <a:spcPts val="0"/>
              </a:spcAft>
              <a:buClr>
                <a:schemeClr val="lt1"/>
              </a:buClr>
              <a:buFont typeface="Cabin"/>
              <a:buChar char="•"/>
              <a:defRPr/>
            </a:lvl1pPr>
            <a:lvl2pPr indent="-374776" lvl="1" marL="1498600" marR="0" rtl="0" algn="l">
              <a:spcBef>
                <a:spcPts val="2300"/>
              </a:spcBef>
              <a:spcAft>
                <a:spcPts val="0"/>
              </a:spcAft>
              <a:buClr>
                <a:schemeClr val="lt1"/>
              </a:buClr>
              <a:buFont typeface="Cabin"/>
              <a:buChar char="•"/>
              <a:defRPr/>
            </a:lvl2pPr>
            <a:lvl3pPr indent="-374776" lvl="2" marL="1943100" marR="0" rtl="0" algn="l">
              <a:spcBef>
                <a:spcPts val="2300"/>
              </a:spcBef>
              <a:spcAft>
                <a:spcPts val="0"/>
              </a:spcAft>
              <a:buClr>
                <a:schemeClr val="lt1"/>
              </a:buClr>
              <a:buFont typeface="Cabin"/>
              <a:buChar char="•"/>
              <a:defRPr/>
            </a:lvl3pPr>
            <a:lvl4pPr indent="-374776" lvl="3" marL="2387600" marR="0" rtl="0" algn="l">
              <a:spcBef>
                <a:spcPts val="2300"/>
              </a:spcBef>
              <a:spcAft>
                <a:spcPts val="0"/>
              </a:spcAft>
              <a:buClr>
                <a:schemeClr val="lt1"/>
              </a:buClr>
              <a:buFont typeface="Cabin"/>
              <a:buChar char="•"/>
              <a:defRPr/>
            </a:lvl4pPr>
            <a:lvl5pPr indent="-374776" lvl="4" marL="2832100" marR="0" rtl="0" algn="l">
              <a:spcBef>
                <a:spcPts val="2300"/>
              </a:spcBef>
              <a:spcAft>
                <a:spcPts val="0"/>
              </a:spcAft>
              <a:buClr>
                <a:schemeClr val="lt1"/>
              </a:buClr>
              <a:buFont typeface="Cabin"/>
              <a:buChar char="•"/>
              <a:defRPr/>
            </a:lvl5pPr>
            <a:lvl6pPr indent="-374776" lvl="5" marL="3289300" marR="0" rtl="0" algn="l">
              <a:spcBef>
                <a:spcPts val="2300"/>
              </a:spcBef>
              <a:spcAft>
                <a:spcPts val="0"/>
              </a:spcAft>
              <a:buClr>
                <a:schemeClr val="lt1"/>
              </a:buClr>
              <a:buFont typeface="Cabin"/>
              <a:buChar char="•"/>
              <a:defRPr/>
            </a:lvl6pPr>
            <a:lvl7pPr indent="-374777" lvl="6" marL="3746500" marR="0" rtl="0" algn="l">
              <a:spcBef>
                <a:spcPts val="2300"/>
              </a:spcBef>
              <a:spcAft>
                <a:spcPts val="0"/>
              </a:spcAft>
              <a:buClr>
                <a:schemeClr val="lt1"/>
              </a:buClr>
              <a:buFont typeface="Cabin"/>
              <a:buChar char="•"/>
              <a:defRPr/>
            </a:lvl7pPr>
            <a:lvl8pPr indent="-374777" lvl="7" marL="4203700" marR="0" rtl="0" algn="l">
              <a:spcBef>
                <a:spcPts val="2300"/>
              </a:spcBef>
              <a:spcAft>
                <a:spcPts val="0"/>
              </a:spcAft>
              <a:buClr>
                <a:schemeClr val="lt1"/>
              </a:buClr>
              <a:buFont typeface="Cabin"/>
              <a:buChar char="•"/>
              <a:defRPr/>
            </a:lvl8pPr>
            <a:lvl9pPr indent="-374777" lvl="8" marL="4660900" marR="0" rtl="0" algn="l">
              <a:spcBef>
                <a:spcPts val="23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8" name="Shape 128"/>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64211" lvl="0" marL="711200" marR="0" rtl="0" algn="l">
              <a:spcBef>
                <a:spcPts val="3500"/>
              </a:spcBef>
              <a:spcAft>
                <a:spcPts val="0"/>
              </a:spcAft>
              <a:buClr>
                <a:schemeClr val="lt1"/>
              </a:buClr>
              <a:buFont typeface="Cabin"/>
              <a:buChar char="•"/>
              <a:defRPr/>
            </a:lvl1pPr>
            <a:lvl2pPr indent="-164211" lvl="1" marL="1003300" marR="0" rtl="0" algn="l">
              <a:spcBef>
                <a:spcPts val="3500"/>
              </a:spcBef>
              <a:spcAft>
                <a:spcPts val="0"/>
              </a:spcAft>
              <a:buClr>
                <a:schemeClr val="lt1"/>
              </a:buClr>
              <a:buFont typeface="Cabin"/>
              <a:buChar char="•"/>
              <a:defRPr/>
            </a:lvl2pPr>
            <a:lvl3pPr indent="-164211" lvl="2" marL="1295400" marR="0" rtl="0" algn="l">
              <a:spcBef>
                <a:spcPts val="3500"/>
              </a:spcBef>
              <a:spcAft>
                <a:spcPts val="0"/>
              </a:spcAft>
              <a:buClr>
                <a:schemeClr val="lt1"/>
              </a:buClr>
              <a:buFont typeface="Cabin"/>
              <a:buChar char="•"/>
              <a:defRPr/>
            </a:lvl3pPr>
            <a:lvl4pPr indent="-164211" lvl="3" marL="1600200" marR="0" rtl="0" algn="l">
              <a:spcBef>
                <a:spcPts val="3500"/>
              </a:spcBef>
              <a:spcAft>
                <a:spcPts val="0"/>
              </a:spcAft>
              <a:buClr>
                <a:schemeClr val="lt1"/>
              </a:buClr>
              <a:buFont typeface="Cabin"/>
              <a:buChar char="•"/>
              <a:defRPr/>
            </a:lvl4pPr>
            <a:lvl5pPr indent="-164210" lvl="4" marL="1892300" marR="0" rtl="0" algn="l">
              <a:spcBef>
                <a:spcPts val="3500"/>
              </a:spcBef>
              <a:spcAft>
                <a:spcPts val="0"/>
              </a:spcAft>
              <a:buClr>
                <a:schemeClr val="lt1"/>
              </a:buClr>
              <a:buFont typeface="Cabin"/>
              <a:buChar char="•"/>
              <a:defRPr/>
            </a:lvl5pPr>
            <a:lvl6pPr indent="-164210" lvl="5" marL="2349500" marR="0" rtl="0" algn="l">
              <a:spcBef>
                <a:spcPts val="3500"/>
              </a:spcBef>
              <a:spcAft>
                <a:spcPts val="0"/>
              </a:spcAft>
              <a:buClr>
                <a:schemeClr val="lt1"/>
              </a:buClr>
              <a:buFont typeface="Cabin"/>
              <a:buChar char="•"/>
              <a:defRPr/>
            </a:lvl6pPr>
            <a:lvl7pPr indent="-164210" lvl="6" marL="2806700" marR="0" rtl="0" algn="l">
              <a:spcBef>
                <a:spcPts val="3500"/>
              </a:spcBef>
              <a:spcAft>
                <a:spcPts val="0"/>
              </a:spcAft>
              <a:buClr>
                <a:schemeClr val="lt1"/>
              </a:buClr>
              <a:buFont typeface="Cabin"/>
              <a:buChar char="•"/>
              <a:defRPr/>
            </a:lvl7pPr>
            <a:lvl8pPr indent="-164210" lvl="7" marL="3263900" marR="0" rtl="0" algn="l">
              <a:spcBef>
                <a:spcPts val="3500"/>
              </a:spcBef>
              <a:spcAft>
                <a:spcPts val="0"/>
              </a:spcAft>
              <a:buClr>
                <a:schemeClr val="lt1"/>
              </a:buClr>
              <a:buFont typeface="Cabin"/>
              <a:buChar char="•"/>
              <a:defRPr/>
            </a:lvl8pPr>
            <a:lvl9pPr indent="-164210"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203" name="Shape 20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6.xml"/><Relationship Id="rId3" Type="http://schemas.openxmlformats.org/officeDocument/2006/relationships/hyperlink" Target="http://upload.wikimedia.org/wikipedia/commons/3/3d/RaspberryPi.jpg" TargetMode="Externa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8.xml"/><Relationship Id="rId3" Type="http://schemas.openxmlformats.org/officeDocument/2006/relationships/image" Target="../media/image21.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9.xml"/><Relationship Id="rId3" Type="http://schemas.openxmlformats.org/officeDocument/2006/relationships/image" Target="../media/image23.jp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05.jpg"/><Relationship Id="rId4" Type="http://schemas.openxmlformats.org/officeDocument/2006/relationships/image" Target="../media/image03.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0.xml"/><Relationship Id="rId3" Type="http://schemas.openxmlformats.org/officeDocument/2006/relationships/image" Target="../media/image25.jp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hyperlink" Target="http://harrypotter.wikia.com/wiki/Salazar_Slytherin" TargetMode="Externa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30.jpg"/><Relationship Id="rId4" Type="http://schemas.openxmlformats.org/officeDocument/2006/relationships/image" Target="../media/image35.png"/><Relationship Id="rId5" Type="http://schemas.openxmlformats.org/officeDocument/2006/relationships/image" Target="../media/image38.png"/><Relationship Id="rId6"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07.jpg"/><Relationship Id="rId4" Type="http://schemas.openxmlformats.org/officeDocument/2006/relationships/image" Target="../media/image08.jpg"/><Relationship Id="rId5" Type="http://schemas.openxmlformats.org/officeDocument/2006/relationships/image" Target="../media/image04.png"/><Relationship Id="rId6" Type="http://schemas.openxmlformats.org/officeDocument/2006/relationships/image" Target="../media/image0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00.jp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14.png"/><Relationship Id="rId10" Type="http://schemas.openxmlformats.org/officeDocument/2006/relationships/image" Target="../media/image09.png"/><Relationship Id="rId9"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2.jpg"/><Relationship Id="rId7" Type="http://schemas.openxmlformats.org/officeDocument/2006/relationships/image" Target="../media/image20.jp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为什么要编程?</a:t>
            </a:r>
          </a:p>
        </p:txBody>
      </p:sp>
      <p:sp>
        <p:nvSpPr>
          <p:cNvPr id="212" name="Shape 212"/>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第1章</a:t>
            </a:r>
          </a:p>
        </p:txBody>
      </p:sp>
      <p:sp>
        <p:nvSpPr>
          <p:cNvPr id="213" name="Shape 213"/>
          <p:cNvSpPr txBox="1"/>
          <p:nvPr/>
        </p:nvSpPr>
        <p:spPr>
          <a:xfrm>
            <a:off x="3857448" y="7737750"/>
            <a:ext cx="85283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www.pythonlearn.com</a:t>
            </a:r>
          </a:p>
        </p:txBody>
      </p:sp>
      <p:pic>
        <p:nvPicPr>
          <p:cNvPr id="214" name="Shape 214"/>
          <p:cNvPicPr preferRelativeResize="0"/>
          <p:nvPr/>
        </p:nvPicPr>
        <p:blipFill rotWithShape="1">
          <a:blip r:embed="rId3">
            <a:alphaModFix/>
          </a:blip>
          <a:srcRect b="0" l="0" r="0" t="0"/>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4">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人肉程序</a:t>
            </a:r>
            <a:r>
              <a:rPr b="0" i="0" lang="en-US" sz="7600" u="none" cap="none" strike="noStrike">
                <a:solidFill>
                  <a:srgbClr val="00FF00"/>
                </a:solidFill>
                <a:latin typeface="Cabin"/>
                <a:ea typeface="Cabin"/>
                <a:cs typeface="Cabin"/>
                <a:sym typeface="Cabin"/>
              </a:rPr>
              <a:t>...</a:t>
            </a:r>
          </a:p>
        </p:txBody>
      </p:sp>
      <p:sp>
        <p:nvSpPr>
          <p:cNvPr id="309" name="Shape 309"/>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音乐响起（掉坑里了）</a:t>
            </a:r>
            <a:r>
              <a:rPr b="0" i="0" lang="en-US" sz="3200" u="none" cap="none" strike="noStrike">
                <a:solidFill>
                  <a:schemeClr val="lt1"/>
                </a:solidFill>
                <a:latin typeface="Cabin"/>
                <a:ea typeface="Cabin"/>
                <a:cs typeface="Cabin"/>
                <a:sym typeface="Cabin"/>
              </a:rPr>
              <a: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a:t>
            </a:r>
            <a:r>
              <a:rPr b="0" i="0" lang="en-US" sz="3200" u="none" cap="none" strike="noStrike">
                <a:solidFill>
                  <a:srgbClr val="FF00FF"/>
                </a:solidFill>
                <a:latin typeface="Cabin"/>
                <a:ea typeface="Cabin"/>
                <a:cs typeface="Cabin"/>
                <a:sym typeface="Cabin"/>
              </a:rPr>
              <a:t>ham</a:t>
            </a:r>
            <a:r>
              <a:rPr b="0" i="0" lang="en-US" sz="3200" u="none" cap="none" strike="noStrike">
                <a:solidFill>
                  <a:schemeClr val="lt1"/>
                </a:solidFill>
                <a:latin typeface="Cabin"/>
                <a:ea typeface="Cabin"/>
                <a:cs typeface="Cabin"/>
                <a:sym typeface="Cabin"/>
              </a:rPr>
              <a:t>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a:t>
            </a:r>
            <a:r>
              <a:rPr b="0" i="0" lang="en-US" sz="3200" u="none" cap="none" strike="noStrike">
                <a:solidFill>
                  <a:srgbClr val="00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a:t>
            </a:r>
            <a:r>
              <a:rPr b="0" i="0" lang="en-US" sz="3200" u="none" cap="none" strike="noStrike">
                <a:solidFill>
                  <a:srgbClr val="00FF00"/>
                </a:solidFill>
                <a:latin typeface="Cabin"/>
                <a:ea typeface="Cabin"/>
                <a:cs typeface="Cabin"/>
                <a:sym typeface="Cabin"/>
              </a:rPr>
              <a:t>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Jump</a:t>
            </a:r>
          </a:p>
        </p:txBody>
      </p:sp>
      <p:pic>
        <p:nvPicPr>
          <p:cNvPr id="310" name="Shape 310"/>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11" name="Shape 311"/>
          <p:cNvSpPr txBox="1"/>
          <p:nvPr/>
        </p:nvSpPr>
        <p:spPr>
          <a:xfrm>
            <a:off x="5965149" y="7600950"/>
            <a:ext cx="98414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http://www.youtube.com/watch?v=vlzwuFkn88U</a:t>
            </a:r>
          </a:p>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http://www.youtube.com/watch?v=sN62PAKoBfE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人肉程序</a:t>
            </a:r>
            <a:r>
              <a:rPr b="0" i="0" lang="en-US" sz="7600" u="none" cap="none" strike="noStrike">
                <a:solidFill>
                  <a:srgbClr val="00FF00"/>
                </a:solidFill>
                <a:latin typeface="Cabin"/>
                <a:ea typeface="Cabin"/>
                <a:cs typeface="Cabin"/>
                <a:sym typeface="Cabin"/>
              </a:rPr>
              <a:t>...</a:t>
            </a:r>
          </a:p>
        </p:txBody>
      </p:sp>
      <p:sp>
        <p:nvSpPr>
          <p:cNvPr id="317" name="Shape 317"/>
          <p:cNvSpPr txBox="1"/>
          <p:nvPr/>
        </p:nvSpPr>
        <p:spPr>
          <a:xfrm>
            <a:off x="1125537" y="349250"/>
            <a:ext cx="5873749" cy="84328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音乐响起（爬出来了）</a:t>
            </a:r>
            <a:r>
              <a:rPr b="0" i="0" lang="en-US" sz="3200" u="none" cap="none" strike="noStrike">
                <a:solidFill>
                  <a:schemeClr val="lt1"/>
                </a:solidFill>
                <a:latin typeface="Cabin"/>
                <a:ea typeface="Cabin"/>
                <a:cs typeface="Cabin"/>
                <a:sym typeface="Cabin"/>
              </a:rPr>
              <a: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hip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hip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Jump</a:t>
            </a:r>
          </a:p>
        </p:txBody>
      </p:sp>
      <p:pic>
        <p:nvPicPr>
          <p:cNvPr id="318" name="Shape 318"/>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19" name="Shape 319"/>
          <p:cNvSpPr txBox="1"/>
          <p:nvPr/>
        </p:nvSpPr>
        <p:spPr>
          <a:xfrm>
            <a:off x="5965149" y="7600950"/>
            <a:ext cx="98414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http://www.youtube.com/watch?v=vlzwuFkn88U</a:t>
            </a:r>
          </a:p>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http://www.youtube.com/watch?v=sN62PAKoBfE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（为了翻这段，我特意回去再看了几回视频9:30。最后决定还是保留原文，不然蛇肉就不够原汁原味了）</a:t>
            </a:r>
          </a:p>
        </p:txBody>
      </p:sp>
      <p:pic>
        <p:nvPicPr>
          <p:cNvPr id="325" name="Shape 325"/>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326" name="Shape 326"/>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蛇肉程序</a:t>
            </a:r>
            <a:r>
              <a:rPr b="0" i="0" lang="en-US" sz="7600" u="none" cap="none" strike="noStrike">
                <a:solidFill>
                  <a:srgbClr val="00FF00"/>
                </a:solidFill>
                <a:latin typeface="Cabin"/>
                <a:ea typeface="Cabin"/>
                <a:cs typeface="Cabin"/>
                <a:sym typeface="Cabin"/>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000"/>
                                        <p:tgtEl>
                                          <p:spTgt spid="324"/>
                                        </p:tgtEl>
                                        <p:attrNameLst>
                                          <p:attrName>ppt_w</p:attrName>
                                        </p:attrNameLst>
                                      </p:cBhvr>
                                      <p:tavLst>
                                        <p:tav fmla="" tm="0">
                                          <p:val>
                                            <p:strVal val="0"/>
                                          </p:val>
                                        </p:tav>
                                        <p:tav fmla="" tm="100000">
                                          <p:val>
                                            <p:strVal val="#ppt_w"/>
                                          </p:val>
                                        </p:tav>
                                      </p:tavLst>
                                    </p:anim>
                                    <p:anim calcmode="lin" valueType="num">
                                      <p:cBhvr additive="base">
                                        <p:cTn dur="1000"/>
                                        <p:tgtEl>
                                          <p:spTgt spid="3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b="0" l="0" r="0" t="0"/>
          <a:stretch/>
        </p:blipFill>
        <p:spPr>
          <a:xfrm>
            <a:off x="12172950" y="419100"/>
            <a:ext cx="2927350" cy="1943100"/>
          </a:xfrm>
          <a:prstGeom prst="rect">
            <a:avLst/>
          </a:prstGeom>
          <a:noFill/>
          <a:ln>
            <a:noFill/>
          </a:ln>
        </p:spPr>
      </p:pic>
      <p:sp>
        <p:nvSpPr>
          <p:cNvPr id="332" name="Shape 332"/>
          <p:cNvSpPr txBox="1"/>
          <p:nvPr>
            <p:ph type="title"/>
          </p:nvPr>
        </p:nvSpPr>
        <p:spPr>
          <a:xfrm>
            <a:off x="1549400" y="6781800"/>
            <a:ext cx="120395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蛇肉程序</a:t>
            </a:r>
            <a:r>
              <a:rPr b="0" i="0" lang="en-US" sz="7600" u="none" cap="none" strike="noStrike">
                <a:solidFill>
                  <a:srgbClr val="00FF00"/>
                </a:solidFill>
                <a:latin typeface="Cabin"/>
                <a:ea typeface="Cabin"/>
                <a:cs typeface="Cabin"/>
                <a:sym typeface="Cabin"/>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nvSpPr>
        <p:spPr>
          <a:xfrm>
            <a:off x="930550" y="263550"/>
            <a:ext cx="8708400" cy="86168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name = raw_input(</a:t>
            </a:r>
            <a:r>
              <a:rPr i="0" lang="en-US" sz="2600" u="none" cap="none" strike="noStrike">
                <a:solidFill>
                  <a:srgbClr val="00FF00"/>
                </a:solidFill>
                <a:latin typeface="Courier New"/>
                <a:ea typeface="Courier New"/>
                <a:cs typeface="Courier New"/>
                <a:sym typeface="Courier New"/>
              </a:rPr>
              <a:t>'En</a:t>
            </a:r>
            <a:r>
              <a:rPr b="0" i="0" lang="en-US" sz="2600" u="none" cap="none" strike="noStrike">
                <a:solidFill>
                  <a:srgbClr val="00FF00"/>
                </a:solidFill>
                <a:latin typeface="Courier New"/>
                <a:ea typeface="Courier New"/>
                <a:cs typeface="Courier New"/>
                <a:sym typeface="Courier New"/>
              </a:rPr>
              <a:t>ter file:')</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
        <p:nvSpPr>
          <p:cNvPr id="339" name="Shape 339"/>
          <p:cNvSpPr txBox="1"/>
          <p:nvPr/>
        </p:nvSpPr>
        <p:spPr>
          <a:xfrm>
            <a:off x="10693400" y="52832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clown.txt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硬件架构</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2600" u="sng" cap="none" strike="noStrike">
                <a:solidFill>
                  <a:schemeClr val="hlink"/>
                </a:solidFill>
                <a:latin typeface="Cabin"/>
                <a:ea typeface="Cabin"/>
                <a:cs typeface="Cabin"/>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b="0" l="0" r="0" t="0"/>
          <a:stretch/>
        </p:blipFill>
        <p:spPr>
          <a:xfrm>
            <a:off x="2209800" y="315912"/>
            <a:ext cx="11836499" cy="78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cap="rnd" cmpd="sng" w="76200">
            <a:solidFill>
              <a:srgbClr val="FF00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  </a:t>
            </a:r>
            <a:r>
              <a:rPr lang="en-US" sz="3200">
                <a:solidFill>
                  <a:srgbClr val="FF00FF"/>
                </a:solidFill>
                <a:latin typeface="Cabin"/>
                <a:ea typeface="Cabin"/>
                <a:cs typeface="Cabin"/>
                <a:sym typeface="Cabin"/>
              </a:rPr>
              <a:t>软件</a:t>
            </a:r>
          </a:p>
        </p:txBody>
      </p:sp>
      <p:sp>
        <p:nvSpPr>
          <p:cNvPr id="356" name="Shape 356"/>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输入输出设备</a:t>
            </a:r>
          </a:p>
        </p:txBody>
      </p:sp>
      <p:sp>
        <p:nvSpPr>
          <p:cNvPr id="357" name="Shape 357"/>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中央处理器</a:t>
            </a:r>
          </a:p>
        </p:txBody>
      </p:sp>
      <p:sp>
        <p:nvSpPr>
          <p:cNvPr id="358" name="Shape 358"/>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主存储</a:t>
            </a:r>
          </a:p>
        </p:txBody>
      </p:sp>
      <p:sp>
        <p:nvSpPr>
          <p:cNvPr id="359" name="Shape 359"/>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辅助存储</a:t>
            </a:r>
          </a:p>
        </p:txBody>
      </p:sp>
      <p:cxnSp>
        <p:nvCxnSpPr>
          <p:cNvPr id="360" name="Shape 360"/>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61" name="Shape 361"/>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62" name="Shape 362"/>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63" name="Shape 363"/>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64" name="Shape 364"/>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65" name="Shape 365"/>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普通计算机</a:t>
            </a:r>
          </a:p>
        </p:txBody>
      </p:sp>
      <p:sp>
        <p:nvSpPr>
          <p:cNvPr id="366" name="Shape 366"/>
          <p:cNvSpPr/>
          <p:nvPr/>
        </p:nvSpPr>
        <p:spPr>
          <a:xfrm>
            <a:off x="9182100" y="838200"/>
            <a:ext cx="1803400" cy="1270000"/>
          </a:xfrm>
          <a:prstGeom prst="wedgeEllipseCallout">
            <a:avLst>
              <a:gd fmla="val -43827" name="adj1"/>
              <a:gd fmla="val 80222"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下一步是</a:t>
            </a:r>
            <a:r>
              <a:rPr b="0" i="0" lang="en-US" sz="2600" u="none" cap="none" strike="noStrike">
                <a:solidFill>
                  <a:srgbClr val="000000"/>
                </a:solidFill>
                <a:latin typeface="Cabin"/>
                <a:ea typeface="Cabin"/>
                <a:cs typeface="Cabin"/>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400">
                <a:solidFill>
                  <a:srgbClr val="00FF00"/>
                </a:solidFill>
                <a:latin typeface="Cabin"/>
                <a:ea typeface="Cabin"/>
                <a:cs typeface="Cabin"/>
                <a:sym typeface="Cabin"/>
              </a:rPr>
              <a:t>定义</a:t>
            </a:r>
          </a:p>
        </p:txBody>
      </p:sp>
      <p:sp>
        <p:nvSpPr>
          <p:cNvPr id="372" name="Shape 372"/>
          <p:cNvSpPr txBox="1"/>
          <p:nvPr>
            <p:ph idx="1" type="body"/>
          </p:nvPr>
        </p:nvSpPr>
        <p:spPr>
          <a:xfrm>
            <a:off x="1155700" y="2374900"/>
            <a:ext cx="13932000" cy="62609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rgbClr val="00FF00"/>
              </a:buClr>
              <a:buSzPct val="100000"/>
              <a:buFont typeface="Cabin"/>
              <a:buChar char="•"/>
            </a:pPr>
            <a:r>
              <a:rPr lang="en-US" sz="3000">
                <a:solidFill>
                  <a:srgbClr val="00FF00"/>
                </a:solidFill>
                <a:latin typeface="Cabin"/>
                <a:ea typeface="Cabin"/>
                <a:cs typeface="Cabin"/>
                <a:sym typeface="Cabin"/>
              </a:rPr>
              <a:t>中央处理器</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运行程序</a:t>
            </a:r>
            <a:r>
              <a:rPr b="0" i="0" lang="en-US" sz="3000" u="none" cap="none" strike="noStrike">
                <a:solidFill>
                  <a:schemeClr val="lt1"/>
                </a:solidFill>
                <a:latin typeface="Cabin"/>
                <a:ea typeface="Cabin"/>
                <a:cs typeface="Cabin"/>
                <a:sym typeface="Cabin"/>
              </a:rPr>
              <a:t>- CPU </a:t>
            </a:r>
            <a:r>
              <a:rPr lang="en-US" sz="3000">
                <a:solidFill>
                  <a:schemeClr val="lt1"/>
                </a:solidFill>
                <a:latin typeface="Cabin"/>
                <a:ea typeface="Cabin"/>
                <a:cs typeface="Cabin"/>
                <a:sym typeface="Cabin"/>
              </a:rPr>
              <a:t>经常问“下一步是”</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确实有别于我们</a:t>
            </a:r>
          </a:p>
          <a:p>
            <a:pPr indent="457200" lvl="0" marL="457200" marR="0" rtl="0" algn="l">
              <a:lnSpc>
                <a:spcPct val="100000"/>
              </a:lnSpc>
              <a:spcBef>
                <a:spcPts val="0"/>
              </a:spcBef>
              <a:spcAft>
                <a:spcPts val="0"/>
              </a:spcAft>
              <a:buNone/>
            </a:pPr>
            <a:r>
              <a:rPr lang="en-US" sz="3000">
                <a:solidFill>
                  <a:schemeClr val="lt1"/>
                </a:solidFill>
                <a:latin typeface="Cabin"/>
                <a:ea typeface="Cabin"/>
                <a:cs typeface="Cabin"/>
                <a:sym typeface="Cabin"/>
              </a:rPr>
              <a:t>的大脑</a:t>
            </a:r>
            <a:r>
              <a:rPr b="0" i="0" lang="en-US" sz="3000" u="none" cap="none" strike="noStrike">
                <a:solidFill>
                  <a:schemeClr val="lt1"/>
                </a:solidFill>
                <a:latin typeface="Cabin"/>
                <a:ea typeface="Cabin"/>
                <a:cs typeface="Cabin"/>
                <a:sym typeface="Cabin"/>
              </a:rPr>
              <a:t> - </a:t>
            </a:r>
            <a:r>
              <a:rPr lang="en-US" sz="3000">
                <a:solidFill>
                  <a:schemeClr val="lt1"/>
                </a:solidFill>
                <a:latin typeface="Cabin"/>
                <a:ea typeface="Cabin"/>
                <a:cs typeface="Cabin"/>
                <a:sym typeface="Cabin"/>
              </a:rPr>
              <a:t>非常笨，但却非常非常快</a:t>
            </a:r>
          </a:p>
          <a:p>
            <a:pPr indent="-354711" lvl="0" marL="749300" marR="0" rtl="0" algn="l">
              <a:lnSpc>
                <a:spcPct val="100000"/>
              </a:lnSpc>
              <a:spcBef>
                <a:spcPts val="3500"/>
              </a:spcBef>
              <a:spcAft>
                <a:spcPts val="0"/>
              </a:spcAft>
              <a:buClr>
                <a:srgbClr val="00FF00"/>
              </a:buClr>
              <a:buSzPct val="100000"/>
              <a:buFont typeface="Cabin"/>
              <a:buChar char="•"/>
            </a:pPr>
            <a:r>
              <a:rPr lang="en-US" sz="3000">
                <a:solidFill>
                  <a:srgbClr val="00FF00"/>
                </a:solidFill>
                <a:latin typeface="Cabin"/>
                <a:ea typeface="Cabin"/>
                <a:cs typeface="Cabin"/>
                <a:sym typeface="Cabin"/>
              </a:rPr>
              <a:t>输入设备</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键盘，鼠标，触摸屏</a:t>
            </a:r>
          </a:p>
          <a:p>
            <a:pPr indent="-354711" lvl="0" marL="749300" marR="0" rtl="0" algn="l">
              <a:lnSpc>
                <a:spcPct val="100000"/>
              </a:lnSpc>
              <a:spcBef>
                <a:spcPts val="3500"/>
              </a:spcBef>
              <a:spcAft>
                <a:spcPts val="0"/>
              </a:spcAft>
              <a:buClr>
                <a:srgbClr val="00FF00"/>
              </a:buClr>
              <a:buSzPct val="100000"/>
              <a:buFont typeface="Cabin"/>
              <a:buChar char="•"/>
            </a:pPr>
            <a:r>
              <a:rPr lang="en-US" sz="3000">
                <a:solidFill>
                  <a:srgbClr val="00FF00"/>
                </a:solidFill>
                <a:latin typeface="Cabin"/>
                <a:ea typeface="Cabin"/>
                <a:cs typeface="Cabin"/>
                <a:sym typeface="Cabin"/>
              </a:rPr>
              <a:t>输出设备</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屏幕，音箱，打印机，DVD刻录机</a:t>
            </a:r>
          </a:p>
          <a:p>
            <a:pPr indent="-354711" lvl="0" marL="749300" marR="0" rtl="0" algn="l">
              <a:lnSpc>
                <a:spcPct val="100000"/>
              </a:lnSpc>
              <a:spcBef>
                <a:spcPts val="3500"/>
              </a:spcBef>
              <a:spcAft>
                <a:spcPts val="0"/>
              </a:spcAft>
              <a:buClr>
                <a:srgbClr val="00FF00"/>
              </a:buClr>
              <a:buSzPct val="100000"/>
              <a:buFont typeface="Cabin"/>
              <a:buChar char="•"/>
            </a:pPr>
            <a:r>
              <a:rPr lang="en-US" sz="3000">
                <a:solidFill>
                  <a:srgbClr val="00FF00"/>
                </a:solidFill>
                <a:latin typeface="Cabin"/>
                <a:ea typeface="Cabin"/>
                <a:cs typeface="Cabin"/>
                <a:sym typeface="Cabin"/>
              </a:rPr>
              <a:t>主存储</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快速，但容量小，临时存储 - 机器重启则数据丢失 - 传说中的RAM</a:t>
            </a:r>
          </a:p>
          <a:p>
            <a:pPr indent="-354711" lvl="0" marL="749300" marR="0" rtl="0" algn="l">
              <a:lnSpc>
                <a:spcPct val="100000"/>
              </a:lnSpc>
              <a:spcBef>
                <a:spcPts val="3500"/>
              </a:spcBef>
              <a:spcAft>
                <a:spcPts val="0"/>
              </a:spcAft>
              <a:buClr>
                <a:srgbClr val="00FF00"/>
              </a:buClr>
              <a:buSzPct val="100000"/>
              <a:buFont typeface="Cabin"/>
              <a:buChar char="•"/>
            </a:pPr>
            <a:r>
              <a:rPr lang="en-US" sz="3000">
                <a:solidFill>
                  <a:srgbClr val="00FF00"/>
                </a:solidFill>
                <a:latin typeface="Cabin"/>
                <a:ea typeface="Cabin"/>
                <a:cs typeface="Cabin"/>
                <a:sym typeface="Cabin"/>
              </a:rPr>
              <a:t>辅助存储</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慢速，但容量大，永久存储</a:t>
            </a:r>
            <a:r>
              <a:rPr b="0" i="0" lang="en-US" sz="3000" u="none" cap="none" strike="noStrike">
                <a:solidFill>
                  <a:schemeClr val="lt1"/>
                </a:solidFill>
                <a:latin typeface="Cabin"/>
                <a:ea typeface="Cabin"/>
                <a:cs typeface="Cabin"/>
                <a:sym typeface="Cabin"/>
              </a:rPr>
              <a:t> - </a:t>
            </a:r>
            <a:r>
              <a:rPr lang="en-US" sz="3000">
                <a:solidFill>
                  <a:schemeClr val="lt1"/>
                </a:solidFill>
                <a:latin typeface="Cabin"/>
                <a:ea typeface="Cabin"/>
                <a:cs typeface="Cabin"/>
                <a:sym typeface="Cabin"/>
              </a:rPr>
              <a:t>一直保留除非删除</a:t>
            </a:r>
            <a:r>
              <a:rPr b="0" i="0" lang="en-US" sz="3000" u="none" cap="none" strike="noStrike">
                <a:solidFill>
                  <a:schemeClr val="lt1"/>
                </a:solidFill>
                <a:latin typeface="Cabin"/>
                <a:ea typeface="Cabin"/>
                <a:cs typeface="Cabin"/>
                <a:sym typeface="Cabin"/>
              </a:rPr>
              <a:t> - </a:t>
            </a:r>
            <a:r>
              <a:rPr lang="en-US" sz="3000">
                <a:solidFill>
                  <a:schemeClr val="lt1"/>
                </a:solidFill>
                <a:latin typeface="Cabin"/>
                <a:ea typeface="Cabin"/>
                <a:cs typeface="Cabin"/>
                <a:sym typeface="Cabin"/>
              </a:rPr>
              <a:t>磁盘/U盘</a:t>
            </a:r>
          </a:p>
        </p:txBody>
      </p:sp>
      <p:pic>
        <p:nvPicPr>
          <p:cNvPr id="373" name="Shape 373"/>
          <p:cNvPicPr preferRelativeResize="0"/>
          <p:nvPr/>
        </p:nvPicPr>
        <p:blipFill rotWithShape="1">
          <a:blip r:embed="rId3">
            <a:alphaModFix/>
          </a:blip>
          <a:srcRect b="0" l="0" r="0" t="0"/>
          <a:stretch/>
        </p:blipFill>
        <p:spPr>
          <a:xfrm>
            <a:off x="12735000" y="2865511"/>
            <a:ext cx="2006700" cy="1995599"/>
          </a:xfrm>
          <a:prstGeom prst="rect">
            <a:avLst/>
          </a:prstGeom>
          <a:noFill/>
          <a:ln>
            <a:noFill/>
          </a:ln>
        </p:spPr>
      </p:pic>
      <p:sp>
        <p:nvSpPr>
          <p:cNvPr id="374" name="Shape 374"/>
          <p:cNvSpPr/>
          <p:nvPr/>
        </p:nvSpPr>
        <p:spPr>
          <a:xfrm>
            <a:off x="14071600" y="2349500"/>
            <a:ext cx="1803400" cy="1270000"/>
          </a:xfrm>
          <a:prstGeom prst="wedgeEllipseCallout">
            <a:avLst>
              <a:gd fmla="val -36159" name="adj1"/>
              <a:gd fmla="val 66254" name="adj2"/>
            </a:avLst>
          </a:prstGeom>
          <a:blipFill rotWithShape="1">
            <a:blip r:embed="rId4">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下一步是</a:t>
            </a:r>
            <a:r>
              <a:rPr b="0" i="0" lang="en-US" sz="2600" u="none" cap="none" strike="noStrike">
                <a:solidFill>
                  <a:srgbClr val="000000"/>
                </a:solidFill>
                <a:latin typeface="Cabin"/>
                <a:ea typeface="Cabin"/>
                <a:cs typeface="Cabin"/>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cap="rnd" cmpd="sng" w="76200">
            <a:solidFill>
              <a:srgbClr val="FF00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  </a:t>
            </a:r>
            <a:r>
              <a:rPr lang="en-US" sz="3200">
                <a:solidFill>
                  <a:srgbClr val="FF00FF"/>
                </a:solidFill>
                <a:latin typeface="Cabin"/>
                <a:ea typeface="Cabin"/>
                <a:cs typeface="Cabin"/>
                <a:sym typeface="Cabin"/>
              </a:rPr>
              <a:t>软件</a:t>
            </a:r>
          </a:p>
        </p:txBody>
      </p:sp>
      <p:sp>
        <p:nvSpPr>
          <p:cNvPr id="380" name="Shape 380"/>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输入输出设备</a:t>
            </a:r>
          </a:p>
        </p:txBody>
      </p:sp>
      <p:sp>
        <p:nvSpPr>
          <p:cNvPr id="381" name="Shape 381"/>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中央处理器</a:t>
            </a:r>
          </a:p>
        </p:txBody>
      </p:sp>
      <p:sp>
        <p:nvSpPr>
          <p:cNvPr id="382" name="Shape 382"/>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主储存</a:t>
            </a:r>
          </a:p>
        </p:txBody>
      </p:sp>
      <p:sp>
        <p:nvSpPr>
          <p:cNvPr id="383" name="Shape 383"/>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辅助存储</a:t>
            </a:r>
          </a:p>
        </p:txBody>
      </p:sp>
      <p:cxnSp>
        <p:nvCxnSpPr>
          <p:cNvPr id="384" name="Shape 384"/>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385" name="Shape 385"/>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386" name="Shape 386"/>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387" name="Shape 387"/>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388" name="Shape 388"/>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389" name="Shape 389"/>
          <p:cNvSpPr txBox="1"/>
          <p:nvPr/>
        </p:nvSpPr>
        <p:spPr>
          <a:xfrm>
            <a:off x="12438061" y="692150"/>
            <a:ext cx="2052636"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普通计算机</a:t>
            </a:r>
          </a:p>
        </p:txBody>
      </p:sp>
      <p:sp>
        <p:nvSpPr>
          <p:cNvPr id="390" name="Shape 390"/>
          <p:cNvSpPr/>
          <p:nvPr/>
        </p:nvSpPr>
        <p:spPr>
          <a:xfrm>
            <a:off x="9182100" y="838200"/>
            <a:ext cx="1803400" cy="1270000"/>
          </a:xfrm>
          <a:prstGeom prst="wedgeEllipseCallout">
            <a:avLst>
              <a:gd fmla="val -64148" name="adj1"/>
              <a:gd fmla="val 74451" name="adj2"/>
            </a:avLst>
          </a:prstGeom>
          <a:blipFill rotWithShape="1">
            <a:blip r:embed="rId3">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下一步是</a:t>
            </a:r>
            <a:r>
              <a:rPr b="0" i="0" lang="en-US" sz="2600" u="none" cap="none" strike="noStrike">
                <a:solidFill>
                  <a:srgbClr val="000000"/>
                </a:solidFill>
                <a:latin typeface="Cabin"/>
                <a:ea typeface="Cabin"/>
                <a:cs typeface="Cabin"/>
                <a:sym typeface="Cabin"/>
              </a:rPr>
              <a:t>?</a:t>
            </a:r>
          </a:p>
        </p:txBody>
      </p:sp>
      <p:pic>
        <p:nvPicPr>
          <p:cNvPr id="391" name="Shape 391"/>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fmla="val -17963" name="adj1"/>
              <a:gd fmla="val 84303" name="adj2"/>
            </a:avLst>
          </a:prstGeom>
          <a:solidFill>
            <a:schemeClr val="accent1"/>
          </a:solidFill>
          <a:ln cap="rnd" cmpd="sng" w="508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abin"/>
                <a:ea typeface="Cabin"/>
                <a:cs typeface="Cabin"/>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计算机想变得更能帮忙</a:t>
            </a:r>
            <a:r>
              <a:rPr b="0" i="0" lang="en-US" sz="7600" u="none" cap="none" strike="noStrike">
                <a:solidFill>
                  <a:srgbClr val="00FF00"/>
                </a:solidFill>
                <a:latin typeface="Cabin"/>
                <a:ea typeface="Cabin"/>
                <a:cs typeface="Cabin"/>
                <a:sym typeface="Cabin"/>
              </a:rPr>
              <a:t>...</a:t>
            </a:r>
          </a:p>
        </p:txBody>
      </p:sp>
      <p:sp>
        <p:nvSpPr>
          <p:cNvPr id="221" name="Shape 221"/>
          <p:cNvSpPr txBox="1"/>
          <p:nvPr>
            <p:ph idx="1" type="body"/>
          </p:nvPr>
        </p:nvSpPr>
        <p:spPr>
          <a:xfrm>
            <a:off x="1155700" y="2603500"/>
            <a:ext cx="8331200" cy="57022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lang="en-US" sz="3200">
                <a:solidFill>
                  <a:schemeClr val="lt1"/>
                </a:solidFill>
                <a:latin typeface="Cabin"/>
                <a:ea typeface="Cabin"/>
                <a:cs typeface="Cabin"/>
                <a:sym typeface="Cabin"/>
              </a:rPr>
              <a:t>计算机被制造出来的目的只有一个 - 就是为我们干活</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我们需要用计算机能理解的语言来指导它们干活</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这对用户来说很容易 - 已经有人把各种程序（指令）放到计算机里面，用户只需要挑自己想用的就可以了</a:t>
            </a:r>
          </a:p>
        </p:txBody>
      </p:sp>
      <p:sp>
        <p:nvSpPr>
          <p:cNvPr id="222" name="Shape 222"/>
          <p:cNvSpPr/>
          <p:nvPr/>
        </p:nvSpPr>
        <p:spPr>
          <a:xfrm>
            <a:off x="9982200" y="51181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23" name="Shape 223"/>
          <p:cNvSpPr/>
          <p:nvPr/>
        </p:nvSpPr>
        <p:spPr>
          <a:xfrm>
            <a:off x="10401300" y="5524500"/>
            <a:ext cx="1092300" cy="1092300"/>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下一步是</a:t>
            </a:r>
            <a:r>
              <a:rPr b="0" i="0" lang="en-US" sz="2600" u="none" cap="none" strike="noStrike">
                <a:solidFill>
                  <a:srgbClr val="000000"/>
                </a:solidFill>
                <a:latin typeface="Cabin"/>
                <a:ea typeface="Cabin"/>
                <a:cs typeface="Cabin"/>
                <a:sym typeface="Cabin"/>
              </a:rPr>
              <a:t>?</a:t>
            </a:r>
          </a:p>
        </p:txBody>
      </p:sp>
      <p:sp>
        <p:nvSpPr>
          <p:cNvPr id="224" name="Shape 224"/>
          <p:cNvSpPr/>
          <p:nvPr/>
        </p:nvSpPr>
        <p:spPr>
          <a:xfrm>
            <a:off x="104013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下一步是?</a:t>
            </a:r>
          </a:p>
        </p:txBody>
      </p:sp>
      <p:sp>
        <p:nvSpPr>
          <p:cNvPr id="225" name="Shape 225"/>
          <p:cNvSpPr/>
          <p:nvPr/>
        </p:nvSpPr>
        <p:spPr>
          <a:xfrm>
            <a:off x="118237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lvl="0" rtl="0" algn="ctr">
              <a:spcBef>
                <a:spcPts val="0"/>
              </a:spcBef>
              <a:buClr>
                <a:schemeClr val="dk2"/>
              </a:buClr>
              <a:buSzPct val="25000"/>
              <a:buFont typeface="Cabin"/>
              <a:buNone/>
            </a:pPr>
            <a:r>
              <a:rPr lang="en-US" sz="2600">
                <a:solidFill>
                  <a:schemeClr val="dk2"/>
                </a:solidFill>
                <a:latin typeface="Cabin"/>
                <a:ea typeface="Cabin"/>
                <a:cs typeface="Cabin"/>
                <a:sym typeface="Cabin"/>
              </a:rPr>
              <a:t>下一步是?</a:t>
            </a:r>
          </a:p>
        </p:txBody>
      </p:sp>
      <p:sp>
        <p:nvSpPr>
          <p:cNvPr id="226" name="Shape 226"/>
          <p:cNvSpPr/>
          <p:nvPr/>
        </p:nvSpPr>
        <p:spPr>
          <a:xfrm>
            <a:off x="118237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下一步是?</a:t>
            </a:r>
          </a:p>
        </p:txBody>
      </p:sp>
      <p:sp>
        <p:nvSpPr>
          <p:cNvPr id="227" name="Shape 227"/>
          <p:cNvSpPr/>
          <p:nvPr/>
        </p:nvSpPr>
        <p:spPr>
          <a:xfrm>
            <a:off x="13246100" y="69088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下一步是?</a:t>
            </a:r>
          </a:p>
        </p:txBody>
      </p:sp>
      <p:sp>
        <p:nvSpPr>
          <p:cNvPr id="228" name="Shape 228"/>
          <p:cNvSpPr/>
          <p:nvPr/>
        </p:nvSpPr>
        <p:spPr>
          <a:xfrm>
            <a:off x="13246100" y="55245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下一步是?</a:t>
            </a:r>
          </a:p>
        </p:txBody>
      </p:sp>
      <p:sp>
        <p:nvSpPr>
          <p:cNvPr id="229" name="Shape 229"/>
          <p:cNvSpPr/>
          <p:nvPr/>
        </p:nvSpPr>
        <p:spPr>
          <a:xfrm>
            <a:off x="14541500" y="62484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30" name="Shape 230"/>
          <p:cNvPicPr preferRelativeResize="0"/>
          <p:nvPr/>
        </p:nvPicPr>
        <p:blipFill rotWithShape="1">
          <a:blip r:embed="rId4">
            <a:alphaModFix/>
          </a:blip>
          <a:srcRect b="0" l="0" r="0" t="0"/>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fmla="val -29134" name="adj1"/>
              <a:gd fmla="val 66404" name="adj2"/>
            </a:avLst>
          </a:prstGeom>
          <a:blipFill rotWithShape="1">
            <a:blip r:embed="rId5">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下一步是</a:t>
            </a:r>
            <a:r>
              <a:rPr b="0" i="0" lang="en-US" sz="2600" u="none" cap="none" strike="noStrike">
                <a:solidFill>
                  <a:srgbClr val="000000"/>
                </a:solidFill>
                <a:latin typeface="Cabin"/>
                <a:ea typeface="Cabin"/>
                <a:cs typeface="Cabin"/>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nvSpPr>
        <p:spPr>
          <a:xfrm>
            <a:off x="6096000" y="1041400"/>
            <a:ext cx="3454399" cy="6489699"/>
          </a:xfrm>
          <a:prstGeom prst="rect">
            <a:avLst/>
          </a:prstGeom>
          <a:noFill/>
          <a:ln cap="rnd" cmpd="sng" w="76200">
            <a:solidFill>
              <a:srgbClr val="FF00FF"/>
            </a:solidFill>
            <a:prstDash val="solid"/>
            <a:miter/>
            <a:headEnd len="med" w="med" type="none"/>
            <a:tailEnd len="med" w="med" type="none"/>
          </a:ln>
        </p:spPr>
        <p:txBody>
          <a:bodyPr anchorCtr="0" anchor="t" bIns="0" lIns="0" rIns="0" tIns="0">
            <a:noAutofit/>
          </a:bodyPr>
          <a:lstStyle/>
          <a:p>
            <a:pPr indent="0" lvl="0" marL="0" marR="0" rtl="0" algn="l">
              <a:lnSpc>
                <a:spcPct val="100000"/>
              </a:lnSpc>
              <a:spcBef>
                <a:spcPts val="1000"/>
              </a:spcBef>
              <a:spcAft>
                <a:spcPts val="0"/>
              </a:spcAft>
              <a:buClr>
                <a:srgbClr val="FF00FF"/>
              </a:buClr>
              <a:buSzPct val="25000"/>
              <a:buFont typeface="Cabin"/>
              <a:buNone/>
            </a:pPr>
            <a:r>
              <a:rPr b="0" i="0" lang="en-US" sz="3200" u="none" cap="none" strike="noStrike">
                <a:solidFill>
                  <a:srgbClr val="FF00FF"/>
                </a:solidFill>
                <a:latin typeface="Cabin"/>
                <a:ea typeface="Cabin"/>
                <a:cs typeface="Cabin"/>
                <a:sym typeface="Cabin"/>
              </a:rPr>
              <a:t>  </a:t>
            </a:r>
            <a:r>
              <a:rPr lang="en-US" sz="3200">
                <a:solidFill>
                  <a:srgbClr val="FF00FF"/>
                </a:solidFill>
                <a:latin typeface="Cabin"/>
                <a:ea typeface="Cabin"/>
                <a:cs typeface="Cabin"/>
                <a:sym typeface="Cabin"/>
              </a:rPr>
              <a:t>软件</a:t>
            </a:r>
          </a:p>
        </p:txBody>
      </p:sp>
      <p:sp>
        <p:nvSpPr>
          <p:cNvPr id="398" name="Shape 398"/>
          <p:cNvSpPr txBox="1"/>
          <p:nvPr/>
        </p:nvSpPr>
        <p:spPr>
          <a:xfrm>
            <a:off x="2832100" y="17907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lvl="0" rtl="0" algn="ctr">
              <a:spcBef>
                <a:spcPts val="0"/>
              </a:spcBef>
              <a:buClr>
                <a:schemeClr val="lt1"/>
              </a:buClr>
              <a:buSzPct val="25000"/>
              <a:buFont typeface="Cabin"/>
              <a:buNone/>
            </a:pPr>
            <a:r>
              <a:rPr lang="en-US" sz="3200">
                <a:solidFill>
                  <a:schemeClr val="lt1"/>
                </a:solidFill>
                <a:latin typeface="Cabin"/>
                <a:ea typeface="Cabin"/>
                <a:cs typeface="Cabin"/>
                <a:sym typeface="Cabin"/>
              </a:rPr>
              <a:t>输入输出设备</a:t>
            </a:r>
          </a:p>
        </p:txBody>
      </p:sp>
      <p:sp>
        <p:nvSpPr>
          <p:cNvPr id="399" name="Shape 399"/>
          <p:cNvSpPr txBox="1"/>
          <p:nvPr/>
        </p:nvSpPr>
        <p:spPr>
          <a:xfrm>
            <a:off x="6731000" y="1892300"/>
            <a:ext cx="2133599" cy="19811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lvl="0" rtl="0" algn="ctr">
              <a:spcBef>
                <a:spcPts val="0"/>
              </a:spcBef>
              <a:buClr>
                <a:schemeClr val="lt1"/>
              </a:buClr>
              <a:buSzPct val="25000"/>
              <a:buFont typeface="Cabin"/>
              <a:buNone/>
            </a:pPr>
            <a:r>
              <a:rPr lang="en-US" sz="3200">
                <a:solidFill>
                  <a:schemeClr val="lt1"/>
                </a:solidFill>
                <a:latin typeface="Cabin"/>
                <a:ea typeface="Cabin"/>
                <a:cs typeface="Cabin"/>
                <a:sym typeface="Cabin"/>
              </a:rPr>
              <a:t>中央处理器</a:t>
            </a:r>
          </a:p>
        </p:txBody>
      </p:sp>
      <p:sp>
        <p:nvSpPr>
          <p:cNvPr id="400" name="Shape 400"/>
          <p:cNvSpPr txBox="1"/>
          <p:nvPr/>
        </p:nvSpPr>
        <p:spPr>
          <a:xfrm>
            <a:off x="6731000" y="4927600"/>
            <a:ext cx="2171700" cy="21335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lvl="0" rtl="0" algn="ctr">
              <a:spcBef>
                <a:spcPts val="0"/>
              </a:spcBef>
              <a:buClr>
                <a:schemeClr val="lt1"/>
              </a:buClr>
              <a:buSzPct val="25000"/>
              <a:buFont typeface="Cabin"/>
              <a:buNone/>
            </a:pPr>
            <a:r>
              <a:rPr lang="en-US" sz="3200">
                <a:solidFill>
                  <a:schemeClr val="lt1"/>
                </a:solidFill>
                <a:latin typeface="Cabin"/>
                <a:ea typeface="Cabin"/>
                <a:cs typeface="Cabin"/>
                <a:sym typeface="Cabin"/>
              </a:rPr>
              <a:t>主储存</a:t>
            </a:r>
          </a:p>
        </p:txBody>
      </p:sp>
      <p:sp>
        <p:nvSpPr>
          <p:cNvPr id="401" name="Shape 401"/>
          <p:cNvSpPr txBox="1"/>
          <p:nvPr/>
        </p:nvSpPr>
        <p:spPr>
          <a:xfrm>
            <a:off x="11264900" y="3098800"/>
            <a:ext cx="2184399" cy="2184399"/>
          </a:xfrm>
          <a:prstGeom prst="rect">
            <a:avLst/>
          </a:prstGeom>
          <a:noFill/>
          <a:ln cap="rnd" cmpd="sng" w="76200">
            <a:solidFill>
              <a:srgbClr val="00FF00"/>
            </a:solidFill>
            <a:prstDash val="solid"/>
            <a:miter/>
            <a:headEnd len="med" w="med" type="none"/>
            <a:tailEnd len="med" w="med" type="none"/>
          </a:ln>
        </p:spPr>
        <p:txBody>
          <a:bodyPr anchorCtr="0" anchor="ctr" bIns="0" lIns="0" rIns="0" tIns="0">
            <a:noAutofit/>
          </a:bodyPr>
          <a:lstStyle/>
          <a:p>
            <a:pPr lvl="0" rtl="0" algn="ctr">
              <a:spcBef>
                <a:spcPts val="0"/>
              </a:spcBef>
              <a:buClr>
                <a:schemeClr val="lt1"/>
              </a:buClr>
              <a:buSzPct val="25000"/>
              <a:buFont typeface="Cabin"/>
              <a:buNone/>
            </a:pPr>
            <a:r>
              <a:rPr lang="en-US" sz="3200">
                <a:solidFill>
                  <a:schemeClr val="lt1"/>
                </a:solidFill>
                <a:latin typeface="Cabin"/>
                <a:ea typeface="Cabin"/>
                <a:cs typeface="Cabin"/>
                <a:sym typeface="Cabin"/>
              </a:rPr>
              <a:t>辅助存储</a:t>
            </a:r>
          </a:p>
        </p:txBody>
      </p:sp>
      <p:cxnSp>
        <p:nvCxnSpPr>
          <p:cNvPr id="402" name="Shape 402"/>
          <p:cNvCxnSpPr/>
          <p:nvPr/>
        </p:nvCxnSpPr>
        <p:spPr>
          <a:xfrm flipH="1">
            <a:off x="5030786" y="2917825"/>
            <a:ext cx="1058862" cy="17461"/>
          </a:xfrm>
          <a:prstGeom prst="straightConnector1">
            <a:avLst/>
          </a:prstGeom>
          <a:noFill/>
          <a:ln cap="rnd" cmpd="sng" w="88900">
            <a:solidFill>
              <a:srgbClr val="FFFF00"/>
            </a:solidFill>
            <a:prstDash val="solid"/>
            <a:miter/>
            <a:headEnd len="med" w="med" type="stealth"/>
            <a:tailEnd len="med" w="med" type="stealth"/>
          </a:ln>
        </p:spPr>
      </p:cxnSp>
      <p:cxnSp>
        <p:nvCxnSpPr>
          <p:cNvPr id="403" name="Shape 403"/>
          <p:cNvCxnSpPr/>
          <p:nvPr/>
        </p:nvCxnSpPr>
        <p:spPr>
          <a:xfrm rot="10800000">
            <a:off x="7391400" y="3902074"/>
            <a:ext cx="0" cy="971550"/>
          </a:xfrm>
          <a:prstGeom prst="straightConnector1">
            <a:avLst/>
          </a:prstGeom>
          <a:noFill/>
          <a:ln cap="rnd" cmpd="sng" w="88900">
            <a:solidFill>
              <a:srgbClr val="FFFF00"/>
            </a:solidFill>
            <a:prstDash val="solid"/>
            <a:miter/>
            <a:headEnd len="med" w="med" type="stealth"/>
            <a:tailEnd len="med" w="med" type="none"/>
          </a:ln>
        </p:spPr>
      </p:cxnSp>
      <p:cxnSp>
        <p:nvCxnSpPr>
          <p:cNvPr id="404" name="Shape 404"/>
          <p:cNvCxnSpPr/>
          <p:nvPr/>
        </p:nvCxnSpPr>
        <p:spPr>
          <a:xfrm>
            <a:off x="8345486" y="3919537"/>
            <a:ext cx="0" cy="919162"/>
          </a:xfrm>
          <a:prstGeom prst="straightConnector1">
            <a:avLst/>
          </a:prstGeom>
          <a:noFill/>
          <a:ln cap="rnd" cmpd="sng" w="88900">
            <a:solidFill>
              <a:srgbClr val="FFFF00"/>
            </a:solidFill>
            <a:prstDash val="solid"/>
            <a:miter/>
            <a:headEnd len="med" w="med" type="stealth"/>
            <a:tailEnd len="med" w="med" type="none"/>
          </a:ln>
        </p:spPr>
      </p:cxnSp>
      <p:cxnSp>
        <p:nvCxnSpPr>
          <p:cNvPr id="405" name="Shape 405"/>
          <p:cNvCxnSpPr/>
          <p:nvPr/>
        </p:nvCxnSpPr>
        <p:spPr>
          <a:xfrm flipH="1">
            <a:off x="9655175" y="3541712"/>
            <a:ext cx="1562099" cy="17461"/>
          </a:xfrm>
          <a:prstGeom prst="straightConnector1">
            <a:avLst/>
          </a:prstGeom>
          <a:noFill/>
          <a:ln cap="rnd" cmpd="sng" w="88900">
            <a:solidFill>
              <a:srgbClr val="FFFF00"/>
            </a:solidFill>
            <a:prstDash val="solid"/>
            <a:miter/>
            <a:headEnd len="med" w="med" type="stealth"/>
            <a:tailEnd len="med" w="med" type="none"/>
          </a:ln>
        </p:spPr>
      </p:cxnSp>
      <p:cxnSp>
        <p:nvCxnSpPr>
          <p:cNvPr id="406" name="Shape 406"/>
          <p:cNvCxnSpPr/>
          <p:nvPr/>
        </p:nvCxnSpPr>
        <p:spPr>
          <a:xfrm>
            <a:off x="9620250" y="4546600"/>
            <a:ext cx="1579562" cy="0"/>
          </a:xfrm>
          <a:prstGeom prst="straightConnector1">
            <a:avLst/>
          </a:prstGeom>
          <a:noFill/>
          <a:ln cap="rnd" cmpd="sng" w="88900">
            <a:solidFill>
              <a:srgbClr val="FFFF00"/>
            </a:solidFill>
            <a:prstDash val="solid"/>
            <a:miter/>
            <a:headEnd len="med" w="med" type="stealth"/>
            <a:tailEnd len="med" w="med" type="none"/>
          </a:ln>
        </p:spPr>
      </p:cxnSp>
      <p:sp>
        <p:nvSpPr>
          <p:cNvPr id="407" name="Shape 407"/>
          <p:cNvSpPr txBox="1"/>
          <p:nvPr/>
        </p:nvSpPr>
        <p:spPr>
          <a:xfrm>
            <a:off x="12642850" y="6762750"/>
            <a:ext cx="21717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abin"/>
              <a:buNone/>
            </a:pPr>
            <a:r>
              <a:rPr lang="en-US" sz="3600">
                <a:solidFill>
                  <a:srgbClr val="008080"/>
                </a:solidFill>
                <a:latin typeface="Cabin"/>
                <a:ea typeface="Cabin"/>
                <a:cs typeface="Cabin"/>
                <a:sym typeface="Cabin"/>
              </a:rPr>
              <a:t>机器语言</a:t>
            </a:r>
          </a:p>
        </p:txBody>
      </p:sp>
      <p:sp>
        <p:nvSpPr>
          <p:cNvPr id="408" name="Shape 408"/>
          <p:cNvSpPr/>
          <p:nvPr/>
        </p:nvSpPr>
        <p:spPr>
          <a:xfrm>
            <a:off x="9182100" y="838200"/>
            <a:ext cx="1803400" cy="1270000"/>
          </a:xfrm>
          <a:prstGeom prst="wedgeEllipseCallout">
            <a:avLst>
              <a:gd fmla="val -65773" name="adj1"/>
              <a:gd fmla="val 77913" name="adj2"/>
            </a:avLst>
          </a:prstGeom>
          <a:blipFill rotWithShape="1">
            <a:blip r:embed="rId3">
              <a:alphaModFix/>
            </a:blip>
            <a:tile algn="tl" flip="none" tx="0" sx="100000" ty="0" sy="100000"/>
          </a:blipFill>
          <a:ln>
            <a:noFill/>
          </a:ln>
        </p:spPr>
        <p:txBody>
          <a:bodyPr anchorCtr="0" anchor="ctr" bIns="0" lIns="0" rIns="0" tIns="0">
            <a:noAutofit/>
          </a:bodyPr>
          <a:lstStyle/>
          <a:p>
            <a:pPr lvl="0" rtl="0" algn="ctr">
              <a:spcBef>
                <a:spcPts val="0"/>
              </a:spcBef>
              <a:buClr>
                <a:schemeClr val="dk2"/>
              </a:buClr>
              <a:buSzPct val="25000"/>
              <a:buFont typeface="Cabin"/>
              <a:buNone/>
            </a:pPr>
            <a:r>
              <a:rPr lang="en-US" sz="2600">
                <a:solidFill>
                  <a:schemeClr val="dk2"/>
                </a:solidFill>
                <a:latin typeface="Cabin"/>
                <a:ea typeface="Cabin"/>
                <a:cs typeface="Cabin"/>
                <a:sym typeface="Cabin"/>
              </a:rPr>
              <a:t>下一步是?</a:t>
            </a:r>
          </a:p>
        </p:txBody>
      </p:sp>
      <p:pic>
        <p:nvPicPr>
          <p:cNvPr id="409" name="Shape 409"/>
          <p:cNvPicPr preferRelativeResize="0"/>
          <p:nvPr/>
        </p:nvPicPr>
        <p:blipFill rotWithShape="1">
          <a:blip r:embed="rId4">
            <a:alphaModFix/>
          </a:blip>
          <a:srcRect b="0" l="0" r="0" t="0"/>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fmla="val -23159" name="adj1"/>
              <a:gd fmla="val 71986" name="adj2"/>
            </a:avLst>
          </a:prstGeom>
          <a:solidFill>
            <a:schemeClr val="accent1"/>
          </a:solidFill>
          <a:ln cap="rnd" cmpd="sng" w="50800">
            <a:solidFill>
              <a:srgbClr val="FF7F00"/>
            </a:solidFill>
            <a:prstDash val="solid"/>
            <a:miter/>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008080"/>
              </a:buClr>
              <a:buSzPct val="25000"/>
              <a:buFont typeface="Courier New"/>
              <a:buNone/>
            </a:pPr>
            <a:r>
              <a:rPr b="1" i="0" lang="en-US" sz="2600" u="none" cap="none" strike="noStrike">
                <a:solidFill>
                  <a:srgbClr val="008080"/>
                </a:solidFill>
                <a:latin typeface="Courier New"/>
                <a:ea typeface="Courier New"/>
                <a:cs typeface="Courier New"/>
                <a:sym typeface="Courier New"/>
              </a:rPr>
              <a:t>01001001</a:t>
            </a:r>
          </a:p>
          <a:p>
            <a:pPr indent="0" lvl="0" marL="0" marR="0" rtl="0" algn="ctr">
              <a:lnSpc>
                <a:spcPct val="100000"/>
              </a:lnSpc>
              <a:spcBef>
                <a:spcPts val="0"/>
              </a:spcBef>
              <a:spcAft>
                <a:spcPts val="0"/>
              </a:spcAft>
              <a:buClr>
                <a:srgbClr val="008080"/>
              </a:buClr>
              <a:buSzPct val="25000"/>
              <a:buFont typeface="Courier New"/>
              <a:buNone/>
            </a:pPr>
            <a:r>
              <a:rPr b="1" i="0" lang="en-US" sz="2600" u="none" cap="none" strike="noStrike">
                <a:solidFill>
                  <a:srgbClr val="008080"/>
                </a:solidFill>
                <a:latin typeface="Courier New"/>
                <a:ea typeface="Courier New"/>
                <a:cs typeface="Courier New"/>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400">
                <a:solidFill>
                  <a:srgbClr val="00FF00"/>
                </a:solidFill>
                <a:latin typeface="Cabin"/>
                <a:ea typeface="Cabin"/>
                <a:cs typeface="Cabin"/>
                <a:sym typeface="Cabin"/>
              </a:rPr>
              <a:t>十二成熟CPU</a:t>
            </a:r>
          </a:p>
        </p:txBody>
      </p:sp>
      <p:sp>
        <p:nvSpPr>
          <p:cNvPr id="416" name="Shape 416"/>
          <p:cNvSpPr txBox="1"/>
          <p:nvPr/>
        </p:nvSpPr>
        <p:spPr>
          <a:xfrm>
            <a:off x="3587148" y="7785100"/>
            <a:ext cx="9602399"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400" u="none" cap="none" strike="noStrike">
                <a:solidFill>
                  <a:srgbClr val="FFFF00"/>
                </a:solidFill>
                <a:latin typeface="Cabin"/>
                <a:ea typeface="Cabin"/>
                <a:cs typeface="Cabin"/>
                <a:sym typeface="Cabin"/>
              </a:rPr>
              <a:t>http://www.youtube.com/watch?v=y39D4529FM4</a:t>
            </a:r>
          </a:p>
        </p:txBody>
      </p:sp>
      <p:pic>
        <p:nvPicPr>
          <p:cNvPr id="417" name="Shape 417"/>
          <p:cNvPicPr preferRelativeResize="0"/>
          <p:nvPr/>
        </p:nvPicPr>
        <p:blipFill rotWithShape="1">
          <a:blip r:embed="rId3">
            <a:alphaModFix/>
          </a:blip>
          <a:srcRect b="0" l="0" r="0" t="0"/>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fmla="val -40790" name="adj1"/>
              <a:gd fmla="val 71581" name="adj2"/>
            </a:avLst>
          </a:prstGeom>
          <a:blipFill rotWithShape="1">
            <a:blip r:embed="rId4">
              <a:alphaModFix/>
            </a:blip>
            <a:tile algn="tl" flip="none" tx="0" sx="100000" ty="0" sy="100000"/>
          </a:blip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下一步是</a:t>
            </a:r>
            <a:r>
              <a:rPr b="0" i="0" lang="en-US" sz="2600" u="none" cap="none" strike="noStrike">
                <a:solidFill>
                  <a:srgbClr val="0000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400">
                <a:solidFill>
                  <a:srgbClr val="00FF00"/>
                </a:solidFill>
                <a:latin typeface="Cabin"/>
                <a:ea typeface="Cabin"/>
                <a:cs typeface="Cabin"/>
                <a:sym typeface="Cabin"/>
              </a:rPr>
              <a:t>硬盘出动</a:t>
            </a:r>
          </a:p>
        </p:txBody>
      </p:sp>
      <p:pic>
        <p:nvPicPr>
          <p:cNvPr id="424" name="Shape 424"/>
          <p:cNvPicPr preferRelativeResize="0"/>
          <p:nvPr/>
        </p:nvPicPr>
        <p:blipFill rotWithShape="1">
          <a:blip r:embed="rId3">
            <a:alphaModFix/>
          </a:blip>
          <a:srcRect b="0" l="0" r="0" t="0"/>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400" u="none" cap="none" strike="noStrike">
                <a:solidFill>
                  <a:srgbClr val="FFFF00"/>
                </a:solidFill>
                <a:latin typeface="Cabin"/>
                <a:ea typeface="Cabin"/>
                <a:cs typeface="Cabin"/>
                <a:sym typeface="Cabin"/>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00FF"/>
                </a:solidFill>
                <a:latin typeface="Cabin"/>
                <a:ea typeface="Cabin"/>
                <a:cs typeface="Cabin"/>
                <a:sym typeface="Cabin"/>
              </a:rPr>
              <a:t>Python </a:t>
            </a:r>
            <a:r>
              <a:rPr lang="en-US" sz="7600">
                <a:solidFill>
                  <a:srgbClr val="FF00FF"/>
                </a:solidFill>
                <a:latin typeface="Cabin"/>
                <a:ea typeface="Cabin"/>
                <a:cs typeface="Cabin"/>
                <a:sym typeface="Cabin"/>
              </a:rPr>
              <a:t>是一门语言</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nvSpPr>
        <p:spPr>
          <a:xfrm>
            <a:off x="3318350" y="7734300"/>
            <a:ext cx="96390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4200">
                <a:solidFill>
                  <a:srgbClr val="FF00FF"/>
                </a:solidFill>
                <a:latin typeface="Cabin"/>
                <a:ea typeface="Cabin"/>
                <a:cs typeface="Cabin"/>
                <a:sym typeface="Cabin"/>
              </a:rPr>
              <a:t>蛇佬腔（</a:t>
            </a:r>
            <a:r>
              <a:rPr b="0" i="0" lang="en-US" sz="4200" u="none" cap="none" strike="noStrike">
                <a:solidFill>
                  <a:srgbClr val="FF00FF"/>
                </a:solidFill>
                <a:latin typeface="Cabin"/>
                <a:ea typeface="Cabin"/>
                <a:cs typeface="Cabin"/>
                <a:sym typeface="Cabin"/>
              </a:rPr>
              <a:t>Parseltongue</a:t>
            </a:r>
            <a:r>
              <a:rPr lang="en-US" sz="4200">
                <a:solidFill>
                  <a:srgbClr val="FF00FF"/>
                </a:solidFill>
                <a:latin typeface="Cabin"/>
                <a:ea typeface="Cabin"/>
                <a:cs typeface="Cabin"/>
                <a:sym typeface="Cabin"/>
              </a:rPr>
              <a:t>）</a:t>
            </a:r>
            <a:r>
              <a:rPr b="0" i="0" lang="en-US" sz="4200" u="none" cap="none" strike="noStrike">
                <a:solidFill>
                  <a:srgbClr val="FFFF00"/>
                </a:solidFill>
                <a:latin typeface="Cabin"/>
                <a:ea typeface="Cabin"/>
                <a:cs typeface="Cabin"/>
                <a:sym typeface="Cabin"/>
              </a:rPr>
              <a:t> </a:t>
            </a:r>
            <a:r>
              <a:rPr lang="en-US" sz="4200">
                <a:solidFill>
                  <a:srgbClr val="FFFF00"/>
                </a:solidFill>
                <a:latin typeface="Cabin"/>
                <a:ea typeface="Cabin"/>
                <a:cs typeface="Cabin"/>
                <a:sym typeface="Cabin"/>
              </a:rPr>
              <a:t>指蛇的语言，以及与蛇对话的人。但凡身怀</a:t>
            </a:r>
            <a:r>
              <a:rPr b="0" i="0" lang="en-US" sz="4200" u="none" cap="none" strike="noStrike">
                <a:solidFill>
                  <a:srgbClr val="FFFF00"/>
                </a:solidFill>
                <a:latin typeface="Cabin"/>
                <a:ea typeface="Cabin"/>
                <a:cs typeface="Cabin"/>
                <a:sym typeface="Cabin"/>
              </a:rPr>
              <a:t> </a:t>
            </a:r>
            <a:r>
              <a:rPr lang="en-US" sz="4200">
                <a:solidFill>
                  <a:srgbClr val="FF00FF"/>
                </a:solidFill>
                <a:latin typeface="Cabin"/>
                <a:ea typeface="Cabin"/>
                <a:cs typeface="Cabin"/>
                <a:sym typeface="Cabin"/>
              </a:rPr>
              <a:t>蛇佬腔</a:t>
            </a:r>
            <a:r>
              <a:rPr b="0" i="0" lang="en-US" sz="4200" u="none" cap="none" strike="noStrike">
                <a:solidFill>
                  <a:srgbClr val="FF00FF"/>
                </a:solidFill>
                <a:latin typeface="Cabin"/>
                <a:ea typeface="Cabin"/>
                <a:cs typeface="Cabin"/>
                <a:sym typeface="Cabin"/>
              </a:rPr>
              <a:t> </a:t>
            </a:r>
            <a:r>
              <a:rPr lang="en-US" sz="4200">
                <a:solidFill>
                  <a:srgbClr val="FFFF00"/>
                </a:solidFill>
                <a:latin typeface="Cabin"/>
                <a:ea typeface="Cabin"/>
                <a:cs typeface="Cabin"/>
                <a:sym typeface="Cabin"/>
              </a:rPr>
              <a:t>的，江湖人称</a:t>
            </a:r>
            <a:r>
              <a:rPr b="0" i="0" lang="en-US" sz="4200" u="none" cap="none" strike="noStrike">
                <a:solidFill>
                  <a:srgbClr val="FFFF00"/>
                </a:solidFill>
                <a:latin typeface="Cabin"/>
                <a:ea typeface="Cabin"/>
                <a:cs typeface="Cabin"/>
                <a:sym typeface="Cabin"/>
              </a:rPr>
              <a:t> </a:t>
            </a:r>
            <a:r>
              <a:rPr lang="en-US" sz="4200">
                <a:solidFill>
                  <a:srgbClr val="00FF00"/>
                </a:solidFill>
                <a:latin typeface="Cabin"/>
                <a:ea typeface="Cabin"/>
                <a:cs typeface="Cabin"/>
                <a:sym typeface="Cabin"/>
              </a:rPr>
              <a:t>蛇语君（P</a:t>
            </a:r>
            <a:r>
              <a:rPr b="0" i="0" lang="en-US" sz="4200" u="none" cap="none" strike="noStrike">
                <a:solidFill>
                  <a:srgbClr val="00FF00"/>
                </a:solidFill>
                <a:latin typeface="Cabin"/>
                <a:ea typeface="Cabin"/>
                <a:cs typeface="Cabin"/>
                <a:sym typeface="Cabin"/>
              </a:rPr>
              <a:t>arselmouth</a:t>
            </a:r>
            <a:r>
              <a:rPr lang="en-US" sz="4200">
                <a:solidFill>
                  <a:srgbClr val="00FF00"/>
                </a:solidFill>
                <a:latin typeface="Cabin"/>
                <a:ea typeface="Cabin"/>
                <a:cs typeface="Cabin"/>
                <a:sym typeface="Cabin"/>
              </a:rPr>
              <a:t>）</a:t>
            </a:r>
            <a:r>
              <a:rPr lang="en-US" sz="4200">
                <a:solidFill>
                  <a:srgbClr val="FFFF00"/>
                </a:solidFill>
                <a:latin typeface="Cabin"/>
                <a:ea typeface="Cabin"/>
                <a:cs typeface="Cabin"/>
                <a:sym typeface="Cabin"/>
              </a:rPr>
              <a:t>。这是一门武林中极少人知晓的家传秘技。几乎所有行走江湖的</a:t>
            </a:r>
            <a:r>
              <a:rPr lang="en-US" sz="4200">
                <a:solidFill>
                  <a:srgbClr val="00FF00"/>
                </a:solidFill>
                <a:latin typeface="Cabin"/>
                <a:ea typeface="Cabin"/>
                <a:cs typeface="Cabin"/>
                <a:sym typeface="Cabin"/>
              </a:rPr>
              <a:t>蛇语君</a:t>
            </a:r>
            <a:r>
              <a:rPr b="0" i="0" lang="en-US" sz="4200" u="none" cap="none" strike="noStrike">
                <a:solidFill>
                  <a:srgbClr val="FFFF00"/>
                </a:solidFill>
                <a:latin typeface="Cabin"/>
                <a:ea typeface="Cabin"/>
                <a:cs typeface="Cabin"/>
                <a:sym typeface="Cabin"/>
              </a:rPr>
              <a:t> </a:t>
            </a:r>
            <a:r>
              <a:rPr lang="en-US" sz="4200">
                <a:solidFill>
                  <a:srgbClr val="FFFF00"/>
                </a:solidFill>
                <a:latin typeface="Cabin"/>
                <a:ea typeface="Cabin"/>
                <a:cs typeface="Cabin"/>
                <a:sym typeface="Cabin"/>
              </a:rPr>
              <a:t>都是师承自</a:t>
            </a:r>
            <a:r>
              <a:rPr b="0" i="0" lang="en-US" sz="4200" u="none" cap="none" strike="noStrike">
                <a:solidFill>
                  <a:srgbClr val="FFFF00"/>
                </a:solidFill>
                <a:latin typeface="Cabin"/>
                <a:ea typeface="Cabin"/>
                <a:cs typeface="Cabin"/>
                <a:sym typeface="Cabin"/>
              </a:rPr>
              <a:t> </a:t>
            </a:r>
            <a:r>
              <a:rPr b="0" i="0" lang="en-US" sz="4200" u="sng" cap="none" strike="noStrike">
                <a:solidFill>
                  <a:schemeClr val="hlink"/>
                </a:solidFill>
                <a:latin typeface="Cabin"/>
                <a:ea typeface="Cabin"/>
                <a:cs typeface="Cabin"/>
                <a:sym typeface="Cabin"/>
                <a:hlinkClick r:id="rId3"/>
              </a:rPr>
              <a:t>Salazar Slytherin</a:t>
            </a:r>
            <a:r>
              <a:rPr b="0" i="0" lang="en-US" sz="4200" u="none" cap="none" strike="noStrike">
                <a:solidFill>
                  <a:srgbClr val="FFFF00"/>
                </a:solidFill>
                <a:latin typeface="Cabin"/>
                <a:ea typeface="Cabin"/>
                <a:cs typeface="Cabin"/>
                <a:sym typeface="Cabin"/>
              </a:rPr>
              <a:t>.</a:t>
            </a:r>
          </a:p>
        </p:txBody>
      </p:sp>
      <p:pic>
        <p:nvPicPr>
          <p:cNvPr id="437" name="Shape 437"/>
          <p:cNvPicPr preferRelativeResize="0"/>
          <p:nvPr/>
        </p:nvPicPr>
        <p:blipFill rotWithShape="1">
          <a:blip r:embed="rId4">
            <a:alphaModFix/>
          </a:blip>
          <a:srcRect b="0" l="0" r="0" t="0"/>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443" name="Shape 443"/>
          <p:cNvSpPr txBox="1"/>
          <p:nvPr/>
        </p:nvSpPr>
        <p:spPr>
          <a:xfrm>
            <a:off x="1558925" y="2133600"/>
            <a:ext cx="10502899" cy="4457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200" u="none" cap="none" strike="noStrike">
                <a:solidFill>
                  <a:srgbClr val="FF00FF"/>
                </a:solidFill>
                <a:latin typeface="Cabin"/>
                <a:ea typeface="Cabin"/>
                <a:cs typeface="Cabin"/>
                <a:sym typeface="Cabin"/>
              </a:rPr>
              <a:t>Python</a:t>
            </a:r>
            <a:r>
              <a:rPr b="0" i="0" lang="en-US" sz="4200" u="none" cap="none" strike="noStrike">
                <a:solidFill>
                  <a:srgbClr val="FFFF00"/>
                </a:solidFill>
                <a:latin typeface="Cabin"/>
                <a:ea typeface="Cabin"/>
                <a:cs typeface="Cabin"/>
                <a:sym typeface="Cabin"/>
              </a:rPr>
              <a:t> </a:t>
            </a:r>
            <a:r>
              <a:rPr lang="en-US" sz="4200">
                <a:solidFill>
                  <a:srgbClr val="FFFF00"/>
                </a:solidFill>
                <a:latin typeface="Cabin"/>
                <a:ea typeface="Cabin"/>
                <a:cs typeface="Cabin"/>
                <a:sym typeface="Cabin"/>
              </a:rPr>
              <a:t>是Python解释器的语言，以及能与解释器对话的人。</a:t>
            </a:r>
            <a:r>
              <a:rPr b="0" i="0" lang="en-US" sz="4200" u="none" cap="none" strike="noStrike">
                <a:solidFill>
                  <a:srgbClr val="FFFF00"/>
                </a:solidFill>
                <a:latin typeface="Cabin"/>
                <a:ea typeface="Cabin"/>
                <a:cs typeface="Cabin"/>
                <a:sym typeface="Cabin"/>
              </a:rPr>
              <a:t> </a:t>
            </a:r>
            <a:r>
              <a:rPr lang="en-US" sz="4200">
                <a:solidFill>
                  <a:srgbClr val="FFFF00"/>
                </a:solidFill>
                <a:latin typeface="Cabin"/>
                <a:ea typeface="Cabin"/>
                <a:cs typeface="Cabin"/>
                <a:sym typeface="Cabin"/>
              </a:rPr>
              <a:t>但凡身怀</a:t>
            </a:r>
            <a:r>
              <a:rPr b="0" i="0" lang="en-US" sz="4200" u="none" cap="none" strike="noStrike">
                <a:solidFill>
                  <a:srgbClr val="FFFF00"/>
                </a:solidFill>
                <a:latin typeface="Cabin"/>
                <a:ea typeface="Cabin"/>
                <a:cs typeface="Cabin"/>
                <a:sym typeface="Cabin"/>
              </a:rPr>
              <a:t> </a:t>
            </a:r>
            <a:r>
              <a:rPr b="0" i="0" lang="en-US" sz="4200" u="none" cap="none" strike="noStrike">
                <a:solidFill>
                  <a:srgbClr val="FF00FF"/>
                </a:solidFill>
                <a:latin typeface="Cabin"/>
                <a:ea typeface="Cabin"/>
                <a:cs typeface="Cabin"/>
                <a:sym typeface="Cabin"/>
              </a:rPr>
              <a:t>Python </a:t>
            </a:r>
            <a:r>
              <a:rPr lang="en-US" sz="4200">
                <a:solidFill>
                  <a:srgbClr val="FFFF00"/>
                </a:solidFill>
                <a:latin typeface="Cabin"/>
                <a:ea typeface="Cabin"/>
                <a:cs typeface="Cabin"/>
                <a:sym typeface="Cabin"/>
              </a:rPr>
              <a:t>的，江湖人称</a:t>
            </a:r>
            <a:r>
              <a:rPr b="0" i="0" lang="en-US" sz="4200" u="none" cap="none" strike="noStrike">
                <a:solidFill>
                  <a:srgbClr val="FFFF00"/>
                </a:solidFill>
                <a:latin typeface="Cabin"/>
                <a:ea typeface="Cabin"/>
                <a:cs typeface="Cabin"/>
                <a:sym typeface="Cabin"/>
              </a:rPr>
              <a:t> </a:t>
            </a:r>
            <a:r>
              <a:rPr lang="en-US" sz="4200">
                <a:solidFill>
                  <a:srgbClr val="00FF00"/>
                </a:solidFill>
                <a:latin typeface="Cabin"/>
                <a:ea typeface="Cabin"/>
                <a:cs typeface="Cabin"/>
                <a:sym typeface="Cabin"/>
              </a:rPr>
              <a:t>蛇达人（P</a:t>
            </a:r>
            <a:r>
              <a:rPr b="0" i="0" lang="en-US" sz="4200" u="none" cap="none" strike="noStrike">
                <a:solidFill>
                  <a:srgbClr val="00FF00"/>
                </a:solidFill>
                <a:latin typeface="Cabin"/>
                <a:ea typeface="Cabin"/>
                <a:cs typeface="Cabin"/>
                <a:sym typeface="Cabin"/>
              </a:rPr>
              <a:t>ythonista</a:t>
            </a:r>
            <a:r>
              <a:rPr lang="en-US" sz="4200">
                <a:solidFill>
                  <a:srgbClr val="00FF00"/>
                </a:solidFill>
                <a:latin typeface="Cabin"/>
                <a:ea typeface="Cabin"/>
                <a:cs typeface="Cabin"/>
                <a:sym typeface="Cabin"/>
              </a:rPr>
              <a:t>）</a:t>
            </a:r>
            <a:r>
              <a:rPr lang="en-US" sz="4200">
                <a:solidFill>
                  <a:srgbClr val="FFFF00"/>
                </a:solidFill>
                <a:latin typeface="Cabin"/>
                <a:ea typeface="Cabin"/>
                <a:cs typeface="Cabin"/>
                <a:sym typeface="Cabin"/>
              </a:rPr>
              <a:t>。这也是一门武林中极少人知晓的几近绝迹的家传秘技。</a:t>
            </a:r>
            <a:r>
              <a:rPr b="0" i="0" lang="en-US" sz="4200" u="none" cap="none" strike="noStrike">
                <a:solidFill>
                  <a:srgbClr val="FFFF00"/>
                </a:solidFill>
                <a:latin typeface="Cabin"/>
                <a:ea typeface="Cabin"/>
                <a:cs typeface="Cabin"/>
                <a:sym typeface="Cabin"/>
              </a:rPr>
              <a:t> </a:t>
            </a:r>
            <a:r>
              <a:rPr lang="en-US" sz="4200">
                <a:solidFill>
                  <a:srgbClr val="FFFF00"/>
                </a:solidFill>
                <a:latin typeface="Cabin"/>
                <a:ea typeface="Cabin"/>
                <a:cs typeface="Cabin"/>
                <a:sym typeface="Cabin"/>
              </a:rPr>
              <a:t>几乎所有</a:t>
            </a:r>
            <a:r>
              <a:rPr b="0" i="0" lang="en-US" sz="4200" u="none" cap="none" strike="noStrike">
                <a:solidFill>
                  <a:srgbClr val="FFFF00"/>
                </a:solidFill>
                <a:latin typeface="Cabin"/>
                <a:ea typeface="Cabin"/>
                <a:cs typeface="Cabin"/>
                <a:sym typeface="Cabin"/>
              </a:rPr>
              <a:t> </a:t>
            </a:r>
            <a:r>
              <a:rPr lang="en-US" sz="4200">
                <a:solidFill>
                  <a:srgbClr val="00FF00"/>
                </a:solidFill>
                <a:latin typeface="Cabin"/>
                <a:ea typeface="Cabin"/>
                <a:cs typeface="Cabin"/>
                <a:sym typeface="Cabin"/>
              </a:rPr>
              <a:t>蛇达人</a:t>
            </a:r>
            <a:r>
              <a:rPr lang="en-US" sz="4200">
                <a:solidFill>
                  <a:srgbClr val="FFFF00"/>
                </a:solidFill>
                <a:latin typeface="Cabin"/>
                <a:ea typeface="Cabin"/>
                <a:cs typeface="Cabin"/>
                <a:sym typeface="Cabin"/>
              </a:rPr>
              <a:t>最初都使用祖师爷</a:t>
            </a:r>
            <a:r>
              <a:rPr b="0" i="0" lang="en-US" sz="4200" u="none" cap="none" strike="noStrike">
                <a:solidFill>
                  <a:srgbClr val="FF7F00"/>
                </a:solidFill>
                <a:latin typeface="Cabin"/>
                <a:ea typeface="Cabin"/>
                <a:cs typeface="Cabin"/>
                <a:sym typeface="Cabin"/>
              </a:rPr>
              <a:t>Guido van Rossum</a:t>
            </a:r>
            <a:r>
              <a:rPr lang="en-US" sz="4200">
                <a:solidFill>
                  <a:srgbClr val="FFFF00"/>
                </a:solidFill>
                <a:latin typeface="Cabin"/>
                <a:ea typeface="Cabin"/>
                <a:cs typeface="Cabin"/>
                <a:sym typeface="Cabin"/>
              </a:rPr>
              <a:t>打造的独门兵器。</a:t>
            </a:r>
          </a:p>
        </p:txBody>
      </p:sp>
      <p:pic>
        <p:nvPicPr>
          <p:cNvPr id="444" name="Shape 444"/>
          <p:cNvPicPr preferRelativeResize="0"/>
          <p:nvPr/>
        </p:nvPicPr>
        <p:blipFill rotWithShape="1">
          <a:blip r:embed="rId4">
            <a:alphaModFix/>
          </a:blip>
          <a:srcRect b="0" l="0" r="0" t="0"/>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b="0" l="0" r="0" t="0"/>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b="0" l="0" r="0" t="0"/>
          <a:stretch/>
        </p:blipFill>
        <p:spPr>
          <a:xfrm>
            <a:off x="673100" y="647541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00"/>
              </a:buClr>
              <a:buSzPct val="25000"/>
              <a:buFont typeface="Cabin"/>
              <a:buNone/>
            </a:pPr>
            <a:r>
              <a:rPr lang="en-US" sz="7400">
                <a:solidFill>
                  <a:srgbClr val="FF0000"/>
                </a:solidFill>
                <a:latin typeface="Cabin"/>
                <a:ea typeface="Cabin"/>
                <a:cs typeface="Cabin"/>
                <a:sym typeface="Cabin"/>
              </a:rPr>
              <a:t>初学者</a:t>
            </a:r>
            <a:r>
              <a:rPr b="0" i="0" lang="en-US" sz="7400" u="none" cap="none" strike="noStrike">
                <a:solidFill>
                  <a:srgbClr val="FF0000"/>
                </a:solidFill>
                <a:latin typeface="Cabin"/>
                <a:ea typeface="Cabin"/>
                <a:cs typeface="Cabin"/>
                <a:sym typeface="Cabin"/>
              </a:rPr>
              <a:t>: </a:t>
            </a:r>
            <a:r>
              <a:rPr lang="en-US" sz="7400">
                <a:solidFill>
                  <a:srgbClr val="FF0000"/>
                </a:solidFill>
                <a:latin typeface="Cabin"/>
                <a:ea typeface="Cabin"/>
                <a:cs typeface="Cabin"/>
                <a:sym typeface="Cabin"/>
              </a:rPr>
              <a:t>语法错误</a:t>
            </a:r>
          </a:p>
        </p:txBody>
      </p:sp>
      <p:sp>
        <p:nvSpPr>
          <p:cNvPr id="452" name="Shape 45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54711" lvl="0" marL="749300" marR="0" rtl="0" algn="l">
              <a:lnSpc>
                <a:spcPct val="100000"/>
              </a:lnSpc>
              <a:spcBef>
                <a:spcPts val="0"/>
              </a:spcBef>
              <a:spcAft>
                <a:spcPts val="0"/>
              </a:spcAft>
              <a:buClr>
                <a:schemeClr val="lt1"/>
              </a:buClr>
              <a:buSzPct val="100000"/>
              <a:buFont typeface="Cabin"/>
              <a:buChar char="•"/>
            </a:pPr>
            <a:r>
              <a:rPr lang="en-US" sz="3000">
                <a:solidFill>
                  <a:schemeClr val="lt1"/>
                </a:solidFill>
                <a:latin typeface="Cabin"/>
                <a:ea typeface="Cabin"/>
                <a:cs typeface="Cabin"/>
                <a:sym typeface="Cabin"/>
              </a:rPr>
              <a:t>我们需要学习</a:t>
            </a:r>
            <a:r>
              <a:rPr b="0" i="0" lang="en-US" sz="3000" u="none" cap="none" strike="noStrike">
                <a:solidFill>
                  <a:srgbClr val="FF7F00"/>
                </a:solidFill>
                <a:latin typeface="Cabin"/>
                <a:ea typeface="Cabin"/>
                <a:cs typeface="Cabin"/>
                <a:sym typeface="Cabin"/>
              </a:rPr>
              <a:t>Python </a:t>
            </a:r>
            <a:r>
              <a:rPr lang="en-US" sz="3000">
                <a:solidFill>
                  <a:srgbClr val="FF0000"/>
                </a:solidFill>
                <a:latin typeface="Cabin"/>
                <a:ea typeface="Cabin"/>
                <a:cs typeface="Cabin"/>
                <a:sym typeface="Cabin"/>
              </a:rPr>
              <a:t>语言</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，才能与Python</a:t>
            </a:r>
            <a:r>
              <a:rPr b="0" i="0" lang="en-US" sz="3000" u="none" cap="none" strike="noStrike">
                <a:solidFill>
                  <a:schemeClr val="lt1"/>
                </a:solidFill>
                <a:latin typeface="Cabin"/>
                <a:ea typeface="Cabin"/>
                <a:cs typeface="Cabin"/>
                <a:sym typeface="Cabin"/>
              </a:rPr>
              <a:t>o</a:t>
            </a:r>
            <a:r>
              <a:rPr lang="en-US" sz="3000">
                <a:solidFill>
                  <a:schemeClr val="lt1"/>
                </a:solidFill>
                <a:latin typeface="Cabin"/>
                <a:ea typeface="Cabin"/>
                <a:cs typeface="Cabin"/>
                <a:sym typeface="Cabin"/>
              </a:rPr>
              <a:t>交流，才能让Python懂得我们的指令。刚开始我们会犯很多错误，就好像小孩子刚学说话时经常胡言乱语</a:t>
            </a:r>
            <a:r>
              <a:rPr b="0" i="0" lang="en-US" sz="3000" u="none" cap="none" strike="noStrike">
                <a:solidFill>
                  <a:schemeClr val="lt1"/>
                </a:solidFill>
                <a:latin typeface="Cabin"/>
                <a:ea typeface="Cabin"/>
                <a:cs typeface="Cabin"/>
                <a:sym typeface="Cabin"/>
              </a:rPr>
              <a:t>.</a:t>
            </a:r>
          </a:p>
          <a:p>
            <a:pPr indent="-354711" lvl="0" marL="749300" marR="0" rtl="0" algn="l">
              <a:lnSpc>
                <a:spcPct val="100000"/>
              </a:lnSpc>
              <a:spcBef>
                <a:spcPts val="3500"/>
              </a:spcBef>
              <a:spcAft>
                <a:spcPts val="0"/>
              </a:spcAft>
              <a:buClr>
                <a:schemeClr val="lt1"/>
              </a:buClr>
              <a:buSzPct val="100000"/>
              <a:buFont typeface="Cabin"/>
              <a:buChar char="•"/>
            </a:pPr>
            <a:r>
              <a:rPr lang="en-US" sz="3000">
                <a:solidFill>
                  <a:schemeClr val="lt1"/>
                </a:solidFill>
                <a:latin typeface="Cabin"/>
                <a:ea typeface="Cabin"/>
                <a:cs typeface="Cabin"/>
                <a:sym typeface="Cabin"/>
              </a:rPr>
              <a:t>当你犯了错，计算机不会觉得你很“萌”。它只会冷冰冰地告诉你</a:t>
            </a:r>
            <a:r>
              <a:rPr b="0" i="0" lang="en-US" sz="3000" u="none" cap="none" strike="noStrike">
                <a:solidFill>
                  <a:schemeClr val="lt1"/>
                </a:solidFill>
                <a:latin typeface="Cabin"/>
                <a:ea typeface="Cabin"/>
                <a:cs typeface="Cabin"/>
                <a:sym typeface="Cabin"/>
              </a:rPr>
              <a:t> </a:t>
            </a:r>
            <a:r>
              <a:rPr b="0" i="0" lang="en-US" sz="3000" u="none" cap="none" strike="noStrike">
                <a:solidFill>
                  <a:srgbClr val="FF0000"/>
                </a:solidFill>
                <a:latin typeface="Arial"/>
                <a:ea typeface="Arial"/>
                <a:cs typeface="Arial"/>
                <a:sym typeface="Arial"/>
              </a:rPr>
              <a:t>“</a:t>
            </a:r>
            <a:r>
              <a:rPr lang="en-US" sz="3000">
                <a:solidFill>
                  <a:srgbClr val="FF0000"/>
                </a:solidFill>
                <a:latin typeface="Cabin"/>
                <a:ea typeface="Cabin"/>
                <a:cs typeface="Cabin"/>
                <a:sym typeface="Cabin"/>
              </a:rPr>
              <a:t>语法错误</a:t>
            </a:r>
            <a:r>
              <a:rPr b="0" i="0" lang="en-US" sz="3000" u="none" cap="none" strike="noStrike">
                <a:solidFill>
                  <a:srgbClr val="FF0000"/>
                </a:solidFill>
                <a:latin typeface="Arial"/>
                <a:ea typeface="Arial"/>
                <a:cs typeface="Arial"/>
                <a:sym typeface="Arial"/>
              </a:rPr>
              <a:t>”</a:t>
            </a:r>
            <a:r>
              <a:rPr b="0" i="0" lang="en-US" sz="3000" u="none" cap="none" strike="noStrike">
                <a:solidFill>
                  <a:schemeClr val="lt1"/>
                </a:solidFill>
                <a:latin typeface="Cabin"/>
                <a:ea typeface="Cabin"/>
                <a:cs typeface="Cabin"/>
                <a:sym typeface="Cabin"/>
              </a:rPr>
              <a:t> - </a:t>
            </a:r>
            <a:r>
              <a:rPr lang="en-US" sz="3000">
                <a:solidFill>
                  <a:schemeClr val="lt1"/>
                </a:solidFill>
                <a:latin typeface="Cabin"/>
                <a:ea typeface="Cabin"/>
                <a:cs typeface="Cabin"/>
                <a:sym typeface="Cabin"/>
              </a:rPr>
              <a:t>谁叫它确实</a:t>
            </a:r>
            <a:r>
              <a:rPr b="0" i="0" lang="en-US" sz="3000" u="none" cap="none" strike="noStrike">
                <a:solidFill>
                  <a:schemeClr val="lt1"/>
                </a:solidFill>
                <a:latin typeface="Cabin"/>
                <a:ea typeface="Cabin"/>
                <a:cs typeface="Cabin"/>
                <a:sym typeface="Cabin"/>
              </a:rPr>
              <a:t>*</a:t>
            </a:r>
            <a:r>
              <a:rPr lang="en-US" sz="3000">
                <a:solidFill>
                  <a:schemeClr val="lt1"/>
                </a:solidFill>
                <a:latin typeface="Cabin"/>
                <a:ea typeface="Cabin"/>
                <a:cs typeface="Cabin"/>
                <a:sym typeface="Cabin"/>
              </a:rPr>
              <a:t>懂</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这个，而你只是初学者呢。Python似乎很酷冷硬。</a:t>
            </a:r>
          </a:p>
          <a:p>
            <a:pPr indent="-354711" lvl="0" marL="749300" marR="0" rtl="0" algn="l">
              <a:lnSpc>
                <a:spcPct val="100000"/>
              </a:lnSpc>
              <a:spcBef>
                <a:spcPts val="3500"/>
              </a:spcBef>
              <a:spcAft>
                <a:spcPts val="0"/>
              </a:spcAft>
              <a:buClr>
                <a:schemeClr val="lt1"/>
              </a:buClr>
              <a:buSzPct val="100000"/>
              <a:buFont typeface="Cabin"/>
              <a:buChar char="•"/>
            </a:pPr>
            <a:r>
              <a:rPr lang="en-US" sz="3000">
                <a:solidFill>
                  <a:schemeClr val="lt1"/>
                </a:solidFill>
                <a:latin typeface="Cabin"/>
                <a:ea typeface="Cabin"/>
                <a:cs typeface="Cabin"/>
                <a:sym typeface="Cabin"/>
              </a:rPr>
              <a:t>别忘了</a:t>
            </a:r>
            <a:r>
              <a:rPr b="0" i="0" lang="en-US" sz="3000" u="none" cap="none" strike="noStrike">
                <a:solidFill>
                  <a:schemeClr val="lt1"/>
                </a:solidFill>
                <a:latin typeface="Cabin"/>
                <a:ea typeface="Cabin"/>
                <a:cs typeface="Cabin"/>
                <a:sym typeface="Cabin"/>
              </a:rPr>
              <a:t>*</a:t>
            </a:r>
            <a:r>
              <a:rPr lang="en-US" sz="3000">
                <a:solidFill>
                  <a:schemeClr val="lt1"/>
                </a:solidFill>
                <a:latin typeface="Cabin"/>
                <a:ea typeface="Cabin"/>
                <a:cs typeface="Cabin"/>
                <a:sym typeface="Cabin"/>
              </a:rPr>
              <a:t>你</a:t>
            </a:r>
            <a:r>
              <a:rPr b="0" i="0" lang="en-US" sz="3000" u="none" cap="none" strike="noStrike">
                <a:solidFill>
                  <a:schemeClr val="lt1"/>
                </a:solidFill>
                <a:latin typeface="Cabin"/>
                <a:ea typeface="Cabin"/>
                <a:cs typeface="Cabin"/>
                <a:sym typeface="Cabin"/>
              </a:rPr>
              <a:t>*</a:t>
            </a:r>
            <a:r>
              <a:rPr lang="en-US" sz="3000">
                <a:solidFill>
                  <a:schemeClr val="lt1"/>
                </a:solidFill>
                <a:latin typeface="Cabin"/>
                <a:ea typeface="Cabin"/>
                <a:cs typeface="Cabin"/>
                <a:sym typeface="Cabin"/>
              </a:rPr>
              <a:t>是智慧生物所以</a:t>
            </a:r>
            <a:r>
              <a:rPr b="0" i="0" lang="en-US" sz="3000" u="none" cap="none" strike="noStrike">
                <a:solidFill>
                  <a:schemeClr val="lt1"/>
                </a:solidFill>
                <a:latin typeface="Cabin"/>
                <a:ea typeface="Cabin"/>
                <a:cs typeface="Cabin"/>
                <a:sym typeface="Cabin"/>
              </a:rPr>
              <a:t>*</a:t>
            </a:r>
            <a:r>
              <a:rPr lang="en-US" sz="3000">
                <a:solidFill>
                  <a:schemeClr val="lt1"/>
                </a:solidFill>
                <a:latin typeface="Cabin"/>
                <a:ea typeface="Cabin"/>
                <a:cs typeface="Cabin"/>
                <a:sym typeface="Cabin"/>
              </a:rPr>
              <a:t>会</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学习</a:t>
            </a:r>
            <a:r>
              <a:rPr b="0" i="0" lang="en-US" sz="3000" u="none" cap="none" strike="noStrike">
                <a:solidFill>
                  <a:schemeClr val="lt1"/>
                </a:solidFill>
                <a:latin typeface="Cabin"/>
                <a:ea typeface="Cabin"/>
                <a:cs typeface="Cabin"/>
                <a:sym typeface="Cabin"/>
              </a:rPr>
              <a:t> - </a:t>
            </a:r>
            <a:r>
              <a:rPr lang="en-US" sz="3000">
                <a:solidFill>
                  <a:schemeClr val="lt1"/>
                </a:solidFill>
                <a:latin typeface="Cabin"/>
                <a:ea typeface="Cabin"/>
                <a:cs typeface="Cabin"/>
                <a:sym typeface="Cabin"/>
              </a:rPr>
              <a:t>而计算机只有一个快字</a:t>
            </a:r>
            <a:r>
              <a:rPr b="0" i="0" lang="en-US" sz="3000" u="none" cap="none" strike="noStrike">
                <a:solidFill>
                  <a:schemeClr val="lt1"/>
                </a:solidFill>
                <a:latin typeface="Cabin"/>
                <a:ea typeface="Cabin"/>
                <a:cs typeface="Cabin"/>
                <a:sym typeface="Cabin"/>
              </a:rPr>
              <a:t> - </a:t>
            </a:r>
            <a:r>
              <a:rPr lang="en-US" sz="3000">
                <a:solidFill>
                  <a:schemeClr val="lt1"/>
                </a:solidFill>
                <a:latin typeface="Cabin"/>
                <a:ea typeface="Cabin"/>
                <a:cs typeface="Cabin"/>
                <a:sym typeface="Cabin"/>
              </a:rPr>
              <a:t>但不会学习</a:t>
            </a:r>
            <a:r>
              <a:rPr b="0" i="0" lang="en-US" sz="3000" u="none" cap="none" strike="noStrike">
                <a:solidFill>
                  <a:schemeClr val="lt1"/>
                </a:solidFill>
                <a:latin typeface="Cabin"/>
                <a:ea typeface="Cabin"/>
                <a:cs typeface="Cabin"/>
                <a:sym typeface="Cabin"/>
              </a:rPr>
              <a:t> -</a:t>
            </a:r>
            <a:r>
              <a:rPr lang="en-US" sz="3000">
                <a:solidFill>
                  <a:schemeClr val="lt1"/>
                </a:solidFill>
                <a:latin typeface="Cabin"/>
                <a:ea typeface="Cabin"/>
                <a:cs typeface="Cabin"/>
                <a:sym typeface="Cabin"/>
              </a:rPr>
              <a:t>因此</a:t>
            </a:r>
            <a:r>
              <a:rPr lang="en-US" sz="3000">
                <a:solidFill>
                  <a:srgbClr val="FFFF00"/>
                </a:solidFill>
                <a:latin typeface="Cabin"/>
                <a:ea typeface="Cabin"/>
                <a:cs typeface="Cabin"/>
                <a:sym typeface="Cabin"/>
              </a:rPr>
              <a:t>你学Python比它学人类语言容易多了</a:t>
            </a:r>
            <a:r>
              <a:rPr b="0" i="0" lang="en-US" sz="3000" u="none" cap="none" strike="noStrike">
                <a:solidFill>
                  <a:schemeClr val="lt1"/>
                </a:solidFill>
                <a:latin typeface="Cabin"/>
                <a:ea typeface="Cabin"/>
                <a:cs typeface="Cabin"/>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与</a:t>
            </a:r>
            <a:r>
              <a:rPr b="0" i="0" lang="en-US" sz="7600" u="none" cap="none" strike="noStrike">
                <a:solidFill>
                  <a:srgbClr val="00FF00"/>
                </a:solidFill>
                <a:latin typeface="Cabin"/>
                <a:ea typeface="Cabin"/>
                <a:cs typeface="Cabin"/>
                <a:sym typeface="Cabin"/>
              </a:rPr>
              <a:t>Python</a:t>
            </a:r>
            <a:r>
              <a:rPr lang="en-US" sz="7600">
                <a:solidFill>
                  <a:srgbClr val="00FF00"/>
                </a:solidFill>
                <a:latin typeface="Cabin"/>
                <a:ea typeface="Cabin"/>
                <a:cs typeface="Cabin"/>
                <a:sym typeface="Cabin"/>
              </a:rPr>
              <a:t>聊聊</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csev$ </a:t>
            </a:r>
            <a:r>
              <a:rPr b="0" i="0" lang="en-US" sz="3600" u="none" cap="none" strike="noStrike">
                <a:solidFill>
                  <a:srgbClr val="FF7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3600">
                  <a:solidFill>
                    <a:srgbClr val="FF00FF"/>
                  </a:solidFill>
                  <a:latin typeface="Cabin"/>
                  <a:ea typeface="Cabin"/>
                  <a:cs typeface="Cabin"/>
                  <a:sym typeface="Cabin"/>
                </a:rPr>
                <a:t>说点啥呢</a:t>
              </a:r>
              <a:r>
                <a:rPr b="0" i="0" lang="en-US" sz="3600" u="none" cap="none" strike="noStrike">
                  <a:solidFill>
                    <a:srgbClr val="FF00FF"/>
                  </a:solidFill>
                  <a:latin typeface="Cabin"/>
                  <a:ea typeface="Cabin"/>
                  <a:cs typeface="Cabin"/>
                  <a:sym typeface="Cabin"/>
                </a:rPr>
                <a:t>?</a:t>
              </a:r>
            </a:p>
          </p:txBody>
        </p:sp>
        <p:cxnSp>
          <p:nvCxnSpPr>
            <p:cNvPr id="465" name="Shape 465"/>
            <p:cNvCxnSpPr/>
            <p:nvPr/>
          </p:nvCxnSpPr>
          <p:spPr>
            <a:xfrm>
              <a:off x="-257900" y="384170"/>
              <a:ext cx="2281199" cy="436500"/>
            </a:xfrm>
            <a:prstGeom prst="straightConnector1">
              <a:avLst/>
            </a:prstGeom>
            <a:noFill/>
            <a:ln cap="rnd" cmpd="sng" w="76200">
              <a:solidFill>
                <a:srgbClr val="FF00FF"/>
              </a:solidFill>
              <a:prstDash val="solid"/>
              <a:miter/>
              <a:headEnd len="med" w="med" type="stealth"/>
              <a:tailEnd len="med" w="med" type="non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csev$ </a:t>
            </a:r>
            <a:r>
              <a:rPr b="0" i="0" lang="en-US" sz="3600" u="none" cap="none" strike="noStrike">
                <a:solidFill>
                  <a:srgbClr val="FF7F00"/>
                </a:solidFill>
                <a:latin typeface="Cabin"/>
                <a:ea typeface="Cabin"/>
                <a:cs typeface="Cabin"/>
                <a:sym typeface="Cabin"/>
              </a:rPr>
              <a:t>python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Python 2.5 (r25:51918, Sep 19 2006, 08:49:13) </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[GCC 4.0.1 (Apple Computer, Inc. build 5341)] on darwin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Type "help", "copyright", "credits" or "license" for more information.</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7F00"/>
                </a:solidFill>
                <a:latin typeface="Cabin"/>
                <a:ea typeface="Cabin"/>
                <a:cs typeface="Cabin"/>
                <a:sym typeface="Cabin"/>
              </a:rPr>
              <a:t>x = 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7F00"/>
                </a:solidFill>
                <a:latin typeface="Cabin"/>
                <a:ea typeface="Cabin"/>
                <a:cs typeface="Cabin"/>
                <a:sym typeface="Cabin"/>
              </a:rPr>
              <a:t>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7F00"/>
                </a:solidFill>
                <a:latin typeface="Cabin"/>
                <a:ea typeface="Cabin"/>
                <a:cs typeface="Cabin"/>
                <a:sym typeface="Cabin"/>
              </a:rPr>
              <a:t>x = x + 1</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a:t>
            </a:r>
            <a:r>
              <a:rPr b="0" i="0" lang="en-US" sz="3600" u="none" cap="none" strike="noStrike">
                <a:solidFill>
                  <a:srgbClr val="FF7F00"/>
                </a:solidFill>
                <a:latin typeface="Cabin"/>
                <a:ea typeface="Cabin"/>
                <a:cs typeface="Cabin"/>
                <a:sym typeface="Cabin"/>
              </a:rPr>
              <a:t> print x</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2</a:t>
            </a:r>
          </a:p>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&gt;&gt;&gt; </a:t>
            </a:r>
            <a:r>
              <a:rPr b="0" i="0" lang="en-US" sz="3600" u="none" cap="none" strike="noStrike">
                <a:solidFill>
                  <a:srgbClr val="FF7F00"/>
                </a:solidFill>
                <a:latin typeface="Cabin"/>
                <a:ea typeface="Cabin"/>
                <a:cs typeface="Cabin"/>
                <a:sym typeface="Cabin"/>
              </a:rPr>
              <a:t>exit()</a:t>
            </a:r>
          </a:p>
        </p:txBody>
      </p:sp>
      <p:sp>
        <p:nvSpPr>
          <p:cNvPr id="471" name="Shape 471"/>
          <p:cNvSpPr txBox="1"/>
          <p:nvPr/>
        </p:nvSpPr>
        <p:spPr>
          <a:xfrm>
            <a:off x="6514775" y="6547550"/>
            <a:ext cx="88773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为了确信Python正确安装了，这是一个不错的测试。</a:t>
            </a:r>
            <a:r>
              <a:rPr b="0" i="0" lang="en-US" sz="3600" u="none" cap="none" strike="noStrike">
                <a:solidFill>
                  <a:srgbClr val="FFFF00"/>
                </a:solidFill>
                <a:latin typeface="Cabin"/>
                <a:ea typeface="Cabin"/>
                <a:cs typeface="Cabin"/>
                <a:sym typeface="Cabin"/>
              </a:rPr>
              <a:t>  </a:t>
            </a:r>
            <a:r>
              <a:rPr lang="en-US" sz="3600">
                <a:solidFill>
                  <a:srgbClr val="FFFF00"/>
                </a:solidFill>
                <a:latin typeface="Cabin"/>
                <a:ea typeface="Cabin"/>
                <a:cs typeface="Cabin"/>
                <a:sym typeface="Cabin"/>
              </a:rPr>
              <a:t>留意</a:t>
            </a:r>
            <a:r>
              <a:rPr b="0" i="0" lang="en-US" sz="3600" u="none" cap="none" strike="noStrike">
                <a:solidFill>
                  <a:srgbClr val="FFFF00"/>
                </a:solidFill>
                <a:latin typeface="Cabin"/>
                <a:ea typeface="Cabin"/>
                <a:cs typeface="Cabin"/>
                <a:sym typeface="Cabin"/>
              </a:rPr>
              <a:t>quit() </a:t>
            </a:r>
            <a:r>
              <a:rPr lang="en-US" sz="3600">
                <a:solidFill>
                  <a:srgbClr val="FFFF00"/>
                </a:solidFill>
                <a:latin typeface="Cabin"/>
                <a:ea typeface="Cabin"/>
                <a:cs typeface="Cabin"/>
                <a:sym typeface="Cabin"/>
              </a:rPr>
              <a:t>也会同时终止整个互动环节。</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1155700" y="317500"/>
            <a:ext cx="11772899"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200">
                <a:solidFill>
                  <a:srgbClr val="00FF00"/>
                </a:solidFill>
                <a:latin typeface="Cabin"/>
                <a:ea typeface="Cabin"/>
                <a:cs typeface="Cabin"/>
                <a:sym typeface="Cabin"/>
              </a:rPr>
              <a:t>程序员期待需求</a:t>
            </a:r>
          </a:p>
        </p:txBody>
      </p:sp>
      <p:sp>
        <p:nvSpPr>
          <p:cNvPr id="237" name="Shape 237"/>
          <p:cNvSpPr txBox="1"/>
          <p:nvPr>
            <p:ph idx="1" type="body"/>
          </p:nvPr>
        </p:nvSpPr>
        <p:spPr>
          <a:xfrm>
            <a:off x="1155700" y="2832100"/>
            <a:ext cx="80136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iPhone</a:t>
            </a:r>
            <a:r>
              <a:rPr lang="en-US" sz="3200">
                <a:solidFill>
                  <a:schemeClr val="lt1"/>
                </a:solidFill>
                <a:latin typeface="Cabin"/>
                <a:ea typeface="Cabin"/>
                <a:cs typeface="Cabin"/>
                <a:sym typeface="Cabin"/>
              </a:rPr>
              <a:t>应用是一个大市场</a:t>
            </a:r>
          </a:p>
          <a:p>
            <a:pPr indent="-345694" lvl="0" marL="749300" marR="0" rtl="0" algn="l">
              <a:lnSpc>
                <a:spcPct val="100000"/>
              </a:lnSpc>
              <a:spcBef>
                <a:spcPts val="3500"/>
              </a:spcBef>
              <a:spcAft>
                <a:spcPts val="0"/>
              </a:spcAft>
              <a:buClr>
                <a:schemeClr val="lt1"/>
              </a:buClr>
              <a:buSzPct val="100000"/>
              <a:buFont typeface="Cabin"/>
              <a:buChar char="•"/>
            </a:pPr>
            <a:r>
              <a:rPr b="0" i="0" lang="en-US" sz="3200" u="none" cap="none" strike="noStrike">
                <a:solidFill>
                  <a:schemeClr val="lt1"/>
                </a:solidFill>
                <a:latin typeface="Cabin"/>
                <a:ea typeface="Cabin"/>
                <a:cs typeface="Cabin"/>
                <a:sym typeface="Cabin"/>
              </a:rPr>
              <a:t>iPhone</a:t>
            </a:r>
            <a:r>
              <a:rPr lang="en-US" sz="3200">
                <a:solidFill>
                  <a:schemeClr val="lt1"/>
                </a:solidFill>
                <a:latin typeface="Cabin"/>
                <a:ea typeface="Cabin"/>
                <a:cs typeface="Cabin"/>
                <a:sym typeface="Cabin"/>
              </a:rPr>
              <a:t>应用有超过30亿的下载量</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程序员们辞工转为全职iPhone开发者</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程序员知道</a:t>
            </a:r>
            <a:r>
              <a:rPr b="0" i="0" lang="en-US" sz="3200" u="none" cap="none" strike="noStrike">
                <a:solidFill>
                  <a:schemeClr val="lt1"/>
                </a:solidFill>
                <a:latin typeface="Cabin"/>
                <a:ea typeface="Cabin"/>
                <a:cs typeface="Cabin"/>
                <a:sym typeface="Cabin"/>
              </a:rPr>
              <a:t> </a:t>
            </a:r>
            <a:r>
              <a:rPr lang="en-US" sz="3200">
                <a:solidFill>
                  <a:srgbClr val="00FF00"/>
                </a:solidFill>
                <a:latin typeface="Cabin"/>
                <a:ea typeface="Cabin"/>
                <a:cs typeface="Cabin"/>
                <a:sym typeface="Cabin"/>
              </a:rPr>
              <a:t>怎样编程</a:t>
            </a:r>
          </a:p>
        </p:txBody>
      </p:sp>
      <p:sp>
        <p:nvSpPr>
          <p:cNvPr id="238" name="Shape 238"/>
          <p:cNvSpPr/>
          <p:nvPr/>
        </p:nvSpPr>
        <p:spPr>
          <a:xfrm>
            <a:off x="9740900" y="5283200"/>
            <a:ext cx="5702299" cy="3149600"/>
          </a:xfrm>
          <a:prstGeom prst="roundRect">
            <a:avLst>
              <a:gd fmla="val 1306" name="adj"/>
            </a:avLst>
          </a:prstGeom>
          <a:solidFill>
            <a:schemeClr val="accent1">
              <a:alpha val="49411"/>
            </a:schemeClr>
          </a:solid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sp>
        <p:nvSpPr>
          <p:cNvPr id="239" name="Shape 239"/>
          <p:cNvSpPr/>
          <p:nvPr/>
        </p:nvSpPr>
        <p:spPr>
          <a:xfrm>
            <a:off x="101600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点击</a:t>
            </a:r>
            <a:r>
              <a:rPr b="0" i="0" lang="en-US" sz="2600" u="none" cap="none" strike="noStrike">
                <a:solidFill>
                  <a:srgbClr val="000000"/>
                </a:solidFill>
                <a:latin typeface="Cabin"/>
                <a:ea typeface="Cabin"/>
                <a:cs typeface="Cabin"/>
                <a:sym typeface="Cabin"/>
              </a:rPr>
              <a:t>!</a:t>
            </a:r>
          </a:p>
        </p:txBody>
      </p:sp>
      <p:sp>
        <p:nvSpPr>
          <p:cNvPr id="240" name="Shape 240"/>
          <p:cNvSpPr/>
          <p:nvPr/>
        </p:nvSpPr>
        <p:spPr>
          <a:xfrm>
            <a:off x="101600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点击!</a:t>
            </a:r>
          </a:p>
        </p:txBody>
      </p:sp>
      <p:sp>
        <p:nvSpPr>
          <p:cNvPr id="241" name="Shape 241"/>
          <p:cNvSpPr/>
          <p:nvPr/>
        </p:nvSpPr>
        <p:spPr>
          <a:xfrm>
            <a:off x="11582400" y="5689600"/>
            <a:ext cx="1092300" cy="1092300"/>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点击!</a:t>
            </a:r>
          </a:p>
        </p:txBody>
      </p:sp>
      <p:sp>
        <p:nvSpPr>
          <p:cNvPr id="242" name="Shape 242"/>
          <p:cNvSpPr/>
          <p:nvPr/>
        </p:nvSpPr>
        <p:spPr>
          <a:xfrm>
            <a:off x="11582400" y="70739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点击!</a:t>
            </a:r>
          </a:p>
        </p:txBody>
      </p:sp>
      <p:sp>
        <p:nvSpPr>
          <p:cNvPr id="243" name="Shape 243"/>
          <p:cNvSpPr/>
          <p:nvPr/>
        </p:nvSpPr>
        <p:spPr>
          <a:xfrm>
            <a:off x="13004800" y="7073900"/>
            <a:ext cx="1092199" cy="1092199"/>
          </a:xfrm>
          <a:prstGeom prst="roundRect">
            <a:avLst>
              <a:gd fmla="val 3767" name="adj"/>
            </a:avLst>
          </a:prstGeom>
          <a:solidFill>
            <a:srgbClr val="00FF00"/>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latin typeface="Cabin"/>
                <a:ea typeface="Cabin"/>
                <a:cs typeface="Cabin"/>
                <a:sym typeface="Cabin"/>
              </a:rPr>
              <a:t>付款</a:t>
            </a:r>
            <a:r>
              <a:rPr b="0" i="0" lang="en-US" sz="2600" u="none" cap="none" strike="noStrike">
                <a:solidFill>
                  <a:srgbClr val="000000"/>
                </a:solidFill>
                <a:latin typeface="Cabin"/>
                <a:ea typeface="Cabin"/>
                <a:cs typeface="Cabin"/>
                <a:sym typeface="Cabin"/>
              </a:rPr>
              <a:t>!</a:t>
            </a:r>
          </a:p>
        </p:txBody>
      </p:sp>
      <p:sp>
        <p:nvSpPr>
          <p:cNvPr id="244" name="Shape 244"/>
          <p:cNvSpPr/>
          <p:nvPr/>
        </p:nvSpPr>
        <p:spPr>
          <a:xfrm>
            <a:off x="13004800" y="5689600"/>
            <a:ext cx="1092199" cy="1092199"/>
          </a:xfrm>
          <a:prstGeom prst="roundRect">
            <a:avLst>
              <a:gd fmla="val 3767" name="adj"/>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rgbClr val="000000"/>
              </a:buClr>
              <a:buSzPct val="25000"/>
              <a:buFont typeface="Cabin"/>
              <a:buNone/>
            </a:pPr>
            <a:r>
              <a:rPr lang="en-US" sz="2600">
                <a:solidFill>
                  <a:schemeClr val="dk2"/>
                </a:solidFill>
                <a:latin typeface="Cabin"/>
                <a:ea typeface="Cabin"/>
                <a:cs typeface="Cabin"/>
                <a:sym typeface="Cabin"/>
              </a:rPr>
              <a:t>点击!</a:t>
            </a:r>
          </a:p>
        </p:txBody>
      </p:sp>
      <p:sp>
        <p:nvSpPr>
          <p:cNvPr id="245" name="Shape 245"/>
          <p:cNvSpPr/>
          <p:nvPr/>
        </p:nvSpPr>
        <p:spPr>
          <a:xfrm>
            <a:off x="14300200" y="6413500"/>
            <a:ext cx="876300" cy="876300"/>
          </a:xfrm>
          <a:prstGeom prst="ellipse">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pic>
        <p:nvPicPr>
          <p:cNvPr id="246" name="Shape 246"/>
          <p:cNvPicPr preferRelativeResize="0"/>
          <p:nvPr/>
        </p:nvPicPr>
        <p:blipFill rotWithShape="1">
          <a:blip r:embed="rId4">
            <a:alphaModFix/>
          </a:blip>
          <a:srcRect b="0" l="0" r="0" t="0"/>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b="0" l="0" r="0" t="0"/>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fmla="val -47109" name="adj1"/>
              <a:gd fmla="val 66488" name="adj2"/>
            </a:avLst>
          </a:prstGeom>
          <a:blipFill rotWithShape="1">
            <a:blip r:embed="rId6">
              <a:alphaModFix/>
            </a:blip>
            <a:stretch>
              <a:fillRect b="0" l="0" r="0" t="0"/>
            </a:stretch>
          </a:blipFill>
          <a:ln cap="rnd" cmpd="sng" w="50800">
            <a:solidFill>
              <a:srgbClr val="00FF00"/>
            </a:solidFill>
            <a:prstDash val="solid"/>
            <a:miter/>
            <a:headEnd len="med" w="med" type="none"/>
            <a:tailEnd len="med" w="med" type="none"/>
          </a:ln>
        </p:spPr>
        <p:txBody>
          <a:bodyPr anchorCtr="0" anchor="t" bIns="0" lIns="0" rIns="0" tIns="0">
            <a:noAutofit/>
          </a:bodyPr>
          <a:lstStyle/>
          <a:p>
            <a:pPr indent="0" lvl="0" marL="0" marR="0" rtl="0" algn="ctr">
              <a:lnSpc>
                <a:spcPct val="100000"/>
              </a:lnSpc>
              <a:spcBef>
                <a:spcPts val="0"/>
              </a:spcBef>
              <a:spcAft>
                <a:spcPts val="0"/>
              </a:spcAft>
              <a:buNone/>
            </a:pPr>
            <a:r>
              <a:t/>
            </a:r>
            <a:endParaRPr/>
          </a:p>
        </p:txBody>
      </p:sp>
      <p:cxnSp>
        <p:nvCxnSpPr>
          <p:cNvPr id="249" name="Shape 249"/>
          <p:cNvCxnSpPr/>
          <p:nvPr/>
        </p:nvCxnSpPr>
        <p:spPr>
          <a:xfrm>
            <a:off x="12376150" y="3783012"/>
            <a:ext cx="609599" cy="3194049"/>
          </a:xfrm>
          <a:prstGeom prst="straightConnector1">
            <a:avLst/>
          </a:prstGeom>
          <a:noFill/>
          <a:ln cap="rnd" cmpd="sng" w="88900">
            <a:solidFill>
              <a:srgbClr val="00FF00"/>
            </a:solidFill>
            <a:prstDash val="solid"/>
            <a:miter/>
            <a:headEnd len="med" w="med"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400">
                <a:solidFill>
                  <a:srgbClr val="00FF00"/>
                </a:solidFill>
                <a:latin typeface="Cabin"/>
                <a:ea typeface="Cabin"/>
                <a:cs typeface="Cabin"/>
                <a:sym typeface="Cabin"/>
              </a:rPr>
              <a:t>开始和</a:t>
            </a:r>
            <a:r>
              <a:rPr b="0" i="0" lang="en-US" sz="7400" u="none" cap="none" strike="noStrike">
                <a:solidFill>
                  <a:srgbClr val="00FF00"/>
                </a:solidFill>
                <a:latin typeface="Cabin"/>
                <a:ea typeface="Cabin"/>
                <a:cs typeface="Cabin"/>
                <a:sym typeface="Cabin"/>
              </a:rPr>
              <a:t>Python</a:t>
            </a:r>
            <a:r>
              <a:rPr lang="en-US" sz="7400">
                <a:solidFill>
                  <a:srgbClr val="00FF00"/>
                </a:solidFill>
                <a:latin typeface="Cabin"/>
                <a:ea typeface="Cabin"/>
                <a:cs typeface="Cabin"/>
                <a:sym typeface="Cabin"/>
              </a:rPr>
              <a:t>对话吧</a:t>
            </a:r>
            <a:r>
              <a:rPr b="0" i="0" lang="en-US" sz="7400" u="none" cap="none" strike="noStrike">
                <a:solidFill>
                  <a:srgbClr val="00FF00"/>
                </a:solidFill>
                <a:latin typeface="Cabin"/>
                <a:ea typeface="Cabin"/>
                <a:cs typeface="Cabin"/>
                <a:sym typeface="Cabin"/>
              </a:rPr>
              <a:t>...</a:t>
            </a:r>
          </a:p>
        </p:txBody>
      </p:sp>
      <p:pic>
        <p:nvPicPr>
          <p:cNvPr id="477" name="Shape 477"/>
          <p:cNvPicPr preferRelativeResize="0"/>
          <p:nvPr/>
        </p:nvPicPr>
        <p:blipFill rotWithShape="1">
          <a:blip r:embed="rId3">
            <a:alphaModFix/>
          </a:blip>
          <a:srcRect b="0" l="0" r="0" t="0"/>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b="0" l="0" r="0" t="0"/>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说点啥呢</a:t>
            </a:r>
            <a:r>
              <a:rPr b="0" i="0" lang="en-US" sz="7600" u="none" cap="none" strike="noStrike">
                <a:solidFill>
                  <a:srgbClr val="00FF00"/>
                </a:solidFill>
                <a:latin typeface="Cabin"/>
                <a:ea typeface="Cabin"/>
                <a:cs typeface="Cabin"/>
                <a:sym typeface="Cabin"/>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1155700" y="3175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00FF00"/>
                </a:solidFill>
                <a:latin typeface="Cabin"/>
                <a:ea typeface="Cabin"/>
                <a:cs typeface="Cabin"/>
                <a:sym typeface="Cabin"/>
              </a:rPr>
              <a:t>Python</a:t>
            </a:r>
            <a:r>
              <a:rPr lang="en-US" sz="7600">
                <a:solidFill>
                  <a:srgbClr val="00FF00"/>
                </a:solidFill>
                <a:latin typeface="Cabin"/>
                <a:ea typeface="Cabin"/>
                <a:cs typeface="Cabin"/>
                <a:sym typeface="Cabin"/>
              </a:rPr>
              <a:t>的基本要素</a:t>
            </a:r>
          </a:p>
        </p:txBody>
      </p:sp>
      <p:sp>
        <p:nvSpPr>
          <p:cNvPr id="489" name="Shape 48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rgbClr val="FFFF00"/>
                </a:solidFill>
                <a:latin typeface="Cabin"/>
                <a:ea typeface="Cabin"/>
                <a:cs typeface="Cabin"/>
                <a:sym typeface="Cabin"/>
              </a:rPr>
              <a:t>词汇</a:t>
            </a:r>
            <a:r>
              <a:rPr b="0" i="0" lang="en-US" sz="3600" u="none" cap="none" strike="noStrike">
                <a:solidFill>
                  <a:schemeClr val="lt1"/>
                </a:solidFill>
                <a:latin typeface="Cabin"/>
                <a:ea typeface="Cabin"/>
                <a:cs typeface="Cabin"/>
                <a:sym typeface="Cabin"/>
              </a:rPr>
              <a:t>-</a:t>
            </a:r>
            <a:r>
              <a:rPr lang="en-US" sz="3600">
                <a:solidFill>
                  <a:schemeClr val="lt1"/>
                </a:solidFill>
                <a:latin typeface="Cabin"/>
                <a:ea typeface="Cabin"/>
                <a:cs typeface="Cabin"/>
                <a:sym typeface="Cabin"/>
              </a:rPr>
              <a:t>变量及保留字</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第2章</a:t>
            </a:r>
            <a:r>
              <a:rPr b="0" i="0" lang="en-US" sz="3600" u="none" cap="none" strike="noStrike">
                <a:solidFill>
                  <a:schemeClr val="lt1"/>
                </a:solidFill>
                <a:latin typeface="Cabin"/>
                <a:ea typeface="Cabin"/>
                <a:cs typeface="Cabin"/>
                <a:sym typeface="Cabin"/>
              </a:rPr>
              <a:t>)</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rgbClr val="FFFF00"/>
                </a:solidFill>
                <a:latin typeface="Cabin"/>
                <a:ea typeface="Cabin"/>
                <a:cs typeface="Cabin"/>
                <a:sym typeface="Cabin"/>
              </a:rPr>
              <a:t>句子结构</a:t>
            </a:r>
            <a:r>
              <a:rPr b="0" i="0" lang="en-US" sz="3600" u="none" cap="none" strike="noStrike">
                <a:solidFill>
                  <a:schemeClr val="lt1"/>
                </a:solidFill>
                <a:latin typeface="Cabin"/>
                <a:ea typeface="Cabin"/>
                <a:cs typeface="Cabin"/>
                <a:sym typeface="Cabin"/>
              </a:rPr>
              <a:t> - </a:t>
            </a:r>
            <a:r>
              <a:rPr lang="en-US" sz="3600">
                <a:solidFill>
                  <a:schemeClr val="lt1"/>
                </a:solidFill>
                <a:latin typeface="Cabin"/>
                <a:ea typeface="Cabin"/>
                <a:cs typeface="Cabin"/>
                <a:sym typeface="Cabin"/>
              </a:rPr>
              <a:t>正确的语法</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第</a:t>
            </a:r>
            <a:r>
              <a:rPr b="0" i="0" lang="en-US" sz="3600" u="none" cap="none" strike="noStrike">
                <a:solidFill>
                  <a:schemeClr val="lt1"/>
                </a:solidFill>
                <a:latin typeface="Cabin"/>
                <a:ea typeface="Cabin"/>
                <a:cs typeface="Cabin"/>
                <a:sym typeface="Cabin"/>
              </a:rPr>
              <a:t>3-5</a:t>
            </a:r>
            <a:r>
              <a:rPr lang="en-US" sz="3600">
                <a:solidFill>
                  <a:schemeClr val="lt1"/>
                </a:solidFill>
                <a:latin typeface="Cabin"/>
                <a:ea typeface="Cabin"/>
                <a:cs typeface="Cabin"/>
                <a:sym typeface="Cabin"/>
              </a:rPr>
              <a:t>章</a:t>
            </a:r>
            <a:r>
              <a:rPr b="0" i="0" lang="en-US" sz="3600" u="none" cap="none" strike="noStrike">
                <a:solidFill>
                  <a:schemeClr val="lt1"/>
                </a:solidFill>
                <a:latin typeface="Cabin"/>
                <a:ea typeface="Cabin"/>
                <a:cs typeface="Cabin"/>
                <a:sym typeface="Cabin"/>
              </a:rPr>
              <a:t>)</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rgbClr val="FFFF00"/>
                </a:solidFill>
                <a:latin typeface="Cabin"/>
                <a:ea typeface="Cabin"/>
                <a:cs typeface="Cabin"/>
                <a:sym typeface="Cabin"/>
              </a:rPr>
              <a:t>故事结构</a:t>
            </a:r>
            <a:r>
              <a:rPr b="0" i="0" lang="en-US" sz="3600" u="none" cap="none" strike="noStrike">
                <a:solidFill>
                  <a:schemeClr val="lt1"/>
                </a:solidFill>
                <a:latin typeface="Cabin"/>
                <a:ea typeface="Cabin"/>
                <a:cs typeface="Cabin"/>
                <a:sym typeface="Cabin"/>
              </a:rPr>
              <a:t> - </a:t>
            </a:r>
            <a:r>
              <a:rPr lang="en-US" sz="3600">
                <a:solidFill>
                  <a:schemeClr val="lt1"/>
                </a:solidFill>
                <a:latin typeface="Cabin"/>
                <a:ea typeface="Cabin"/>
                <a:cs typeface="Cabin"/>
                <a:sym typeface="Cabin"/>
              </a:rPr>
              <a:t>为特定目的构建程序</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SzPct val="25000"/>
              <a:buFont typeface="Cabin"/>
              <a:buNone/>
            </a:pPr>
            <a:r>
              <a:rPr b="0" i="0" lang="en-US" sz="2600" u="none" cap="none" strike="noStrik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
        <p:nvSpPr>
          <p:cNvPr id="496" name="Shape 496"/>
          <p:cNvSpPr txBox="1"/>
          <p:nvPr/>
        </p:nvSpPr>
        <p:spPr>
          <a:xfrm>
            <a:off x="10436225" y="387350"/>
            <a:ext cx="4813299" cy="2590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4300">
                <a:solidFill>
                  <a:schemeClr val="lt1"/>
                </a:solidFill>
                <a:latin typeface="Cabin"/>
                <a:ea typeface="Cabin"/>
                <a:cs typeface="Cabin"/>
                <a:sym typeface="Cabin"/>
              </a:rPr>
              <a:t>一个关于怎样用Python在文件里数单词的小“故事”</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lang="en-US" sz="7600">
                <a:solidFill>
                  <a:srgbClr val="FFFF00"/>
                </a:solidFill>
                <a:latin typeface="Cabin"/>
                <a:ea typeface="Cabin"/>
                <a:cs typeface="Cabin"/>
                <a:sym typeface="Cabin"/>
              </a:rPr>
              <a:t>保留字</a:t>
            </a:r>
          </a:p>
        </p:txBody>
      </p:sp>
      <p:sp>
        <p:nvSpPr>
          <p:cNvPr id="502" name="Shape 502"/>
          <p:cNvSpPr txBox="1"/>
          <p:nvPr>
            <p:ph idx="1" type="body"/>
          </p:nvPr>
        </p:nvSpPr>
        <p:spPr>
          <a:xfrm>
            <a:off x="1155700" y="2603500"/>
            <a:ext cx="13931900" cy="21208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chemeClr val="lt1"/>
                </a:solidFill>
                <a:latin typeface="Cabin"/>
                <a:ea typeface="Cabin"/>
                <a:cs typeface="Cabin"/>
                <a:sym typeface="Cabin"/>
              </a:rPr>
              <a:t>不能使用</a:t>
            </a:r>
            <a:r>
              <a:rPr lang="en-US" sz="3600">
                <a:solidFill>
                  <a:srgbClr val="FFFF00"/>
                </a:solidFill>
                <a:latin typeface="Cabin"/>
                <a:ea typeface="Cabin"/>
                <a:cs typeface="Cabin"/>
                <a:sym typeface="Cabin"/>
              </a:rPr>
              <a:t>保留字</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作为变量名/标示符</a:t>
            </a:r>
          </a:p>
        </p:txBody>
      </p:sp>
      <p:sp>
        <p:nvSpPr>
          <p:cNvPr id="503" name="Shape 503"/>
          <p:cNvSpPr txBox="1"/>
          <p:nvPr/>
        </p:nvSpPr>
        <p:spPr>
          <a:xfrm>
            <a:off x="3733150" y="4724400"/>
            <a:ext cx="8967600" cy="323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4200" u="none" cap="none" strike="noStrik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504" name="Shape 504"/>
          <p:cNvSpPr txBox="1"/>
          <p:nvPr/>
        </p:nvSpPr>
        <p:spPr>
          <a:xfrm>
            <a:off x="13941425" y="82804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Chapter 2</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句子或行</a:t>
            </a:r>
          </a:p>
        </p:txBody>
      </p:sp>
      <p:sp>
        <p:nvSpPr>
          <p:cNvPr id="510" name="Shape 510"/>
          <p:cNvSpPr txBox="1"/>
          <p:nvPr/>
        </p:nvSpPr>
        <p:spPr>
          <a:xfrm>
            <a:off x="1554125" y="2730300"/>
            <a:ext cx="4003499"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7F00"/>
                </a:solidFill>
                <a:latin typeface="Courier New"/>
                <a:ea typeface="Courier New"/>
                <a:cs typeface="Courier New"/>
                <a:sym typeface="Courier New"/>
              </a:rPr>
              <a:t>x </a:t>
            </a:r>
            <a:r>
              <a:rPr b="0" i="0" lang="en-US" sz="4800" u="none" cap="none" strike="noStrike">
                <a:solidFill>
                  <a:srgbClr val="FF00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7F00"/>
              </a:buClr>
              <a:buSzPct val="25000"/>
              <a:buFont typeface="Cabin"/>
              <a:buNone/>
            </a:pPr>
            <a:r>
              <a:rPr b="0" i="0" lang="en-US" sz="4800" u="none" cap="none" strike="noStrike">
                <a:solidFill>
                  <a:srgbClr val="FF7F00"/>
                </a:solidFill>
                <a:latin typeface="Courier New"/>
                <a:ea typeface="Courier New"/>
                <a:cs typeface="Courier New"/>
                <a:sym typeface="Courier New"/>
              </a:rPr>
              <a:t>x </a:t>
            </a:r>
            <a:r>
              <a:rPr b="0" i="0" lang="en-US" sz="4800" u="none" cap="none" strike="noStrike">
                <a:solidFill>
                  <a:srgbClr val="FF00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x </a:t>
            </a:r>
            <a:r>
              <a:rPr b="0" i="0" lang="en-US" sz="4800" u="none" cap="none" strike="noStrike">
                <a:solidFill>
                  <a:srgbClr val="FF00FF"/>
                </a:solidFill>
                <a:latin typeface="Courier New"/>
                <a:ea typeface="Courier New"/>
                <a:cs typeface="Courier New"/>
                <a:sym typeface="Courier New"/>
              </a:rPr>
              <a:t>+</a:t>
            </a:r>
            <a:r>
              <a:rPr b="0" i="0" lang="en-US" sz="4800" u="none" cap="none" strike="noStrike">
                <a:solidFill>
                  <a:srgbClr val="FF7F00"/>
                </a:solidFill>
                <a:latin typeface="Courier New"/>
                <a:ea typeface="Courier New"/>
                <a:cs typeface="Courier New"/>
                <a:sym typeface="Courier New"/>
              </a:rPr>
              <a:t> </a:t>
            </a:r>
            <a:r>
              <a:rPr b="0" i="0" lang="en-US" sz="4800" u="none" cap="none" strike="noStrike">
                <a:solidFill>
                  <a:srgbClr val="00FFFF"/>
                </a:solidFill>
                <a:latin typeface="Courier New"/>
                <a:ea typeface="Courier New"/>
                <a:cs typeface="Courier New"/>
                <a:sym typeface="Courier New"/>
              </a:rPr>
              <a:t>2</a:t>
            </a:r>
          </a:p>
          <a:p>
            <a:pPr indent="0" lvl="0" marL="0" marR="0" rtl="0" algn="l">
              <a:lnSpc>
                <a:spcPct val="100000"/>
              </a:lnSpc>
              <a:spcBef>
                <a:spcPts val="0"/>
              </a:spcBef>
              <a:spcAft>
                <a:spcPts val="0"/>
              </a:spcAft>
              <a:buClr>
                <a:srgbClr val="FFFF00"/>
              </a:buClr>
              <a:buSzPct val="25000"/>
              <a:buFont typeface="Cabin"/>
              <a:buNone/>
            </a:pPr>
            <a:r>
              <a:rPr b="0" i="0" lang="en-US" sz="4800" u="none" cap="none" strike="noStrike">
                <a:solidFill>
                  <a:srgbClr val="FFFF00"/>
                </a:solidFill>
                <a:latin typeface="Courier New"/>
                <a:ea typeface="Courier New"/>
                <a:cs typeface="Courier New"/>
                <a:sym typeface="Courier New"/>
              </a:rPr>
              <a:t>print</a:t>
            </a:r>
            <a:r>
              <a:rPr b="0" i="0" lang="en-US" sz="4800" u="none" cap="none" strike="noStrike">
                <a:solidFill>
                  <a:srgbClr val="FF7F00"/>
                </a:solidFill>
                <a:latin typeface="Courier New"/>
                <a:ea typeface="Courier New"/>
                <a:cs typeface="Courier New"/>
                <a:sym typeface="Courier New"/>
              </a:rPr>
              <a:t> x</a:t>
            </a:r>
          </a:p>
        </p:txBody>
      </p:sp>
      <p:sp>
        <p:nvSpPr>
          <p:cNvPr id="511" name="Shape 511"/>
          <p:cNvSpPr txBox="1"/>
          <p:nvPr/>
        </p:nvSpPr>
        <p:spPr>
          <a:xfrm>
            <a:off x="1362075" y="7874000"/>
            <a:ext cx="1827299"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lang="en-US" sz="4200">
                <a:solidFill>
                  <a:srgbClr val="FF7F00"/>
                </a:solidFill>
                <a:latin typeface="Cabin"/>
                <a:ea typeface="Cabin"/>
                <a:cs typeface="Cabin"/>
                <a:sym typeface="Cabin"/>
              </a:rPr>
              <a:t>变量</a:t>
            </a:r>
          </a:p>
        </p:txBody>
      </p:sp>
      <p:sp>
        <p:nvSpPr>
          <p:cNvPr id="512" name="Shape 512"/>
          <p:cNvSpPr txBox="1"/>
          <p:nvPr/>
        </p:nvSpPr>
        <p:spPr>
          <a:xfrm>
            <a:off x="4365625" y="7874000"/>
            <a:ext cx="21972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lang="en-US" sz="4200">
                <a:solidFill>
                  <a:srgbClr val="FF00FF"/>
                </a:solidFill>
                <a:latin typeface="Cabin"/>
                <a:ea typeface="Cabin"/>
                <a:cs typeface="Cabin"/>
                <a:sym typeface="Cabin"/>
              </a:rPr>
              <a:t>操作符</a:t>
            </a:r>
          </a:p>
        </p:txBody>
      </p:sp>
      <p:sp>
        <p:nvSpPr>
          <p:cNvPr id="513" name="Shape 513"/>
          <p:cNvSpPr txBox="1"/>
          <p:nvPr/>
        </p:nvSpPr>
        <p:spPr>
          <a:xfrm>
            <a:off x="7750175" y="7924800"/>
            <a:ext cx="21081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lang="en-US" sz="4200">
                <a:solidFill>
                  <a:srgbClr val="00FFFF"/>
                </a:solidFill>
                <a:latin typeface="Cabin"/>
                <a:ea typeface="Cabin"/>
                <a:cs typeface="Cabin"/>
                <a:sym typeface="Cabin"/>
              </a:rPr>
              <a:t>常量</a:t>
            </a:r>
          </a:p>
        </p:txBody>
      </p:sp>
      <p:sp>
        <p:nvSpPr>
          <p:cNvPr id="514" name="Shape 514"/>
          <p:cNvSpPr txBox="1"/>
          <p:nvPr/>
        </p:nvSpPr>
        <p:spPr>
          <a:xfrm>
            <a:off x="11550650" y="7924800"/>
            <a:ext cx="3489300" cy="7239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lang="en-US" sz="4200">
                <a:solidFill>
                  <a:srgbClr val="FFFF00"/>
                </a:solidFill>
                <a:latin typeface="Cabin"/>
                <a:ea typeface="Cabin"/>
                <a:cs typeface="Cabin"/>
                <a:sym typeface="Cabin"/>
              </a:rPr>
              <a:t>保留字</a:t>
            </a:r>
          </a:p>
        </p:txBody>
      </p:sp>
      <p:sp>
        <p:nvSpPr>
          <p:cNvPr id="515" name="Shape 515"/>
          <p:cNvSpPr txBox="1"/>
          <p:nvPr/>
        </p:nvSpPr>
        <p:spPr>
          <a:xfrm>
            <a:off x="7213600" y="2717800"/>
            <a:ext cx="8466000" cy="4038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5400">
                <a:solidFill>
                  <a:schemeClr val="lt1"/>
                </a:solidFill>
                <a:latin typeface="Cabin"/>
                <a:ea typeface="Cabin"/>
                <a:cs typeface="Cabin"/>
                <a:sym typeface="Cabin"/>
              </a:rPr>
              <a:t>赋值语句</a:t>
            </a:r>
          </a:p>
          <a:p>
            <a:pPr indent="0" lvl="0" marL="0" marR="0" rtl="0" algn="l">
              <a:lnSpc>
                <a:spcPct val="100000"/>
              </a:lnSpc>
              <a:spcBef>
                <a:spcPts val="0"/>
              </a:spcBef>
              <a:spcAft>
                <a:spcPts val="0"/>
              </a:spcAft>
              <a:buClr>
                <a:schemeClr val="lt1"/>
              </a:buClr>
              <a:buSzPct val="25000"/>
              <a:buFont typeface="Cabin"/>
              <a:buNone/>
            </a:pPr>
            <a:r>
              <a:rPr lang="en-US" sz="5400">
                <a:solidFill>
                  <a:schemeClr val="lt1"/>
                </a:solidFill>
                <a:latin typeface="Cabin"/>
                <a:ea typeface="Cabin"/>
                <a:cs typeface="Cabin"/>
                <a:sym typeface="Cabin"/>
              </a:rPr>
              <a:t>以表达式赋值</a:t>
            </a:r>
          </a:p>
          <a:p>
            <a:pPr indent="0" lvl="0" marL="0" marR="0" rtl="0" algn="l">
              <a:lnSpc>
                <a:spcPct val="100000"/>
              </a:lnSpc>
              <a:spcBef>
                <a:spcPts val="0"/>
              </a:spcBef>
              <a:spcAft>
                <a:spcPts val="0"/>
              </a:spcAft>
              <a:buClr>
                <a:schemeClr val="lt1"/>
              </a:buClr>
              <a:buSzPct val="25000"/>
              <a:buFont typeface="Cabin"/>
              <a:buNone/>
            </a:pPr>
            <a:r>
              <a:rPr lang="en-US" sz="5400">
                <a:solidFill>
                  <a:schemeClr val="lt1"/>
                </a:solidFill>
                <a:latin typeface="Cabin"/>
                <a:ea typeface="Cabin"/>
                <a:cs typeface="Cabin"/>
                <a:sym typeface="Cabin"/>
              </a:rPr>
              <a:t>打印语句</a:t>
            </a:r>
          </a:p>
        </p:txBody>
      </p:sp>
      <p:cxnSp>
        <p:nvCxnSpPr>
          <p:cNvPr id="516" name="Shape 516"/>
          <p:cNvCxnSpPr/>
          <p:nvPr/>
        </p:nvCxnSpPr>
        <p:spPr>
          <a:xfrm flipH="1" rot="10800000">
            <a:off x="5308600" y="3886262"/>
            <a:ext cx="1330199" cy="17399"/>
          </a:xfrm>
          <a:prstGeom prst="straightConnector1">
            <a:avLst/>
          </a:prstGeom>
          <a:noFill/>
          <a:ln cap="rnd" cmpd="sng" w="63500">
            <a:solidFill>
              <a:schemeClr val="lt1"/>
            </a:solidFill>
            <a:prstDash val="solid"/>
            <a:miter/>
            <a:headEnd len="med" w="med" type="stealth"/>
            <a:tailEnd len="med" w="med" type="none"/>
          </a:ln>
        </p:spPr>
      </p:cxnSp>
      <p:cxnSp>
        <p:nvCxnSpPr>
          <p:cNvPr id="517" name="Shape 517"/>
          <p:cNvCxnSpPr/>
          <p:nvPr/>
        </p:nvCxnSpPr>
        <p:spPr>
          <a:xfrm flipH="1" rot="10800000">
            <a:off x="5816600" y="4734062"/>
            <a:ext cx="933599" cy="7800"/>
          </a:xfrm>
          <a:prstGeom prst="straightConnector1">
            <a:avLst/>
          </a:prstGeom>
          <a:noFill/>
          <a:ln cap="rnd" cmpd="sng" w="63500">
            <a:solidFill>
              <a:schemeClr val="lt1"/>
            </a:solidFill>
            <a:prstDash val="solid"/>
            <a:miter/>
            <a:headEnd len="med" w="med" type="stealth"/>
            <a:tailEnd len="med" w="med" type="none"/>
          </a:ln>
        </p:spPr>
      </p:cxnSp>
      <p:cxnSp>
        <p:nvCxnSpPr>
          <p:cNvPr id="518" name="Shape 518"/>
          <p:cNvCxnSpPr/>
          <p:nvPr/>
        </p:nvCxnSpPr>
        <p:spPr>
          <a:xfrm flipH="1" rot="10800000">
            <a:off x="5384800" y="5562662"/>
            <a:ext cx="1330199" cy="17399"/>
          </a:xfrm>
          <a:prstGeom prst="straightConnector1">
            <a:avLst/>
          </a:prstGeom>
          <a:noFill/>
          <a:ln cap="rnd" cmpd="sng" w="63500">
            <a:solidFill>
              <a:schemeClr val="lt1"/>
            </a:solidFill>
            <a:prstDash val="solid"/>
            <a:miter/>
            <a:headEnd len="med" w="med" type="stealth"/>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1155700" y="2781300"/>
            <a:ext cx="13931900"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lang="en-US" sz="7600">
                <a:solidFill>
                  <a:srgbClr val="FF7F00"/>
                </a:solidFill>
                <a:latin typeface="Cabin"/>
                <a:ea typeface="Cabin"/>
                <a:cs typeface="Cabin"/>
                <a:sym typeface="Cabin"/>
              </a:rPr>
              <a:t>程序段</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400" u="none" cap="none" strike="noStrike">
                <a:solidFill>
                  <a:srgbClr val="FFFF00"/>
                </a:solidFill>
                <a:latin typeface="Cabin"/>
                <a:ea typeface="Cabin"/>
                <a:cs typeface="Cabin"/>
                <a:sym typeface="Cabin"/>
              </a:rPr>
              <a:t>Python </a:t>
            </a:r>
            <a:r>
              <a:rPr lang="en-US" sz="7400">
                <a:solidFill>
                  <a:srgbClr val="FFFF00"/>
                </a:solidFill>
                <a:latin typeface="Cabin"/>
                <a:ea typeface="Cabin"/>
                <a:cs typeface="Cabin"/>
                <a:sym typeface="Cabin"/>
              </a:rPr>
              <a:t>脚本</a:t>
            </a:r>
          </a:p>
        </p:txBody>
      </p:sp>
      <p:sp>
        <p:nvSpPr>
          <p:cNvPr id="529" name="Shape 529"/>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80111" lvl="0" marL="749300" marR="0" rtl="0" algn="l">
              <a:lnSpc>
                <a:spcPct val="100000"/>
              </a:lnSpc>
              <a:spcBef>
                <a:spcPts val="0"/>
              </a:spcBef>
              <a:spcAft>
                <a:spcPts val="0"/>
              </a:spcAft>
              <a:buClr>
                <a:schemeClr val="lt1"/>
              </a:buClr>
              <a:buSzPct val="100000"/>
              <a:buFont typeface="Cabin"/>
              <a:buChar char="•"/>
            </a:pPr>
            <a:r>
              <a:rPr lang="en-US" sz="3400">
                <a:solidFill>
                  <a:schemeClr val="lt1"/>
                </a:solidFill>
                <a:latin typeface="Cabin"/>
                <a:ea typeface="Cabin"/>
                <a:cs typeface="Cabin"/>
                <a:sym typeface="Cabin"/>
              </a:rPr>
              <a:t>互动式Python适合用于验证概念及编写3-4行的小程序</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绝大部分程序都长得多，因为我们需要用文件保存，并让Python去文件里面运行命令</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rPr>
              <a:t>换句话说，我们“给了Python一个脚本”</a:t>
            </a:r>
          </a:p>
          <a:p>
            <a:pPr indent="-380111" lvl="0" marL="749300" marR="0" rtl="0" algn="l">
              <a:lnSpc>
                <a:spcPct val="100000"/>
              </a:lnSpc>
              <a:spcBef>
                <a:spcPts val="3500"/>
              </a:spcBef>
              <a:spcAft>
                <a:spcPts val="0"/>
              </a:spcAft>
              <a:buClr>
                <a:schemeClr val="lt1"/>
              </a:buClr>
              <a:buSzPct val="100000"/>
              <a:buFont typeface="Cabin"/>
              <a:buChar char="•"/>
            </a:pPr>
            <a:r>
              <a:rPr lang="en-US" sz="3400">
                <a:solidFill>
                  <a:schemeClr val="lt1"/>
                </a:solidFill>
                <a:latin typeface="Cabin"/>
                <a:ea typeface="Cabin"/>
                <a:cs typeface="Cabin"/>
                <a:sym typeface="Cabin"/>
              </a:rPr>
              <a:t>为了简便，我们用“.py”作为后缀标识包含Python的文件</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写一个简单的程序</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400">
                <a:solidFill>
                  <a:srgbClr val="00FF00"/>
                </a:solidFill>
                <a:latin typeface="Cabin"/>
                <a:ea typeface="Cabin"/>
                <a:cs typeface="Cabin"/>
                <a:sym typeface="Cabin"/>
              </a:rPr>
              <a:t>互动vs脚本</a:t>
            </a:r>
          </a:p>
        </p:txBody>
      </p:sp>
      <p:sp>
        <p:nvSpPr>
          <p:cNvPr id="540" name="Shape 540"/>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400">
                <a:solidFill>
                  <a:schemeClr val="lt1"/>
                </a:solidFill>
                <a:latin typeface="Cabin"/>
                <a:ea typeface="Cabin"/>
                <a:cs typeface="Cabin"/>
                <a:sym typeface="Cabin"/>
              </a:rPr>
              <a:t>互动</a:t>
            </a:r>
          </a:p>
          <a:p>
            <a:pPr indent="-533400" lvl="1" marL="1041400" marR="0" rtl="0" algn="l">
              <a:lnSpc>
                <a:spcPct val="100000"/>
              </a:lnSpc>
              <a:spcBef>
                <a:spcPts val="3500"/>
              </a:spcBef>
              <a:spcAft>
                <a:spcPts val="0"/>
              </a:spcAft>
              <a:buClr>
                <a:schemeClr val="lt1"/>
              </a:buClr>
              <a:buSzPct val="171000"/>
              <a:buFont typeface="Cabin"/>
            </a:pPr>
            <a:r>
              <a:rPr lang="en-US" sz="3400">
                <a:solidFill>
                  <a:schemeClr val="lt1"/>
                </a:solidFill>
                <a:latin typeface="Cabin"/>
                <a:ea typeface="Cabin"/>
                <a:cs typeface="Cabin"/>
                <a:sym typeface="Cabin"/>
              </a:rPr>
              <a:t>你敲一行，Python回应一行</a:t>
            </a:r>
          </a:p>
          <a:p>
            <a:pPr indent="-533400" lvl="0" marL="749300" marR="0" rtl="0" algn="l">
              <a:lnSpc>
                <a:spcPct val="100000"/>
              </a:lnSpc>
              <a:spcBef>
                <a:spcPts val="3500"/>
              </a:spcBef>
              <a:spcAft>
                <a:spcPts val="0"/>
              </a:spcAft>
              <a:buClr>
                <a:schemeClr val="lt1"/>
              </a:buClr>
              <a:buSzPct val="171000"/>
              <a:buFont typeface="Cabin"/>
              <a:buChar char="•"/>
            </a:pPr>
            <a:r>
              <a:rPr lang="en-US" sz="3400">
                <a:solidFill>
                  <a:schemeClr val="lt1"/>
                </a:solidFill>
                <a:latin typeface="Cabin"/>
                <a:ea typeface="Cabin"/>
                <a:cs typeface="Cabin"/>
                <a:sym typeface="Cabin"/>
              </a:rPr>
              <a:t>脚本</a:t>
            </a:r>
          </a:p>
          <a:p>
            <a:pPr indent="-533400" lvl="1" marL="1041400" marR="0" rtl="0" algn="l">
              <a:lnSpc>
                <a:spcPct val="100000"/>
              </a:lnSpc>
              <a:spcBef>
                <a:spcPts val="3500"/>
              </a:spcBef>
              <a:spcAft>
                <a:spcPts val="0"/>
              </a:spcAft>
              <a:buClr>
                <a:schemeClr val="lt1"/>
              </a:buClr>
              <a:buSzPct val="171000"/>
              <a:buFont typeface="Cabin"/>
            </a:pPr>
            <a:r>
              <a:rPr lang="en-US" sz="3400">
                <a:solidFill>
                  <a:schemeClr val="lt1"/>
                </a:solidFill>
                <a:latin typeface="Cabin"/>
                <a:ea typeface="Cabin"/>
                <a:cs typeface="Cabin"/>
                <a:sym typeface="Cabin"/>
              </a:rPr>
              <a:t>你在文本编辑器中往文件输入一段语句，并让Python运行文件中的所有语句</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用户 </a:t>
            </a:r>
            <a:r>
              <a:rPr b="0" i="0" lang="en-US" sz="7600" u="none" cap="none" strike="noStrike">
                <a:solidFill>
                  <a:srgbClr val="00FF00"/>
                </a:solidFill>
                <a:latin typeface="Cabin"/>
                <a:ea typeface="Cabin"/>
                <a:cs typeface="Cabin"/>
                <a:sym typeface="Cabin"/>
              </a:rPr>
              <a:t>vs. </a:t>
            </a:r>
            <a:r>
              <a:rPr lang="en-US" sz="7600">
                <a:solidFill>
                  <a:srgbClr val="00FF00"/>
                </a:solidFill>
                <a:latin typeface="Cabin"/>
                <a:ea typeface="Cabin"/>
                <a:cs typeface="Cabin"/>
                <a:sym typeface="Cabin"/>
              </a:rPr>
              <a:t>程序员</a:t>
            </a:r>
          </a:p>
        </p:txBody>
      </p:sp>
      <p:sp>
        <p:nvSpPr>
          <p:cNvPr id="255" name="Shape 255"/>
          <p:cNvSpPr txBox="1"/>
          <p:nvPr>
            <p:ph idx="1" type="body"/>
          </p:nvPr>
        </p:nvSpPr>
        <p:spPr>
          <a:xfrm>
            <a:off x="1155700" y="24511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lang="en-US" sz="3200">
                <a:solidFill>
                  <a:schemeClr val="lt1"/>
                </a:solidFill>
                <a:latin typeface="Cabin"/>
                <a:ea typeface="Cabin"/>
                <a:cs typeface="Cabin"/>
                <a:sym typeface="Cabin"/>
              </a:rPr>
              <a:t>用户眼中计算机就是一堆工具 - 文字处理器，电子表格，地图，任务列表，等等</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程序员理解计算机工作的方式及计算机的语言</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程序员掌握一些工具，用来开发新的工具</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程序员有时候会开发一些工具帮助很多用户，而有时候程序员会仅仅开发一些“助手”，来帮忙自动化处理任务</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程序步骤或程序流</a:t>
            </a:r>
          </a:p>
        </p:txBody>
      </p:sp>
      <p:sp>
        <p:nvSpPr>
          <p:cNvPr id="546" name="Shape 546"/>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chemeClr val="lt1"/>
                </a:solidFill>
                <a:latin typeface="Cabin"/>
                <a:ea typeface="Cabin"/>
                <a:cs typeface="Cabin"/>
                <a:sym typeface="Cabin"/>
              </a:rPr>
              <a:t>程序就是一系列按序执行的步骤，像菜谱或安装指引</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一些步骤是有条件执行的-也就是说，这些步骤可能被跳过</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有时候一个或多个步骤，需要被重复执行</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有时候我们会存储一些步骤，接下来重复用在程序的其他地方</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第4章</a:t>
            </a:r>
            <a:r>
              <a:rPr b="0" i="0" lang="en-US" sz="3600" u="none" cap="none" strike="noStrike">
                <a:solidFill>
                  <a:schemeClr val="lt1"/>
                </a:solidFill>
                <a:latin typeface="Cabin"/>
                <a:ea typeface="Cabin"/>
                <a:cs typeface="Cabin"/>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顺序步骤</a:t>
            </a:r>
          </a:p>
        </p:txBody>
      </p:sp>
      <p:sp>
        <p:nvSpPr>
          <p:cNvPr id="552" name="Shape 552"/>
          <p:cNvSpPr txBox="1"/>
          <p:nvPr/>
        </p:nvSpPr>
        <p:spPr>
          <a:xfrm>
            <a:off x="6859586" y="3017836"/>
            <a:ext cx="1744661" cy="3324225"/>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程序</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x = 2</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x</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x = x + 2</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x</a:t>
            </a:r>
          </a:p>
        </p:txBody>
      </p:sp>
      <p:sp>
        <p:nvSpPr>
          <p:cNvPr id="553" name="Shape 553"/>
          <p:cNvSpPr txBox="1"/>
          <p:nvPr/>
        </p:nvSpPr>
        <p:spPr>
          <a:xfrm>
            <a:off x="11812586" y="3571875"/>
            <a:ext cx="1481137" cy="22161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输出</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a:t>
            </a:r>
          </a:p>
        </p:txBody>
      </p:sp>
      <p:sp>
        <p:nvSpPr>
          <p:cNvPr id="554" name="Shape 554"/>
          <p:cNvSpPr txBox="1"/>
          <p:nvPr/>
        </p:nvSpPr>
        <p:spPr>
          <a:xfrm>
            <a:off x="1587500" y="3073400"/>
            <a:ext cx="2743199" cy="5969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x = 2</a:t>
            </a:r>
          </a:p>
        </p:txBody>
      </p:sp>
      <p:sp>
        <p:nvSpPr>
          <p:cNvPr id="555" name="Shape 555"/>
          <p:cNvSpPr txBox="1"/>
          <p:nvPr/>
        </p:nvSpPr>
        <p:spPr>
          <a:xfrm>
            <a:off x="1587500" y="4178300"/>
            <a:ext cx="2743199" cy="5969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x</a:t>
            </a:r>
          </a:p>
        </p:txBody>
      </p:sp>
      <p:cxnSp>
        <p:nvCxnSpPr>
          <p:cNvPr id="556" name="Shape 556"/>
          <p:cNvCxnSpPr/>
          <p:nvPr/>
        </p:nvCxnSpPr>
        <p:spPr>
          <a:xfrm rot="10800000">
            <a:off x="2940049" y="3656011"/>
            <a:ext cx="14287" cy="566736"/>
          </a:xfrm>
          <a:prstGeom prst="straightConnector1">
            <a:avLst/>
          </a:prstGeom>
          <a:noFill/>
          <a:ln cap="rnd" cmpd="sng" w="76200">
            <a:solidFill>
              <a:srgbClr val="0000FF"/>
            </a:solidFill>
            <a:prstDash val="solid"/>
            <a:miter/>
            <a:headEnd len="med" w="med" type="stealth"/>
            <a:tailEnd len="med" w="med" type="none"/>
          </a:ln>
        </p:spPr>
      </p:cxnSp>
      <p:sp>
        <p:nvSpPr>
          <p:cNvPr id="557" name="Shape 557"/>
          <p:cNvSpPr txBox="1"/>
          <p:nvPr/>
        </p:nvSpPr>
        <p:spPr>
          <a:xfrm>
            <a:off x="1587500" y="5245100"/>
            <a:ext cx="2743199" cy="5969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x = x + 2</a:t>
            </a:r>
          </a:p>
        </p:txBody>
      </p:sp>
      <p:cxnSp>
        <p:nvCxnSpPr>
          <p:cNvPr id="558" name="Shape 558"/>
          <p:cNvCxnSpPr/>
          <p:nvPr/>
        </p:nvCxnSpPr>
        <p:spPr>
          <a:xfrm rot="10800000">
            <a:off x="2940049" y="4722811"/>
            <a:ext cx="14287" cy="566736"/>
          </a:xfrm>
          <a:prstGeom prst="straightConnector1">
            <a:avLst/>
          </a:prstGeom>
          <a:noFill/>
          <a:ln cap="rnd" cmpd="sng" w="76200">
            <a:solidFill>
              <a:srgbClr val="0000FF"/>
            </a:solidFill>
            <a:prstDash val="solid"/>
            <a:miter/>
            <a:headEnd len="med" w="med" type="stealth"/>
            <a:tailEnd len="med" w="med" type="none"/>
          </a:ln>
        </p:spPr>
      </p:cxnSp>
      <p:sp>
        <p:nvSpPr>
          <p:cNvPr id="559" name="Shape 559"/>
          <p:cNvSpPr txBox="1"/>
          <p:nvPr/>
        </p:nvSpPr>
        <p:spPr>
          <a:xfrm>
            <a:off x="1587500" y="6362700"/>
            <a:ext cx="2743199" cy="5969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print x</a:t>
            </a:r>
          </a:p>
        </p:txBody>
      </p:sp>
      <p:cxnSp>
        <p:nvCxnSpPr>
          <p:cNvPr id="560" name="Shape 560"/>
          <p:cNvCxnSpPr/>
          <p:nvPr/>
        </p:nvCxnSpPr>
        <p:spPr>
          <a:xfrm rot="10800000">
            <a:off x="2940049" y="5840411"/>
            <a:ext cx="14287" cy="566736"/>
          </a:xfrm>
          <a:prstGeom prst="straightConnector1">
            <a:avLst/>
          </a:prstGeom>
          <a:noFill/>
          <a:ln cap="rnd" cmpd="sng" w="76200">
            <a:solidFill>
              <a:srgbClr val="0000FF"/>
            </a:solidFill>
            <a:prstDash val="solid"/>
            <a:miter/>
            <a:headEnd len="med" w="med" type="stealth"/>
            <a:tailEnd len="med" w="med" type="none"/>
          </a:ln>
        </p:spPr>
      </p:cxnSp>
      <p:cxnSp>
        <p:nvCxnSpPr>
          <p:cNvPr id="561" name="Shape 561"/>
          <p:cNvCxnSpPr/>
          <p:nvPr/>
        </p:nvCxnSpPr>
        <p:spPr>
          <a:xfrm rot="10800000">
            <a:off x="8515424" y="4992574"/>
            <a:ext cx="3184200" cy="189300"/>
          </a:xfrm>
          <a:prstGeom prst="straightConnector1">
            <a:avLst/>
          </a:prstGeom>
          <a:noFill/>
          <a:ln cap="rnd" cmpd="sng" w="50800">
            <a:solidFill>
              <a:srgbClr val="FF7F00"/>
            </a:solidFill>
            <a:prstDash val="solid"/>
            <a:miter/>
            <a:headEnd len="med" w="med" type="stealth"/>
            <a:tailEnd len="med" w="med" type="none"/>
          </a:ln>
        </p:spPr>
      </p:cxnSp>
      <p:cxnSp>
        <p:nvCxnSpPr>
          <p:cNvPr id="562" name="Shape 562"/>
          <p:cNvCxnSpPr/>
          <p:nvPr/>
        </p:nvCxnSpPr>
        <p:spPr>
          <a:xfrm flipH="1">
            <a:off x="8450375" y="5814925"/>
            <a:ext cx="3272699" cy="270000"/>
          </a:xfrm>
          <a:prstGeom prst="straightConnector1">
            <a:avLst/>
          </a:prstGeom>
          <a:noFill/>
          <a:ln cap="rnd" cmpd="sng" w="50800">
            <a:solidFill>
              <a:srgbClr val="FF7F00"/>
            </a:solidFill>
            <a:prstDash val="solid"/>
            <a:miter/>
            <a:headEnd len="med" w="med" type="stealth"/>
            <a:tailEnd len="med" w="med" type="none"/>
          </a:ln>
        </p:spPr>
      </p:cxnSp>
      <p:sp>
        <p:nvSpPr>
          <p:cNvPr id="563" name="Shape 563"/>
          <p:cNvSpPr txBox="1"/>
          <p:nvPr/>
        </p:nvSpPr>
        <p:spPr>
          <a:xfrm>
            <a:off x="2054200" y="7558250"/>
            <a:ext cx="110799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300">
                <a:solidFill>
                  <a:schemeClr val="lt1"/>
                </a:solidFill>
                <a:latin typeface="Cabin"/>
                <a:ea typeface="Cabin"/>
                <a:cs typeface="Cabin"/>
                <a:sym typeface="Cabin"/>
              </a:rPr>
              <a:t>程序运行的时候，是从一步走到下一步。作为程序编写者，我们设计一条“路径”让程序跟着走。</a:t>
            </a:r>
          </a:p>
        </p:txBody>
      </p:sp>
      <p:sp>
        <p:nvSpPr>
          <p:cNvPr id="564" name="Shape 564"/>
          <p:cNvSpPr txBox="1"/>
          <p:nvPr/>
        </p:nvSpPr>
        <p:spPr>
          <a:xfrm>
            <a:off x="13941425" y="82804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lang="en-US" sz="3600">
                <a:solidFill>
                  <a:srgbClr val="00FFFF"/>
                </a:solidFill>
                <a:latin typeface="Cabin"/>
                <a:ea typeface="Cabin"/>
                <a:cs typeface="Cabin"/>
                <a:sym typeface="Cabin"/>
              </a:rPr>
              <a:t>第</a:t>
            </a:r>
            <a:r>
              <a:rPr b="0" i="0" lang="en-US" sz="3600" u="none" cap="none" strike="noStrike">
                <a:solidFill>
                  <a:srgbClr val="00FFFF"/>
                </a:solidFill>
                <a:latin typeface="Cabin"/>
                <a:ea typeface="Cabin"/>
                <a:cs typeface="Cabin"/>
                <a:sym typeface="Cabin"/>
              </a:rPr>
              <a:t>2</a:t>
            </a:r>
            <a:r>
              <a:rPr lang="en-US" sz="3600">
                <a:solidFill>
                  <a:srgbClr val="00FFFF"/>
                </a:solidFill>
                <a:latin typeface="Cabin"/>
                <a:ea typeface="Cabin"/>
                <a:cs typeface="Cabin"/>
                <a:sym typeface="Cabin"/>
              </a:rPr>
              <a:t>章</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5880100" y="241300"/>
            <a:ext cx="9207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条件步骤</a:t>
            </a:r>
          </a:p>
        </p:txBody>
      </p:sp>
      <p:sp>
        <p:nvSpPr>
          <p:cNvPr id="570" name="Shape 570"/>
          <p:cNvSpPr txBox="1"/>
          <p:nvPr/>
        </p:nvSpPr>
        <p:spPr>
          <a:xfrm>
            <a:off x="13314362" y="3562350"/>
            <a:ext cx="1581150" cy="21843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输出</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Smaller</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Finis</a:t>
            </a:r>
          </a:p>
        </p:txBody>
      </p:sp>
      <p:sp>
        <p:nvSpPr>
          <p:cNvPr id="571" name="Shape 571"/>
          <p:cNvSpPr txBox="1"/>
          <p:nvPr/>
        </p:nvSpPr>
        <p:spPr>
          <a:xfrm>
            <a:off x="7799386" y="2873375"/>
            <a:ext cx="3098800" cy="498474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程序</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x = 5</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if</a:t>
            </a:r>
            <a:r>
              <a:rPr b="0" i="0" lang="en-US" sz="3600" u="none" cap="none" strike="noStrike">
                <a:solidFill>
                  <a:srgbClr val="FF7F00"/>
                </a:solidFill>
                <a:latin typeface="Cabin"/>
                <a:ea typeface="Cabin"/>
                <a:cs typeface="Cabin"/>
                <a:sym typeface="Cabin"/>
              </a:rPr>
              <a:t> x &lt; 10:</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'Smaller’</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if</a:t>
            </a:r>
            <a:r>
              <a:rPr b="0" i="0" lang="en-US" sz="3600" u="none" cap="none" strike="noStrike">
                <a:solidFill>
                  <a:srgbClr val="FF7F00"/>
                </a:solidFill>
                <a:latin typeface="Cabin"/>
                <a:ea typeface="Cabin"/>
                <a:cs typeface="Cabin"/>
                <a:sym typeface="Cabin"/>
              </a:rPr>
              <a:t> x &gt; 20:</a:t>
            </a:r>
          </a:p>
          <a:p>
            <a:pPr indent="0" lvl="0" marL="0" marR="0" rtl="0" algn="l">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'Bigger'</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a:t>
            </a:r>
            <a:r>
              <a:rPr b="0" i="0" lang="en-US" sz="3600" u="none" cap="none" strike="noStrike">
                <a:solidFill>
                  <a:srgbClr val="FF7F00"/>
                </a:solidFill>
                <a:latin typeface="Cabin"/>
                <a:ea typeface="Cabin"/>
                <a:cs typeface="Cabin"/>
                <a:sym typeface="Cabin"/>
              </a:rPr>
              <a:t> 'Finis'</a:t>
            </a:r>
          </a:p>
        </p:txBody>
      </p:sp>
      <p:sp>
        <p:nvSpPr>
          <p:cNvPr id="572" name="Shape 572"/>
          <p:cNvSpPr txBox="1"/>
          <p:nvPr/>
        </p:nvSpPr>
        <p:spPr>
          <a:xfrm>
            <a:off x="1244600" y="977900"/>
            <a:ext cx="2743199" cy="5969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none" cap="none" strike="noStrike">
                <a:solidFill>
                  <a:schemeClr val="lt1"/>
                </a:solidFill>
                <a:latin typeface="Cabin"/>
                <a:ea typeface="Cabin"/>
                <a:cs typeface="Cabin"/>
                <a:sym typeface="Cabin"/>
              </a:rPr>
              <a:t>x = 5</a:t>
            </a:r>
          </a:p>
        </p:txBody>
      </p:sp>
      <p:cxnSp>
        <p:nvCxnSpPr>
          <p:cNvPr id="573" name="Shape 573"/>
          <p:cNvCxnSpPr/>
          <p:nvPr/>
        </p:nvCxnSpPr>
        <p:spPr>
          <a:xfrm rot="10800000">
            <a:off x="2597149" y="1560512"/>
            <a:ext cx="14287" cy="566736"/>
          </a:xfrm>
          <a:prstGeom prst="straightConnector1">
            <a:avLst/>
          </a:prstGeom>
          <a:noFill/>
          <a:ln cap="rnd" cmpd="sng" w="76200">
            <a:solidFill>
              <a:srgbClr val="0000FF"/>
            </a:solidFill>
            <a:prstDash val="solid"/>
            <a:miter/>
            <a:headEnd len="med" w="med" type="stealth"/>
            <a:tailEnd len="med" w="med" type="none"/>
          </a:ln>
        </p:spPr>
      </p:cxnSp>
      <p:cxnSp>
        <p:nvCxnSpPr>
          <p:cNvPr id="574" name="Shape 574"/>
          <p:cNvCxnSpPr>
            <a:endCxn id="571" idx="3"/>
          </p:cNvCxnSpPr>
          <p:nvPr/>
        </p:nvCxnSpPr>
        <p:spPr>
          <a:xfrm flipH="1">
            <a:off x="10898186" y="4941849"/>
            <a:ext cx="2217600" cy="423900"/>
          </a:xfrm>
          <a:prstGeom prst="straightConnector1">
            <a:avLst/>
          </a:prstGeom>
          <a:noFill/>
          <a:ln cap="rnd" cmpd="sng" w="50800">
            <a:solidFill>
              <a:srgbClr val="FF7F00"/>
            </a:solidFill>
            <a:prstDash val="solid"/>
            <a:miter/>
            <a:headEnd len="med" w="med" type="stealth"/>
            <a:tailEnd len="med" w="med" type="none"/>
          </a:ln>
        </p:spPr>
      </p:cxnSp>
      <p:sp>
        <p:nvSpPr>
          <p:cNvPr id="575" name="Shape 575"/>
          <p:cNvSpPr/>
          <p:nvPr/>
        </p:nvSpPr>
        <p:spPr>
          <a:xfrm>
            <a:off x="1181100" y="21209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i="0" lang="en-US" sz="3000" u="none" cap="none" strike="noStrike">
                <a:solidFill>
                  <a:schemeClr val="lt1"/>
                </a:solidFill>
                <a:latin typeface="Cabin"/>
                <a:ea typeface="Cabin"/>
                <a:cs typeface="Cabin"/>
                <a:sym typeface="Cabin"/>
              </a:rPr>
              <a:t> &lt; 10 ?</a:t>
            </a:r>
          </a:p>
        </p:txBody>
      </p:sp>
      <p:cxnSp>
        <p:nvCxnSpPr>
          <p:cNvPr id="576" name="Shape 576"/>
          <p:cNvCxnSpPr/>
          <p:nvPr/>
        </p:nvCxnSpPr>
        <p:spPr>
          <a:xfrm rot="10800000">
            <a:off x="2597150" y="3338512"/>
            <a:ext cx="19049" cy="1609725"/>
          </a:xfrm>
          <a:prstGeom prst="straightConnector1">
            <a:avLst/>
          </a:prstGeom>
          <a:noFill/>
          <a:ln cap="rnd" cmpd="sng" w="76200">
            <a:solidFill>
              <a:srgbClr val="0000FF"/>
            </a:solidFill>
            <a:prstDash val="solid"/>
            <a:miter/>
            <a:headEnd len="med" w="med" type="stealth"/>
            <a:tailEnd len="med" w="med" type="none"/>
          </a:ln>
        </p:spPr>
      </p:cxnSp>
      <p:sp>
        <p:nvSpPr>
          <p:cNvPr id="577" name="Shape 577"/>
          <p:cNvSpPr txBox="1"/>
          <p:nvPr/>
        </p:nvSpPr>
        <p:spPr>
          <a:xfrm>
            <a:off x="3327400" y="33528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打印</a:t>
            </a:r>
            <a:r>
              <a:rPr i="0" lang="en-US" sz="3000" u="none" cap="none" strike="noStrike">
                <a:solidFill>
                  <a:schemeClr val="lt1"/>
                </a:solidFill>
                <a:latin typeface="Cabin"/>
                <a:ea typeface="Cabin"/>
                <a:cs typeface="Cabin"/>
                <a:sym typeface="Cabin"/>
              </a:rPr>
              <a:t>'Smaller'</a:t>
            </a:r>
          </a:p>
        </p:txBody>
      </p:sp>
      <p:cxnSp>
        <p:nvCxnSpPr>
          <p:cNvPr id="578" name="Shape 578"/>
          <p:cNvCxnSpPr/>
          <p:nvPr/>
        </p:nvCxnSpPr>
        <p:spPr>
          <a:xfrm rot="10800000">
            <a:off x="4038599" y="2749549"/>
            <a:ext cx="777875" cy="15875"/>
          </a:xfrm>
          <a:prstGeom prst="straightConnector1">
            <a:avLst/>
          </a:prstGeom>
          <a:noFill/>
          <a:ln cap="rnd" cmpd="sng" w="76200">
            <a:solidFill>
              <a:srgbClr val="0000FF"/>
            </a:solidFill>
            <a:prstDash val="solid"/>
            <a:miter/>
            <a:headEnd len="med" w="med" type="none"/>
            <a:tailEnd len="med" w="med" type="none"/>
          </a:ln>
        </p:spPr>
      </p:cxnSp>
      <p:cxnSp>
        <p:nvCxnSpPr>
          <p:cNvPr id="579" name="Shape 579"/>
          <p:cNvCxnSpPr/>
          <p:nvPr/>
        </p:nvCxnSpPr>
        <p:spPr>
          <a:xfrm flipH="1" rot="10800000">
            <a:off x="4783137" y="2749550"/>
            <a:ext cx="15875" cy="644524"/>
          </a:xfrm>
          <a:prstGeom prst="straightConnector1">
            <a:avLst/>
          </a:prstGeom>
          <a:noFill/>
          <a:ln cap="rnd" cmpd="sng" w="76200">
            <a:solidFill>
              <a:srgbClr val="0000FF"/>
            </a:solidFill>
            <a:prstDash val="solid"/>
            <a:miter/>
            <a:headEnd len="med" w="med" type="stealth"/>
            <a:tailEnd len="med" w="med" type="none"/>
          </a:ln>
        </p:spPr>
      </p:cxnSp>
      <p:cxnSp>
        <p:nvCxnSpPr>
          <p:cNvPr id="580" name="Shape 580"/>
          <p:cNvCxnSpPr/>
          <p:nvPr/>
        </p:nvCxnSpPr>
        <p:spPr>
          <a:xfrm flipH="1">
            <a:off x="4783137" y="4087812"/>
            <a:ext cx="15875" cy="314324"/>
          </a:xfrm>
          <a:prstGeom prst="straightConnector1">
            <a:avLst/>
          </a:prstGeom>
          <a:noFill/>
          <a:ln cap="rnd" cmpd="sng" w="76200">
            <a:solidFill>
              <a:srgbClr val="0000FF"/>
            </a:solidFill>
            <a:prstDash val="solid"/>
            <a:miter/>
            <a:headEnd len="med" w="med" type="none"/>
            <a:tailEnd len="med" w="med" type="none"/>
          </a:ln>
        </p:spPr>
      </p:cxnSp>
      <p:cxnSp>
        <p:nvCxnSpPr>
          <p:cNvPr id="581" name="Shape 581"/>
          <p:cNvCxnSpPr/>
          <p:nvPr/>
        </p:nvCxnSpPr>
        <p:spPr>
          <a:xfrm>
            <a:off x="2649536" y="4419600"/>
            <a:ext cx="2149474" cy="0"/>
          </a:xfrm>
          <a:prstGeom prst="straightConnector1">
            <a:avLst/>
          </a:prstGeom>
          <a:noFill/>
          <a:ln cap="rnd" cmpd="sng" w="76200">
            <a:solidFill>
              <a:srgbClr val="0000FF"/>
            </a:solidFill>
            <a:prstDash val="solid"/>
            <a:miter/>
            <a:headEnd len="med" w="med" type="stealth"/>
            <a:tailEnd len="med" w="med" type="none"/>
          </a:ln>
        </p:spPr>
      </p:cxnSp>
      <p:sp>
        <p:nvSpPr>
          <p:cNvPr id="582" name="Shape 582"/>
          <p:cNvSpPr/>
          <p:nvPr/>
        </p:nvSpPr>
        <p:spPr>
          <a:xfrm>
            <a:off x="1181100" y="4864100"/>
            <a:ext cx="2870200" cy="1270000"/>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x</a:t>
            </a:r>
            <a:r>
              <a:rPr b="0" i="0" lang="en-US" sz="3000" u="none" cap="none" strike="noStrike">
                <a:solidFill>
                  <a:schemeClr val="lt1"/>
                </a:solidFill>
                <a:latin typeface="Cabin"/>
                <a:ea typeface="Cabin"/>
                <a:cs typeface="Cabin"/>
                <a:sym typeface="Cabin"/>
              </a:rPr>
              <a:t> &gt; 20 ?</a:t>
            </a:r>
          </a:p>
        </p:txBody>
      </p:sp>
      <p:cxnSp>
        <p:nvCxnSpPr>
          <p:cNvPr id="583" name="Shape 583"/>
          <p:cNvCxnSpPr/>
          <p:nvPr/>
        </p:nvCxnSpPr>
        <p:spPr>
          <a:xfrm rot="10800000">
            <a:off x="2597150" y="6081711"/>
            <a:ext cx="19049" cy="1609725"/>
          </a:xfrm>
          <a:prstGeom prst="straightConnector1">
            <a:avLst/>
          </a:prstGeom>
          <a:noFill/>
          <a:ln cap="rnd" cmpd="sng" w="76200">
            <a:solidFill>
              <a:srgbClr val="0000FF"/>
            </a:solidFill>
            <a:prstDash val="solid"/>
            <a:miter/>
            <a:headEnd len="med" w="med" type="stealth"/>
            <a:tailEnd len="med" w="med" type="none"/>
          </a:ln>
        </p:spPr>
      </p:cxnSp>
      <p:sp>
        <p:nvSpPr>
          <p:cNvPr id="584" name="Shape 584"/>
          <p:cNvSpPr txBox="1"/>
          <p:nvPr/>
        </p:nvSpPr>
        <p:spPr>
          <a:xfrm>
            <a:off x="3327400" y="6096000"/>
            <a:ext cx="2921000" cy="7492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打印</a:t>
            </a:r>
            <a:r>
              <a:rPr b="0" i="0" lang="en-US" sz="3000" u="none" cap="none" strike="noStrike">
                <a:solidFill>
                  <a:schemeClr val="lt1"/>
                </a:solidFill>
                <a:latin typeface="Cabin"/>
                <a:ea typeface="Cabin"/>
                <a:cs typeface="Cabin"/>
                <a:sym typeface="Cabin"/>
              </a:rPr>
              <a:t>'Bigger'</a:t>
            </a:r>
          </a:p>
        </p:txBody>
      </p:sp>
      <p:cxnSp>
        <p:nvCxnSpPr>
          <p:cNvPr id="585" name="Shape 585"/>
          <p:cNvCxnSpPr/>
          <p:nvPr/>
        </p:nvCxnSpPr>
        <p:spPr>
          <a:xfrm rot="10800000">
            <a:off x="4038599" y="5492749"/>
            <a:ext cx="777875" cy="15875"/>
          </a:xfrm>
          <a:prstGeom prst="straightConnector1">
            <a:avLst/>
          </a:prstGeom>
          <a:noFill/>
          <a:ln cap="rnd" cmpd="sng" w="76200">
            <a:solidFill>
              <a:srgbClr val="0000FF"/>
            </a:solidFill>
            <a:prstDash val="solid"/>
            <a:miter/>
            <a:headEnd len="med" w="med" type="none"/>
            <a:tailEnd len="med" w="med" type="none"/>
          </a:ln>
        </p:spPr>
      </p:cxnSp>
      <p:cxnSp>
        <p:nvCxnSpPr>
          <p:cNvPr id="586" name="Shape 586"/>
          <p:cNvCxnSpPr/>
          <p:nvPr/>
        </p:nvCxnSpPr>
        <p:spPr>
          <a:xfrm flipH="1" rot="10800000">
            <a:off x="4783137" y="5492750"/>
            <a:ext cx="15875" cy="644524"/>
          </a:xfrm>
          <a:prstGeom prst="straightConnector1">
            <a:avLst/>
          </a:prstGeom>
          <a:noFill/>
          <a:ln cap="rnd" cmpd="sng" w="76200">
            <a:solidFill>
              <a:srgbClr val="0000FF"/>
            </a:solidFill>
            <a:prstDash val="solid"/>
            <a:miter/>
            <a:headEnd len="med" w="med" type="stealth"/>
            <a:tailEnd len="med" w="med" type="none"/>
          </a:ln>
        </p:spPr>
      </p:cxnSp>
      <p:cxnSp>
        <p:nvCxnSpPr>
          <p:cNvPr id="587" name="Shape 587"/>
          <p:cNvCxnSpPr/>
          <p:nvPr/>
        </p:nvCxnSpPr>
        <p:spPr>
          <a:xfrm flipH="1">
            <a:off x="4783137" y="6831011"/>
            <a:ext cx="15875" cy="314324"/>
          </a:xfrm>
          <a:prstGeom prst="straightConnector1">
            <a:avLst/>
          </a:prstGeom>
          <a:noFill/>
          <a:ln cap="rnd" cmpd="sng" w="76200">
            <a:solidFill>
              <a:srgbClr val="0000FF"/>
            </a:solidFill>
            <a:prstDash val="solid"/>
            <a:miter/>
            <a:headEnd len="med" w="med" type="none"/>
            <a:tailEnd len="med" w="med" type="none"/>
          </a:ln>
        </p:spPr>
      </p:cxnSp>
      <p:cxnSp>
        <p:nvCxnSpPr>
          <p:cNvPr id="588" name="Shape 588"/>
          <p:cNvCxnSpPr/>
          <p:nvPr/>
        </p:nvCxnSpPr>
        <p:spPr>
          <a:xfrm>
            <a:off x="2649536" y="7162800"/>
            <a:ext cx="2149474" cy="0"/>
          </a:xfrm>
          <a:prstGeom prst="straightConnector1">
            <a:avLst/>
          </a:prstGeom>
          <a:noFill/>
          <a:ln cap="rnd" cmpd="sng" w="76200">
            <a:solidFill>
              <a:srgbClr val="0000FF"/>
            </a:solidFill>
            <a:prstDash val="solid"/>
            <a:miter/>
            <a:headEnd len="med" w="med" type="stealth"/>
            <a:tailEnd len="med" w="med" type="none"/>
          </a:ln>
        </p:spPr>
      </p:cxnSp>
      <p:cxnSp>
        <p:nvCxnSpPr>
          <p:cNvPr id="589" name="Shape 589"/>
          <p:cNvCxnSpPr/>
          <p:nvPr/>
        </p:nvCxnSpPr>
        <p:spPr>
          <a:xfrm flipH="1">
            <a:off x="10185400" y="5492750"/>
            <a:ext cx="3006724" cy="2051050"/>
          </a:xfrm>
          <a:prstGeom prst="straightConnector1">
            <a:avLst/>
          </a:prstGeom>
          <a:noFill/>
          <a:ln cap="rnd" cmpd="sng" w="50800">
            <a:solidFill>
              <a:srgbClr val="FF7F00"/>
            </a:solidFill>
            <a:prstDash val="solid"/>
            <a:miter/>
            <a:headEnd len="med" w="med" type="stealth"/>
            <a:tailEnd len="med" w="med" type="none"/>
          </a:ln>
        </p:spPr>
      </p:cxnSp>
      <p:sp>
        <p:nvSpPr>
          <p:cNvPr id="590" name="Shape 590"/>
          <p:cNvSpPr txBox="1"/>
          <p:nvPr/>
        </p:nvSpPr>
        <p:spPr>
          <a:xfrm>
            <a:off x="1244600" y="7658100"/>
            <a:ext cx="2743199" cy="596900"/>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打印</a:t>
            </a:r>
            <a:r>
              <a:rPr b="0" i="0" lang="en-US" sz="3000" u="none" cap="none" strike="noStrike">
                <a:solidFill>
                  <a:schemeClr val="lt1"/>
                </a:solidFill>
                <a:latin typeface="Cabin"/>
                <a:ea typeface="Cabin"/>
                <a:cs typeface="Cabin"/>
                <a:sym typeface="Cabin"/>
              </a:rPr>
              <a:t> 'Finis'</a:t>
            </a:r>
          </a:p>
        </p:txBody>
      </p:sp>
      <p:sp>
        <p:nvSpPr>
          <p:cNvPr id="591" name="Shape 591"/>
          <p:cNvSpPr txBox="1"/>
          <p:nvPr/>
        </p:nvSpPr>
        <p:spPr>
          <a:xfrm>
            <a:off x="4414837" y="21082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是</a:t>
            </a:r>
          </a:p>
        </p:txBody>
      </p:sp>
      <p:sp>
        <p:nvSpPr>
          <p:cNvPr id="592" name="Shape 592"/>
          <p:cNvSpPr txBox="1"/>
          <p:nvPr/>
        </p:nvSpPr>
        <p:spPr>
          <a:xfrm>
            <a:off x="13941425" y="82804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lang="en-US" sz="3600">
                <a:solidFill>
                  <a:srgbClr val="00FFFF"/>
                </a:solidFill>
                <a:latin typeface="Cabin"/>
                <a:ea typeface="Cabin"/>
                <a:cs typeface="Cabin"/>
                <a:sym typeface="Cabin"/>
              </a:rPr>
              <a:t>第</a:t>
            </a:r>
            <a:r>
              <a:rPr b="0" i="0" lang="en-US" sz="3600" u="none" cap="none" strike="noStrike">
                <a:solidFill>
                  <a:srgbClr val="00FFFF"/>
                </a:solidFill>
                <a:latin typeface="Cabin"/>
                <a:ea typeface="Cabin"/>
                <a:cs typeface="Cabin"/>
                <a:sym typeface="Cabin"/>
              </a:rPr>
              <a:t>3</a:t>
            </a:r>
            <a:r>
              <a:rPr lang="en-US" sz="3600">
                <a:solidFill>
                  <a:srgbClr val="00FFFF"/>
                </a:solidFill>
                <a:latin typeface="Cabin"/>
                <a:ea typeface="Cabin"/>
                <a:cs typeface="Cabin"/>
                <a:sym typeface="Cabin"/>
              </a:rPr>
              <a:t>章</a:t>
            </a:r>
          </a:p>
        </p:txBody>
      </p:sp>
      <p:sp>
        <p:nvSpPr>
          <p:cNvPr id="593" name="Shape 593"/>
          <p:cNvSpPr txBox="1"/>
          <p:nvPr/>
        </p:nvSpPr>
        <p:spPr>
          <a:xfrm>
            <a:off x="5747875" y="2785050"/>
            <a:ext cx="3657600" cy="4572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594" name="Shape 594"/>
          <p:cNvSpPr txBox="1"/>
          <p:nvPr/>
        </p:nvSpPr>
        <p:spPr>
          <a:xfrm>
            <a:off x="4414837" y="4775200"/>
            <a:ext cx="725399" cy="6221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000">
                <a:solidFill>
                  <a:schemeClr val="lt1"/>
                </a:solidFill>
                <a:latin typeface="Cabin"/>
                <a:ea typeface="Cabin"/>
                <a:cs typeface="Cabin"/>
                <a:sym typeface="Cabin"/>
              </a:rPr>
              <a:t>否</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8" name="Shape 598"/>
        <p:cNvGrpSpPr/>
        <p:nvPr/>
      </p:nvGrpSpPr>
      <p:grpSpPr>
        <a:xfrm>
          <a:off x="0" y="0"/>
          <a:ext cx="0" cy="0"/>
          <a:chOff x="0" y="0"/>
          <a:chExt cx="0" cy="0"/>
        </a:xfrm>
      </p:grpSpPr>
      <p:sp>
        <p:nvSpPr>
          <p:cNvPr id="599" name="Shape 599"/>
          <p:cNvSpPr txBox="1"/>
          <p:nvPr>
            <p:ph type="title"/>
          </p:nvPr>
        </p:nvSpPr>
        <p:spPr>
          <a:xfrm>
            <a:off x="7277100" y="241300"/>
            <a:ext cx="78104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7600">
                <a:solidFill>
                  <a:schemeClr val="lt1"/>
                </a:solidFill>
                <a:latin typeface="Cabin"/>
                <a:ea typeface="Cabin"/>
                <a:cs typeface="Cabin"/>
                <a:sym typeface="Cabin"/>
              </a:rPr>
              <a:t>重复步骤</a:t>
            </a:r>
          </a:p>
        </p:txBody>
      </p:sp>
      <p:sp>
        <p:nvSpPr>
          <p:cNvPr id="600" name="Shape 600"/>
          <p:cNvSpPr txBox="1"/>
          <p:nvPr/>
        </p:nvSpPr>
        <p:spPr>
          <a:xfrm>
            <a:off x="13337271" y="2114500"/>
            <a:ext cx="19938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输出</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00FF"/>
              </a:solidFill>
              <a:latin typeface="Cabin"/>
              <a:ea typeface="Cabin"/>
              <a:cs typeface="Cabin"/>
              <a:sym typeface="Cabin"/>
            </a:endParaRP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5</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4</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3</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2</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1</a:t>
            </a:r>
          </a:p>
          <a:p>
            <a:pPr indent="0" lvl="0" marL="0" marR="0" rtl="0" algn="l">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Blastoff!</a:t>
            </a:r>
          </a:p>
        </p:txBody>
      </p:sp>
      <p:sp>
        <p:nvSpPr>
          <p:cNvPr id="601" name="Shape 601"/>
          <p:cNvSpPr txBox="1"/>
          <p:nvPr/>
        </p:nvSpPr>
        <p:spPr>
          <a:xfrm>
            <a:off x="7558071" y="2309800"/>
            <a:ext cx="3672600" cy="38765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程序</a:t>
            </a:r>
            <a:r>
              <a:rPr b="0" i="0" lang="en-US" sz="3600" u="none" cap="none" strike="noStrike">
                <a:solidFill>
                  <a:schemeClr val="lt1"/>
                </a:solidFill>
                <a:latin typeface="Cabin"/>
                <a:ea typeface="Cabin"/>
                <a:cs typeface="Cabin"/>
                <a:sym typeface="Cabin"/>
              </a:rPr>
              <a:t>:</a:t>
            </a:r>
          </a:p>
          <a:p>
            <a:pPr indent="0" lvl="0" marL="0" marR="0" rtl="0" algn="ctr">
              <a:lnSpc>
                <a:spcPct val="100000"/>
              </a:lnSpc>
              <a:spcBef>
                <a:spcPts val="0"/>
              </a:spcBef>
              <a:spcAft>
                <a:spcPts val="0"/>
              </a:spcAft>
              <a:buNone/>
            </a:pPr>
            <a:r>
              <a:t/>
            </a:r>
            <a:endParaRPr b="0" i="0" sz="3600" u="none" cap="none" strike="noStrike">
              <a:solidFill>
                <a:srgbClr val="FF7F00"/>
              </a:solidFill>
              <a:latin typeface="Cabin"/>
              <a:ea typeface="Cabin"/>
              <a:cs typeface="Cabin"/>
              <a:sym typeface="Cabin"/>
            </a:endParaRPr>
          </a:p>
          <a:p>
            <a:pPr indent="0" lvl="0" marL="0" marR="0" rtl="0" algn="l">
              <a:lnSpc>
                <a:spcPct val="100000"/>
              </a:lnSpc>
              <a:spcBef>
                <a:spcPts val="0"/>
              </a:spcBef>
              <a:spcAft>
                <a:spcPts val="0"/>
              </a:spcAft>
              <a:buClr>
                <a:srgbClr val="00FF00"/>
              </a:buClr>
              <a:buSzPct val="25000"/>
              <a:buFont typeface="Cabin"/>
              <a:buNone/>
            </a:pPr>
            <a:r>
              <a:rPr b="0" i="0" lang="en-US" sz="3600" u="none" cap="none" strike="noStrike">
                <a:solidFill>
                  <a:srgbClr val="00FF00"/>
                </a:solidFill>
                <a:latin typeface="Cabin"/>
                <a:ea typeface="Cabin"/>
                <a:cs typeface="Cabin"/>
                <a:sym typeface="Cabin"/>
              </a:rPr>
              <a:t>n</a:t>
            </a:r>
            <a:r>
              <a:rPr b="0" i="0" lang="en-US" sz="3600" u="none" cap="none" strike="noStrike">
                <a:solidFill>
                  <a:srgbClr val="FFFF00"/>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 </a:t>
            </a:r>
            <a:r>
              <a:rPr b="0" i="0" lang="en-US" sz="3600" u="none" cap="none" strike="noStrike">
                <a:solidFill>
                  <a:srgbClr val="FF7F00"/>
                </a:solidFill>
                <a:latin typeface="Cabin"/>
                <a:ea typeface="Cabin"/>
                <a:cs typeface="Cabin"/>
                <a:sym typeface="Cabin"/>
              </a:rPr>
              <a:t>5</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while </a:t>
            </a:r>
            <a:r>
              <a:rPr b="0" i="0" lang="en-US" sz="3600" u="none" cap="none" strike="noStrike">
                <a:solidFill>
                  <a:srgbClr val="00FF00"/>
                </a:solidFill>
                <a:latin typeface="Cabin"/>
                <a:ea typeface="Cabin"/>
                <a:cs typeface="Cabin"/>
                <a:sym typeface="Cabin"/>
              </a:rPr>
              <a:t>n</a:t>
            </a:r>
            <a:r>
              <a:rPr b="0" i="0" lang="en-US" sz="3600" u="none" cap="none" strike="noStrike">
                <a:solidFill>
                  <a:srgbClr val="FFFF00"/>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&gt;</a:t>
            </a:r>
            <a:r>
              <a:rPr b="0" i="0" lang="en-US" sz="3600" u="none" cap="none" strike="noStrike">
                <a:solidFill>
                  <a:srgbClr val="FFFF00"/>
                </a:solidFill>
                <a:latin typeface="Cabin"/>
                <a:ea typeface="Cabin"/>
                <a:cs typeface="Cabin"/>
                <a:sym typeface="Cabin"/>
              </a:rPr>
              <a:t> </a:t>
            </a:r>
            <a:r>
              <a:rPr b="0" i="0" lang="en-US" sz="3600" u="none" cap="none" strike="noStrike">
                <a:solidFill>
                  <a:srgbClr val="FF7F00"/>
                </a:solidFill>
                <a:latin typeface="Cabin"/>
                <a:ea typeface="Cabin"/>
                <a:cs typeface="Cabin"/>
                <a:sym typeface="Cabin"/>
              </a:rPr>
              <a:t>0</a:t>
            </a:r>
            <a:r>
              <a:rPr b="0" i="0" lang="en-US" sz="3600" u="none" cap="none" strike="noStrike">
                <a:solidFill>
                  <a:srgbClr val="FFFF00"/>
                </a:solidFill>
                <a:latin typeface="Cabin"/>
                <a:ea typeface="Cabin"/>
                <a:cs typeface="Cabin"/>
                <a:sym typeface="Cabin"/>
              </a:rPr>
              <a:t> :</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print </a:t>
            </a:r>
            <a:r>
              <a:rPr b="0" i="0" lang="en-US" sz="3600" u="none" cap="none" strike="noStrike">
                <a:solidFill>
                  <a:srgbClr val="00FF00"/>
                </a:solidFill>
                <a:latin typeface="Cabin"/>
                <a:ea typeface="Cabin"/>
                <a:cs typeface="Cabin"/>
                <a:sym typeface="Cabin"/>
              </a:rPr>
              <a:t>n</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n</a:t>
            </a:r>
            <a:r>
              <a:rPr b="0" i="0" lang="en-US" sz="3600" u="none" cap="none" strike="noStrike">
                <a:solidFill>
                  <a:srgbClr val="FFFF00"/>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 </a:t>
            </a:r>
            <a:r>
              <a:rPr b="0" i="0" lang="en-US" sz="3600" u="none" cap="none" strike="noStrike">
                <a:solidFill>
                  <a:srgbClr val="00FF00"/>
                </a:solidFill>
                <a:latin typeface="Cabin"/>
                <a:ea typeface="Cabin"/>
                <a:cs typeface="Cabin"/>
                <a:sym typeface="Cabin"/>
              </a:rPr>
              <a:t>n</a:t>
            </a:r>
            <a:r>
              <a:rPr b="0" i="0" lang="en-US" sz="3600" u="none" cap="none" strike="noStrike">
                <a:solidFill>
                  <a:srgbClr val="FFFF00"/>
                </a:solidFill>
                <a:latin typeface="Cabin"/>
                <a:ea typeface="Cabin"/>
                <a:cs typeface="Cabin"/>
                <a:sym typeface="Cabin"/>
              </a:rPr>
              <a:t> </a:t>
            </a:r>
            <a:r>
              <a:rPr b="0" i="0" lang="en-US" sz="3600" u="none" cap="none" strike="noStrike">
                <a:solidFill>
                  <a:srgbClr val="00FFFF"/>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 1</a:t>
            </a:r>
          </a:p>
          <a:p>
            <a:pPr indent="0" lvl="0" marL="0" marR="0" rtl="0" algn="l">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print </a:t>
            </a:r>
            <a:r>
              <a:rPr b="0" i="0" lang="en-US" sz="3600" u="none" cap="none" strike="noStrike">
                <a:solidFill>
                  <a:srgbClr val="FF7F00"/>
                </a:solidFill>
                <a:latin typeface="Cabin"/>
                <a:ea typeface="Cabin"/>
                <a:cs typeface="Cabin"/>
                <a:sym typeface="Cabin"/>
              </a:rPr>
              <a:t>'Blastoff!'</a:t>
            </a:r>
          </a:p>
        </p:txBody>
      </p:sp>
      <p:cxnSp>
        <p:nvCxnSpPr>
          <p:cNvPr id="602" name="Shape 602"/>
          <p:cNvCxnSpPr/>
          <p:nvPr/>
        </p:nvCxnSpPr>
        <p:spPr>
          <a:xfrm rot="10800000">
            <a:off x="2838336" y="1344649"/>
            <a:ext cx="14400" cy="566699"/>
          </a:xfrm>
          <a:prstGeom prst="straightConnector1">
            <a:avLst/>
          </a:prstGeom>
          <a:noFill/>
          <a:ln cap="rnd" cmpd="sng" w="76200">
            <a:solidFill>
              <a:srgbClr val="0000FF"/>
            </a:solidFill>
            <a:prstDash val="solid"/>
            <a:miter/>
            <a:headEnd len="med" w="med" type="stealth"/>
            <a:tailEnd len="med" w="med" type="none"/>
          </a:ln>
        </p:spPr>
      </p:cxnSp>
      <p:cxnSp>
        <p:nvCxnSpPr>
          <p:cNvPr id="603" name="Shape 603"/>
          <p:cNvCxnSpPr/>
          <p:nvPr/>
        </p:nvCxnSpPr>
        <p:spPr>
          <a:xfrm flipH="1">
            <a:off x="9923411" y="3554412"/>
            <a:ext cx="2927399" cy="1255799"/>
          </a:xfrm>
          <a:prstGeom prst="straightConnector1">
            <a:avLst/>
          </a:prstGeom>
          <a:noFill/>
          <a:ln cap="rnd" cmpd="sng" w="50800">
            <a:solidFill>
              <a:srgbClr val="FF7F00"/>
            </a:solidFill>
            <a:prstDash val="solid"/>
            <a:miter/>
            <a:headEnd len="med" w="med" type="stealth"/>
            <a:tailEnd len="med" w="med" type="none"/>
          </a:ln>
        </p:spPr>
      </p:cxnSp>
      <p:sp>
        <p:nvSpPr>
          <p:cNvPr id="604" name="Shape 604"/>
          <p:cNvSpPr/>
          <p:nvPr/>
        </p:nvSpPr>
        <p:spPr>
          <a:xfrm>
            <a:off x="1422400" y="1905000"/>
            <a:ext cx="2870100" cy="1269899"/>
          </a:xfrm>
          <a:prstGeom prst="diamond">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rgbClr val="FF0000"/>
              </a:buClr>
              <a:buSzPct val="25000"/>
              <a:buFont typeface="Cabin"/>
              <a:buNone/>
            </a:pPr>
            <a:r>
              <a:rPr b="0" i="0" lang="en-US" sz="3600" u="none" cap="none" strike="noStrike">
                <a:solidFill>
                  <a:srgbClr val="FF0000"/>
                </a:solidFill>
                <a:latin typeface="Cabin"/>
                <a:ea typeface="Cabin"/>
                <a:cs typeface="Cabin"/>
                <a:sym typeface="Cabin"/>
              </a:rPr>
              <a:t>n &gt; 0 ?</a:t>
            </a:r>
          </a:p>
        </p:txBody>
      </p:sp>
      <p:cxnSp>
        <p:nvCxnSpPr>
          <p:cNvPr id="605" name="Shape 605"/>
          <p:cNvCxnSpPr/>
          <p:nvPr/>
        </p:nvCxnSpPr>
        <p:spPr>
          <a:xfrm flipH="1" rot="10800000">
            <a:off x="2836861" y="3174950"/>
            <a:ext cx="20699" cy="2317799"/>
          </a:xfrm>
          <a:prstGeom prst="straightConnector1">
            <a:avLst/>
          </a:prstGeom>
          <a:noFill/>
          <a:ln cap="rnd" cmpd="sng" w="76200">
            <a:solidFill>
              <a:srgbClr val="0000FF"/>
            </a:solidFill>
            <a:prstDash val="solid"/>
            <a:miter/>
            <a:headEnd len="med" w="med" type="none"/>
            <a:tailEnd len="med" w="med" type="stealth"/>
          </a:ln>
        </p:spPr>
      </p:cxnSp>
      <p:sp>
        <p:nvSpPr>
          <p:cNvPr id="606" name="Shape 606"/>
          <p:cNvSpPr txBox="1"/>
          <p:nvPr/>
        </p:nvSpPr>
        <p:spPr>
          <a:xfrm>
            <a:off x="3568700" y="4406900"/>
            <a:ext cx="2921099" cy="7493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n = n -1</a:t>
            </a:r>
          </a:p>
        </p:txBody>
      </p:sp>
      <p:cxnSp>
        <p:nvCxnSpPr>
          <p:cNvPr id="607" name="Shape 607"/>
          <p:cNvCxnSpPr/>
          <p:nvPr/>
        </p:nvCxnSpPr>
        <p:spPr>
          <a:xfrm rot="10800000">
            <a:off x="4279899" y="2533649"/>
            <a:ext cx="777875" cy="15875"/>
          </a:xfrm>
          <a:prstGeom prst="straightConnector1">
            <a:avLst/>
          </a:prstGeom>
          <a:noFill/>
          <a:ln cap="rnd" cmpd="sng" w="76200">
            <a:solidFill>
              <a:srgbClr val="0000FF"/>
            </a:solidFill>
            <a:prstDash val="solid"/>
            <a:miter/>
            <a:headEnd len="med" w="med" type="none"/>
            <a:tailEnd len="med" w="med" type="none"/>
          </a:ln>
        </p:spPr>
      </p:cxnSp>
      <p:cxnSp>
        <p:nvCxnSpPr>
          <p:cNvPr id="608" name="Shape 608"/>
          <p:cNvCxnSpPr/>
          <p:nvPr/>
        </p:nvCxnSpPr>
        <p:spPr>
          <a:xfrm flipH="1" rot="10800000">
            <a:off x="5024437" y="2533650"/>
            <a:ext cx="15875" cy="644524"/>
          </a:xfrm>
          <a:prstGeom prst="straightConnector1">
            <a:avLst/>
          </a:prstGeom>
          <a:noFill/>
          <a:ln cap="rnd" cmpd="sng" w="76200">
            <a:solidFill>
              <a:srgbClr val="0000FF"/>
            </a:solidFill>
            <a:prstDash val="solid"/>
            <a:miter/>
            <a:headEnd len="med" w="med" type="stealth"/>
            <a:tailEnd len="med" w="med" type="none"/>
          </a:ln>
        </p:spPr>
      </p:cxnSp>
      <p:cxnSp>
        <p:nvCxnSpPr>
          <p:cNvPr id="609" name="Shape 609"/>
          <p:cNvCxnSpPr/>
          <p:nvPr/>
        </p:nvCxnSpPr>
        <p:spPr>
          <a:xfrm flipH="1">
            <a:off x="5024436" y="3362325"/>
            <a:ext cx="1587" cy="2093912"/>
          </a:xfrm>
          <a:prstGeom prst="straightConnector1">
            <a:avLst/>
          </a:prstGeom>
          <a:noFill/>
          <a:ln cap="rnd" cmpd="sng" w="76200">
            <a:solidFill>
              <a:srgbClr val="0000FF"/>
            </a:solidFill>
            <a:prstDash val="solid"/>
            <a:miter/>
            <a:headEnd len="med" w="med" type="none"/>
            <a:tailEnd len="med" w="med" type="none"/>
          </a:ln>
        </p:spPr>
      </p:cxnSp>
      <p:cxnSp>
        <p:nvCxnSpPr>
          <p:cNvPr id="610" name="Shape 610"/>
          <p:cNvCxnSpPr/>
          <p:nvPr/>
        </p:nvCxnSpPr>
        <p:spPr>
          <a:xfrm>
            <a:off x="2852736" y="5459412"/>
            <a:ext cx="2187600" cy="14400"/>
          </a:xfrm>
          <a:prstGeom prst="straightConnector1">
            <a:avLst/>
          </a:prstGeom>
          <a:noFill/>
          <a:ln cap="rnd" cmpd="sng" w="76200">
            <a:solidFill>
              <a:srgbClr val="0000FF"/>
            </a:solidFill>
            <a:prstDash val="solid"/>
            <a:miter/>
            <a:headEnd len="med" w="med" type="none"/>
            <a:tailEnd len="med" w="med" type="none"/>
          </a:ln>
        </p:spPr>
      </p:cxnSp>
      <p:cxnSp>
        <p:nvCxnSpPr>
          <p:cNvPr id="611" name="Shape 611"/>
          <p:cNvCxnSpPr/>
          <p:nvPr/>
        </p:nvCxnSpPr>
        <p:spPr>
          <a:xfrm flipH="1">
            <a:off x="1066800" y="2549525"/>
            <a:ext cx="396874" cy="3174"/>
          </a:xfrm>
          <a:prstGeom prst="straightConnector1">
            <a:avLst/>
          </a:prstGeom>
          <a:noFill/>
          <a:ln cap="rnd" cmpd="sng" w="76200">
            <a:solidFill>
              <a:srgbClr val="0000FF"/>
            </a:solidFill>
            <a:prstDash val="solid"/>
            <a:miter/>
            <a:headEnd len="med" w="med" type="none"/>
            <a:tailEnd len="med" w="med" type="stealth"/>
          </a:ln>
        </p:spPr>
      </p:cxnSp>
      <p:cxnSp>
        <p:nvCxnSpPr>
          <p:cNvPr id="612" name="Shape 612"/>
          <p:cNvCxnSpPr/>
          <p:nvPr/>
        </p:nvCxnSpPr>
        <p:spPr>
          <a:xfrm flipH="1" rot="10800000">
            <a:off x="2840036" y="5937374"/>
            <a:ext cx="15899" cy="644400"/>
          </a:xfrm>
          <a:prstGeom prst="straightConnector1">
            <a:avLst/>
          </a:prstGeom>
          <a:noFill/>
          <a:ln cap="rnd" cmpd="sng" w="76200">
            <a:solidFill>
              <a:srgbClr val="0000FF"/>
            </a:solidFill>
            <a:prstDash val="solid"/>
            <a:miter/>
            <a:headEnd len="med" w="med" type="stealth"/>
            <a:tailEnd len="med" w="med" type="none"/>
          </a:ln>
        </p:spPr>
      </p:cxnSp>
      <p:cxnSp>
        <p:nvCxnSpPr>
          <p:cNvPr id="613" name="Shape 613"/>
          <p:cNvCxnSpPr/>
          <p:nvPr/>
        </p:nvCxnSpPr>
        <p:spPr>
          <a:xfrm rot="10800000">
            <a:off x="1063625" y="2520950"/>
            <a:ext cx="36512" cy="3433761"/>
          </a:xfrm>
          <a:prstGeom prst="straightConnector1">
            <a:avLst/>
          </a:prstGeom>
          <a:noFill/>
          <a:ln cap="rnd" cmpd="sng" w="76200">
            <a:solidFill>
              <a:srgbClr val="0000FF"/>
            </a:solidFill>
            <a:prstDash val="solid"/>
            <a:miter/>
            <a:headEnd len="med" w="med" type="stealth"/>
            <a:tailEnd len="med" w="med" type="none"/>
          </a:ln>
        </p:spPr>
      </p:cxnSp>
      <p:cxnSp>
        <p:nvCxnSpPr>
          <p:cNvPr id="614" name="Shape 614"/>
          <p:cNvCxnSpPr/>
          <p:nvPr/>
        </p:nvCxnSpPr>
        <p:spPr>
          <a:xfrm>
            <a:off x="1084262" y="5954712"/>
            <a:ext cx="1752600" cy="0"/>
          </a:xfrm>
          <a:prstGeom prst="straightConnector1">
            <a:avLst/>
          </a:prstGeom>
          <a:noFill/>
          <a:ln cap="rnd" cmpd="sng" w="76200">
            <a:solidFill>
              <a:srgbClr val="0000FF"/>
            </a:solidFill>
            <a:prstDash val="solid"/>
            <a:miter/>
            <a:headEnd len="med" w="med" type="none"/>
            <a:tailEnd len="med" w="med" type="none"/>
          </a:ln>
        </p:spPr>
      </p:cxnSp>
      <p:cxnSp>
        <p:nvCxnSpPr>
          <p:cNvPr id="615" name="Shape 615"/>
          <p:cNvCxnSpPr/>
          <p:nvPr/>
        </p:nvCxnSpPr>
        <p:spPr>
          <a:xfrm rot="10800000">
            <a:off x="10490199" y="5943600"/>
            <a:ext cx="2589212" cy="215899"/>
          </a:xfrm>
          <a:prstGeom prst="straightConnector1">
            <a:avLst/>
          </a:prstGeom>
          <a:noFill/>
          <a:ln cap="rnd" cmpd="sng" w="50800">
            <a:solidFill>
              <a:srgbClr val="FF7F00"/>
            </a:solidFill>
            <a:prstDash val="solid"/>
            <a:miter/>
            <a:headEnd len="med" w="med" type="stealth"/>
            <a:tailEnd len="med" w="med" type="none"/>
          </a:ln>
        </p:spPr>
      </p:cxnSp>
      <p:sp>
        <p:nvSpPr>
          <p:cNvPr id="616" name="Shape 616"/>
          <p:cNvSpPr txBox="1"/>
          <p:nvPr/>
        </p:nvSpPr>
        <p:spPr>
          <a:xfrm>
            <a:off x="5057775" y="7048500"/>
            <a:ext cx="10585500" cy="16638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循环</a:t>
            </a:r>
            <a:r>
              <a:rPr b="0" i="0" lang="en-US" sz="3600" u="none" cap="none" strike="noStrike">
                <a:solidFill>
                  <a:schemeClr val="lt1"/>
                </a:solidFill>
                <a:latin typeface="Cabin"/>
                <a:ea typeface="Cabin"/>
                <a:cs typeface="Cabin"/>
                <a:sym typeface="Cabin"/>
              </a:rPr>
              <a:t>(</a:t>
            </a:r>
            <a:r>
              <a:rPr lang="en-US" sz="3600">
                <a:solidFill>
                  <a:schemeClr val="lt1"/>
                </a:solidFill>
                <a:latin typeface="Cabin"/>
                <a:ea typeface="Cabin"/>
                <a:cs typeface="Cabin"/>
                <a:sym typeface="Cabin"/>
              </a:rPr>
              <a:t>重复步骤</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使用</a:t>
            </a:r>
            <a:r>
              <a:rPr lang="en-US" sz="3600">
                <a:solidFill>
                  <a:srgbClr val="FF0000"/>
                </a:solidFill>
                <a:latin typeface="Cabin"/>
                <a:ea typeface="Cabin"/>
                <a:cs typeface="Cabin"/>
                <a:sym typeface="Cabin"/>
              </a:rPr>
              <a:t>循环变量</a:t>
            </a:r>
            <a:r>
              <a:rPr lang="en-US" sz="3600">
                <a:solidFill>
                  <a:schemeClr val="lt1"/>
                </a:solidFill>
                <a:latin typeface="Cabin"/>
                <a:ea typeface="Cabin"/>
                <a:cs typeface="Cabin"/>
                <a:sym typeface="Cabin"/>
              </a:rPr>
              <a:t>来控制循环</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通常</a:t>
            </a:r>
            <a:r>
              <a:rPr b="0" i="0" lang="en-US" sz="3600" u="none" cap="none" strike="noStrike">
                <a:solidFill>
                  <a:schemeClr val="lt1"/>
                </a:solidFill>
                <a:latin typeface="Cabin"/>
                <a:ea typeface="Cabin"/>
                <a:cs typeface="Cabin"/>
                <a:sym typeface="Cabin"/>
              </a:rPr>
              <a:t> </a:t>
            </a:r>
            <a:r>
              <a:rPr lang="en-US" sz="3600">
                <a:solidFill>
                  <a:srgbClr val="FF0000"/>
                </a:solidFill>
                <a:latin typeface="Cabin"/>
                <a:ea typeface="Cabin"/>
                <a:cs typeface="Cabin"/>
                <a:sym typeface="Cabin"/>
              </a:rPr>
              <a:t>循环变量</a:t>
            </a:r>
            <a:r>
              <a:rPr b="0" i="0" lang="en-US" sz="3600" u="none" cap="none" strike="noStrike">
                <a:solidFill>
                  <a:schemeClr val="lt1"/>
                </a:solidFill>
                <a:latin typeface="Cabin"/>
                <a:ea typeface="Cabin"/>
                <a:cs typeface="Cabin"/>
                <a:sym typeface="Cabin"/>
              </a:rPr>
              <a:t> </a:t>
            </a:r>
            <a:r>
              <a:rPr lang="en-US" sz="3600">
                <a:solidFill>
                  <a:schemeClr val="lt1"/>
                </a:solidFill>
                <a:latin typeface="Cabin"/>
                <a:ea typeface="Cabin"/>
                <a:cs typeface="Cabin"/>
                <a:sym typeface="Cabin"/>
              </a:rPr>
              <a:t>就是数字序列。</a:t>
            </a:r>
          </a:p>
        </p:txBody>
      </p:sp>
      <p:sp>
        <p:nvSpPr>
          <p:cNvPr id="617" name="Shape 617"/>
          <p:cNvSpPr txBox="1"/>
          <p:nvPr/>
        </p:nvSpPr>
        <p:spPr>
          <a:xfrm>
            <a:off x="542925" y="1790700"/>
            <a:ext cx="723900"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否</a:t>
            </a:r>
          </a:p>
        </p:txBody>
      </p:sp>
      <p:sp>
        <p:nvSpPr>
          <p:cNvPr id="618" name="Shape 618"/>
          <p:cNvSpPr txBox="1"/>
          <p:nvPr/>
        </p:nvSpPr>
        <p:spPr>
          <a:xfrm>
            <a:off x="1397000" y="6553200"/>
            <a:ext cx="2921099" cy="7493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打印</a:t>
            </a:r>
            <a:r>
              <a:rPr b="0" i="0" lang="en-US" sz="3500" u="none" cap="none" strike="noStrike">
                <a:solidFill>
                  <a:schemeClr val="lt1"/>
                </a:solidFill>
                <a:latin typeface="Cabin"/>
                <a:ea typeface="Cabin"/>
                <a:cs typeface="Cabin"/>
                <a:sym typeface="Cabin"/>
              </a:rPr>
              <a:t>'Blastoff'</a:t>
            </a:r>
          </a:p>
        </p:txBody>
      </p:sp>
      <p:sp>
        <p:nvSpPr>
          <p:cNvPr id="619" name="Shape 619"/>
          <p:cNvSpPr txBox="1"/>
          <p:nvPr/>
        </p:nvSpPr>
        <p:spPr>
          <a:xfrm>
            <a:off x="314325" y="8204200"/>
            <a:ext cx="19938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lang="en-US" sz="3600">
                <a:solidFill>
                  <a:srgbClr val="00FFFF"/>
                </a:solidFill>
                <a:latin typeface="Cabin"/>
                <a:ea typeface="Cabin"/>
                <a:cs typeface="Cabin"/>
                <a:sym typeface="Cabin"/>
              </a:rPr>
              <a:t>第</a:t>
            </a:r>
            <a:r>
              <a:rPr b="0" i="0" lang="en-US" sz="3600" u="none" cap="none" strike="noStrike">
                <a:solidFill>
                  <a:srgbClr val="00FFFF"/>
                </a:solidFill>
                <a:latin typeface="Cabin"/>
                <a:ea typeface="Cabin"/>
                <a:cs typeface="Cabin"/>
                <a:sym typeface="Cabin"/>
              </a:rPr>
              <a:t>5</a:t>
            </a:r>
            <a:r>
              <a:rPr lang="en-US" sz="3600">
                <a:solidFill>
                  <a:srgbClr val="00FFFF"/>
                </a:solidFill>
                <a:latin typeface="Cabin"/>
                <a:ea typeface="Cabin"/>
                <a:cs typeface="Cabin"/>
                <a:sym typeface="Cabin"/>
              </a:rPr>
              <a:t>章</a:t>
            </a:r>
          </a:p>
        </p:txBody>
      </p:sp>
      <p:sp>
        <p:nvSpPr>
          <p:cNvPr id="620" name="Shape 620"/>
          <p:cNvSpPr txBox="1"/>
          <p:nvPr/>
        </p:nvSpPr>
        <p:spPr>
          <a:xfrm>
            <a:off x="4659312" y="1790700"/>
            <a:ext cx="725486" cy="622299"/>
          </a:xfrm>
          <a:prstGeom prst="rect">
            <a:avLst/>
          </a:prstGeom>
          <a:no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是</a:t>
            </a:r>
          </a:p>
        </p:txBody>
      </p:sp>
      <p:sp>
        <p:nvSpPr>
          <p:cNvPr id="621" name="Shape 621"/>
          <p:cNvSpPr txBox="1"/>
          <p:nvPr/>
        </p:nvSpPr>
        <p:spPr>
          <a:xfrm>
            <a:off x="1397000" y="609600"/>
            <a:ext cx="2921099" cy="7493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500" u="none" cap="none" strike="noStrike">
                <a:solidFill>
                  <a:schemeClr val="lt1"/>
                </a:solidFill>
                <a:latin typeface="Cabin"/>
                <a:ea typeface="Cabin"/>
                <a:cs typeface="Cabin"/>
                <a:sym typeface="Cabin"/>
              </a:rPr>
              <a:t>n = 5</a:t>
            </a:r>
          </a:p>
        </p:txBody>
      </p:sp>
      <p:sp>
        <p:nvSpPr>
          <p:cNvPr id="622" name="Shape 622"/>
          <p:cNvSpPr txBox="1"/>
          <p:nvPr/>
        </p:nvSpPr>
        <p:spPr>
          <a:xfrm>
            <a:off x="3581400" y="3187700"/>
            <a:ext cx="2921099" cy="749399"/>
          </a:xfrm>
          <a:prstGeom prst="rect">
            <a:avLst/>
          </a:prstGeom>
          <a:solidFill>
            <a:srgbClr val="0000FF"/>
          </a:solidFill>
          <a:ln cap="flat" cmpd="sng" w="9525">
            <a:solidFill>
              <a:srgbClr val="0000FF"/>
            </a:solidFill>
            <a:prstDash val="solid"/>
            <a:round/>
            <a:headEnd len="med" w="med" type="none"/>
            <a:tailEnd len="med" w="med" type="none"/>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500">
                <a:solidFill>
                  <a:schemeClr val="lt1"/>
                </a:solidFill>
                <a:latin typeface="Cabin"/>
                <a:ea typeface="Cabin"/>
                <a:cs typeface="Cabin"/>
                <a:sym typeface="Cabin"/>
              </a:rPr>
              <a:t>打印</a:t>
            </a:r>
            <a:r>
              <a:rPr b="0" i="0" lang="en-US" sz="3500" u="none" cap="none" strike="noStrike">
                <a:solidFill>
                  <a:srgbClr val="FF0000"/>
                </a:solidFill>
                <a:latin typeface="Cabin"/>
                <a:ea typeface="Cabin"/>
                <a:cs typeface="Cabin"/>
                <a:sym typeface="Cabin"/>
              </a:rPr>
              <a:t>n</a:t>
            </a:r>
          </a:p>
        </p:txBody>
      </p:sp>
      <p:cxnSp>
        <p:nvCxnSpPr>
          <p:cNvPr id="623" name="Shape 623"/>
          <p:cNvCxnSpPr/>
          <p:nvPr/>
        </p:nvCxnSpPr>
        <p:spPr>
          <a:xfrm rot="10800000">
            <a:off x="9885399" y="4829087"/>
            <a:ext cx="3043200" cy="722399"/>
          </a:xfrm>
          <a:prstGeom prst="straightConnector1">
            <a:avLst/>
          </a:prstGeom>
          <a:noFill/>
          <a:ln cap="rnd" cmpd="sng" w="50800">
            <a:solidFill>
              <a:srgbClr val="FF7F00"/>
            </a:solidFill>
            <a:prstDash val="solid"/>
            <a:miter/>
            <a:headEnd len="med" w="med" type="stealth"/>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x="0" y="0"/>
          <a:ext cx="0" cy="0"/>
          <a:chOff x="0" y="0"/>
          <a:chExt cx="0" cy="0"/>
        </a:xfrm>
      </p:grpSpPr>
      <p:sp>
        <p:nvSpPr>
          <p:cNvPr id="628" name="Shape 628"/>
          <p:cNvSpPr txBox="1"/>
          <p:nvPr/>
        </p:nvSpPr>
        <p:spPr>
          <a:xfrm>
            <a:off x="9983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handle = open(name, 'r')</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0" i="0" sz="28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bigword = None</a:t>
            </a:r>
          </a:p>
          <a:p>
            <a:pPr indent="0" lvl="0" marL="0" marR="0" rtl="0" algn="ctr">
              <a:lnSpc>
                <a:spcPct val="100000"/>
              </a:lnSpc>
              <a:spcBef>
                <a:spcPts val="0"/>
              </a:spcBef>
              <a:spcAft>
                <a:spcPts val="0"/>
              </a:spcAft>
              <a:buNone/>
            </a:pPr>
            <a:r>
              <a:t/>
            </a:r>
            <a:endParaRPr b="0" i="0" sz="28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00FF00"/>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00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00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00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sz="28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0" i="0" lang="en-US" sz="2800" u="none" cap="none" strike="noStrike">
                <a:solidFill>
                  <a:srgbClr val="FFFF00"/>
                </a:solidFill>
                <a:latin typeface="Courier New"/>
                <a:ea typeface="Courier New"/>
                <a:cs typeface="Courier New"/>
                <a:sym typeface="Courier New"/>
              </a:rPr>
              <a:t>print bigword, bigcount</a:t>
            </a:r>
          </a:p>
        </p:txBody>
      </p:sp>
      <p:sp>
        <p:nvSpPr>
          <p:cNvPr id="629" name="Shape 629"/>
          <p:cNvSpPr txBox="1"/>
          <p:nvPr/>
        </p:nvSpPr>
        <p:spPr>
          <a:xfrm>
            <a:off x="12082000" y="615550"/>
            <a:ext cx="2550299" cy="2736599"/>
          </a:xfrm>
          <a:prstGeom prst="rect">
            <a:avLst/>
          </a:prstGeom>
          <a:noFill/>
          <a:ln>
            <a:noFill/>
          </a:ln>
        </p:spPr>
        <p:txBody>
          <a:bodyPr anchorCtr="0" anchor="ctr" bIns="0" lIns="0" rIns="0" tIns="0">
            <a:noAutofit/>
          </a:bodyPr>
          <a:lstStyle/>
          <a:p>
            <a:pPr indent="0" lvl="0" marL="0" marR="0" rtl="0" algn="ctr">
              <a:lnSpc>
                <a:spcPct val="150000"/>
              </a:lnSpc>
              <a:spcBef>
                <a:spcPts val="0"/>
              </a:spcBef>
              <a:spcAft>
                <a:spcPts val="0"/>
              </a:spcAft>
              <a:buClr>
                <a:schemeClr val="lt1"/>
              </a:buClr>
              <a:buSzPct val="25000"/>
              <a:buFont typeface="Cabin"/>
              <a:buNone/>
            </a:pPr>
            <a:r>
              <a:rPr lang="en-US" sz="3000">
                <a:solidFill>
                  <a:srgbClr val="FFFF00"/>
                </a:solidFill>
                <a:latin typeface="Cabin"/>
                <a:ea typeface="Cabin"/>
                <a:cs typeface="Cabin"/>
                <a:sym typeface="Cabin"/>
              </a:rPr>
              <a:t>顺序</a:t>
            </a:r>
          </a:p>
          <a:p>
            <a:pPr indent="0" lvl="0" marL="0" marR="0" rtl="0" algn="ctr">
              <a:lnSpc>
                <a:spcPct val="150000"/>
              </a:lnSpc>
              <a:spcBef>
                <a:spcPts val="0"/>
              </a:spcBef>
              <a:spcAft>
                <a:spcPts val="0"/>
              </a:spcAft>
              <a:buClr>
                <a:srgbClr val="FF00FF"/>
              </a:buClr>
              <a:buSzPct val="25000"/>
              <a:buFont typeface="Cabin"/>
              <a:buNone/>
            </a:pPr>
            <a:r>
              <a:rPr lang="en-US" sz="3000">
                <a:solidFill>
                  <a:srgbClr val="00FF00"/>
                </a:solidFill>
                <a:latin typeface="Cabin"/>
                <a:ea typeface="Cabin"/>
                <a:cs typeface="Cabin"/>
                <a:sym typeface="Cabin"/>
              </a:rPr>
              <a:t>重复</a:t>
            </a:r>
          </a:p>
          <a:p>
            <a:pPr indent="0" lvl="0" marL="0" marR="0" rtl="0" algn="ctr">
              <a:lnSpc>
                <a:spcPct val="150000"/>
              </a:lnSpc>
              <a:spcBef>
                <a:spcPts val="0"/>
              </a:spcBef>
              <a:spcAft>
                <a:spcPts val="0"/>
              </a:spcAft>
              <a:buClr>
                <a:srgbClr val="FF00FF"/>
              </a:buClr>
              <a:buSzPct val="25000"/>
              <a:buFont typeface="Cabin"/>
              <a:buNone/>
            </a:pPr>
            <a:r>
              <a:rPr lang="en-US" sz="3000">
                <a:solidFill>
                  <a:srgbClr val="FF00FF"/>
                </a:solidFill>
                <a:latin typeface="Cabin"/>
                <a:ea typeface="Cabin"/>
                <a:cs typeface="Cabin"/>
                <a:sym typeface="Cabin"/>
              </a:rPr>
              <a:t>条件</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小结</a:t>
            </a:r>
          </a:p>
        </p:txBody>
      </p:sp>
      <p:sp>
        <p:nvSpPr>
          <p:cNvPr id="635" name="Shape 635"/>
          <p:cNvSpPr txBox="1"/>
          <p:nvPr>
            <p:ph idx="1" type="body"/>
          </p:nvPr>
        </p:nvSpPr>
        <p:spPr>
          <a:xfrm>
            <a:off x="1155700" y="2603500"/>
            <a:ext cx="13932000" cy="52577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lang="en-US" sz="3600">
                <a:solidFill>
                  <a:schemeClr val="lt1"/>
                </a:solidFill>
                <a:latin typeface="Cabin"/>
                <a:ea typeface="Cabin"/>
                <a:cs typeface="Cabin"/>
                <a:sym typeface="Cabin"/>
              </a:rPr>
              <a:t>这是对第1章的快速回顾</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在接下来的课程中，我们将会再次看到这些概念</a:t>
            </a:r>
          </a:p>
          <a:p>
            <a:pPr indent="-533400" lvl="0" marL="749300" marR="0" rtl="0" algn="l">
              <a:lnSpc>
                <a:spcPct val="100000"/>
              </a:lnSpc>
              <a:spcBef>
                <a:spcPts val="3500"/>
              </a:spcBef>
              <a:spcAft>
                <a:spcPts val="0"/>
              </a:spcAft>
              <a:buClr>
                <a:schemeClr val="lt1"/>
              </a:buClr>
              <a:buSzPct val="171000"/>
              <a:buFont typeface="Cabin"/>
              <a:buChar char="•"/>
            </a:pPr>
            <a:r>
              <a:rPr lang="en-US" sz="3600">
                <a:solidFill>
                  <a:schemeClr val="lt1"/>
                </a:solidFill>
                <a:latin typeface="Cabin"/>
                <a:ea typeface="Cabin"/>
                <a:cs typeface="Cabin"/>
                <a:sym typeface="Cabin"/>
              </a:rPr>
              <a:t>着眼大处</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9" name="Shape 639"/>
        <p:cNvGrpSpPr/>
        <p:nvPr/>
      </p:nvGrpSpPr>
      <p:grpSpPr>
        <a:xfrm>
          <a:off x="0" y="0"/>
          <a:ext cx="0" cy="0"/>
          <a:chOff x="0" y="0"/>
          <a:chExt cx="0" cy="0"/>
        </a:xfrm>
      </p:grpSpPr>
      <p:sp>
        <p:nvSpPr>
          <p:cNvPr id="640" name="Shape 640"/>
          <p:cNvSpPr txBox="1"/>
          <p:nvPr>
            <p:ph type="title"/>
          </p:nvPr>
        </p:nvSpPr>
        <p:spPr>
          <a:xfrm>
            <a:off x="1155700" y="241300"/>
            <a:ext cx="13932000" cy="811500"/>
          </a:xfrm>
          <a:prstGeom prst="rect">
            <a:avLst/>
          </a:prstGeom>
        </p:spPr>
        <p:txBody>
          <a:bodyPr anchorCtr="0" anchor="ctr" bIns="91425" lIns="91425" rIns="91425" tIns="91425">
            <a:noAutofit/>
          </a:bodyPr>
          <a:lstStyle/>
          <a:p>
            <a:pPr lvl="0">
              <a:spcBef>
                <a:spcPts val="0"/>
              </a:spcBef>
              <a:buNone/>
            </a:pPr>
            <a:r>
              <a:rPr lang="en-US" sz="3600">
                <a:solidFill>
                  <a:srgbClr val="00FF00"/>
                </a:solidFill>
              </a:rPr>
              <a:t>Acknowledgements / Contributions</a:t>
            </a:r>
          </a:p>
        </p:txBody>
      </p:sp>
      <p:sp>
        <p:nvSpPr>
          <p:cNvPr id="641" name="Shape 641"/>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chemeClr val="hlink"/>
                </a:solidFill>
                <a:hlinkClick r:id="rId3"/>
              </a:rPr>
              <a:t>www.dr-chuck.com</a:t>
            </a:r>
            <a:r>
              <a:rPr lang="en-US" sz="1800">
                <a:solidFill>
                  <a:srgbClr val="FFFFFF"/>
                </a:solidFill>
              </a:rPr>
              <a:t>) of the University of Michigan School of Information and </a:t>
            </a:r>
            <a:r>
              <a:rPr lang="en-US" sz="1800" u="sng">
                <a:solidFill>
                  <a:schemeClr val="hlink"/>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Translations here</a:t>
            </a:r>
          </a:p>
          <a:p>
            <a:pPr lvl="0">
              <a:spcBef>
                <a:spcPts val="0"/>
              </a:spcBef>
              <a:buNone/>
            </a:pPr>
            <a:r>
              <a:t/>
            </a:r>
            <a:endParaRPr sz="1800">
              <a:solidFill>
                <a:srgbClr val="FFFFFF"/>
              </a:solidFill>
            </a:endParaRPr>
          </a:p>
        </p:txBody>
      </p:sp>
      <p:pic>
        <p:nvPicPr>
          <p:cNvPr id="642" name="Shape 642"/>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643" name="Shape 643"/>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644" name="Shape 644"/>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cxnSp>
        <p:nvCxnSpPr>
          <p:cNvPr id="260" name="Shape 260"/>
          <p:cNvCxnSpPr/>
          <p:nvPr/>
        </p:nvCxnSpPr>
        <p:spPr>
          <a:xfrm flipH="1" rot="10800000">
            <a:off x="4168775" y="4079874"/>
            <a:ext cx="1254125" cy="1517650"/>
          </a:xfrm>
          <a:prstGeom prst="straightConnector1">
            <a:avLst/>
          </a:prstGeom>
          <a:noFill/>
          <a:ln cap="rnd" cmpd="sng" w="215900">
            <a:solidFill>
              <a:srgbClr val="2E2F30"/>
            </a:solidFill>
            <a:prstDash val="solid"/>
            <a:miter/>
            <a:headEnd len="med" w="med" type="none"/>
            <a:tailEnd len="med" w="med" type="none"/>
          </a:ln>
        </p:spPr>
      </p:cxnSp>
      <p:cxnSp>
        <p:nvCxnSpPr>
          <p:cNvPr id="261" name="Shape 261"/>
          <p:cNvCxnSpPr/>
          <p:nvPr/>
        </p:nvCxnSpPr>
        <p:spPr>
          <a:xfrm flipH="1" rot="10800000">
            <a:off x="7369175" y="4213225"/>
            <a:ext cx="80961" cy="1214437"/>
          </a:xfrm>
          <a:prstGeom prst="straightConnector1">
            <a:avLst/>
          </a:prstGeom>
          <a:noFill/>
          <a:ln cap="rnd" cmpd="sng" w="215900">
            <a:solidFill>
              <a:srgbClr val="2E2F30"/>
            </a:solidFill>
            <a:prstDash val="solid"/>
            <a:miter/>
            <a:headEnd len="med" w="med" type="none"/>
            <a:tailEnd len="med" w="med" type="none"/>
          </a:ln>
        </p:spPr>
      </p:cxnSp>
      <p:cxnSp>
        <p:nvCxnSpPr>
          <p:cNvPr id="262" name="Shape 262"/>
          <p:cNvCxnSpPr/>
          <p:nvPr/>
        </p:nvCxnSpPr>
        <p:spPr>
          <a:xfrm rot="10800000">
            <a:off x="8783636" y="4189412"/>
            <a:ext cx="2771774" cy="930275"/>
          </a:xfrm>
          <a:prstGeom prst="straightConnector1">
            <a:avLst/>
          </a:prstGeom>
          <a:noFill/>
          <a:ln cap="rnd" cmpd="sng" w="215900">
            <a:solidFill>
              <a:srgbClr val="2E2F30"/>
            </a:solidFill>
            <a:prstDash val="solid"/>
            <a:miter/>
            <a:headEnd len="med" w="med" type="none"/>
            <a:tailEnd len="med" w="med" type="none"/>
          </a:ln>
        </p:spPr>
      </p:cxnSp>
      <p:pic>
        <p:nvPicPr>
          <p:cNvPr id="263" name="Shape 263"/>
          <p:cNvPicPr preferRelativeResize="0"/>
          <p:nvPr/>
        </p:nvPicPr>
        <p:blipFill rotWithShape="1">
          <a:blip r:embed="rId3">
            <a:alphaModFix/>
          </a:blip>
          <a:srcRect b="0" l="0" r="0" t="0"/>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lang="en-US" sz="4800">
                <a:solidFill>
                  <a:schemeClr val="lt1"/>
                </a:solidFill>
                <a:latin typeface="Ovo"/>
                <a:ea typeface="Ovo"/>
                <a:cs typeface="Ovo"/>
                <a:sym typeface="Ovo"/>
              </a:rPr>
              <a:t>计算机</a:t>
            </a:r>
          </a:p>
          <a:p>
            <a:pPr indent="0" lvl="0" marL="0" marR="0" rtl="0" algn="ctr">
              <a:lnSpc>
                <a:spcPct val="100000"/>
              </a:lnSpc>
              <a:spcBef>
                <a:spcPts val="0"/>
              </a:spcBef>
              <a:spcAft>
                <a:spcPts val="0"/>
              </a:spcAft>
              <a:buClr>
                <a:schemeClr val="lt1"/>
              </a:buClr>
              <a:buSzPct val="25000"/>
              <a:buFont typeface="Ovo"/>
              <a:buNone/>
            </a:pPr>
            <a:r>
              <a:rPr lang="en-US" sz="4800">
                <a:solidFill>
                  <a:schemeClr val="lt1"/>
                </a:solidFill>
                <a:latin typeface="Ovo"/>
                <a:ea typeface="Ovo"/>
                <a:cs typeface="Ovo"/>
                <a:sym typeface="Ovo"/>
              </a:rPr>
              <a:t>硬件</a:t>
            </a:r>
            <a:r>
              <a:rPr b="0" i="0" lang="en-US" sz="4800" u="none" cap="none" strike="noStrike">
                <a:solidFill>
                  <a:schemeClr val="lt1"/>
                </a:solidFill>
                <a:latin typeface="Ovo"/>
                <a:ea typeface="Ovo"/>
                <a:cs typeface="Ovo"/>
                <a:sym typeface="Ovo"/>
              </a:rPr>
              <a:t> + </a:t>
            </a:r>
            <a:r>
              <a:rPr lang="en-US" sz="4800">
                <a:solidFill>
                  <a:schemeClr val="lt1"/>
                </a:solidFill>
                <a:latin typeface="Ovo"/>
                <a:ea typeface="Ovo"/>
                <a:cs typeface="Ovo"/>
                <a:sym typeface="Ovo"/>
              </a:rPr>
              <a:t>软件</a:t>
            </a:r>
          </a:p>
        </p:txBody>
      </p:sp>
      <p:sp>
        <p:nvSpPr>
          <p:cNvPr id="265" name="Shape 265"/>
          <p:cNvSpPr/>
          <p:nvPr/>
        </p:nvSpPr>
        <p:spPr>
          <a:xfrm>
            <a:off x="10147300" y="5003800"/>
            <a:ext cx="2908299" cy="1371599"/>
          </a:xfrm>
          <a:prstGeom prst="roundRect">
            <a:avLst>
              <a:gd fmla="val 3000" name="adj"/>
            </a:avLst>
          </a:prstGeom>
          <a:blipFill rotWithShape="1">
            <a:blip r:embed="rId5">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lang="en-US" sz="3800">
                <a:solidFill>
                  <a:schemeClr val="lt1"/>
                </a:solidFill>
                <a:latin typeface="Ovo"/>
                <a:ea typeface="Ovo"/>
                <a:cs typeface="Ovo"/>
                <a:sym typeface="Ovo"/>
              </a:rPr>
              <a:t>网络</a:t>
            </a:r>
          </a:p>
        </p:txBody>
      </p:sp>
      <p:sp>
        <p:nvSpPr>
          <p:cNvPr id="266" name="Shape 266"/>
          <p:cNvSpPr txBox="1"/>
          <p:nvPr/>
        </p:nvSpPr>
        <p:spPr>
          <a:xfrm>
            <a:off x="9221786" y="5465762"/>
            <a:ext cx="571500" cy="6350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b="0" i="0" lang="en-US" sz="3800" u="none" cap="none" strike="noStrike">
                <a:solidFill>
                  <a:schemeClr val="lt1"/>
                </a:solidFill>
                <a:latin typeface="Ovo"/>
                <a:ea typeface="Ovo"/>
                <a:cs typeface="Ovo"/>
                <a:sym typeface="Ovo"/>
              </a:rPr>
              <a:t>....</a:t>
            </a:r>
          </a:p>
        </p:txBody>
      </p:sp>
      <p:pic>
        <p:nvPicPr>
          <p:cNvPr id="267" name="Shape 267"/>
          <p:cNvPicPr preferRelativeResize="0"/>
          <p:nvPr/>
        </p:nvPicPr>
        <p:blipFill rotWithShape="1">
          <a:blip r:embed="rId6">
            <a:alphaModFix/>
          </a:blip>
          <a:srcRect b="0" l="0" r="0" t="0"/>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7">
            <a:alphaModFix/>
          </a:blip>
          <a:srcRect b="0" l="0" r="0" t="0"/>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lang="en-US" sz="2800">
                <a:solidFill>
                  <a:schemeClr val="lt1"/>
                </a:solidFill>
                <a:latin typeface="Ovo"/>
                <a:ea typeface="Ovo"/>
                <a:cs typeface="Ovo"/>
                <a:sym typeface="Ovo"/>
              </a:rPr>
              <a:t>根据某软件开发者的观点，尽管是我们创造了软件，不过最终用户（利益干系人/使用者）才是我们的主人 - 我们需要取悦主人 - 当主人们开心了，他们就会付我们薪水。数据，信息，网络是我们要替主人们解决的问题。在这个任务中，硬件和软件才是我们的朋友和同盟。</a:t>
            </a:r>
          </a:p>
        </p:txBody>
      </p:sp>
      <p:sp>
        <p:nvSpPr>
          <p:cNvPr id="270" name="Shape 270"/>
          <p:cNvSpPr/>
          <p:nvPr/>
        </p:nvSpPr>
        <p:spPr>
          <a:xfrm>
            <a:off x="5956300" y="5003800"/>
            <a:ext cx="2908299" cy="1371599"/>
          </a:xfrm>
          <a:prstGeom prst="roundRect">
            <a:avLst>
              <a:gd fmla="val 3000" name="adj"/>
            </a:avLst>
          </a:prstGeom>
          <a:blipFill rotWithShape="1">
            <a:blip r:embed="rId8">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lang="en-US" sz="3800">
                <a:solidFill>
                  <a:schemeClr val="lt1"/>
                </a:solidFill>
                <a:latin typeface="Ovo"/>
                <a:ea typeface="Ovo"/>
                <a:cs typeface="Ovo"/>
                <a:sym typeface="Ovo"/>
              </a:rPr>
              <a:t>信息</a:t>
            </a:r>
          </a:p>
        </p:txBody>
      </p:sp>
      <p:sp>
        <p:nvSpPr>
          <p:cNvPr id="271" name="Shape 271"/>
          <p:cNvSpPr/>
          <p:nvPr/>
        </p:nvSpPr>
        <p:spPr>
          <a:xfrm>
            <a:off x="2654300" y="5003800"/>
            <a:ext cx="2908299" cy="1371599"/>
          </a:xfrm>
          <a:prstGeom prst="roundRect">
            <a:avLst>
              <a:gd fmla="val 3000" name="adj"/>
            </a:avLst>
          </a:prstGeom>
          <a:blipFill rotWithShape="1">
            <a:blip r:embed="rId9">
              <a:alphaModFix/>
            </a:blip>
            <a:stretch>
              <a:fillRect b="0" l="0" r="0" t="0"/>
            </a:stretch>
          </a:blipFill>
          <a:ln cap="rnd" cmpd="sng" w="25400">
            <a:solidFill>
              <a:srgbClr val="000000"/>
            </a:solidFill>
            <a:prstDash val="solid"/>
            <a:miter/>
            <a:headEnd len="med" w="med" type="none"/>
            <a:tailEnd len="med" w="med" type="none"/>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Ovo"/>
              <a:buNone/>
            </a:pPr>
            <a:r>
              <a:rPr lang="en-US" sz="3800">
                <a:solidFill>
                  <a:schemeClr val="lt1"/>
                </a:solidFill>
                <a:latin typeface="Ovo"/>
                <a:ea typeface="Ovo"/>
                <a:cs typeface="Ovo"/>
                <a:sym typeface="Ovo"/>
              </a:rPr>
              <a:t>数据</a:t>
            </a:r>
          </a:p>
        </p:txBody>
      </p:sp>
      <p:sp>
        <p:nvSpPr>
          <p:cNvPr id="272" name="Shape 272"/>
          <p:cNvSpPr txBox="1"/>
          <p:nvPr/>
        </p:nvSpPr>
        <p:spPr>
          <a:xfrm>
            <a:off x="7516811" y="1136650"/>
            <a:ext cx="1065212" cy="660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用户</a:t>
            </a:r>
          </a:p>
        </p:txBody>
      </p:sp>
      <p:grpSp>
        <p:nvGrpSpPr>
          <p:cNvPr id="273" name="Shape 273"/>
          <p:cNvGrpSpPr/>
          <p:nvPr/>
        </p:nvGrpSpPr>
        <p:grpSpPr>
          <a:xfrm>
            <a:off x="10113961" y="2147886"/>
            <a:ext cx="5414961" cy="1701799"/>
            <a:chOff x="0" y="0"/>
            <a:chExt cx="5414961" cy="1701799"/>
          </a:xfrm>
        </p:grpSpPr>
        <p:pic>
          <p:nvPicPr>
            <p:cNvPr id="274" name="Shape 274"/>
            <p:cNvPicPr preferRelativeResize="0"/>
            <p:nvPr/>
          </p:nvPicPr>
          <p:blipFill rotWithShape="1">
            <a:blip r:embed="rId10">
              <a:alphaModFix/>
            </a:blip>
            <a:srcRect b="0" l="0" r="0" t="0"/>
            <a:stretch/>
          </p:blipFill>
          <p:spPr>
            <a:xfrm>
              <a:off x="1376362" y="1050925"/>
              <a:ext cx="457200" cy="650874"/>
            </a:xfrm>
            <a:prstGeom prst="rect">
              <a:avLst/>
            </a:prstGeom>
            <a:noFill/>
            <a:ln>
              <a:noFill/>
            </a:ln>
          </p:spPr>
        </p:pic>
        <p:sp>
          <p:nvSpPr>
            <p:cNvPr id="275" name="Shape 275"/>
            <p:cNvSpPr txBox="1"/>
            <p:nvPr/>
          </p:nvSpPr>
          <p:spPr>
            <a:xfrm>
              <a:off x="2840036" y="1031875"/>
              <a:ext cx="2574924" cy="660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程序员</a:t>
              </a:r>
            </a:p>
          </p:txBody>
        </p:sp>
        <p:cxnSp>
          <p:nvCxnSpPr>
            <p:cNvPr id="276" name="Shape 276"/>
            <p:cNvCxnSpPr/>
            <p:nvPr/>
          </p:nvCxnSpPr>
          <p:spPr>
            <a:xfrm rot="10800000">
              <a:off x="0" y="0"/>
              <a:ext cx="1101725" cy="1063624"/>
            </a:xfrm>
            <a:prstGeom prst="straightConnector1">
              <a:avLst/>
            </a:prstGeom>
            <a:noFill/>
            <a:ln cap="rnd" cmpd="sng" w="101600">
              <a:solidFill>
                <a:srgbClr val="FFFF00"/>
              </a:solidFill>
              <a:prstDash val="solid"/>
              <a:miter/>
              <a:headEnd len="med" w="med" type="stealth"/>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为什么要做程序员</a:t>
            </a:r>
            <a:r>
              <a:rPr b="0" i="0" lang="en-US" sz="7600" u="none" cap="none" strike="noStrike">
                <a:solidFill>
                  <a:srgbClr val="FF00FF"/>
                </a:solidFill>
                <a:latin typeface="Cabin"/>
                <a:ea typeface="Cabin"/>
                <a:cs typeface="Cabin"/>
                <a:sym typeface="Cabin"/>
              </a:rPr>
              <a:t>?</a:t>
            </a:r>
          </a:p>
        </p:txBody>
      </p:sp>
      <p:sp>
        <p:nvSpPr>
          <p:cNvPr id="282" name="Shape 282"/>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lang="en-US" sz="3600">
                <a:solidFill>
                  <a:srgbClr val="00FF00"/>
                </a:solidFill>
                <a:latin typeface="Cabin"/>
                <a:ea typeface="Cabin"/>
                <a:cs typeface="Cabin"/>
                <a:sym typeface="Cabin"/>
              </a:rPr>
              <a:t>为了把任务完成</a:t>
            </a:r>
            <a:r>
              <a:rPr b="0" i="0" lang="en-US" sz="3600" u="none" cap="none" strike="noStrike">
                <a:solidFill>
                  <a:srgbClr val="00FF00"/>
                </a:solidFill>
                <a:latin typeface="Cabin"/>
                <a:ea typeface="Cabin"/>
                <a:cs typeface="Cabin"/>
                <a:sym typeface="Cabin"/>
              </a:rPr>
              <a:t> - </a:t>
            </a:r>
            <a:r>
              <a:rPr lang="en-US" sz="3600">
                <a:solidFill>
                  <a:srgbClr val="00FF00"/>
                </a:solidFill>
                <a:latin typeface="Cabin"/>
                <a:ea typeface="Cabin"/>
                <a:cs typeface="Cabin"/>
                <a:sym typeface="Cabin"/>
              </a:rPr>
              <a:t>我们既是用户又是程序员</a:t>
            </a:r>
          </a:p>
          <a:p>
            <a:pPr indent="-3710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清理调查数据</a:t>
            </a:r>
          </a:p>
          <a:p>
            <a:pPr indent="-371094" lvl="0" marL="749300" marR="0" rtl="0" algn="l">
              <a:lnSpc>
                <a:spcPct val="100000"/>
              </a:lnSpc>
              <a:spcBef>
                <a:spcPts val="3500"/>
              </a:spcBef>
              <a:spcAft>
                <a:spcPts val="0"/>
              </a:spcAft>
              <a:buClr>
                <a:srgbClr val="FF7F00"/>
              </a:buClr>
              <a:buSzPct val="100000"/>
              <a:buFont typeface="Cabin"/>
              <a:buChar char="•"/>
            </a:pPr>
            <a:r>
              <a:rPr lang="en-US" sz="3600">
                <a:solidFill>
                  <a:srgbClr val="FF7F00"/>
                </a:solidFill>
                <a:latin typeface="Cabin"/>
                <a:ea typeface="Cabin"/>
                <a:cs typeface="Cabin"/>
                <a:sym typeface="Cabin"/>
              </a:rPr>
              <a:t>为了创造些什么给他人使用</a:t>
            </a:r>
            <a:r>
              <a:rPr b="0" i="0" lang="en-US" sz="3600" u="none" cap="none" strike="noStrike">
                <a:solidFill>
                  <a:srgbClr val="FF7F00"/>
                </a:solidFill>
                <a:latin typeface="Cabin"/>
                <a:ea typeface="Cabin"/>
                <a:cs typeface="Cabin"/>
                <a:sym typeface="Cabin"/>
              </a:rPr>
              <a:t> - </a:t>
            </a:r>
            <a:r>
              <a:rPr lang="en-US" sz="3600">
                <a:solidFill>
                  <a:srgbClr val="FF7F00"/>
                </a:solidFill>
                <a:latin typeface="Cabin"/>
                <a:ea typeface="Cabin"/>
                <a:cs typeface="Cabin"/>
                <a:sym typeface="Cabin"/>
              </a:rPr>
              <a:t>一项需要编程的工作</a:t>
            </a:r>
          </a:p>
          <a:p>
            <a:pPr indent="-3710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解决酒井（Sakai，产品/公司名）软件的性能问题</a:t>
            </a:r>
          </a:p>
          <a:p>
            <a:pPr indent="-371094" lvl="1" marL="1041400" marR="0" rtl="0" algn="l">
              <a:lnSpc>
                <a:spcPct val="100000"/>
              </a:lnSpc>
              <a:spcBef>
                <a:spcPts val="3500"/>
              </a:spcBef>
              <a:spcAft>
                <a:spcPts val="0"/>
              </a:spcAft>
              <a:buClr>
                <a:schemeClr val="lt1"/>
              </a:buClr>
              <a:buSzPct val="100000"/>
              <a:buFont typeface="Cabin"/>
            </a:pPr>
            <a:r>
              <a:rPr lang="en-US" sz="3600">
                <a:solidFill>
                  <a:schemeClr val="lt1"/>
                </a:solidFill>
                <a:latin typeface="Cabin"/>
                <a:ea typeface="Cabin"/>
                <a:cs typeface="Cabin"/>
                <a:sym typeface="Cabin"/>
              </a:rPr>
              <a:t>为网站添加留言本</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1155700" y="5461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lang="en-US" sz="7600">
                <a:solidFill>
                  <a:srgbClr val="FF7F00"/>
                </a:solidFill>
                <a:latin typeface="Cabin"/>
                <a:ea typeface="Cabin"/>
                <a:cs typeface="Cabin"/>
                <a:sym typeface="Cabin"/>
              </a:rPr>
              <a:t>什么是代码</a:t>
            </a:r>
            <a:r>
              <a:rPr b="0" i="0" lang="en-US" sz="7600" u="none" cap="none" strike="noStrike">
                <a:solidFill>
                  <a:srgbClr val="FF7F00"/>
                </a:solidFill>
                <a:latin typeface="Cabin"/>
                <a:ea typeface="Cabin"/>
                <a:cs typeface="Cabin"/>
                <a:sym typeface="Cabin"/>
              </a:rPr>
              <a:t>? </a:t>
            </a:r>
            <a:r>
              <a:rPr lang="en-US" sz="7600">
                <a:solidFill>
                  <a:srgbClr val="FF7F00"/>
                </a:solidFill>
                <a:latin typeface="Cabin"/>
                <a:ea typeface="Cabin"/>
                <a:cs typeface="Cabin"/>
                <a:sym typeface="Cabin"/>
              </a:rPr>
              <a:t>软件</a:t>
            </a:r>
            <a:r>
              <a:rPr b="0" i="0" lang="en-US" sz="7600" u="none" cap="none" strike="noStrike">
                <a:solidFill>
                  <a:srgbClr val="FF7F00"/>
                </a:solidFill>
                <a:latin typeface="Cabin"/>
                <a:ea typeface="Cabin"/>
                <a:cs typeface="Cabin"/>
                <a:sym typeface="Cabin"/>
              </a:rPr>
              <a:t>?  </a:t>
            </a:r>
            <a:br>
              <a:rPr b="0" i="0" lang="en-US" sz="7600" u="none" cap="none" strike="noStrike">
                <a:solidFill>
                  <a:srgbClr val="FF7F00"/>
                </a:solidFill>
                <a:latin typeface="Cabin"/>
                <a:ea typeface="Cabin"/>
                <a:cs typeface="Cabin"/>
                <a:sym typeface="Cabin"/>
              </a:rPr>
            </a:br>
            <a:r>
              <a:rPr lang="en-US" sz="7600">
                <a:solidFill>
                  <a:srgbClr val="FF7F00"/>
                </a:solidFill>
                <a:latin typeface="Cabin"/>
                <a:ea typeface="Cabin"/>
                <a:cs typeface="Cabin"/>
                <a:sym typeface="Cabin"/>
              </a:rPr>
              <a:t>程序</a:t>
            </a:r>
            <a:r>
              <a:rPr b="0" i="0" lang="en-US" sz="7600" u="none" cap="none" strike="noStrike">
                <a:solidFill>
                  <a:srgbClr val="FF7F00"/>
                </a:solidFill>
                <a:latin typeface="Cabin"/>
                <a:ea typeface="Cabin"/>
                <a:cs typeface="Cabin"/>
                <a:sym typeface="Cabin"/>
              </a:rPr>
              <a:t>?</a:t>
            </a:r>
          </a:p>
        </p:txBody>
      </p:sp>
      <p:sp>
        <p:nvSpPr>
          <p:cNvPr id="288" name="Shape 288"/>
          <p:cNvSpPr txBox="1"/>
          <p:nvPr>
            <p:ph idx="1" type="body"/>
          </p:nvPr>
        </p:nvSpPr>
        <p:spPr>
          <a:xfrm>
            <a:off x="1155700" y="2984500"/>
            <a:ext cx="13932000" cy="5702399"/>
          </a:xfrm>
          <a:prstGeom prst="rect">
            <a:avLst/>
          </a:prstGeom>
          <a:noFill/>
          <a:ln>
            <a:noFill/>
          </a:ln>
        </p:spPr>
        <p:txBody>
          <a:bodyPr anchorCtr="0" anchor="ctr" bIns="38100" lIns="38100" rIns="38100" tIns="38100">
            <a:noAutofit/>
          </a:bodyPr>
          <a:lstStyle/>
          <a:p>
            <a:pPr indent="-345694" lvl="0" marL="749300" marR="0" rtl="0" algn="l">
              <a:lnSpc>
                <a:spcPct val="100000"/>
              </a:lnSpc>
              <a:spcBef>
                <a:spcPts val="0"/>
              </a:spcBef>
              <a:spcAft>
                <a:spcPts val="0"/>
              </a:spcAft>
              <a:buClr>
                <a:schemeClr val="lt1"/>
              </a:buClr>
              <a:buSzPct val="100000"/>
              <a:buFont typeface="Cabin"/>
              <a:buChar char="•"/>
            </a:pPr>
            <a:r>
              <a:rPr lang="en-US" sz="3200">
                <a:solidFill>
                  <a:schemeClr val="lt1"/>
                </a:solidFill>
                <a:latin typeface="Cabin"/>
                <a:ea typeface="Cabin"/>
                <a:cs typeface="Cabin"/>
                <a:sym typeface="Cabin"/>
              </a:rPr>
              <a:t>一组预先被存储的指令</a:t>
            </a:r>
          </a:p>
          <a:p>
            <a:pPr indent="-345694" lvl="1" marL="1041400" marR="0" rtl="0" algn="l">
              <a:lnSpc>
                <a:spcPct val="100000"/>
              </a:lnSpc>
              <a:spcBef>
                <a:spcPts val="3500"/>
              </a:spcBef>
              <a:spcAft>
                <a:spcPts val="0"/>
              </a:spcAft>
              <a:buClr>
                <a:schemeClr val="lt1"/>
              </a:buClr>
              <a:buSzPct val="100000"/>
              <a:buFont typeface="Cabin"/>
            </a:pPr>
            <a:r>
              <a:rPr lang="en-US" sz="3200">
                <a:solidFill>
                  <a:schemeClr val="lt1"/>
                </a:solidFill>
                <a:latin typeface="Cabin"/>
                <a:ea typeface="Cabin"/>
                <a:cs typeface="Cabin"/>
                <a:sym typeface="Cabin"/>
              </a:rPr>
              <a:t>是我们的一小部分智慧，装在计算机中</a:t>
            </a:r>
          </a:p>
          <a:p>
            <a:pPr indent="-345694" lvl="1" marL="1041400" marR="0" rtl="0" algn="l">
              <a:lnSpc>
                <a:spcPct val="100000"/>
              </a:lnSpc>
              <a:spcBef>
                <a:spcPts val="3500"/>
              </a:spcBef>
              <a:spcAft>
                <a:spcPts val="0"/>
              </a:spcAft>
              <a:buClr>
                <a:schemeClr val="lt1"/>
              </a:buClr>
              <a:buSzPct val="100000"/>
              <a:buFont typeface="Cabin"/>
            </a:pPr>
            <a:r>
              <a:rPr lang="en-US" sz="3200">
                <a:solidFill>
                  <a:schemeClr val="lt1"/>
                </a:solidFill>
                <a:latin typeface="Cabin"/>
                <a:ea typeface="Cabin"/>
                <a:cs typeface="Cabin"/>
                <a:sym typeface="Cabin"/>
              </a:rPr>
              <a:t>是我们的一小部分智慧，可以交付给其他人 - 我们解决了某些问题，然后用代码的形式记录下来并交付出去，让他人可以节省重复解决的时间和精力。</a:t>
            </a:r>
          </a:p>
          <a:p>
            <a:pPr indent="-345694" lvl="0" marL="749300" marR="0" rtl="0" algn="l">
              <a:lnSpc>
                <a:spcPct val="100000"/>
              </a:lnSpc>
              <a:spcBef>
                <a:spcPts val="3500"/>
              </a:spcBef>
              <a:spcAft>
                <a:spcPts val="0"/>
              </a:spcAft>
              <a:buClr>
                <a:schemeClr val="lt1"/>
              </a:buClr>
              <a:buSzPct val="100000"/>
              <a:buFont typeface="Cabin"/>
              <a:buChar char="•"/>
            </a:pPr>
            <a:r>
              <a:rPr lang="en-US" sz="3200">
                <a:solidFill>
                  <a:schemeClr val="lt1"/>
                </a:solidFill>
                <a:latin typeface="Cabin"/>
                <a:ea typeface="Cabin"/>
                <a:cs typeface="Cabin"/>
                <a:sym typeface="Cabin"/>
              </a:rPr>
              <a:t>是创新的艺术 - 尤其是当我们在用户体验上干了件漂亮活</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人肉程序</a:t>
            </a:r>
            <a:r>
              <a:rPr b="0" i="0" lang="en-US" sz="7600" u="none" cap="none" strike="noStrike">
                <a:solidFill>
                  <a:srgbClr val="00FF00"/>
                </a:solidFill>
                <a:latin typeface="Cabin"/>
                <a:ea typeface="Cabin"/>
                <a:cs typeface="Cabin"/>
                <a:sym typeface="Cabin"/>
              </a:rPr>
              <a:t>...</a:t>
            </a:r>
          </a:p>
        </p:txBody>
      </p:sp>
      <p:sp>
        <p:nvSpPr>
          <p:cNvPr id="294" name="Shape 294"/>
          <p:cNvSpPr txBox="1"/>
          <p:nvPr/>
        </p:nvSpPr>
        <p:spPr>
          <a:xfrm>
            <a:off x="5965149" y="7600950"/>
            <a:ext cx="98414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http://www.youtube.com/watch?v=vlzwuFkn88U</a:t>
            </a:r>
          </a:p>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http://www.youtube.com/watch?v=sN62PAKoBfE</a:t>
            </a:r>
          </a:p>
        </p:txBody>
      </p:sp>
      <p:pic>
        <p:nvPicPr>
          <p:cNvPr id="295" name="Shape 295"/>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7353300" y="241300"/>
            <a:ext cx="7734299"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lang="en-US" sz="7600">
                <a:solidFill>
                  <a:srgbClr val="00FF00"/>
                </a:solidFill>
                <a:latin typeface="Cabin"/>
                <a:ea typeface="Cabin"/>
                <a:cs typeface="Cabin"/>
                <a:sym typeface="Cabin"/>
              </a:rPr>
              <a:t>人肉程序</a:t>
            </a:r>
            <a:r>
              <a:rPr b="0" i="0" lang="en-US" sz="7600" u="none" cap="none" strike="noStrike">
                <a:solidFill>
                  <a:srgbClr val="00FF00"/>
                </a:solidFill>
                <a:latin typeface="Cabin"/>
                <a:ea typeface="Cabin"/>
                <a:cs typeface="Cabin"/>
                <a:sym typeface="Cabin"/>
              </a:rPr>
              <a:t>...</a:t>
            </a:r>
          </a:p>
        </p:txBody>
      </p:sp>
      <p:sp>
        <p:nvSpPr>
          <p:cNvPr id="301" name="Shape 301"/>
          <p:cNvSpPr txBox="1"/>
          <p:nvPr/>
        </p:nvSpPr>
        <p:spPr>
          <a:xfrm>
            <a:off x="1125537" y="355600"/>
            <a:ext cx="5873700" cy="84326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200">
                <a:solidFill>
                  <a:schemeClr val="lt1"/>
                </a:solidFill>
                <a:latin typeface="Cabin"/>
                <a:ea typeface="Cabin"/>
                <a:cs typeface="Cabin"/>
                <a:sym typeface="Cabin"/>
              </a:rPr>
              <a:t>音乐响起（前面有坑！）</a:t>
            </a:r>
            <a:r>
              <a:rPr b="0" i="0" lang="en-US" sz="3200" u="none" cap="none" strike="noStrike">
                <a:solidFill>
                  <a:schemeClr val="lt1"/>
                </a:solidFill>
                <a:latin typeface="Cabin"/>
                <a:ea typeface="Cabin"/>
                <a:cs typeface="Cabin"/>
                <a:sym typeface="Cabin"/>
              </a:rPr>
              <a: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out and up</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Left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Flip Right hand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shoulder</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ham to back of head</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to right 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to left hit</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Left hand on left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Right hand on right bottom</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Wiggle</a:t>
            </a:r>
          </a:p>
          <a:p>
            <a:pPr indent="0" lvl="2" marL="685800" marR="0" rtl="0" algn="l">
              <a:lnSpc>
                <a:spcPct val="100000"/>
              </a:lnSpc>
              <a:spcBef>
                <a:spcPts val="0"/>
              </a:spcBef>
              <a:spcAft>
                <a:spcPts val="0"/>
              </a:spcAft>
              <a:buClr>
                <a:schemeClr val="lt1"/>
              </a:buClr>
              <a:buSzPct val="25000"/>
              <a:buFont typeface="Cabin"/>
              <a:buNone/>
            </a:pPr>
            <a:r>
              <a:rPr b="0" i="0" lang="en-US" sz="3200" u="none" cap="none" strike="noStrike">
                <a:solidFill>
                  <a:schemeClr val="lt1"/>
                </a:solidFill>
                <a:latin typeface="Cabin"/>
                <a:ea typeface="Cabin"/>
                <a:cs typeface="Cabin"/>
                <a:sym typeface="Cabin"/>
              </a:rPr>
              <a:t>Jump</a:t>
            </a:r>
          </a:p>
        </p:txBody>
      </p:sp>
      <p:pic>
        <p:nvPicPr>
          <p:cNvPr id="302" name="Shape 302"/>
          <p:cNvPicPr preferRelativeResize="0"/>
          <p:nvPr/>
        </p:nvPicPr>
        <p:blipFill rotWithShape="1">
          <a:blip r:embed="rId3">
            <a:alphaModFix/>
          </a:blip>
          <a:srcRect b="0" l="0" r="0" t="0"/>
          <a:stretch/>
        </p:blipFill>
        <p:spPr>
          <a:xfrm>
            <a:off x="8267700" y="2781300"/>
            <a:ext cx="5905500" cy="4279900"/>
          </a:xfrm>
          <a:prstGeom prst="rect">
            <a:avLst/>
          </a:prstGeom>
          <a:noFill/>
          <a:ln>
            <a:noFill/>
          </a:ln>
        </p:spPr>
      </p:pic>
      <p:sp>
        <p:nvSpPr>
          <p:cNvPr id="303" name="Shape 303"/>
          <p:cNvSpPr txBox="1"/>
          <p:nvPr/>
        </p:nvSpPr>
        <p:spPr>
          <a:xfrm>
            <a:off x="5965149" y="7600950"/>
            <a:ext cx="9841499"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http://www.youtube.com/watch?v=vlzwuFkn88U</a:t>
            </a:r>
          </a:p>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http://www.youtube.com/watch?v=sN62PAKoBfE</a:t>
            </a:r>
          </a:p>
        </p:txBody>
      </p:sp>
    </p:spTree>
  </p:cSld>
  <p:clrMapOvr>
    <a:masterClrMapping/>
  </p:clrMapOvr>
</p:sld>
</file>

<file path=ppt/theme/theme1.xml><?xml version="1.0" encoding="utf-8"?>
<a:theme xmlns:a="http://schemas.openxmlformats.org/drawingml/2006/main" xmlns:r="http://schemas.openxmlformats.org/officeDocument/2006/relationships"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