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703" r:id="rId3"/>
    <p:sldMasterId id="2147483704" r:id="rId4"/>
    <p:sldMasterId id="2147483705" r:id="rId5"/>
    <p:sldMasterId id="2147483706" r:id="rId6"/>
    <p:sldMasterId id="214748370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Lst>
  <p:sldSz cy="9144000" cx="16256000"/>
  <p:notesSz cx="6858000" cy="9144000"/>
  <p:embeddedFontLst>
    <p:embeddedFont>
      <p:font typeface="Cabin"/>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slideMaster" Target="slideMasters/slideMaster5.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font" Target="fonts/Cabin-bold.fntdata"/><Relationship Id="rId61" Type="http://schemas.openxmlformats.org/officeDocument/2006/relationships/font" Target="fonts/Cabin-regular.fntdata"/><Relationship Id="rId20" Type="http://schemas.openxmlformats.org/officeDocument/2006/relationships/slide" Target="slides/slide12.xml"/><Relationship Id="rId64" Type="http://schemas.openxmlformats.org/officeDocument/2006/relationships/font" Target="fonts/Cabin-boldItalic.fntdata"/><Relationship Id="rId63" Type="http://schemas.openxmlformats.org/officeDocument/2006/relationships/font" Target="fonts/Cabin-italic.fntdata"/><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1" name="Shape 20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49" name="Shape 34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3" name="Shape 373"/>
        <p:cNvGrpSpPr/>
        <p:nvPr/>
      </p:nvGrpSpPr>
      <p:grpSpPr>
        <a:xfrm>
          <a:off x="0" y="0"/>
          <a:ext cx="0" cy="0"/>
          <a:chOff x="0" y="0"/>
          <a:chExt cx="0" cy="0"/>
        </a:xfrm>
      </p:grpSpPr>
      <p:sp>
        <p:nvSpPr>
          <p:cNvPr id="374" name="Shape 37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75" name="Shape 37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9" name="Shape 379"/>
        <p:cNvGrpSpPr/>
        <p:nvPr/>
      </p:nvGrpSpPr>
      <p:grpSpPr>
        <a:xfrm>
          <a:off x="0" y="0"/>
          <a:ext cx="0" cy="0"/>
          <a:chOff x="0" y="0"/>
          <a:chExt cx="0" cy="0"/>
        </a:xfrm>
      </p:grpSpPr>
      <p:sp>
        <p:nvSpPr>
          <p:cNvPr id="380" name="Shape 38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81" name="Shape 38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5" name="Shape 385"/>
        <p:cNvGrpSpPr/>
        <p:nvPr/>
      </p:nvGrpSpPr>
      <p:grpSpPr>
        <a:xfrm>
          <a:off x="0" y="0"/>
          <a:ext cx="0" cy="0"/>
          <a:chOff x="0" y="0"/>
          <a:chExt cx="0" cy="0"/>
        </a:xfrm>
      </p:grpSpPr>
      <p:sp>
        <p:nvSpPr>
          <p:cNvPr id="386" name="Shape 38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87" name="Shape 38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2" name="Shape 392"/>
        <p:cNvGrpSpPr/>
        <p:nvPr/>
      </p:nvGrpSpPr>
      <p:grpSpPr>
        <a:xfrm>
          <a:off x="0" y="0"/>
          <a:ext cx="0" cy="0"/>
          <a:chOff x="0" y="0"/>
          <a:chExt cx="0" cy="0"/>
        </a:xfrm>
      </p:grpSpPr>
      <p:sp>
        <p:nvSpPr>
          <p:cNvPr id="393" name="Shape 39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94" name="Shape 3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3" name="Shape 403"/>
        <p:cNvGrpSpPr/>
        <p:nvPr/>
      </p:nvGrpSpPr>
      <p:grpSpPr>
        <a:xfrm>
          <a:off x="0" y="0"/>
          <a:ext cx="0" cy="0"/>
          <a:chOff x="0" y="0"/>
          <a:chExt cx="0" cy="0"/>
        </a:xfrm>
      </p:grpSpPr>
      <p:sp>
        <p:nvSpPr>
          <p:cNvPr id="404" name="Shape 40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05" name="Shape 40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7" name="Shape 427"/>
        <p:cNvGrpSpPr/>
        <p:nvPr/>
      </p:nvGrpSpPr>
      <p:grpSpPr>
        <a:xfrm>
          <a:off x="0" y="0"/>
          <a:ext cx="0" cy="0"/>
          <a:chOff x="0" y="0"/>
          <a:chExt cx="0" cy="0"/>
        </a:xfrm>
      </p:grpSpPr>
      <p:sp>
        <p:nvSpPr>
          <p:cNvPr id="428" name="Shape 42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29" name="Shape 42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8" name="Shape 438"/>
        <p:cNvGrpSpPr/>
        <p:nvPr/>
      </p:nvGrpSpPr>
      <p:grpSpPr>
        <a:xfrm>
          <a:off x="0" y="0"/>
          <a:ext cx="0" cy="0"/>
          <a:chOff x="0" y="0"/>
          <a:chExt cx="0" cy="0"/>
        </a:xfrm>
      </p:grpSpPr>
      <p:sp>
        <p:nvSpPr>
          <p:cNvPr id="439" name="Shape 43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40" name="Shape 44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9" name="Shape 459"/>
        <p:cNvGrpSpPr/>
        <p:nvPr/>
      </p:nvGrpSpPr>
      <p:grpSpPr>
        <a:xfrm>
          <a:off x="0" y="0"/>
          <a:ext cx="0" cy="0"/>
          <a:chOff x="0" y="0"/>
          <a:chExt cx="0" cy="0"/>
        </a:xfrm>
      </p:grpSpPr>
      <p:sp>
        <p:nvSpPr>
          <p:cNvPr id="460" name="Shape 46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61" name="Shape 46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8" name="Shape 498"/>
        <p:cNvGrpSpPr/>
        <p:nvPr/>
      </p:nvGrpSpPr>
      <p:grpSpPr>
        <a:xfrm>
          <a:off x="0" y="0"/>
          <a:ext cx="0" cy="0"/>
          <a:chOff x="0" y="0"/>
          <a:chExt cx="0" cy="0"/>
        </a:xfrm>
      </p:grpSpPr>
      <p:sp>
        <p:nvSpPr>
          <p:cNvPr id="499" name="Shape 49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00" name="Shape 5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0" name="Shape 21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4" name="Shape 504"/>
        <p:cNvGrpSpPr/>
        <p:nvPr/>
      </p:nvGrpSpPr>
      <p:grpSpPr>
        <a:xfrm>
          <a:off x="0" y="0"/>
          <a:ext cx="0" cy="0"/>
          <a:chOff x="0" y="0"/>
          <a:chExt cx="0" cy="0"/>
        </a:xfrm>
      </p:grpSpPr>
      <p:sp>
        <p:nvSpPr>
          <p:cNvPr id="505" name="Shape 50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06" name="Shape 50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9" name="Shape 509"/>
        <p:cNvGrpSpPr/>
        <p:nvPr/>
      </p:nvGrpSpPr>
      <p:grpSpPr>
        <a:xfrm>
          <a:off x="0" y="0"/>
          <a:ext cx="0" cy="0"/>
          <a:chOff x="0" y="0"/>
          <a:chExt cx="0" cy="0"/>
        </a:xfrm>
      </p:grpSpPr>
      <p:sp>
        <p:nvSpPr>
          <p:cNvPr id="510" name="Shape 51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11" name="Shape 51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9" name="Shape 519"/>
        <p:cNvGrpSpPr/>
        <p:nvPr/>
      </p:nvGrpSpPr>
      <p:grpSpPr>
        <a:xfrm>
          <a:off x="0" y="0"/>
          <a:ext cx="0" cy="0"/>
          <a:chOff x="0" y="0"/>
          <a:chExt cx="0" cy="0"/>
        </a:xfrm>
      </p:grpSpPr>
      <p:sp>
        <p:nvSpPr>
          <p:cNvPr id="520" name="Shape 52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21" name="Shape 52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6" name="Shape 526"/>
        <p:cNvGrpSpPr/>
        <p:nvPr/>
      </p:nvGrpSpPr>
      <p:grpSpPr>
        <a:xfrm>
          <a:off x="0" y="0"/>
          <a:ext cx="0" cy="0"/>
          <a:chOff x="0" y="0"/>
          <a:chExt cx="0" cy="0"/>
        </a:xfrm>
      </p:grpSpPr>
      <p:sp>
        <p:nvSpPr>
          <p:cNvPr id="527" name="Shape 52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28" name="Shape 52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1" name="Shape 531"/>
        <p:cNvGrpSpPr/>
        <p:nvPr/>
      </p:nvGrpSpPr>
      <p:grpSpPr>
        <a:xfrm>
          <a:off x="0" y="0"/>
          <a:ext cx="0" cy="0"/>
          <a:chOff x="0" y="0"/>
          <a:chExt cx="0" cy="0"/>
        </a:xfrm>
      </p:grpSpPr>
      <p:sp>
        <p:nvSpPr>
          <p:cNvPr id="532" name="Shape 53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533" name="Shape 53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7" name="Shape 537"/>
        <p:cNvGrpSpPr/>
        <p:nvPr/>
      </p:nvGrpSpPr>
      <p:grpSpPr>
        <a:xfrm>
          <a:off x="0" y="0"/>
          <a:ext cx="0" cy="0"/>
          <a:chOff x="0" y="0"/>
          <a:chExt cx="0" cy="0"/>
        </a:xfrm>
      </p:grpSpPr>
      <p:sp>
        <p:nvSpPr>
          <p:cNvPr id="538" name="Shape 53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539" name="Shape 53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3" name="Shape 543"/>
        <p:cNvGrpSpPr/>
        <p:nvPr/>
      </p:nvGrpSpPr>
      <p:grpSpPr>
        <a:xfrm>
          <a:off x="0" y="0"/>
          <a:ext cx="0" cy="0"/>
          <a:chOff x="0" y="0"/>
          <a:chExt cx="0" cy="0"/>
        </a:xfrm>
      </p:grpSpPr>
      <p:sp>
        <p:nvSpPr>
          <p:cNvPr id="544" name="Shape 54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545" name="Shape 54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9" name="Shape 549"/>
        <p:cNvGrpSpPr/>
        <p:nvPr/>
      </p:nvGrpSpPr>
      <p:grpSpPr>
        <a:xfrm>
          <a:off x="0" y="0"/>
          <a:ext cx="0" cy="0"/>
          <a:chOff x="0" y="0"/>
          <a:chExt cx="0" cy="0"/>
        </a:xfrm>
      </p:grpSpPr>
      <p:sp>
        <p:nvSpPr>
          <p:cNvPr id="550" name="Shape 55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551" name="Shape 5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5" name="Shape 555"/>
        <p:cNvGrpSpPr/>
        <p:nvPr/>
      </p:nvGrpSpPr>
      <p:grpSpPr>
        <a:xfrm>
          <a:off x="0" y="0"/>
          <a:ext cx="0" cy="0"/>
          <a:chOff x="0" y="0"/>
          <a:chExt cx="0" cy="0"/>
        </a:xfrm>
      </p:grpSpPr>
      <p:sp>
        <p:nvSpPr>
          <p:cNvPr id="556" name="Shape 55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57" name="Shape 5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1" name="Shape 561"/>
        <p:cNvGrpSpPr/>
        <p:nvPr/>
      </p:nvGrpSpPr>
      <p:grpSpPr>
        <a:xfrm>
          <a:off x="0" y="0"/>
          <a:ext cx="0" cy="0"/>
          <a:chOff x="0" y="0"/>
          <a:chExt cx="0" cy="0"/>
        </a:xfrm>
      </p:grpSpPr>
      <p:sp>
        <p:nvSpPr>
          <p:cNvPr id="562" name="Shape 56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63" name="Shape 5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37" name="Shape 23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7" name="Shape 567"/>
        <p:cNvGrpSpPr/>
        <p:nvPr/>
      </p:nvGrpSpPr>
      <p:grpSpPr>
        <a:xfrm>
          <a:off x="0" y="0"/>
          <a:ext cx="0" cy="0"/>
          <a:chOff x="0" y="0"/>
          <a:chExt cx="0" cy="0"/>
        </a:xfrm>
      </p:grpSpPr>
      <p:sp>
        <p:nvSpPr>
          <p:cNvPr id="568" name="Shape 56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69" name="Shape 56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2" name="Shape 572"/>
        <p:cNvGrpSpPr/>
        <p:nvPr/>
      </p:nvGrpSpPr>
      <p:grpSpPr>
        <a:xfrm>
          <a:off x="0" y="0"/>
          <a:ext cx="0" cy="0"/>
          <a:chOff x="0" y="0"/>
          <a:chExt cx="0" cy="0"/>
        </a:xfrm>
      </p:grpSpPr>
      <p:sp>
        <p:nvSpPr>
          <p:cNvPr id="573" name="Shape 57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74" name="Shape 5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3" name="Shape 583"/>
        <p:cNvGrpSpPr/>
        <p:nvPr/>
      </p:nvGrpSpPr>
      <p:grpSpPr>
        <a:xfrm>
          <a:off x="0" y="0"/>
          <a:ext cx="0" cy="0"/>
          <a:chOff x="0" y="0"/>
          <a:chExt cx="0" cy="0"/>
        </a:xfrm>
      </p:grpSpPr>
      <p:sp>
        <p:nvSpPr>
          <p:cNvPr id="584" name="Shape 58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85" name="Shape 5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1" name="Shape 591"/>
        <p:cNvGrpSpPr/>
        <p:nvPr/>
      </p:nvGrpSpPr>
      <p:grpSpPr>
        <a:xfrm>
          <a:off x="0" y="0"/>
          <a:ext cx="0" cy="0"/>
          <a:chOff x="0" y="0"/>
          <a:chExt cx="0" cy="0"/>
        </a:xfrm>
      </p:grpSpPr>
      <p:sp>
        <p:nvSpPr>
          <p:cNvPr id="592" name="Shape 59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93" name="Shape 59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0" name="Shape 600"/>
        <p:cNvGrpSpPr/>
        <p:nvPr/>
      </p:nvGrpSpPr>
      <p:grpSpPr>
        <a:xfrm>
          <a:off x="0" y="0"/>
          <a:ext cx="0" cy="0"/>
          <a:chOff x="0" y="0"/>
          <a:chExt cx="0" cy="0"/>
        </a:xfrm>
      </p:grpSpPr>
      <p:sp>
        <p:nvSpPr>
          <p:cNvPr id="601" name="Shape 60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02" name="Shape 60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9" name="Shape 609"/>
        <p:cNvGrpSpPr/>
        <p:nvPr/>
      </p:nvGrpSpPr>
      <p:grpSpPr>
        <a:xfrm>
          <a:off x="0" y="0"/>
          <a:ext cx="0" cy="0"/>
          <a:chOff x="0" y="0"/>
          <a:chExt cx="0" cy="0"/>
        </a:xfrm>
      </p:grpSpPr>
      <p:sp>
        <p:nvSpPr>
          <p:cNvPr id="610" name="Shape 61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11" name="Shape 61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8" name="Shape 618"/>
        <p:cNvGrpSpPr/>
        <p:nvPr/>
      </p:nvGrpSpPr>
      <p:grpSpPr>
        <a:xfrm>
          <a:off x="0" y="0"/>
          <a:ext cx="0" cy="0"/>
          <a:chOff x="0" y="0"/>
          <a:chExt cx="0" cy="0"/>
        </a:xfrm>
      </p:grpSpPr>
      <p:sp>
        <p:nvSpPr>
          <p:cNvPr id="619" name="Shape 61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20" name="Shape 6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7" name="Shape 627"/>
        <p:cNvGrpSpPr/>
        <p:nvPr/>
      </p:nvGrpSpPr>
      <p:grpSpPr>
        <a:xfrm>
          <a:off x="0" y="0"/>
          <a:ext cx="0" cy="0"/>
          <a:chOff x="0" y="0"/>
          <a:chExt cx="0" cy="0"/>
        </a:xfrm>
      </p:grpSpPr>
      <p:sp>
        <p:nvSpPr>
          <p:cNvPr id="628" name="Shape 62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29" name="Shape 6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6" name="Shape 636"/>
        <p:cNvGrpSpPr/>
        <p:nvPr/>
      </p:nvGrpSpPr>
      <p:grpSpPr>
        <a:xfrm>
          <a:off x="0" y="0"/>
          <a:ext cx="0" cy="0"/>
          <a:chOff x="0" y="0"/>
          <a:chExt cx="0" cy="0"/>
        </a:xfrm>
      </p:grpSpPr>
      <p:sp>
        <p:nvSpPr>
          <p:cNvPr id="637" name="Shape 63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38" name="Shape 6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5" name="Shape 645"/>
        <p:cNvGrpSpPr/>
        <p:nvPr/>
      </p:nvGrpSpPr>
      <p:grpSpPr>
        <a:xfrm>
          <a:off x="0" y="0"/>
          <a:ext cx="0" cy="0"/>
          <a:chOff x="0" y="0"/>
          <a:chExt cx="0" cy="0"/>
        </a:xfrm>
      </p:grpSpPr>
      <p:sp>
        <p:nvSpPr>
          <p:cNvPr id="646" name="Shape 64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647" name="Shape 6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61" name="Shape 26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9" name="Shape 659"/>
        <p:cNvGrpSpPr/>
        <p:nvPr/>
      </p:nvGrpSpPr>
      <p:grpSpPr>
        <a:xfrm>
          <a:off x="0" y="0"/>
          <a:ext cx="0" cy="0"/>
          <a:chOff x="0" y="0"/>
          <a:chExt cx="0" cy="0"/>
        </a:xfrm>
      </p:grpSpPr>
      <p:sp>
        <p:nvSpPr>
          <p:cNvPr id="660" name="Shape 66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61" name="Shape 66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7" name="Shape 667"/>
        <p:cNvGrpSpPr/>
        <p:nvPr/>
      </p:nvGrpSpPr>
      <p:grpSpPr>
        <a:xfrm>
          <a:off x="0" y="0"/>
          <a:ext cx="0" cy="0"/>
          <a:chOff x="0" y="0"/>
          <a:chExt cx="0" cy="0"/>
        </a:xfrm>
      </p:grpSpPr>
      <p:sp>
        <p:nvSpPr>
          <p:cNvPr id="668" name="Shape 66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69" name="Shape 66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5" name="Shape 675"/>
        <p:cNvGrpSpPr/>
        <p:nvPr/>
      </p:nvGrpSpPr>
      <p:grpSpPr>
        <a:xfrm>
          <a:off x="0" y="0"/>
          <a:ext cx="0" cy="0"/>
          <a:chOff x="0" y="0"/>
          <a:chExt cx="0" cy="0"/>
        </a:xfrm>
      </p:grpSpPr>
      <p:sp>
        <p:nvSpPr>
          <p:cNvPr id="676" name="Shape 67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77" name="Shape 67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3" name="Shape 683"/>
        <p:cNvGrpSpPr/>
        <p:nvPr/>
      </p:nvGrpSpPr>
      <p:grpSpPr>
        <a:xfrm>
          <a:off x="0" y="0"/>
          <a:ext cx="0" cy="0"/>
          <a:chOff x="0" y="0"/>
          <a:chExt cx="0" cy="0"/>
        </a:xfrm>
      </p:grpSpPr>
      <p:sp>
        <p:nvSpPr>
          <p:cNvPr id="684" name="Shape 68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85" name="Shape 68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2" name="Shape 692"/>
        <p:cNvGrpSpPr/>
        <p:nvPr/>
      </p:nvGrpSpPr>
      <p:grpSpPr>
        <a:xfrm>
          <a:off x="0" y="0"/>
          <a:ext cx="0" cy="0"/>
          <a:chOff x="0" y="0"/>
          <a:chExt cx="0" cy="0"/>
        </a:xfrm>
      </p:grpSpPr>
      <p:sp>
        <p:nvSpPr>
          <p:cNvPr id="693" name="Shape 69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94" name="Shape 6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0" name="Shape 700"/>
        <p:cNvGrpSpPr/>
        <p:nvPr/>
      </p:nvGrpSpPr>
      <p:grpSpPr>
        <a:xfrm>
          <a:off x="0" y="0"/>
          <a:ext cx="0" cy="0"/>
          <a:chOff x="0" y="0"/>
          <a:chExt cx="0" cy="0"/>
        </a:xfrm>
      </p:grpSpPr>
      <p:sp>
        <p:nvSpPr>
          <p:cNvPr id="701" name="Shape 70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702" name="Shape 70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8" name="Shape 708"/>
        <p:cNvGrpSpPr/>
        <p:nvPr/>
      </p:nvGrpSpPr>
      <p:grpSpPr>
        <a:xfrm>
          <a:off x="0" y="0"/>
          <a:ext cx="0" cy="0"/>
          <a:chOff x="0" y="0"/>
          <a:chExt cx="0" cy="0"/>
        </a:xfrm>
      </p:grpSpPr>
      <p:sp>
        <p:nvSpPr>
          <p:cNvPr id="709" name="Shape 70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710" name="Shape 7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6" name="Shape 716"/>
        <p:cNvGrpSpPr/>
        <p:nvPr/>
      </p:nvGrpSpPr>
      <p:grpSpPr>
        <a:xfrm>
          <a:off x="0" y="0"/>
          <a:ext cx="0" cy="0"/>
          <a:chOff x="0" y="0"/>
          <a:chExt cx="0" cy="0"/>
        </a:xfrm>
      </p:grpSpPr>
      <p:sp>
        <p:nvSpPr>
          <p:cNvPr id="717" name="Shape 71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718" name="Shape 71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3" name="Shape 723"/>
        <p:cNvGrpSpPr/>
        <p:nvPr/>
      </p:nvGrpSpPr>
      <p:grpSpPr>
        <a:xfrm>
          <a:off x="0" y="0"/>
          <a:ext cx="0" cy="0"/>
          <a:chOff x="0" y="0"/>
          <a:chExt cx="0" cy="0"/>
        </a:xfrm>
      </p:grpSpPr>
      <p:sp>
        <p:nvSpPr>
          <p:cNvPr id="724" name="Shape 72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725" name="Shape 72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1" name="Shape 731"/>
        <p:cNvGrpSpPr/>
        <p:nvPr/>
      </p:nvGrpSpPr>
      <p:grpSpPr>
        <a:xfrm>
          <a:off x="0" y="0"/>
          <a:ext cx="0" cy="0"/>
          <a:chOff x="0" y="0"/>
          <a:chExt cx="0" cy="0"/>
        </a:xfrm>
      </p:grpSpPr>
      <p:sp>
        <p:nvSpPr>
          <p:cNvPr id="732" name="Shape 73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733" name="Shape 73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85" name="Shape 28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9" name="Shape 739"/>
        <p:cNvGrpSpPr/>
        <p:nvPr/>
      </p:nvGrpSpPr>
      <p:grpSpPr>
        <a:xfrm>
          <a:off x="0" y="0"/>
          <a:ext cx="0" cy="0"/>
          <a:chOff x="0" y="0"/>
          <a:chExt cx="0" cy="0"/>
        </a:xfrm>
      </p:grpSpPr>
      <p:sp>
        <p:nvSpPr>
          <p:cNvPr id="740" name="Shape 74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741" name="Shape 7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6" name="Shape 746"/>
        <p:cNvGrpSpPr/>
        <p:nvPr/>
      </p:nvGrpSpPr>
      <p:grpSpPr>
        <a:xfrm>
          <a:off x="0" y="0"/>
          <a:ext cx="0" cy="0"/>
          <a:chOff x="0" y="0"/>
          <a:chExt cx="0" cy="0"/>
        </a:xfrm>
      </p:grpSpPr>
      <p:sp>
        <p:nvSpPr>
          <p:cNvPr id="747" name="Shape 74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748" name="Shape 74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3" name="Shape 753"/>
        <p:cNvGrpSpPr/>
        <p:nvPr/>
      </p:nvGrpSpPr>
      <p:grpSpPr>
        <a:xfrm>
          <a:off x="0" y="0"/>
          <a:ext cx="0" cy="0"/>
          <a:chOff x="0" y="0"/>
          <a:chExt cx="0" cy="0"/>
        </a:xfrm>
      </p:grpSpPr>
      <p:sp>
        <p:nvSpPr>
          <p:cNvPr id="754" name="Shape 75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755" name="Shape 75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93" name="Shape 29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1" name="Shape 301"/>
        <p:cNvGrpSpPr/>
        <p:nvPr/>
      </p:nvGrpSpPr>
      <p:grpSpPr>
        <a:xfrm>
          <a:off x="0" y="0"/>
          <a:ext cx="0" cy="0"/>
          <a:chOff x="0" y="0"/>
          <a:chExt cx="0" cy="0"/>
        </a:xfrm>
      </p:grpSpPr>
      <p:sp>
        <p:nvSpPr>
          <p:cNvPr id="302" name="Shape 30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03" name="Shape 30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9" name="Shape 329"/>
        <p:cNvGrpSpPr/>
        <p:nvPr/>
      </p:nvGrpSpPr>
      <p:grpSpPr>
        <a:xfrm>
          <a:off x="0" y="0"/>
          <a:ext cx="0" cy="0"/>
          <a:chOff x="0" y="0"/>
          <a:chExt cx="0" cy="0"/>
        </a:xfrm>
      </p:grpSpPr>
      <p:sp>
        <p:nvSpPr>
          <p:cNvPr id="330" name="Shape 33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31" name="Shape 33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7" name="Shape 337"/>
        <p:cNvGrpSpPr/>
        <p:nvPr/>
      </p:nvGrpSpPr>
      <p:grpSpPr>
        <a:xfrm>
          <a:off x="0" y="0"/>
          <a:ext cx="0" cy="0"/>
          <a:chOff x="0" y="0"/>
          <a:chExt cx="0" cy="0"/>
        </a:xfrm>
      </p:grpSpPr>
      <p:sp>
        <p:nvSpPr>
          <p:cNvPr id="338" name="Shape 33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39" name="Shape 33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 name="Shape 8"/>
        <p:cNvGrpSpPr/>
        <p:nvPr/>
      </p:nvGrpSpPr>
      <p:grpSpPr>
        <a:xfrm>
          <a:off x="0" y="0"/>
          <a:ext cx="0" cy="0"/>
          <a:chOff x="0" y="0"/>
          <a:chExt cx="0" cy="0"/>
        </a:xfrm>
      </p:grpSpPr>
      <p:sp>
        <p:nvSpPr>
          <p:cNvPr id="9" name="Shape 9"/>
          <p:cNvSpPr txBox="1"/>
          <p:nvPr>
            <p:ph type="title"/>
          </p:nvPr>
        </p:nvSpPr>
        <p:spPr>
          <a:xfrm rot="5400000">
            <a:off x="11231562" y="1909762"/>
            <a:ext cx="4229100" cy="3482975"/>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0" name="Shape 10"/>
          <p:cNvSpPr txBox="1"/>
          <p:nvPr>
            <p:ph idx="1" type="body"/>
          </p:nvPr>
        </p:nvSpPr>
        <p:spPr>
          <a:xfrm rot="5400000">
            <a:off x="4189412" y="-1497012"/>
            <a:ext cx="4229100" cy="10296524"/>
          </a:xfrm>
          <a:prstGeom prst="rect">
            <a:avLst/>
          </a:prstGeom>
          <a:noFill/>
          <a:ln>
            <a:noFill/>
          </a:ln>
        </p:spPr>
        <p:txBody>
          <a:bodyPr anchorCtr="0" anchor="t" bIns="91425" lIns="91425" rIns="91425" tIns="91425"/>
          <a:lstStyle>
            <a:lvl1pPr indent="-342900" lvl="0" marL="342900" rtl="0" algn="ctr">
              <a:spcBef>
                <a:spcPts val="0"/>
              </a:spcBef>
              <a:spcAft>
                <a:spcPts val="0"/>
              </a:spcAft>
              <a:defRPr/>
            </a:lvl1pPr>
            <a:lvl2pPr indent="-285750" lvl="1" marL="742950" rtl="0" algn="ctr">
              <a:spcBef>
                <a:spcPts val="0"/>
              </a:spcBef>
              <a:spcAft>
                <a:spcPts val="0"/>
              </a:spcAft>
              <a:defRPr/>
            </a:lvl2pPr>
            <a:lvl3pPr indent="-228600" lvl="2" marL="1143000" rtl="0" algn="ctr">
              <a:spcBef>
                <a:spcPts val="0"/>
              </a:spcBef>
              <a:spcAft>
                <a:spcPts val="0"/>
              </a:spcAft>
              <a:defRPr/>
            </a:lvl3pPr>
            <a:lvl4pPr indent="-228600" lvl="3" marL="1600200" rtl="0" algn="ctr">
              <a:spcBef>
                <a:spcPts val="0"/>
              </a:spcBef>
              <a:spcAft>
                <a:spcPts val="0"/>
              </a:spcAft>
              <a:defRPr/>
            </a:lvl4pPr>
            <a:lvl5pPr indent="-228600" lvl="4" marL="2057400"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8" name="Shape 38"/>
        <p:cNvGrpSpPr/>
        <p:nvPr/>
      </p:nvGrpSpPr>
      <p:grpSpPr>
        <a:xfrm>
          <a:off x="0" y="0"/>
          <a:ext cx="0" cy="0"/>
          <a:chOff x="0" y="0"/>
          <a:chExt cx="0" cy="0"/>
        </a:xfrm>
      </p:grpSpPr>
      <p:sp>
        <p:nvSpPr>
          <p:cNvPr id="39" name="Shape 39"/>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40" name="Shape 40"/>
          <p:cNvSpPr txBox="1"/>
          <p:nvPr>
            <p:ph idx="1" type="body"/>
          </p:nvPr>
        </p:nvSpPr>
        <p:spPr>
          <a:xfrm>
            <a:off x="1155700" y="4711700"/>
            <a:ext cx="13931900" cy="1054100"/>
          </a:xfrm>
          <a:prstGeom prst="rect">
            <a:avLst/>
          </a:prstGeom>
          <a:noFill/>
          <a:ln>
            <a:noFill/>
          </a:ln>
        </p:spPr>
        <p:txBody>
          <a:bodyPr anchorCtr="0" anchor="t" bIns="91425" lIns="91425" rIns="91425" tIns="91425"/>
          <a:lstStyle>
            <a:lvl1pPr indent="-342900" lvl="0" marL="342900" rtl="0" algn="ctr">
              <a:spcBef>
                <a:spcPts val="0"/>
              </a:spcBef>
              <a:spcAft>
                <a:spcPts val="0"/>
              </a:spcAft>
              <a:defRPr/>
            </a:lvl1pPr>
            <a:lvl2pPr indent="-285750" lvl="1" marL="742950" rtl="0" algn="ctr">
              <a:spcBef>
                <a:spcPts val="0"/>
              </a:spcBef>
              <a:spcAft>
                <a:spcPts val="0"/>
              </a:spcAft>
              <a:defRPr/>
            </a:lvl2pPr>
            <a:lvl3pPr indent="-228600" lvl="2" marL="1143000" rtl="0" algn="ctr">
              <a:spcBef>
                <a:spcPts val="0"/>
              </a:spcBef>
              <a:spcAft>
                <a:spcPts val="0"/>
              </a:spcAft>
              <a:defRPr/>
            </a:lvl3pPr>
            <a:lvl4pPr indent="-228600" lvl="3" marL="1600200" rtl="0" algn="ctr">
              <a:spcBef>
                <a:spcPts val="0"/>
              </a:spcBef>
              <a:spcAft>
                <a:spcPts val="0"/>
              </a:spcAft>
              <a:defRPr/>
            </a:lvl4pPr>
            <a:lvl5pPr indent="-228600" lvl="4" marL="2057400"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1" name="Shape 41"/>
        <p:cNvGrpSpPr/>
        <p:nvPr/>
      </p:nvGrpSpPr>
      <p:grpSpPr>
        <a:xfrm>
          <a:off x="0" y="0"/>
          <a:ext cx="0" cy="0"/>
          <a:chOff x="0" y="0"/>
          <a:chExt cx="0" cy="0"/>
        </a:xfrm>
      </p:grpSpPr>
      <p:sp>
        <p:nvSpPr>
          <p:cNvPr id="42" name="Shape 42"/>
          <p:cNvSpPr txBox="1"/>
          <p:nvPr>
            <p:ph type="ctrTitle"/>
          </p:nvPr>
        </p:nvSpPr>
        <p:spPr>
          <a:xfrm>
            <a:off x="1219200" y="2840038"/>
            <a:ext cx="13817599" cy="1960561"/>
          </a:xfrm>
          <a:prstGeom prst="rect">
            <a:avLst/>
          </a:prstGeom>
          <a:noFill/>
          <a:ln>
            <a:noFill/>
          </a:ln>
        </p:spPr>
        <p:txBody>
          <a:bodyPr anchorCtr="0" anchor="b"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43" name="Shape 43"/>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lvl="0" marL="0" marR="0" rtl="0" algn="ctr">
              <a:spcBef>
                <a:spcPts val="0"/>
              </a:spcBef>
              <a:spcAft>
                <a:spcPts val="0"/>
              </a:spcAft>
              <a:buClr>
                <a:schemeClr val="lt1"/>
              </a:buClr>
              <a:buFont typeface="Cabin"/>
              <a:buNone/>
              <a:defRPr/>
            </a:lvl1pPr>
            <a:lvl2pPr indent="0" lvl="1" marL="457200" marR="0" rtl="0" algn="ctr">
              <a:spcBef>
                <a:spcPts val="0"/>
              </a:spcBef>
              <a:spcAft>
                <a:spcPts val="0"/>
              </a:spcAft>
              <a:buClr>
                <a:schemeClr val="lt1"/>
              </a:buClr>
              <a:buFont typeface="Cabin"/>
              <a:buNone/>
              <a:defRPr/>
            </a:lvl2pPr>
            <a:lvl3pPr indent="0" lvl="2" marL="914400" marR="0" rtl="0" algn="ctr">
              <a:spcBef>
                <a:spcPts val="0"/>
              </a:spcBef>
              <a:spcAft>
                <a:spcPts val="0"/>
              </a:spcAft>
              <a:buClr>
                <a:schemeClr val="lt1"/>
              </a:buClr>
              <a:buFont typeface="Cabin"/>
              <a:buNone/>
              <a:defRPr/>
            </a:lvl3pPr>
            <a:lvl4pPr indent="0" lvl="3" marL="1371600" marR="0" rtl="0" algn="ctr">
              <a:spcBef>
                <a:spcPts val="0"/>
              </a:spcBef>
              <a:spcAft>
                <a:spcPts val="0"/>
              </a:spcAft>
              <a:buClr>
                <a:schemeClr val="lt1"/>
              </a:buClr>
              <a:buFont typeface="Cabin"/>
              <a:buNone/>
              <a:defRPr/>
            </a:lvl4pPr>
            <a:lvl5pPr indent="0" lvl="4" marL="1828800" marR="0" rtl="0" algn="ctr">
              <a:spcBef>
                <a:spcPts val="0"/>
              </a:spcBef>
              <a:spcAft>
                <a:spcPts val="0"/>
              </a:spcAft>
              <a:buClr>
                <a:schemeClr val="lt1"/>
              </a:buClr>
              <a:buFont typeface="Cabin"/>
              <a:buNone/>
              <a:defRPr/>
            </a:lvl5pPr>
            <a:lvl6pPr indent="0" lvl="5" marL="2286000" marR="0" rtl="0" algn="ctr">
              <a:spcBef>
                <a:spcPts val="0"/>
              </a:spcBef>
              <a:spcAft>
                <a:spcPts val="0"/>
              </a:spcAft>
              <a:buClr>
                <a:schemeClr val="lt1"/>
              </a:buClr>
              <a:buFont typeface="Cabin"/>
              <a:buNone/>
              <a:defRPr/>
            </a:lvl6pPr>
            <a:lvl7pPr indent="0" lvl="6" marL="2743200" marR="0" rtl="0" algn="ctr">
              <a:spcBef>
                <a:spcPts val="0"/>
              </a:spcBef>
              <a:spcAft>
                <a:spcPts val="0"/>
              </a:spcAft>
              <a:buClr>
                <a:schemeClr val="lt1"/>
              </a:buClr>
              <a:buFont typeface="Cabin"/>
              <a:buNone/>
              <a:defRPr/>
            </a:lvl7pPr>
            <a:lvl8pPr indent="0" lvl="7" marL="3200400" marR="0" rtl="0" algn="ctr">
              <a:spcBef>
                <a:spcPts val="0"/>
              </a:spcBef>
              <a:spcAft>
                <a:spcPts val="0"/>
              </a:spcAft>
              <a:buClr>
                <a:schemeClr val="lt1"/>
              </a:buClr>
              <a:buFont typeface="Cabin"/>
              <a:buNone/>
              <a:defRPr/>
            </a:lvl8pPr>
            <a:lvl9pPr indent="0" lvl="8" marL="3657600" marR="0" rtl="0" algn="ctr">
              <a:spcBef>
                <a:spcPts val="0"/>
              </a:spcBef>
              <a:spcAft>
                <a:spcPts val="0"/>
              </a:spcAft>
              <a:buClr>
                <a:schemeClr val="lt1"/>
              </a:buClr>
              <a:buFont typeface="Cabin"/>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46" name="Shape 46"/>
        <p:cNvGrpSpPr/>
        <p:nvPr/>
      </p:nvGrpSpPr>
      <p:grpSpPr>
        <a:xfrm>
          <a:off x="0" y="0"/>
          <a:ext cx="0" cy="0"/>
          <a:chOff x="0" y="0"/>
          <a:chExt cx="0" cy="0"/>
        </a:xfrm>
      </p:grpSpPr>
      <p:sp>
        <p:nvSpPr>
          <p:cNvPr id="47" name="Shape 47"/>
          <p:cNvSpPr txBox="1"/>
          <p:nvPr>
            <p:ph type="title"/>
          </p:nvPr>
        </p:nvSpPr>
        <p:spPr>
          <a:xfrm rot="5400000">
            <a:off x="10597356" y="3321843"/>
            <a:ext cx="6034087" cy="3657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48" name="Shape 48"/>
          <p:cNvSpPr txBox="1"/>
          <p:nvPr>
            <p:ph idx="1" type="body"/>
          </p:nvPr>
        </p:nvSpPr>
        <p:spPr>
          <a:xfrm rot="5400000">
            <a:off x="3205956" y="-259556"/>
            <a:ext cx="6034087" cy="10820400"/>
          </a:xfrm>
          <a:prstGeom prst="rect">
            <a:avLst/>
          </a:prstGeom>
          <a:noFill/>
          <a:ln>
            <a:noFill/>
          </a:ln>
        </p:spPr>
        <p:txBody>
          <a:bodyPr anchorCtr="0" anchor="t" bIns="91425" lIns="91425" rIns="91425" tIns="91425"/>
          <a:lstStyle>
            <a:lvl1pPr indent="-342900" lvl="0" marL="342900" rtl="0" algn="ctr">
              <a:spcBef>
                <a:spcPts val="0"/>
              </a:spcBef>
              <a:spcAft>
                <a:spcPts val="0"/>
              </a:spcAft>
              <a:defRPr/>
            </a:lvl1pPr>
            <a:lvl2pPr indent="-285750" lvl="1" marL="742950" rtl="0" algn="ctr">
              <a:spcBef>
                <a:spcPts val="0"/>
              </a:spcBef>
              <a:spcAft>
                <a:spcPts val="0"/>
              </a:spcAft>
              <a:defRPr/>
            </a:lvl2pPr>
            <a:lvl3pPr indent="-228600" lvl="2" marL="1143000" rtl="0" algn="ctr">
              <a:spcBef>
                <a:spcPts val="0"/>
              </a:spcBef>
              <a:spcAft>
                <a:spcPts val="0"/>
              </a:spcAft>
              <a:defRPr/>
            </a:lvl3pPr>
            <a:lvl4pPr indent="-228600" lvl="3" marL="1600200" rtl="0" algn="ctr">
              <a:spcBef>
                <a:spcPts val="0"/>
              </a:spcBef>
              <a:spcAft>
                <a:spcPts val="0"/>
              </a:spcAft>
              <a:defRPr/>
            </a:lvl4pPr>
            <a:lvl5pPr indent="-228600" lvl="4" marL="2057400"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49" name="Shape 49"/>
        <p:cNvGrpSpPr/>
        <p:nvPr/>
      </p:nvGrpSpPr>
      <p:grpSpPr>
        <a:xfrm>
          <a:off x="0" y="0"/>
          <a:ext cx="0" cy="0"/>
          <a:chOff x="0" y="0"/>
          <a:chExt cx="0" cy="0"/>
        </a:xfrm>
      </p:grpSpPr>
      <p:sp>
        <p:nvSpPr>
          <p:cNvPr id="50" name="Shape 50"/>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51" name="Shape 51"/>
          <p:cNvSpPr txBox="1"/>
          <p:nvPr>
            <p:ph idx="1" type="body"/>
          </p:nvPr>
        </p:nvSpPr>
        <p:spPr>
          <a:xfrm rot="5400000">
            <a:off x="5110956" y="-2164556"/>
            <a:ext cx="6034087" cy="14630400"/>
          </a:xfrm>
          <a:prstGeom prst="rect">
            <a:avLst/>
          </a:prstGeom>
          <a:noFill/>
          <a:ln>
            <a:noFill/>
          </a:ln>
        </p:spPr>
        <p:txBody>
          <a:bodyPr anchorCtr="0" anchor="t" bIns="91425" lIns="91425" rIns="91425" tIns="91425"/>
          <a:lstStyle>
            <a:lvl1pPr indent="-342900" lvl="0" marL="342900" rtl="0" algn="ctr">
              <a:spcBef>
                <a:spcPts val="0"/>
              </a:spcBef>
              <a:spcAft>
                <a:spcPts val="0"/>
              </a:spcAft>
              <a:defRPr/>
            </a:lvl1pPr>
            <a:lvl2pPr indent="-285750" lvl="1" marL="742950" rtl="0" algn="ctr">
              <a:spcBef>
                <a:spcPts val="0"/>
              </a:spcBef>
              <a:spcAft>
                <a:spcPts val="0"/>
              </a:spcAft>
              <a:defRPr/>
            </a:lvl2pPr>
            <a:lvl3pPr indent="-228600" lvl="2" marL="1143000" rtl="0" algn="ctr">
              <a:spcBef>
                <a:spcPts val="0"/>
              </a:spcBef>
              <a:spcAft>
                <a:spcPts val="0"/>
              </a:spcAft>
              <a:defRPr/>
            </a:lvl3pPr>
            <a:lvl4pPr indent="-228600" lvl="3" marL="1600200" rtl="0" algn="ctr">
              <a:spcBef>
                <a:spcPts val="0"/>
              </a:spcBef>
              <a:spcAft>
                <a:spcPts val="0"/>
              </a:spcAft>
              <a:defRPr/>
            </a:lvl4pPr>
            <a:lvl5pPr indent="-228600" lvl="4" marL="2057400"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52" name="Shape 52"/>
        <p:cNvGrpSpPr/>
        <p:nvPr/>
      </p:nvGrpSpPr>
      <p:grpSpPr>
        <a:xfrm>
          <a:off x="0" y="0"/>
          <a:ext cx="0" cy="0"/>
          <a:chOff x="0" y="0"/>
          <a:chExt cx="0" cy="0"/>
        </a:xfrm>
      </p:grpSpPr>
      <p:sp>
        <p:nvSpPr>
          <p:cNvPr id="53" name="Shape 53"/>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4" name="Shape 54"/>
          <p:cNvSpPr/>
          <p:nvPr>
            <p:ph idx="2" type="pic"/>
          </p:nvPr>
        </p:nvSpPr>
        <p:spPr>
          <a:xfrm>
            <a:off x="3186113" y="817562"/>
            <a:ext cx="9753599" cy="5486399"/>
          </a:xfrm>
          <a:prstGeom prst="rect">
            <a:avLst/>
          </a:prstGeom>
          <a:noFill/>
          <a:ln>
            <a:noFill/>
          </a:ln>
        </p:spPr>
      </p:sp>
      <p:sp>
        <p:nvSpPr>
          <p:cNvPr id="55" name="Shape 55"/>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6" name="Shape 56"/>
        <p:cNvGrpSpPr/>
        <p:nvPr/>
      </p:nvGrpSpPr>
      <p:grpSpPr>
        <a:xfrm>
          <a:off x="0" y="0"/>
          <a:ext cx="0" cy="0"/>
          <a:chOff x="0" y="0"/>
          <a:chExt cx="0" cy="0"/>
        </a:xfrm>
      </p:grpSpPr>
      <p:sp>
        <p:nvSpPr>
          <p:cNvPr id="57" name="Shape 57"/>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8" name="Shape 58"/>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9" name="Shape 59"/>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1" name="Shape 61"/>
        <p:cNvGrpSpPr/>
        <p:nvPr/>
      </p:nvGrpSpPr>
      <p:grpSpPr>
        <a:xfrm>
          <a:off x="0" y="0"/>
          <a:ext cx="0" cy="0"/>
          <a:chOff x="0" y="0"/>
          <a:chExt cx="0" cy="0"/>
        </a:xfrm>
      </p:grpSpPr>
      <p:sp>
        <p:nvSpPr>
          <p:cNvPr id="62" name="Shape 62"/>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63" name="Shape 63"/>
        <p:cNvGrpSpPr/>
        <p:nvPr/>
      </p:nvGrpSpPr>
      <p:grpSpPr>
        <a:xfrm>
          <a:off x="0" y="0"/>
          <a:ext cx="0" cy="0"/>
          <a:chOff x="0" y="0"/>
          <a:chExt cx="0" cy="0"/>
        </a:xfrm>
      </p:grpSpPr>
      <p:sp>
        <p:nvSpPr>
          <p:cNvPr id="64" name="Shape 64"/>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5" name="Shape 65"/>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66" name="Shape 66"/>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7" name="Shape 67"/>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68" name="Shape 68"/>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69" name="Shape 69"/>
        <p:cNvGrpSpPr/>
        <p:nvPr/>
      </p:nvGrpSpPr>
      <p:grpSpPr>
        <a:xfrm>
          <a:off x="0" y="0"/>
          <a:ext cx="0" cy="0"/>
          <a:chOff x="0" y="0"/>
          <a:chExt cx="0" cy="0"/>
        </a:xfrm>
      </p:grpSpPr>
      <p:sp>
        <p:nvSpPr>
          <p:cNvPr id="70" name="Shape 70"/>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71" name="Shape 71"/>
          <p:cNvSpPr txBox="1"/>
          <p:nvPr>
            <p:ph idx="1" type="body"/>
          </p:nvPr>
        </p:nvSpPr>
        <p:spPr>
          <a:xfrm>
            <a:off x="812800" y="2133600"/>
            <a:ext cx="7239000" cy="60340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2" name="Shape 72"/>
          <p:cNvSpPr txBox="1"/>
          <p:nvPr>
            <p:ph idx="2" type="body"/>
          </p:nvPr>
        </p:nvSpPr>
        <p:spPr>
          <a:xfrm>
            <a:off x="8204200" y="2133600"/>
            <a:ext cx="7239000" cy="60340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1" name="Shape 11"/>
        <p:cNvGrpSpPr/>
        <p:nvPr/>
      </p:nvGrpSpPr>
      <p:grpSpPr>
        <a:xfrm>
          <a:off x="0" y="0"/>
          <a:ext cx="0" cy="0"/>
          <a:chOff x="0" y="0"/>
          <a:chExt cx="0" cy="0"/>
        </a:xfrm>
      </p:grpSpPr>
      <p:sp>
        <p:nvSpPr>
          <p:cNvPr id="12" name="Shape 12"/>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3" name="Shape 13"/>
          <p:cNvSpPr txBox="1"/>
          <p:nvPr>
            <p:ph idx="1" type="body"/>
          </p:nvPr>
        </p:nvSpPr>
        <p:spPr>
          <a:xfrm rot="5400000">
            <a:off x="7594599" y="-1727200"/>
            <a:ext cx="1054100" cy="13931900"/>
          </a:xfrm>
          <a:prstGeom prst="rect">
            <a:avLst/>
          </a:prstGeom>
          <a:noFill/>
          <a:ln>
            <a:noFill/>
          </a:ln>
        </p:spPr>
        <p:txBody>
          <a:bodyPr anchorCtr="0" anchor="t" bIns="91425" lIns="91425" rIns="91425" tIns="91425"/>
          <a:lstStyle>
            <a:lvl1pPr indent="-342900" lvl="0" marL="342900" rtl="0" algn="ctr">
              <a:spcBef>
                <a:spcPts val="0"/>
              </a:spcBef>
              <a:spcAft>
                <a:spcPts val="0"/>
              </a:spcAft>
              <a:defRPr/>
            </a:lvl1pPr>
            <a:lvl2pPr indent="-285750" lvl="1" marL="742950" rtl="0" algn="ctr">
              <a:spcBef>
                <a:spcPts val="0"/>
              </a:spcBef>
              <a:spcAft>
                <a:spcPts val="0"/>
              </a:spcAft>
              <a:defRPr/>
            </a:lvl2pPr>
            <a:lvl3pPr indent="-228600" lvl="2" marL="1143000" rtl="0" algn="ctr">
              <a:spcBef>
                <a:spcPts val="0"/>
              </a:spcBef>
              <a:spcAft>
                <a:spcPts val="0"/>
              </a:spcAft>
              <a:defRPr/>
            </a:lvl3pPr>
            <a:lvl4pPr indent="-228600" lvl="3" marL="1600200" rtl="0" algn="ctr">
              <a:spcBef>
                <a:spcPts val="0"/>
              </a:spcBef>
              <a:spcAft>
                <a:spcPts val="0"/>
              </a:spcAft>
              <a:defRPr/>
            </a:lvl4pPr>
            <a:lvl5pPr indent="-228600" lvl="4" marL="2057400"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73" name="Shape 73"/>
        <p:cNvGrpSpPr/>
        <p:nvPr/>
      </p:nvGrpSpPr>
      <p:grpSpPr>
        <a:xfrm>
          <a:off x="0" y="0"/>
          <a:ext cx="0" cy="0"/>
          <a:chOff x="0" y="0"/>
          <a:chExt cx="0" cy="0"/>
        </a:xfrm>
      </p:grpSpPr>
      <p:sp>
        <p:nvSpPr>
          <p:cNvPr id="74" name="Shape 74"/>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5" name="Shape 75"/>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6" name="Shape 76"/>
        <p:cNvGrpSpPr/>
        <p:nvPr/>
      </p:nvGrpSpPr>
      <p:grpSpPr>
        <a:xfrm>
          <a:off x="0" y="0"/>
          <a:ext cx="0" cy="0"/>
          <a:chOff x="0" y="0"/>
          <a:chExt cx="0" cy="0"/>
        </a:xfrm>
      </p:grpSpPr>
      <p:sp>
        <p:nvSpPr>
          <p:cNvPr id="77" name="Shape 77"/>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78" name="Shape 78"/>
          <p:cNvSpPr txBox="1"/>
          <p:nvPr>
            <p:ph idx="1" type="body"/>
          </p:nvPr>
        </p:nvSpPr>
        <p:spPr>
          <a:xfrm>
            <a:off x="812800" y="2133600"/>
            <a:ext cx="14630400" cy="6034087"/>
          </a:xfrm>
          <a:prstGeom prst="rect">
            <a:avLst/>
          </a:prstGeom>
          <a:noFill/>
          <a:ln>
            <a:noFill/>
          </a:ln>
        </p:spPr>
        <p:txBody>
          <a:bodyPr anchorCtr="0" anchor="t" bIns="91425" lIns="91425" rIns="91425" tIns="91425"/>
          <a:lstStyle>
            <a:lvl1pPr indent="-342900" lvl="0" marL="342900" rtl="0" algn="ctr">
              <a:spcBef>
                <a:spcPts val="0"/>
              </a:spcBef>
              <a:spcAft>
                <a:spcPts val="0"/>
              </a:spcAft>
              <a:defRPr/>
            </a:lvl1pPr>
            <a:lvl2pPr indent="-285750" lvl="1" marL="742950" rtl="0" algn="ctr">
              <a:spcBef>
                <a:spcPts val="0"/>
              </a:spcBef>
              <a:spcAft>
                <a:spcPts val="0"/>
              </a:spcAft>
              <a:defRPr/>
            </a:lvl2pPr>
            <a:lvl3pPr indent="-228600" lvl="2" marL="1143000" rtl="0" algn="ctr">
              <a:spcBef>
                <a:spcPts val="0"/>
              </a:spcBef>
              <a:spcAft>
                <a:spcPts val="0"/>
              </a:spcAft>
              <a:defRPr/>
            </a:lvl3pPr>
            <a:lvl4pPr indent="-228600" lvl="3" marL="1600200" rtl="0" algn="ctr">
              <a:spcBef>
                <a:spcPts val="0"/>
              </a:spcBef>
              <a:spcAft>
                <a:spcPts val="0"/>
              </a:spcAft>
              <a:defRPr/>
            </a:lvl4pPr>
            <a:lvl5pPr indent="-228600" lvl="4" marL="2057400"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9" name="Shape 79"/>
        <p:cNvGrpSpPr/>
        <p:nvPr/>
      </p:nvGrpSpPr>
      <p:grpSpPr>
        <a:xfrm>
          <a:off x="0" y="0"/>
          <a:ext cx="0" cy="0"/>
          <a:chOff x="0" y="0"/>
          <a:chExt cx="0" cy="0"/>
        </a:xfrm>
      </p:grpSpPr>
      <p:sp>
        <p:nvSpPr>
          <p:cNvPr id="80" name="Shape 80"/>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81" name="Shape 81"/>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lvl="0" marL="0" marR="0" rtl="0" algn="ctr">
              <a:spcBef>
                <a:spcPts val="0"/>
              </a:spcBef>
              <a:spcAft>
                <a:spcPts val="0"/>
              </a:spcAft>
              <a:buClr>
                <a:schemeClr val="lt1"/>
              </a:buClr>
              <a:buFont typeface="Cabin"/>
              <a:buNone/>
              <a:defRPr/>
            </a:lvl1pPr>
            <a:lvl2pPr indent="0" lvl="1" marL="457200" marR="0" rtl="0" algn="ctr">
              <a:spcBef>
                <a:spcPts val="0"/>
              </a:spcBef>
              <a:spcAft>
                <a:spcPts val="0"/>
              </a:spcAft>
              <a:buClr>
                <a:schemeClr val="lt1"/>
              </a:buClr>
              <a:buFont typeface="Cabin"/>
              <a:buNone/>
              <a:defRPr/>
            </a:lvl2pPr>
            <a:lvl3pPr indent="0" lvl="2" marL="914400" marR="0" rtl="0" algn="ctr">
              <a:spcBef>
                <a:spcPts val="0"/>
              </a:spcBef>
              <a:spcAft>
                <a:spcPts val="0"/>
              </a:spcAft>
              <a:buClr>
                <a:schemeClr val="lt1"/>
              </a:buClr>
              <a:buFont typeface="Cabin"/>
              <a:buNone/>
              <a:defRPr/>
            </a:lvl3pPr>
            <a:lvl4pPr indent="0" lvl="3" marL="1371600" marR="0" rtl="0" algn="ctr">
              <a:spcBef>
                <a:spcPts val="0"/>
              </a:spcBef>
              <a:spcAft>
                <a:spcPts val="0"/>
              </a:spcAft>
              <a:buClr>
                <a:schemeClr val="lt1"/>
              </a:buClr>
              <a:buFont typeface="Cabin"/>
              <a:buNone/>
              <a:defRPr/>
            </a:lvl4pPr>
            <a:lvl5pPr indent="0" lvl="4" marL="1828800" marR="0" rtl="0" algn="ctr">
              <a:spcBef>
                <a:spcPts val="0"/>
              </a:spcBef>
              <a:spcAft>
                <a:spcPts val="0"/>
              </a:spcAft>
              <a:buClr>
                <a:schemeClr val="lt1"/>
              </a:buClr>
              <a:buFont typeface="Cabin"/>
              <a:buNone/>
              <a:defRPr/>
            </a:lvl5pPr>
            <a:lvl6pPr indent="0" lvl="5" marL="2286000" marR="0" rtl="0" algn="ctr">
              <a:spcBef>
                <a:spcPts val="0"/>
              </a:spcBef>
              <a:spcAft>
                <a:spcPts val="0"/>
              </a:spcAft>
              <a:buClr>
                <a:schemeClr val="lt1"/>
              </a:buClr>
              <a:buFont typeface="Cabin"/>
              <a:buNone/>
              <a:defRPr/>
            </a:lvl6pPr>
            <a:lvl7pPr indent="0" lvl="6" marL="2743200" marR="0" rtl="0" algn="ctr">
              <a:spcBef>
                <a:spcPts val="0"/>
              </a:spcBef>
              <a:spcAft>
                <a:spcPts val="0"/>
              </a:spcAft>
              <a:buClr>
                <a:schemeClr val="lt1"/>
              </a:buClr>
              <a:buFont typeface="Cabin"/>
              <a:buNone/>
              <a:defRPr/>
            </a:lvl7pPr>
            <a:lvl8pPr indent="0" lvl="7" marL="3200400" marR="0" rtl="0" algn="ctr">
              <a:spcBef>
                <a:spcPts val="0"/>
              </a:spcBef>
              <a:spcAft>
                <a:spcPts val="0"/>
              </a:spcAft>
              <a:buClr>
                <a:schemeClr val="lt1"/>
              </a:buClr>
              <a:buFont typeface="Cabin"/>
              <a:buNone/>
              <a:defRPr/>
            </a:lvl8pPr>
            <a:lvl9pPr indent="0" lvl="8" marL="3657600" marR="0" rtl="0" algn="ctr">
              <a:spcBef>
                <a:spcPts val="0"/>
              </a:spcBef>
              <a:spcAft>
                <a:spcPts val="0"/>
              </a:spcAft>
              <a:buClr>
                <a:schemeClr val="lt1"/>
              </a:buClr>
              <a:buFont typeface="Cabin"/>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5" name="Shape 85"/>
        <p:cNvGrpSpPr/>
        <p:nvPr/>
      </p:nvGrpSpPr>
      <p:grpSpPr>
        <a:xfrm>
          <a:off x="0" y="0"/>
          <a:ext cx="0" cy="0"/>
          <a:chOff x="0" y="0"/>
          <a:chExt cx="0" cy="0"/>
        </a:xfrm>
      </p:grpSpPr>
      <p:sp>
        <p:nvSpPr>
          <p:cNvPr id="86" name="Shape 86"/>
          <p:cNvSpPr txBox="1"/>
          <p:nvPr>
            <p:ph type="title"/>
          </p:nvPr>
        </p:nvSpPr>
        <p:spPr>
          <a:xfrm rot="5400000">
            <a:off x="9313862" y="2532062"/>
            <a:ext cx="8064499" cy="3482975"/>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87" name="Shape 87"/>
          <p:cNvSpPr txBox="1"/>
          <p:nvPr>
            <p:ph idx="1" type="body"/>
          </p:nvPr>
        </p:nvSpPr>
        <p:spPr>
          <a:xfrm rot="5400000">
            <a:off x="2271712" y="-874712"/>
            <a:ext cx="8064499" cy="10296524"/>
          </a:xfrm>
          <a:prstGeom prst="rect">
            <a:avLst/>
          </a:prstGeom>
          <a:noFill/>
          <a:ln>
            <a:noFill/>
          </a:ln>
        </p:spPr>
        <p:txBody>
          <a:bodyPr anchorCtr="0" anchor="t" bIns="91425" lIns="91425" rIns="91425" tIns="91425"/>
          <a:lstStyle>
            <a:lvl1pPr indent="-165861" lvl="0" marL="647700" rtl="0" algn="l">
              <a:spcBef>
                <a:spcPts val="3500"/>
              </a:spcBef>
              <a:spcAft>
                <a:spcPts val="0"/>
              </a:spcAft>
              <a:buClr>
                <a:schemeClr val="lt1"/>
              </a:buClr>
              <a:buFont typeface="Cabin"/>
              <a:buChar char="•"/>
              <a:defRPr/>
            </a:lvl1pPr>
            <a:lvl2pPr indent="-165861" lvl="1" marL="939800" rtl="0" algn="l">
              <a:spcBef>
                <a:spcPts val="3500"/>
              </a:spcBef>
              <a:spcAft>
                <a:spcPts val="0"/>
              </a:spcAft>
              <a:buClr>
                <a:schemeClr val="lt1"/>
              </a:buClr>
              <a:buFont typeface="Cabin"/>
              <a:buChar char="•"/>
              <a:defRPr/>
            </a:lvl2pPr>
            <a:lvl3pPr indent="-165861" lvl="2" marL="1231900" rtl="0" algn="l">
              <a:spcBef>
                <a:spcPts val="3500"/>
              </a:spcBef>
              <a:spcAft>
                <a:spcPts val="0"/>
              </a:spcAft>
              <a:buClr>
                <a:schemeClr val="lt1"/>
              </a:buClr>
              <a:buFont typeface="Cabin"/>
              <a:buChar char="•"/>
              <a:defRPr/>
            </a:lvl3pPr>
            <a:lvl4pPr indent="-165861" lvl="3" marL="1536700" rtl="0" algn="l">
              <a:spcBef>
                <a:spcPts val="3500"/>
              </a:spcBef>
              <a:spcAft>
                <a:spcPts val="0"/>
              </a:spcAft>
              <a:buClr>
                <a:schemeClr val="lt1"/>
              </a:buClr>
              <a:buFont typeface="Cabin"/>
              <a:buChar char="•"/>
              <a:defRPr/>
            </a:lvl4pPr>
            <a:lvl5pPr indent="-165861" lvl="4" marL="1828800" rtl="0" algn="l">
              <a:spcBef>
                <a:spcPts val="3500"/>
              </a:spcBef>
              <a:spcAft>
                <a:spcPts val="0"/>
              </a:spcAft>
              <a:buClr>
                <a:schemeClr val="lt1"/>
              </a:buClr>
              <a:buFont typeface="Cabin"/>
              <a:buChar char="•"/>
              <a:defRPr/>
            </a:lvl5pPr>
            <a:lvl6pPr indent="-165861" lvl="5" marL="2286000" rtl="0" algn="l">
              <a:spcBef>
                <a:spcPts val="3500"/>
              </a:spcBef>
              <a:spcAft>
                <a:spcPts val="0"/>
              </a:spcAft>
              <a:buClr>
                <a:schemeClr val="lt1"/>
              </a:buClr>
              <a:buFont typeface="Cabin"/>
              <a:buChar char="•"/>
              <a:defRPr/>
            </a:lvl6pPr>
            <a:lvl7pPr indent="-165861" lvl="6" marL="2743200" rtl="0" algn="l">
              <a:spcBef>
                <a:spcPts val="3500"/>
              </a:spcBef>
              <a:spcAft>
                <a:spcPts val="0"/>
              </a:spcAft>
              <a:buClr>
                <a:schemeClr val="lt1"/>
              </a:buClr>
              <a:buFont typeface="Cabin"/>
              <a:buChar char="•"/>
              <a:defRPr/>
            </a:lvl7pPr>
            <a:lvl8pPr indent="-165861" lvl="7" marL="3200400" rtl="0" algn="l">
              <a:spcBef>
                <a:spcPts val="3500"/>
              </a:spcBef>
              <a:spcAft>
                <a:spcPts val="0"/>
              </a:spcAft>
              <a:buClr>
                <a:schemeClr val="lt1"/>
              </a:buClr>
              <a:buFont typeface="Cabin"/>
              <a:buChar char="•"/>
              <a:defRPr/>
            </a:lvl8pPr>
            <a:lvl9pPr indent="-165861" lvl="8"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8" name="Shape 88"/>
        <p:cNvGrpSpPr/>
        <p:nvPr/>
      </p:nvGrpSpPr>
      <p:grpSpPr>
        <a:xfrm>
          <a:off x="0" y="0"/>
          <a:ext cx="0" cy="0"/>
          <a:chOff x="0" y="0"/>
          <a:chExt cx="0" cy="0"/>
        </a:xfrm>
      </p:grpSpPr>
      <p:sp>
        <p:nvSpPr>
          <p:cNvPr id="89" name="Shape 89"/>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90" name="Shape 90"/>
          <p:cNvSpPr txBox="1"/>
          <p:nvPr>
            <p:ph idx="1" type="body"/>
          </p:nvPr>
        </p:nvSpPr>
        <p:spPr>
          <a:xfrm rot="5400000">
            <a:off x="5270500" y="-1511300"/>
            <a:ext cx="5702299" cy="13931900"/>
          </a:xfrm>
          <a:prstGeom prst="rect">
            <a:avLst/>
          </a:prstGeom>
          <a:noFill/>
          <a:ln>
            <a:noFill/>
          </a:ln>
        </p:spPr>
        <p:txBody>
          <a:bodyPr anchorCtr="0" anchor="t" bIns="91425" lIns="91425" rIns="91425" tIns="91425"/>
          <a:lstStyle>
            <a:lvl1pPr indent="-165861" lvl="0" marL="647700" rtl="0" algn="l">
              <a:spcBef>
                <a:spcPts val="3500"/>
              </a:spcBef>
              <a:spcAft>
                <a:spcPts val="0"/>
              </a:spcAft>
              <a:buClr>
                <a:schemeClr val="lt1"/>
              </a:buClr>
              <a:buFont typeface="Cabin"/>
              <a:buChar char="•"/>
              <a:defRPr/>
            </a:lvl1pPr>
            <a:lvl2pPr indent="-165861" lvl="1" marL="939800" rtl="0" algn="l">
              <a:spcBef>
                <a:spcPts val="3500"/>
              </a:spcBef>
              <a:spcAft>
                <a:spcPts val="0"/>
              </a:spcAft>
              <a:buClr>
                <a:schemeClr val="lt1"/>
              </a:buClr>
              <a:buFont typeface="Cabin"/>
              <a:buChar char="•"/>
              <a:defRPr/>
            </a:lvl2pPr>
            <a:lvl3pPr indent="-165861" lvl="2" marL="1231900" rtl="0" algn="l">
              <a:spcBef>
                <a:spcPts val="3500"/>
              </a:spcBef>
              <a:spcAft>
                <a:spcPts val="0"/>
              </a:spcAft>
              <a:buClr>
                <a:schemeClr val="lt1"/>
              </a:buClr>
              <a:buFont typeface="Cabin"/>
              <a:buChar char="•"/>
              <a:defRPr/>
            </a:lvl3pPr>
            <a:lvl4pPr indent="-165861" lvl="3" marL="1536700" rtl="0" algn="l">
              <a:spcBef>
                <a:spcPts val="3500"/>
              </a:spcBef>
              <a:spcAft>
                <a:spcPts val="0"/>
              </a:spcAft>
              <a:buClr>
                <a:schemeClr val="lt1"/>
              </a:buClr>
              <a:buFont typeface="Cabin"/>
              <a:buChar char="•"/>
              <a:defRPr/>
            </a:lvl4pPr>
            <a:lvl5pPr indent="-165861" lvl="4" marL="1828800" rtl="0" algn="l">
              <a:spcBef>
                <a:spcPts val="3500"/>
              </a:spcBef>
              <a:spcAft>
                <a:spcPts val="0"/>
              </a:spcAft>
              <a:buClr>
                <a:schemeClr val="lt1"/>
              </a:buClr>
              <a:buFont typeface="Cabin"/>
              <a:buChar char="•"/>
              <a:defRPr/>
            </a:lvl5pPr>
            <a:lvl6pPr indent="-165861" lvl="5" marL="2286000" rtl="0" algn="l">
              <a:spcBef>
                <a:spcPts val="3500"/>
              </a:spcBef>
              <a:spcAft>
                <a:spcPts val="0"/>
              </a:spcAft>
              <a:buClr>
                <a:schemeClr val="lt1"/>
              </a:buClr>
              <a:buFont typeface="Cabin"/>
              <a:buChar char="•"/>
              <a:defRPr/>
            </a:lvl6pPr>
            <a:lvl7pPr indent="-165861" lvl="6" marL="2743200" rtl="0" algn="l">
              <a:spcBef>
                <a:spcPts val="3500"/>
              </a:spcBef>
              <a:spcAft>
                <a:spcPts val="0"/>
              </a:spcAft>
              <a:buClr>
                <a:schemeClr val="lt1"/>
              </a:buClr>
              <a:buFont typeface="Cabin"/>
              <a:buChar char="•"/>
              <a:defRPr/>
            </a:lvl7pPr>
            <a:lvl8pPr indent="-165861" lvl="7" marL="3200400" rtl="0" algn="l">
              <a:spcBef>
                <a:spcPts val="3500"/>
              </a:spcBef>
              <a:spcAft>
                <a:spcPts val="0"/>
              </a:spcAft>
              <a:buClr>
                <a:schemeClr val="lt1"/>
              </a:buClr>
              <a:buFont typeface="Cabin"/>
              <a:buChar char="•"/>
              <a:defRPr/>
            </a:lvl8pPr>
            <a:lvl9pPr indent="-165861" lvl="8"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91" name="Shape 91"/>
        <p:cNvGrpSpPr/>
        <p:nvPr/>
      </p:nvGrpSpPr>
      <p:grpSpPr>
        <a:xfrm>
          <a:off x="0" y="0"/>
          <a:ext cx="0" cy="0"/>
          <a:chOff x="0" y="0"/>
          <a:chExt cx="0" cy="0"/>
        </a:xfrm>
      </p:grpSpPr>
      <p:sp>
        <p:nvSpPr>
          <p:cNvPr id="92" name="Shape 92"/>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3" name="Shape 93"/>
          <p:cNvSpPr/>
          <p:nvPr>
            <p:ph idx="2" type="pic"/>
          </p:nvPr>
        </p:nvSpPr>
        <p:spPr>
          <a:xfrm>
            <a:off x="3186113" y="817562"/>
            <a:ext cx="9753599" cy="5486399"/>
          </a:xfrm>
          <a:prstGeom prst="rect">
            <a:avLst/>
          </a:prstGeom>
          <a:noFill/>
          <a:ln>
            <a:noFill/>
          </a:ln>
        </p:spPr>
      </p:sp>
      <p:sp>
        <p:nvSpPr>
          <p:cNvPr id="94" name="Shape 94"/>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5" name="Shape 95"/>
        <p:cNvGrpSpPr/>
        <p:nvPr/>
      </p:nvGrpSpPr>
      <p:grpSpPr>
        <a:xfrm>
          <a:off x="0" y="0"/>
          <a:ext cx="0" cy="0"/>
          <a:chOff x="0" y="0"/>
          <a:chExt cx="0" cy="0"/>
        </a:xfrm>
      </p:grpSpPr>
      <p:sp>
        <p:nvSpPr>
          <p:cNvPr id="96" name="Shape 96"/>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7" name="Shape 97"/>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8" name="Shape 98"/>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9" name="Shape 99"/>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00" name="Shape 100"/>
        <p:cNvGrpSpPr/>
        <p:nvPr/>
      </p:nvGrpSpPr>
      <p:grpSpPr>
        <a:xfrm>
          <a:off x="0" y="0"/>
          <a:ext cx="0" cy="0"/>
          <a:chOff x="0" y="0"/>
          <a:chExt cx="0" cy="0"/>
        </a:xfrm>
      </p:grpSpPr>
      <p:sp>
        <p:nvSpPr>
          <p:cNvPr id="101" name="Shape 101"/>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02" name="Shape 102"/>
        <p:cNvGrpSpPr/>
        <p:nvPr/>
      </p:nvGrpSpPr>
      <p:grpSpPr>
        <a:xfrm>
          <a:off x="0" y="0"/>
          <a:ext cx="0" cy="0"/>
          <a:chOff x="0" y="0"/>
          <a:chExt cx="0" cy="0"/>
        </a:xfrm>
      </p:grpSpPr>
      <p:sp>
        <p:nvSpPr>
          <p:cNvPr id="103" name="Shape 103"/>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4" name="Shape 104"/>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05" name="Shape 105"/>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6" name="Shape 106"/>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07" name="Shape 107"/>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4" name="Shape 14"/>
        <p:cNvGrpSpPr/>
        <p:nvPr/>
      </p:nvGrpSpPr>
      <p:grpSpPr>
        <a:xfrm>
          <a:off x="0" y="0"/>
          <a:ext cx="0" cy="0"/>
          <a:chOff x="0" y="0"/>
          <a:chExt cx="0" cy="0"/>
        </a:xfrm>
      </p:grpSpPr>
      <p:sp>
        <p:nvSpPr>
          <p:cNvPr id="15" name="Shape 15"/>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6" name="Shape 16"/>
          <p:cNvSpPr/>
          <p:nvPr>
            <p:ph idx="2" type="pic"/>
          </p:nvPr>
        </p:nvSpPr>
        <p:spPr>
          <a:xfrm>
            <a:off x="3186113" y="817562"/>
            <a:ext cx="9753599" cy="5486399"/>
          </a:xfrm>
          <a:prstGeom prst="rect">
            <a:avLst/>
          </a:prstGeom>
          <a:noFill/>
          <a:ln>
            <a:noFill/>
          </a:ln>
        </p:spPr>
      </p:sp>
      <p:sp>
        <p:nvSpPr>
          <p:cNvPr id="17" name="Shape 17"/>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08" name="Shape 108"/>
        <p:cNvGrpSpPr/>
        <p:nvPr/>
      </p:nvGrpSpPr>
      <p:grpSpPr>
        <a:xfrm>
          <a:off x="0" y="0"/>
          <a:ext cx="0" cy="0"/>
          <a:chOff x="0" y="0"/>
          <a:chExt cx="0" cy="0"/>
        </a:xfrm>
      </p:grpSpPr>
      <p:sp>
        <p:nvSpPr>
          <p:cNvPr id="109" name="Shape 109"/>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10" name="Shape 110"/>
          <p:cNvSpPr txBox="1"/>
          <p:nvPr>
            <p:ph idx="1" type="body"/>
          </p:nvPr>
        </p:nvSpPr>
        <p:spPr>
          <a:xfrm>
            <a:off x="1155700" y="2603500"/>
            <a:ext cx="6889750" cy="57022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1" name="Shape 111"/>
          <p:cNvSpPr txBox="1"/>
          <p:nvPr>
            <p:ph idx="2" type="body"/>
          </p:nvPr>
        </p:nvSpPr>
        <p:spPr>
          <a:xfrm>
            <a:off x="8197850" y="2603500"/>
            <a:ext cx="6889750" cy="57022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12" name="Shape 112"/>
        <p:cNvGrpSpPr/>
        <p:nvPr/>
      </p:nvGrpSpPr>
      <p:grpSpPr>
        <a:xfrm>
          <a:off x="0" y="0"/>
          <a:ext cx="0" cy="0"/>
          <a:chOff x="0" y="0"/>
          <a:chExt cx="0" cy="0"/>
        </a:xfrm>
      </p:grpSpPr>
      <p:sp>
        <p:nvSpPr>
          <p:cNvPr id="113" name="Shape 113"/>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4" name="Shape 114"/>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15" name="Shape 115"/>
        <p:cNvGrpSpPr/>
        <p:nvPr/>
      </p:nvGrpSpPr>
      <p:grpSpPr>
        <a:xfrm>
          <a:off x="0" y="0"/>
          <a:ext cx="0" cy="0"/>
          <a:chOff x="0" y="0"/>
          <a:chExt cx="0" cy="0"/>
        </a:xfrm>
      </p:grpSpPr>
      <p:sp>
        <p:nvSpPr>
          <p:cNvPr id="116" name="Shape 116"/>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17" name="Shape 117"/>
          <p:cNvSpPr txBox="1"/>
          <p:nvPr>
            <p:ph idx="1" type="body"/>
          </p:nvPr>
        </p:nvSpPr>
        <p:spPr>
          <a:xfrm>
            <a:off x="1155700" y="2603500"/>
            <a:ext cx="13931900" cy="5702299"/>
          </a:xfrm>
          <a:prstGeom prst="rect">
            <a:avLst/>
          </a:prstGeom>
          <a:noFill/>
          <a:ln>
            <a:noFill/>
          </a:ln>
        </p:spPr>
        <p:txBody>
          <a:bodyPr anchorCtr="0" anchor="t" bIns="91425" lIns="91425" rIns="91425" tIns="91425"/>
          <a:lstStyle>
            <a:lvl1pPr indent="-165861" lvl="0" marL="647700" rtl="0" algn="l">
              <a:spcBef>
                <a:spcPts val="3500"/>
              </a:spcBef>
              <a:spcAft>
                <a:spcPts val="0"/>
              </a:spcAft>
              <a:buClr>
                <a:schemeClr val="lt1"/>
              </a:buClr>
              <a:buFont typeface="Cabin"/>
              <a:buChar char="•"/>
              <a:defRPr/>
            </a:lvl1pPr>
            <a:lvl2pPr indent="-165861" lvl="1" marL="939800" rtl="0" algn="l">
              <a:spcBef>
                <a:spcPts val="3500"/>
              </a:spcBef>
              <a:spcAft>
                <a:spcPts val="0"/>
              </a:spcAft>
              <a:buClr>
                <a:schemeClr val="lt1"/>
              </a:buClr>
              <a:buFont typeface="Cabin"/>
              <a:buChar char="•"/>
              <a:defRPr/>
            </a:lvl2pPr>
            <a:lvl3pPr indent="-165861" lvl="2" marL="1231900" rtl="0" algn="l">
              <a:spcBef>
                <a:spcPts val="3500"/>
              </a:spcBef>
              <a:spcAft>
                <a:spcPts val="0"/>
              </a:spcAft>
              <a:buClr>
                <a:schemeClr val="lt1"/>
              </a:buClr>
              <a:buFont typeface="Cabin"/>
              <a:buChar char="•"/>
              <a:defRPr/>
            </a:lvl3pPr>
            <a:lvl4pPr indent="-165861" lvl="3" marL="1536700" rtl="0" algn="l">
              <a:spcBef>
                <a:spcPts val="3500"/>
              </a:spcBef>
              <a:spcAft>
                <a:spcPts val="0"/>
              </a:spcAft>
              <a:buClr>
                <a:schemeClr val="lt1"/>
              </a:buClr>
              <a:buFont typeface="Cabin"/>
              <a:buChar char="•"/>
              <a:defRPr/>
            </a:lvl4pPr>
            <a:lvl5pPr indent="-165861" lvl="4" marL="1828800" rtl="0" algn="l">
              <a:spcBef>
                <a:spcPts val="3500"/>
              </a:spcBef>
              <a:spcAft>
                <a:spcPts val="0"/>
              </a:spcAft>
              <a:buClr>
                <a:schemeClr val="lt1"/>
              </a:buClr>
              <a:buFont typeface="Cabin"/>
              <a:buChar char="•"/>
              <a:defRPr/>
            </a:lvl5pPr>
            <a:lvl6pPr indent="-165861" lvl="5" marL="2286000" rtl="0" algn="l">
              <a:spcBef>
                <a:spcPts val="3500"/>
              </a:spcBef>
              <a:spcAft>
                <a:spcPts val="0"/>
              </a:spcAft>
              <a:buClr>
                <a:schemeClr val="lt1"/>
              </a:buClr>
              <a:buFont typeface="Cabin"/>
              <a:buChar char="•"/>
              <a:defRPr/>
            </a:lvl6pPr>
            <a:lvl7pPr indent="-165861" lvl="6" marL="2743200" rtl="0" algn="l">
              <a:spcBef>
                <a:spcPts val="3500"/>
              </a:spcBef>
              <a:spcAft>
                <a:spcPts val="0"/>
              </a:spcAft>
              <a:buClr>
                <a:schemeClr val="lt1"/>
              </a:buClr>
              <a:buFont typeface="Cabin"/>
              <a:buChar char="•"/>
              <a:defRPr/>
            </a:lvl7pPr>
            <a:lvl8pPr indent="-165861" lvl="7" marL="3200400" rtl="0" algn="l">
              <a:spcBef>
                <a:spcPts val="3500"/>
              </a:spcBef>
              <a:spcAft>
                <a:spcPts val="0"/>
              </a:spcAft>
              <a:buClr>
                <a:schemeClr val="lt1"/>
              </a:buClr>
              <a:buFont typeface="Cabin"/>
              <a:buChar char="•"/>
              <a:defRPr/>
            </a:lvl8pPr>
            <a:lvl9pPr indent="-165861" lvl="8"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8" name="Shape 118"/>
        <p:cNvGrpSpPr/>
        <p:nvPr/>
      </p:nvGrpSpPr>
      <p:grpSpPr>
        <a:xfrm>
          <a:off x="0" y="0"/>
          <a:ext cx="0" cy="0"/>
          <a:chOff x="0" y="0"/>
          <a:chExt cx="0" cy="0"/>
        </a:xfrm>
      </p:grpSpPr>
      <p:sp>
        <p:nvSpPr>
          <p:cNvPr id="119" name="Shape 119"/>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20" name="Shape 120"/>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24" name="Shape 124"/>
        <p:cNvGrpSpPr/>
        <p:nvPr/>
      </p:nvGrpSpPr>
      <p:grpSpPr>
        <a:xfrm>
          <a:off x="0" y="0"/>
          <a:ext cx="0" cy="0"/>
          <a:chOff x="0" y="0"/>
          <a:chExt cx="0" cy="0"/>
        </a:xfrm>
      </p:grpSpPr>
      <p:sp>
        <p:nvSpPr>
          <p:cNvPr id="125" name="Shape 125"/>
          <p:cNvSpPr txBox="1"/>
          <p:nvPr>
            <p:ph type="title"/>
          </p:nvPr>
        </p:nvSpPr>
        <p:spPr>
          <a:xfrm rot="5400000">
            <a:off x="9313799" y="2532099"/>
            <a:ext cx="8064599" cy="3483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26" name="Shape 126"/>
          <p:cNvSpPr txBox="1"/>
          <p:nvPr>
            <p:ph idx="1" type="body"/>
          </p:nvPr>
        </p:nvSpPr>
        <p:spPr>
          <a:xfrm rot="5400000">
            <a:off x="2271625" y="-874699"/>
            <a:ext cx="8064599" cy="10296599"/>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27" name="Shape 127"/>
        <p:cNvGrpSpPr/>
        <p:nvPr/>
      </p:nvGrpSpPr>
      <p:grpSpPr>
        <a:xfrm>
          <a:off x="0" y="0"/>
          <a:ext cx="0" cy="0"/>
          <a:chOff x="0" y="0"/>
          <a:chExt cx="0" cy="0"/>
        </a:xfrm>
      </p:grpSpPr>
      <p:sp>
        <p:nvSpPr>
          <p:cNvPr id="128" name="Shape 128"/>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29" name="Shape 129"/>
          <p:cNvSpPr txBox="1"/>
          <p:nvPr>
            <p:ph idx="1" type="body"/>
          </p:nvPr>
        </p:nvSpPr>
        <p:spPr>
          <a:xfrm rot="5400000">
            <a:off x="5270399" y="-1511300"/>
            <a:ext cx="5702399" cy="13932000"/>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30" name="Shape 130"/>
        <p:cNvGrpSpPr/>
        <p:nvPr/>
      </p:nvGrpSpPr>
      <p:grpSpPr>
        <a:xfrm>
          <a:off x="0" y="0"/>
          <a:ext cx="0" cy="0"/>
          <a:chOff x="0" y="0"/>
          <a:chExt cx="0" cy="0"/>
        </a:xfrm>
      </p:grpSpPr>
      <p:sp>
        <p:nvSpPr>
          <p:cNvPr id="131" name="Shape 131"/>
          <p:cNvSpPr txBox="1"/>
          <p:nvPr>
            <p:ph type="title"/>
          </p:nvPr>
        </p:nvSpPr>
        <p:spPr>
          <a:xfrm>
            <a:off x="3186113" y="6400800"/>
            <a:ext cx="9753599" cy="75569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2" name="Shape 132"/>
          <p:cNvSpPr/>
          <p:nvPr>
            <p:ph idx="2" type="pic"/>
          </p:nvPr>
        </p:nvSpPr>
        <p:spPr>
          <a:xfrm>
            <a:off x="3186113" y="817562"/>
            <a:ext cx="9753599" cy="5486399"/>
          </a:xfrm>
          <a:prstGeom prst="rect">
            <a:avLst/>
          </a:prstGeom>
          <a:noFill/>
          <a:ln>
            <a:noFill/>
          </a:ln>
        </p:spPr>
      </p:sp>
      <p:sp>
        <p:nvSpPr>
          <p:cNvPr id="133" name="Shape 133"/>
          <p:cNvSpPr txBox="1"/>
          <p:nvPr>
            <p:ph idx="1" type="body"/>
          </p:nvPr>
        </p:nvSpPr>
        <p:spPr>
          <a:xfrm>
            <a:off x="3186113" y="7156450"/>
            <a:ext cx="9753599" cy="107309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34" name="Shape 134"/>
        <p:cNvGrpSpPr/>
        <p:nvPr/>
      </p:nvGrpSpPr>
      <p:grpSpPr>
        <a:xfrm>
          <a:off x="0" y="0"/>
          <a:ext cx="0" cy="0"/>
          <a:chOff x="0" y="0"/>
          <a:chExt cx="0" cy="0"/>
        </a:xfrm>
      </p:grpSpPr>
      <p:sp>
        <p:nvSpPr>
          <p:cNvPr id="135" name="Shape 135"/>
          <p:cNvSpPr txBox="1"/>
          <p:nvPr>
            <p:ph type="title"/>
          </p:nvPr>
        </p:nvSpPr>
        <p:spPr>
          <a:xfrm>
            <a:off x="812800" y="363537"/>
            <a:ext cx="5348399" cy="154949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6" name="Shape 136"/>
          <p:cNvSpPr txBox="1"/>
          <p:nvPr>
            <p:ph idx="1" type="body"/>
          </p:nvPr>
        </p:nvSpPr>
        <p:spPr>
          <a:xfrm>
            <a:off x="6356350" y="363537"/>
            <a:ext cx="9086699" cy="78041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7" name="Shape 137"/>
          <p:cNvSpPr txBox="1"/>
          <p:nvPr>
            <p:ph idx="2" type="body"/>
          </p:nvPr>
        </p:nvSpPr>
        <p:spPr>
          <a:xfrm>
            <a:off x="812800" y="1912938"/>
            <a:ext cx="5348399" cy="625469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38" name="Shape 138"/>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39" name="Shape 139"/>
        <p:cNvGrpSpPr/>
        <p:nvPr/>
      </p:nvGrpSpPr>
      <p:grpSpPr>
        <a:xfrm>
          <a:off x="0" y="0"/>
          <a:ext cx="0" cy="0"/>
          <a:chOff x="0" y="0"/>
          <a:chExt cx="0" cy="0"/>
        </a:xfrm>
      </p:grpSpPr>
      <p:sp>
        <p:nvSpPr>
          <p:cNvPr id="140" name="Shape 140"/>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8" name="Shape 18"/>
        <p:cNvGrpSpPr/>
        <p:nvPr/>
      </p:nvGrpSpPr>
      <p:grpSpPr>
        <a:xfrm>
          <a:off x="0" y="0"/>
          <a:ext cx="0" cy="0"/>
          <a:chOff x="0" y="0"/>
          <a:chExt cx="0" cy="0"/>
        </a:xfrm>
      </p:grpSpPr>
      <p:sp>
        <p:nvSpPr>
          <p:cNvPr id="19" name="Shape 19"/>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0" name="Shape 20"/>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 name="Shape 21"/>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41" name="Shape 141"/>
        <p:cNvGrpSpPr/>
        <p:nvPr/>
      </p:nvGrpSpPr>
      <p:grpSpPr>
        <a:xfrm>
          <a:off x="0" y="0"/>
          <a:ext cx="0" cy="0"/>
          <a:chOff x="0" y="0"/>
          <a:chExt cx="0" cy="0"/>
        </a:xfrm>
      </p:grpSpPr>
      <p:sp>
        <p:nvSpPr>
          <p:cNvPr id="142" name="Shape 142"/>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3" name="Shape 143"/>
          <p:cNvSpPr txBox="1"/>
          <p:nvPr>
            <p:ph idx="1" type="body"/>
          </p:nvPr>
        </p:nvSpPr>
        <p:spPr>
          <a:xfrm>
            <a:off x="812800" y="2046288"/>
            <a:ext cx="7181699" cy="8541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44" name="Shape 144"/>
          <p:cNvSpPr txBox="1"/>
          <p:nvPr>
            <p:ph idx="2" type="body"/>
          </p:nvPr>
        </p:nvSpPr>
        <p:spPr>
          <a:xfrm>
            <a:off x="812800" y="2900363"/>
            <a:ext cx="7181699" cy="5267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5" name="Shape 145"/>
          <p:cNvSpPr txBox="1"/>
          <p:nvPr>
            <p:ph idx="3" type="body"/>
          </p:nvPr>
        </p:nvSpPr>
        <p:spPr>
          <a:xfrm>
            <a:off x="8258175" y="2046288"/>
            <a:ext cx="7184999" cy="8541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46" name="Shape 146"/>
          <p:cNvSpPr txBox="1"/>
          <p:nvPr>
            <p:ph idx="4" type="body"/>
          </p:nvPr>
        </p:nvSpPr>
        <p:spPr>
          <a:xfrm>
            <a:off x="8258175" y="2900363"/>
            <a:ext cx="7184999" cy="5267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47" name="Shape 147"/>
        <p:cNvGrpSpPr/>
        <p:nvPr/>
      </p:nvGrpSpPr>
      <p:grpSpPr>
        <a:xfrm>
          <a:off x="0" y="0"/>
          <a:ext cx="0" cy="0"/>
          <a:chOff x="0" y="0"/>
          <a:chExt cx="0" cy="0"/>
        </a:xfrm>
      </p:grpSpPr>
      <p:sp>
        <p:nvSpPr>
          <p:cNvPr id="148" name="Shape 148"/>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49" name="Shape 149"/>
          <p:cNvSpPr txBox="1"/>
          <p:nvPr>
            <p:ph idx="1" type="body"/>
          </p:nvPr>
        </p:nvSpPr>
        <p:spPr>
          <a:xfrm>
            <a:off x="1155700" y="2603500"/>
            <a:ext cx="6889800" cy="57023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0" name="Shape 150"/>
          <p:cNvSpPr txBox="1"/>
          <p:nvPr>
            <p:ph idx="2" type="body"/>
          </p:nvPr>
        </p:nvSpPr>
        <p:spPr>
          <a:xfrm>
            <a:off x="8197850" y="2603500"/>
            <a:ext cx="6889800" cy="57023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1" name="Shape 151"/>
        <p:cNvGrpSpPr/>
        <p:nvPr/>
      </p:nvGrpSpPr>
      <p:grpSpPr>
        <a:xfrm>
          <a:off x="0" y="0"/>
          <a:ext cx="0" cy="0"/>
          <a:chOff x="0" y="0"/>
          <a:chExt cx="0" cy="0"/>
        </a:xfrm>
      </p:grpSpPr>
      <p:sp>
        <p:nvSpPr>
          <p:cNvPr id="152" name="Shape 152"/>
          <p:cNvSpPr txBox="1"/>
          <p:nvPr>
            <p:ph type="title"/>
          </p:nvPr>
        </p:nvSpPr>
        <p:spPr>
          <a:xfrm>
            <a:off x="1284287" y="5875337"/>
            <a:ext cx="13817699" cy="1816200"/>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3" name="Shape 153"/>
          <p:cNvSpPr txBox="1"/>
          <p:nvPr>
            <p:ph idx="1" type="body"/>
          </p:nvPr>
        </p:nvSpPr>
        <p:spPr>
          <a:xfrm>
            <a:off x="1284287" y="3875087"/>
            <a:ext cx="13817699" cy="20004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54" name="Shape 154"/>
        <p:cNvGrpSpPr/>
        <p:nvPr/>
      </p:nvGrpSpPr>
      <p:grpSpPr>
        <a:xfrm>
          <a:off x="0" y="0"/>
          <a:ext cx="0" cy="0"/>
          <a:chOff x="0" y="0"/>
          <a:chExt cx="0" cy="0"/>
        </a:xfrm>
      </p:grpSpPr>
      <p:sp>
        <p:nvSpPr>
          <p:cNvPr id="155" name="Shape 155"/>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56" name="Shape 156"/>
          <p:cNvSpPr txBox="1"/>
          <p:nvPr>
            <p:ph idx="1" type="body"/>
          </p:nvPr>
        </p:nvSpPr>
        <p:spPr>
          <a:xfrm>
            <a:off x="1155700" y="2603500"/>
            <a:ext cx="13932000" cy="5702399"/>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7" name="Shape 157"/>
        <p:cNvGrpSpPr/>
        <p:nvPr/>
      </p:nvGrpSpPr>
      <p:grpSpPr>
        <a:xfrm>
          <a:off x="0" y="0"/>
          <a:ext cx="0" cy="0"/>
          <a:chOff x="0" y="0"/>
          <a:chExt cx="0" cy="0"/>
        </a:xfrm>
      </p:grpSpPr>
      <p:sp>
        <p:nvSpPr>
          <p:cNvPr id="158" name="Shape 158"/>
          <p:cNvSpPr txBox="1"/>
          <p:nvPr>
            <p:ph type="ctrTitle"/>
          </p:nvPr>
        </p:nvSpPr>
        <p:spPr>
          <a:xfrm>
            <a:off x="1219200" y="2840038"/>
            <a:ext cx="13817699" cy="1960500"/>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59" name="Shape 159"/>
          <p:cNvSpPr txBox="1"/>
          <p:nvPr>
            <p:ph idx="1" type="subTitle"/>
          </p:nvPr>
        </p:nvSpPr>
        <p:spPr>
          <a:xfrm>
            <a:off x="2438400" y="5181600"/>
            <a:ext cx="11379300" cy="2336700"/>
          </a:xfrm>
          <a:prstGeom prst="rect">
            <a:avLst/>
          </a:prstGeom>
          <a:noFill/>
          <a:ln>
            <a:noFill/>
          </a:ln>
        </p:spPr>
        <p:txBody>
          <a:bodyPr anchorCtr="0" anchor="ctr"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63" name="Shape 163"/>
        <p:cNvGrpSpPr/>
        <p:nvPr/>
      </p:nvGrpSpPr>
      <p:grpSpPr>
        <a:xfrm>
          <a:off x="0" y="0"/>
          <a:ext cx="0" cy="0"/>
          <a:chOff x="0" y="0"/>
          <a:chExt cx="0" cy="0"/>
        </a:xfrm>
      </p:grpSpPr>
      <p:sp>
        <p:nvSpPr>
          <p:cNvPr id="164" name="Shape 164"/>
          <p:cNvSpPr txBox="1"/>
          <p:nvPr>
            <p:ph type="title"/>
          </p:nvPr>
        </p:nvSpPr>
        <p:spPr>
          <a:xfrm rot="5400000">
            <a:off x="9313799" y="2532099"/>
            <a:ext cx="8064599" cy="3483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65" name="Shape 165"/>
          <p:cNvSpPr txBox="1"/>
          <p:nvPr>
            <p:ph idx="1" type="body"/>
          </p:nvPr>
        </p:nvSpPr>
        <p:spPr>
          <a:xfrm rot="5400000">
            <a:off x="2271625" y="-874699"/>
            <a:ext cx="8064599" cy="10296599"/>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66" name="Shape 166"/>
        <p:cNvGrpSpPr/>
        <p:nvPr/>
      </p:nvGrpSpPr>
      <p:grpSpPr>
        <a:xfrm>
          <a:off x="0" y="0"/>
          <a:ext cx="0" cy="0"/>
          <a:chOff x="0" y="0"/>
          <a:chExt cx="0" cy="0"/>
        </a:xfrm>
      </p:grpSpPr>
      <p:sp>
        <p:nvSpPr>
          <p:cNvPr id="167" name="Shape 167"/>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68" name="Shape 168"/>
          <p:cNvSpPr txBox="1"/>
          <p:nvPr>
            <p:ph idx="1" type="body"/>
          </p:nvPr>
        </p:nvSpPr>
        <p:spPr>
          <a:xfrm rot="5400000">
            <a:off x="5270399" y="-1511300"/>
            <a:ext cx="5702399" cy="13932000"/>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69" name="Shape 169"/>
        <p:cNvGrpSpPr/>
        <p:nvPr/>
      </p:nvGrpSpPr>
      <p:grpSpPr>
        <a:xfrm>
          <a:off x="0" y="0"/>
          <a:ext cx="0" cy="0"/>
          <a:chOff x="0" y="0"/>
          <a:chExt cx="0" cy="0"/>
        </a:xfrm>
      </p:grpSpPr>
      <p:sp>
        <p:nvSpPr>
          <p:cNvPr id="170" name="Shape 170"/>
          <p:cNvSpPr txBox="1"/>
          <p:nvPr>
            <p:ph type="title"/>
          </p:nvPr>
        </p:nvSpPr>
        <p:spPr>
          <a:xfrm>
            <a:off x="3186113" y="6400800"/>
            <a:ext cx="9753599" cy="75569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1" name="Shape 171"/>
          <p:cNvSpPr/>
          <p:nvPr>
            <p:ph idx="2" type="pic"/>
          </p:nvPr>
        </p:nvSpPr>
        <p:spPr>
          <a:xfrm>
            <a:off x="3186113" y="817562"/>
            <a:ext cx="9753599" cy="5486399"/>
          </a:xfrm>
          <a:prstGeom prst="rect">
            <a:avLst/>
          </a:prstGeom>
          <a:noFill/>
          <a:ln>
            <a:noFill/>
          </a:ln>
        </p:spPr>
      </p:sp>
      <p:sp>
        <p:nvSpPr>
          <p:cNvPr id="172" name="Shape 172"/>
          <p:cNvSpPr txBox="1"/>
          <p:nvPr>
            <p:ph idx="1" type="body"/>
          </p:nvPr>
        </p:nvSpPr>
        <p:spPr>
          <a:xfrm>
            <a:off x="3186113" y="7156450"/>
            <a:ext cx="9753599" cy="107309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73" name="Shape 173"/>
        <p:cNvGrpSpPr/>
        <p:nvPr/>
      </p:nvGrpSpPr>
      <p:grpSpPr>
        <a:xfrm>
          <a:off x="0" y="0"/>
          <a:ext cx="0" cy="0"/>
          <a:chOff x="0" y="0"/>
          <a:chExt cx="0" cy="0"/>
        </a:xfrm>
      </p:grpSpPr>
      <p:sp>
        <p:nvSpPr>
          <p:cNvPr id="174" name="Shape 174"/>
          <p:cNvSpPr txBox="1"/>
          <p:nvPr>
            <p:ph type="title"/>
          </p:nvPr>
        </p:nvSpPr>
        <p:spPr>
          <a:xfrm>
            <a:off x="812800" y="363537"/>
            <a:ext cx="5348399" cy="154949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5" name="Shape 175"/>
          <p:cNvSpPr txBox="1"/>
          <p:nvPr>
            <p:ph idx="1" type="body"/>
          </p:nvPr>
        </p:nvSpPr>
        <p:spPr>
          <a:xfrm>
            <a:off x="6356350" y="363537"/>
            <a:ext cx="9086699" cy="78041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6" name="Shape 176"/>
          <p:cNvSpPr txBox="1"/>
          <p:nvPr>
            <p:ph idx="2" type="body"/>
          </p:nvPr>
        </p:nvSpPr>
        <p:spPr>
          <a:xfrm>
            <a:off x="812800" y="1912938"/>
            <a:ext cx="5348399" cy="625469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77" name="Shape 17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8" name="Shape 178"/>
        <p:cNvGrpSpPr/>
        <p:nvPr/>
      </p:nvGrpSpPr>
      <p:grpSpPr>
        <a:xfrm>
          <a:off x="0" y="0"/>
          <a:ext cx="0" cy="0"/>
          <a:chOff x="0" y="0"/>
          <a:chExt cx="0" cy="0"/>
        </a:xfrm>
      </p:grpSpPr>
      <p:sp>
        <p:nvSpPr>
          <p:cNvPr id="179" name="Shape 179"/>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80" name="Shape 180"/>
        <p:cNvGrpSpPr/>
        <p:nvPr/>
      </p:nvGrpSpPr>
      <p:grpSpPr>
        <a:xfrm>
          <a:off x="0" y="0"/>
          <a:ext cx="0" cy="0"/>
          <a:chOff x="0" y="0"/>
          <a:chExt cx="0" cy="0"/>
        </a:xfrm>
      </p:grpSpPr>
      <p:sp>
        <p:nvSpPr>
          <p:cNvPr id="181" name="Shape 181"/>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2" name="Shape 182"/>
          <p:cNvSpPr txBox="1"/>
          <p:nvPr>
            <p:ph idx="1" type="body"/>
          </p:nvPr>
        </p:nvSpPr>
        <p:spPr>
          <a:xfrm>
            <a:off x="812800" y="2046288"/>
            <a:ext cx="7181699" cy="8541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83" name="Shape 183"/>
          <p:cNvSpPr txBox="1"/>
          <p:nvPr>
            <p:ph idx="2" type="body"/>
          </p:nvPr>
        </p:nvSpPr>
        <p:spPr>
          <a:xfrm>
            <a:off x="812800" y="2900363"/>
            <a:ext cx="7181699" cy="5267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4" name="Shape 184"/>
          <p:cNvSpPr txBox="1"/>
          <p:nvPr>
            <p:ph idx="3" type="body"/>
          </p:nvPr>
        </p:nvSpPr>
        <p:spPr>
          <a:xfrm>
            <a:off x="8258175" y="2046288"/>
            <a:ext cx="7184999" cy="8541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85" name="Shape 185"/>
          <p:cNvSpPr txBox="1"/>
          <p:nvPr>
            <p:ph idx="4" type="body"/>
          </p:nvPr>
        </p:nvSpPr>
        <p:spPr>
          <a:xfrm>
            <a:off x="8258175" y="2900363"/>
            <a:ext cx="7184999" cy="5267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86" name="Shape 186"/>
        <p:cNvGrpSpPr/>
        <p:nvPr/>
      </p:nvGrpSpPr>
      <p:grpSpPr>
        <a:xfrm>
          <a:off x="0" y="0"/>
          <a:ext cx="0" cy="0"/>
          <a:chOff x="0" y="0"/>
          <a:chExt cx="0" cy="0"/>
        </a:xfrm>
      </p:grpSpPr>
      <p:sp>
        <p:nvSpPr>
          <p:cNvPr id="187" name="Shape 187"/>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88" name="Shape 188"/>
          <p:cNvSpPr txBox="1"/>
          <p:nvPr>
            <p:ph idx="1" type="body"/>
          </p:nvPr>
        </p:nvSpPr>
        <p:spPr>
          <a:xfrm>
            <a:off x="1155700" y="2603500"/>
            <a:ext cx="6889800" cy="57023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9" name="Shape 189"/>
          <p:cNvSpPr txBox="1"/>
          <p:nvPr>
            <p:ph idx="2" type="body"/>
          </p:nvPr>
        </p:nvSpPr>
        <p:spPr>
          <a:xfrm>
            <a:off x="8197850" y="2603500"/>
            <a:ext cx="6889800" cy="57023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90" name="Shape 190"/>
        <p:cNvGrpSpPr/>
        <p:nvPr/>
      </p:nvGrpSpPr>
      <p:grpSpPr>
        <a:xfrm>
          <a:off x="0" y="0"/>
          <a:ext cx="0" cy="0"/>
          <a:chOff x="0" y="0"/>
          <a:chExt cx="0" cy="0"/>
        </a:xfrm>
      </p:grpSpPr>
      <p:sp>
        <p:nvSpPr>
          <p:cNvPr id="191" name="Shape 191"/>
          <p:cNvSpPr txBox="1"/>
          <p:nvPr>
            <p:ph type="title"/>
          </p:nvPr>
        </p:nvSpPr>
        <p:spPr>
          <a:xfrm>
            <a:off x="1284287" y="5875337"/>
            <a:ext cx="13817699" cy="1816200"/>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2" name="Shape 192"/>
          <p:cNvSpPr txBox="1"/>
          <p:nvPr>
            <p:ph idx="1" type="body"/>
          </p:nvPr>
        </p:nvSpPr>
        <p:spPr>
          <a:xfrm>
            <a:off x="1284287" y="3875087"/>
            <a:ext cx="13817699" cy="20004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93" name="Shape 193"/>
        <p:cNvGrpSpPr/>
        <p:nvPr/>
      </p:nvGrpSpPr>
      <p:grpSpPr>
        <a:xfrm>
          <a:off x="0" y="0"/>
          <a:ext cx="0" cy="0"/>
          <a:chOff x="0" y="0"/>
          <a:chExt cx="0" cy="0"/>
        </a:xfrm>
      </p:grpSpPr>
      <p:sp>
        <p:nvSpPr>
          <p:cNvPr id="194" name="Shape 194"/>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95" name="Shape 195"/>
          <p:cNvSpPr txBox="1"/>
          <p:nvPr>
            <p:ph idx="1" type="body"/>
          </p:nvPr>
        </p:nvSpPr>
        <p:spPr>
          <a:xfrm>
            <a:off x="1155700" y="2603500"/>
            <a:ext cx="13932000" cy="5702399"/>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96" name="Shape 196"/>
        <p:cNvGrpSpPr/>
        <p:nvPr/>
      </p:nvGrpSpPr>
      <p:grpSpPr>
        <a:xfrm>
          <a:off x="0" y="0"/>
          <a:ext cx="0" cy="0"/>
          <a:chOff x="0" y="0"/>
          <a:chExt cx="0" cy="0"/>
        </a:xfrm>
      </p:grpSpPr>
      <p:sp>
        <p:nvSpPr>
          <p:cNvPr id="197" name="Shape 197"/>
          <p:cNvSpPr txBox="1"/>
          <p:nvPr>
            <p:ph type="ctrTitle"/>
          </p:nvPr>
        </p:nvSpPr>
        <p:spPr>
          <a:xfrm>
            <a:off x="1219200" y="2840038"/>
            <a:ext cx="13817699" cy="1960500"/>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98" name="Shape 198"/>
          <p:cNvSpPr txBox="1"/>
          <p:nvPr>
            <p:ph idx="1" type="subTitle"/>
          </p:nvPr>
        </p:nvSpPr>
        <p:spPr>
          <a:xfrm>
            <a:off x="2438400" y="5181600"/>
            <a:ext cx="11379300" cy="2336700"/>
          </a:xfrm>
          <a:prstGeom prst="rect">
            <a:avLst/>
          </a:prstGeom>
          <a:noFill/>
          <a:ln>
            <a:noFill/>
          </a:ln>
        </p:spPr>
        <p:txBody>
          <a:bodyPr anchorCtr="0" anchor="ctr"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3" name="Shape 23"/>
        <p:cNvGrpSpPr/>
        <p:nvPr/>
      </p:nvGrpSpPr>
      <p:grpSpPr>
        <a:xfrm>
          <a:off x="0" y="0"/>
          <a:ext cx="0" cy="0"/>
          <a:chOff x="0" y="0"/>
          <a:chExt cx="0" cy="0"/>
        </a:xfrm>
      </p:grpSpPr>
      <p:sp>
        <p:nvSpPr>
          <p:cNvPr id="24" name="Shape 24"/>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25" name="Shape 25"/>
        <p:cNvGrpSpPr/>
        <p:nvPr/>
      </p:nvGrpSpPr>
      <p:grpSpPr>
        <a:xfrm>
          <a:off x="0" y="0"/>
          <a:ext cx="0" cy="0"/>
          <a:chOff x="0" y="0"/>
          <a:chExt cx="0" cy="0"/>
        </a:xfrm>
      </p:grpSpPr>
      <p:sp>
        <p:nvSpPr>
          <p:cNvPr id="26" name="Shape 26"/>
          <p:cNvSpPr txBox="1"/>
          <p:nvPr>
            <p:ph type="title"/>
          </p:nvPr>
        </p:nvSpPr>
        <p:spPr>
          <a:xfrm>
            <a:off x="812800" y="366712"/>
            <a:ext cx="14630400" cy="15240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 name="Shape 27"/>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28" name="Shape 28"/>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9" name="Shape 29"/>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30" name="Shape 30"/>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1" name="Shape 31"/>
        <p:cNvGrpSpPr/>
        <p:nvPr/>
      </p:nvGrpSpPr>
      <p:grpSpPr>
        <a:xfrm>
          <a:off x="0" y="0"/>
          <a:ext cx="0" cy="0"/>
          <a:chOff x="0" y="0"/>
          <a:chExt cx="0" cy="0"/>
        </a:xfrm>
      </p:grpSpPr>
      <p:sp>
        <p:nvSpPr>
          <p:cNvPr id="32" name="Shape 32"/>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33" name="Shape 33"/>
          <p:cNvSpPr txBox="1"/>
          <p:nvPr>
            <p:ph idx="1" type="body"/>
          </p:nvPr>
        </p:nvSpPr>
        <p:spPr>
          <a:xfrm>
            <a:off x="1155700" y="4711700"/>
            <a:ext cx="6889750" cy="10541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4" name="Shape 34"/>
          <p:cNvSpPr txBox="1"/>
          <p:nvPr>
            <p:ph idx="2" type="body"/>
          </p:nvPr>
        </p:nvSpPr>
        <p:spPr>
          <a:xfrm>
            <a:off x="8197850" y="4711700"/>
            <a:ext cx="6889750" cy="10541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5" name="Shape 35"/>
        <p:cNvGrpSpPr/>
        <p:nvPr/>
      </p:nvGrpSpPr>
      <p:grpSpPr>
        <a:xfrm>
          <a:off x="0" y="0"/>
          <a:ext cx="0" cy="0"/>
          <a:chOff x="0" y="0"/>
          <a:chExt cx="0" cy="0"/>
        </a:xfrm>
      </p:grpSpPr>
      <p:sp>
        <p:nvSpPr>
          <p:cNvPr id="36" name="Shape 36"/>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7" name="Shape 37"/>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6.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3.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2" Type="http://schemas.openxmlformats.org/officeDocument/2006/relationships/theme" Target="../theme/theme2.xml"/><Relationship Id="rId9" Type="http://schemas.openxmlformats.org/officeDocument/2006/relationships/slideLayout" Target="../slideLayouts/slideLayout4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2" Type="http://schemas.openxmlformats.org/officeDocument/2006/relationships/theme" Target="../theme/theme4.xml"/><Relationship Id="rId9" Type="http://schemas.openxmlformats.org/officeDocument/2006/relationships/slideLayout" Target="../slideLayouts/slideLayout53.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5" name="Shape 5"/>
        <p:cNvGrpSpPr/>
        <p:nvPr/>
      </p:nvGrpSpPr>
      <p:grpSpPr>
        <a:xfrm>
          <a:off x="0" y="0"/>
          <a:ext cx="0" cy="0"/>
          <a:chOff x="0" y="0"/>
          <a:chExt cx="0" cy="0"/>
        </a:xfrm>
      </p:grpSpPr>
      <p:sp>
        <p:nvSpPr>
          <p:cNvPr id="6" name="Shape 6"/>
          <p:cNvSpPr txBox="1"/>
          <p:nvPr>
            <p:ph type="title"/>
          </p:nvPr>
        </p:nvSpPr>
        <p:spPr>
          <a:xfrm>
            <a:off x="1155700" y="1536700"/>
            <a:ext cx="13931900" cy="3086099"/>
          </a:xfrm>
          <a:prstGeom prst="rect">
            <a:avLst/>
          </a:prstGeom>
          <a:noFill/>
          <a:ln>
            <a:noFill/>
          </a:ln>
        </p:spPr>
        <p:txBody>
          <a:bodyPr anchorCtr="0" anchor="b"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7" name="Shape 7"/>
          <p:cNvSpPr txBox="1"/>
          <p:nvPr>
            <p:ph idx="1" type="body"/>
          </p:nvPr>
        </p:nvSpPr>
        <p:spPr>
          <a:xfrm>
            <a:off x="1155700" y="4711700"/>
            <a:ext cx="13931900" cy="1054100"/>
          </a:xfrm>
          <a:prstGeom prst="rect">
            <a:avLst/>
          </a:prstGeom>
          <a:noFill/>
          <a:ln>
            <a:noFill/>
          </a:ln>
        </p:spPr>
        <p:txBody>
          <a:bodyPr anchorCtr="0" anchor="t" bIns="91425" lIns="91425" rIns="91425" tIns="91425"/>
          <a:lstStyle>
            <a:lvl1pPr indent="-342900" lvl="0" marL="342900" marR="0" rtl="0" algn="ctr">
              <a:spcBef>
                <a:spcPts val="0"/>
              </a:spcBef>
              <a:spcAft>
                <a:spcPts val="0"/>
              </a:spcAft>
              <a:defRPr/>
            </a:lvl1pPr>
            <a:lvl2pPr indent="-285750" lvl="1" marL="742950" marR="0" rtl="0" algn="ctr">
              <a:spcBef>
                <a:spcPts val="0"/>
              </a:spcBef>
              <a:spcAft>
                <a:spcPts val="0"/>
              </a:spcAft>
              <a:defRPr/>
            </a:lvl2pPr>
            <a:lvl3pPr indent="-228600" lvl="2" marL="1143000" marR="0" rtl="0" algn="ctr">
              <a:spcBef>
                <a:spcPts val="0"/>
              </a:spcBef>
              <a:spcAft>
                <a:spcPts val="0"/>
              </a:spcAft>
              <a:defRPr/>
            </a:lvl3pPr>
            <a:lvl4pPr indent="-228600" lvl="3" marL="1600200" marR="0" rtl="0" algn="ctr">
              <a:spcBef>
                <a:spcPts val="0"/>
              </a:spcBef>
              <a:spcAft>
                <a:spcPts val="0"/>
              </a:spcAft>
              <a:defRPr/>
            </a:lvl4pPr>
            <a:lvl5pPr indent="-228600" lvl="4" marL="205740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4" name="Shape 44"/>
        <p:cNvGrpSpPr/>
        <p:nvPr/>
      </p:nvGrpSpPr>
      <p:grpSpPr>
        <a:xfrm>
          <a:off x="0" y="0"/>
          <a:ext cx="0" cy="0"/>
          <a:chOff x="0" y="0"/>
          <a:chExt cx="0" cy="0"/>
        </a:xfrm>
      </p:grpSpPr>
      <p:sp>
        <p:nvSpPr>
          <p:cNvPr id="45" name="Shape 45"/>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82" name="Shape 82"/>
        <p:cNvGrpSpPr/>
        <p:nvPr/>
      </p:nvGrpSpPr>
      <p:grpSpPr>
        <a:xfrm>
          <a:off x="0" y="0"/>
          <a:ext cx="0" cy="0"/>
          <a:chOff x="0" y="0"/>
          <a:chExt cx="0" cy="0"/>
        </a:xfrm>
      </p:grpSpPr>
      <p:sp>
        <p:nvSpPr>
          <p:cNvPr id="83" name="Shape 83"/>
          <p:cNvSpPr txBox="1"/>
          <p:nvPr>
            <p:ph type="title"/>
          </p:nvPr>
        </p:nvSpPr>
        <p:spPr>
          <a:xfrm>
            <a:off x="1155700" y="241300"/>
            <a:ext cx="13931900" cy="2298699"/>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84" name="Shape 84"/>
          <p:cNvSpPr txBox="1"/>
          <p:nvPr>
            <p:ph idx="1" type="body"/>
          </p:nvPr>
        </p:nvSpPr>
        <p:spPr>
          <a:xfrm>
            <a:off x="1155700" y="2603500"/>
            <a:ext cx="13931900" cy="5702299"/>
          </a:xfrm>
          <a:prstGeom prst="rect">
            <a:avLst/>
          </a:prstGeom>
          <a:noFill/>
          <a:ln>
            <a:noFill/>
          </a:ln>
        </p:spPr>
        <p:txBody>
          <a:bodyPr anchorCtr="0" anchor="t" bIns="91425" lIns="91425" rIns="91425" tIns="91425"/>
          <a:lstStyle>
            <a:lvl1pPr indent="-165861" lvl="0" marL="647700" marR="0" rtl="0" algn="l">
              <a:spcBef>
                <a:spcPts val="3500"/>
              </a:spcBef>
              <a:spcAft>
                <a:spcPts val="0"/>
              </a:spcAft>
              <a:buClr>
                <a:schemeClr val="lt1"/>
              </a:buClr>
              <a:buFont typeface="Cabin"/>
              <a:buChar char="•"/>
              <a:defRPr/>
            </a:lvl1pPr>
            <a:lvl2pPr indent="-165861" lvl="1" marL="939800" marR="0" rtl="0" algn="l">
              <a:spcBef>
                <a:spcPts val="3500"/>
              </a:spcBef>
              <a:spcAft>
                <a:spcPts val="0"/>
              </a:spcAft>
              <a:buClr>
                <a:schemeClr val="lt1"/>
              </a:buClr>
              <a:buFont typeface="Cabin"/>
              <a:buChar char="•"/>
              <a:defRPr/>
            </a:lvl2pPr>
            <a:lvl3pPr indent="-165861" lvl="2" marL="1231900" marR="0" rtl="0" algn="l">
              <a:spcBef>
                <a:spcPts val="3500"/>
              </a:spcBef>
              <a:spcAft>
                <a:spcPts val="0"/>
              </a:spcAft>
              <a:buClr>
                <a:schemeClr val="lt1"/>
              </a:buClr>
              <a:buFont typeface="Cabin"/>
              <a:buChar char="•"/>
              <a:defRPr/>
            </a:lvl3pPr>
            <a:lvl4pPr indent="-165861" lvl="3" marL="1536700" marR="0" rtl="0" algn="l">
              <a:spcBef>
                <a:spcPts val="3500"/>
              </a:spcBef>
              <a:spcAft>
                <a:spcPts val="0"/>
              </a:spcAft>
              <a:buClr>
                <a:schemeClr val="lt1"/>
              </a:buClr>
              <a:buFont typeface="Cabin"/>
              <a:buChar char="•"/>
              <a:defRPr/>
            </a:lvl4pPr>
            <a:lvl5pPr indent="-165861" lvl="4" marL="1828800" marR="0" rtl="0" algn="l">
              <a:spcBef>
                <a:spcPts val="3500"/>
              </a:spcBef>
              <a:spcAft>
                <a:spcPts val="0"/>
              </a:spcAft>
              <a:buClr>
                <a:schemeClr val="lt1"/>
              </a:buClr>
              <a:buFont typeface="Cabin"/>
              <a:buChar char="•"/>
              <a:defRPr/>
            </a:lvl5pPr>
            <a:lvl6pPr indent="-165861" lvl="5" marL="2286000" marR="0" rtl="0" algn="l">
              <a:spcBef>
                <a:spcPts val="3500"/>
              </a:spcBef>
              <a:spcAft>
                <a:spcPts val="0"/>
              </a:spcAft>
              <a:buClr>
                <a:schemeClr val="lt1"/>
              </a:buClr>
              <a:buFont typeface="Cabin"/>
              <a:buChar char="•"/>
              <a:defRPr/>
            </a:lvl6pPr>
            <a:lvl7pPr indent="-165861" lvl="6" marL="2743200" marR="0" rtl="0" algn="l">
              <a:spcBef>
                <a:spcPts val="3500"/>
              </a:spcBef>
              <a:spcAft>
                <a:spcPts val="0"/>
              </a:spcAft>
              <a:buClr>
                <a:schemeClr val="lt1"/>
              </a:buClr>
              <a:buFont typeface="Cabin"/>
              <a:buChar char="•"/>
              <a:defRPr/>
            </a:lvl7pPr>
            <a:lvl8pPr indent="-165861" lvl="7" marL="3200400" marR="0" rtl="0" algn="l">
              <a:spcBef>
                <a:spcPts val="3500"/>
              </a:spcBef>
              <a:spcAft>
                <a:spcPts val="0"/>
              </a:spcAft>
              <a:buClr>
                <a:schemeClr val="lt1"/>
              </a:buClr>
              <a:buFont typeface="Cabin"/>
              <a:buChar char="•"/>
              <a:defRPr/>
            </a:lvl8pPr>
            <a:lvl9pPr indent="-165861" lvl="8" marL="36576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21" name="Shape 121"/>
        <p:cNvGrpSpPr/>
        <p:nvPr/>
      </p:nvGrpSpPr>
      <p:grpSpPr>
        <a:xfrm>
          <a:off x="0" y="0"/>
          <a:ext cx="0" cy="0"/>
          <a:chOff x="0" y="0"/>
          <a:chExt cx="0" cy="0"/>
        </a:xfrm>
      </p:grpSpPr>
      <p:sp>
        <p:nvSpPr>
          <p:cNvPr id="122" name="Shape 122"/>
          <p:cNvSpPr txBox="1"/>
          <p:nvPr>
            <p:ph type="title"/>
          </p:nvPr>
        </p:nvSpPr>
        <p:spPr>
          <a:xfrm>
            <a:off x="1155700" y="241300"/>
            <a:ext cx="13932000" cy="2298600"/>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23" name="Shape 123"/>
          <p:cNvSpPr txBox="1"/>
          <p:nvPr>
            <p:ph idx="1" type="body"/>
          </p:nvPr>
        </p:nvSpPr>
        <p:spPr>
          <a:xfrm>
            <a:off x="1155700" y="2603500"/>
            <a:ext cx="13932000" cy="5702399"/>
          </a:xfrm>
          <a:prstGeom prst="rect">
            <a:avLst/>
          </a:prstGeom>
          <a:noFill/>
          <a:ln>
            <a:noFill/>
          </a:ln>
        </p:spPr>
        <p:txBody>
          <a:bodyPr anchorCtr="0" anchor="ctr" bIns="91425" lIns="91425" rIns="91425" tIns="91425"/>
          <a:lstStyle>
            <a:lvl1pPr indent="-142494" lvl="0" marL="711200" marR="0" rtl="0" algn="l">
              <a:spcBef>
                <a:spcPts val="3500"/>
              </a:spcBef>
              <a:spcAft>
                <a:spcPts val="0"/>
              </a:spcAft>
              <a:buClr>
                <a:schemeClr val="lt1"/>
              </a:buClr>
              <a:buFont typeface="Cabin"/>
              <a:buChar char="•"/>
              <a:defRPr/>
            </a:lvl1pPr>
            <a:lvl2pPr indent="-142494" lvl="1" marL="1003300" marR="0" rtl="0" algn="l">
              <a:spcBef>
                <a:spcPts val="3500"/>
              </a:spcBef>
              <a:spcAft>
                <a:spcPts val="0"/>
              </a:spcAft>
              <a:buClr>
                <a:schemeClr val="lt1"/>
              </a:buClr>
              <a:buFont typeface="Cabin"/>
              <a:buChar char="•"/>
              <a:defRPr/>
            </a:lvl2pPr>
            <a:lvl3pPr indent="-142494" lvl="2" marL="1295400" marR="0" rtl="0" algn="l">
              <a:spcBef>
                <a:spcPts val="3500"/>
              </a:spcBef>
              <a:spcAft>
                <a:spcPts val="0"/>
              </a:spcAft>
              <a:buClr>
                <a:schemeClr val="lt1"/>
              </a:buClr>
              <a:buFont typeface="Cabin"/>
              <a:buChar char="•"/>
              <a:defRPr/>
            </a:lvl3pPr>
            <a:lvl4pPr indent="-142494" lvl="3" marL="1600200" marR="0" rtl="0" algn="l">
              <a:spcBef>
                <a:spcPts val="3500"/>
              </a:spcBef>
              <a:spcAft>
                <a:spcPts val="0"/>
              </a:spcAft>
              <a:buClr>
                <a:schemeClr val="lt1"/>
              </a:buClr>
              <a:buFont typeface="Cabin"/>
              <a:buChar char="•"/>
              <a:defRPr/>
            </a:lvl4pPr>
            <a:lvl5pPr indent="-142494" lvl="4" marL="1892300" marR="0" rtl="0" algn="l">
              <a:spcBef>
                <a:spcPts val="3500"/>
              </a:spcBef>
              <a:spcAft>
                <a:spcPts val="0"/>
              </a:spcAft>
              <a:buClr>
                <a:schemeClr val="lt1"/>
              </a:buClr>
              <a:buFont typeface="Cabin"/>
              <a:buChar char="•"/>
              <a:defRPr/>
            </a:lvl5pPr>
            <a:lvl6pPr indent="-142494" lvl="5" marL="2349500" marR="0" rtl="0" algn="l">
              <a:spcBef>
                <a:spcPts val="3500"/>
              </a:spcBef>
              <a:spcAft>
                <a:spcPts val="0"/>
              </a:spcAft>
              <a:buClr>
                <a:schemeClr val="lt1"/>
              </a:buClr>
              <a:buFont typeface="Cabin"/>
              <a:buChar char="•"/>
              <a:defRPr/>
            </a:lvl6pPr>
            <a:lvl7pPr indent="-142494" lvl="6" marL="2806700" marR="0" rtl="0" algn="l">
              <a:spcBef>
                <a:spcPts val="3500"/>
              </a:spcBef>
              <a:spcAft>
                <a:spcPts val="0"/>
              </a:spcAft>
              <a:buClr>
                <a:schemeClr val="lt1"/>
              </a:buClr>
              <a:buFont typeface="Cabin"/>
              <a:buChar char="•"/>
              <a:defRPr/>
            </a:lvl7pPr>
            <a:lvl8pPr indent="-142494" lvl="7" marL="3263900" marR="0" rtl="0" algn="l">
              <a:spcBef>
                <a:spcPts val="3500"/>
              </a:spcBef>
              <a:spcAft>
                <a:spcPts val="0"/>
              </a:spcAft>
              <a:buClr>
                <a:schemeClr val="lt1"/>
              </a:buClr>
              <a:buFont typeface="Cabin"/>
              <a:buChar char="•"/>
              <a:defRPr/>
            </a:lvl8pPr>
            <a:lvl9pPr indent="-142494" lvl="8" marL="37211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60" name="Shape 160"/>
        <p:cNvGrpSpPr/>
        <p:nvPr/>
      </p:nvGrpSpPr>
      <p:grpSpPr>
        <a:xfrm>
          <a:off x="0" y="0"/>
          <a:ext cx="0" cy="0"/>
          <a:chOff x="0" y="0"/>
          <a:chExt cx="0" cy="0"/>
        </a:xfrm>
      </p:grpSpPr>
      <p:sp>
        <p:nvSpPr>
          <p:cNvPr id="161" name="Shape 161"/>
          <p:cNvSpPr txBox="1"/>
          <p:nvPr>
            <p:ph type="title"/>
          </p:nvPr>
        </p:nvSpPr>
        <p:spPr>
          <a:xfrm>
            <a:off x="1155700" y="241300"/>
            <a:ext cx="13932000" cy="2298600"/>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62" name="Shape 162"/>
          <p:cNvSpPr txBox="1"/>
          <p:nvPr>
            <p:ph idx="1" type="body"/>
          </p:nvPr>
        </p:nvSpPr>
        <p:spPr>
          <a:xfrm>
            <a:off x="1155700" y="2603500"/>
            <a:ext cx="13932000" cy="5702399"/>
          </a:xfrm>
          <a:prstGeom prst="rect">
            <a:avLst/>
          </a:prstGeom>
          <a:noFill/>
          <a:ln>
            <a:noFill/>
          </a:ln>
        </p:spPr>
        <p:txBody>
          <a:bodyPr anchorCtr="0" anchor="ctr" bIns="91425" lIns="91425" rIns="91425" tIns="91425"/>
          <a:lstStyle>
            <a:lvl1pPr indent="-142494" lvl="0" marL="711200" marR="0" rtl="0" algn="l">
              <a:spcBef>
                <a:spcPts val="3500"/>
              </a:spcBef>
              <a:spcAft>
                <a:spcPts val="0"/>
              </a:spcAft>
              <a:buClr>
                <a:schemeClr val="lt1"/>
              </a:buClr>
              <a:buFont typeface="Cabin"/>
              <a:buChar char="•"/>
              <a:defRPr/>
            </a:lvl1pPr>
            <a:lvl2pPr indent="-142494" lvl="1" marL="1003300" marR="0" rtl="0" algn="l">
              <a:spcBef>
                <a:spcPts val="3500"/>
              </a:spcBef>
              <a:spcAft>
                <a:spcPts val="0"/>
              </a:spcAft>
              <a:buClr>
                <a:schemeClr val="lt1"/>
              </a:buClr>
              <a:buFont typeface="Cabin"/>
              <a:buChar char="•"/>
              <a:defRPr/>
            </a:lvl2pPr>
            <a:lvl3pPr indent="-142494" lvl="2" marL="1295400" marR="0" rtl="0" algn="l">
              <a:spcBef>
                <a:spcPts val="3500"/>
              </a:spcBef>
              <a:spcAft>
                <a:spcPts val="0"/>
              </a:spcAft>
              <a:buClr>
                <a:schemeClr val="lt1"/>
              </a:buClr>
              <a:buFont typeface="Cabin"/>
              <a:buChar char="•"/>
              <a:defRPr/>
            </a:lvl3pPr>
            <a:lvl4pPr indent="-142494" lvl="3" marL="1600200" marR="0" rtl="0" algn="l">
              <a:spcBef>
                <a:spcPts val="3500"/>
              </a:spcBef>
              <a:spcAft>
                <a:spcPts val="0"/>
              </a:spcAft>
              <a:buClr>
                <a:schemeClr val="lt1"/>
              </a:buClr>
              <a:buFont typeface="Cabin"/>
              <a:buChar char="•"/>
              <a:defRPr/>
            </a:lvl4pPr>
            <a:lvl5pPr indent="-142494" lvl="4" marL="1892300" marR="0" rtl="0" algn="l">
              <a:spcBef>
                <a:spcPts val="3500"/>
              </a:spcBef>
              <a:spcAft>
                <a:spcPts val="0"/>
              </a:spcAft>
              <a:buClr>
                <a:schemeClr val="lt1"/>
              </a:buClr>
              <a:buFont typeface="Cabin"/>
              <a:buChar char="•"/>
              <a:defRPr/>
            </a:lvl5pPr>
            <a:lvl6pPr indent="-142494" lvl="5" marL="2349500" marR="0" rtl="0" algn="l">
              <a:spcBef>
                <a:spcPts val="3500"/>
              </a:spcBef>
              <a:spcAft>
                <a:spcPts val="0"/>
              </a:spcAft>
              <a:buClr>
                <a:schemeClr val="lt1"/>
              </a:buClr>
              <a:buFont typeface="Cabin"/>
              <a:buChar char="•"/>
              <a:defRPr/>
            </a:lvl6pPr>
            <a:lvl7pPr indent="-142494" lvl="6" marL="2806700" marR="0" rtl="0" algn="l">
              <a:spcBef>
                <a:spcPts val="3500"/>
              </a:spcBef>
              <a:spcAft>
                <a:spcPts val="0"/>
              </a:spcAft>
              <a:buClr>
                <a:schemeClr val="lt1"/>
              </a:buClr>
              <a:buFont typeface="Cabin"/>
              <a:buChar char="•"/>
              <a:defRPr/>
            </a:lvl7pPr>
            <a:lvl8pPr indent="-142494" lvl="7" marL="3263900" marR="0" rtl="0" algn="l">
              <a:spcBef>
                <a:spcPts val="3500"/>
              </a:spcBef>
              <a:spcAft>
                <a:spcPts val="0"/>
              </a:spcAft>
              <a:buClr>
                <a:schemeClr val="lt1"/>
              </a:buClr>
              <a:buFont typeface="Cabin"/>
              <a:buChar char="•"/>
              <a:defRPr/>
            </a:lvl8pPr>
            <a:lvl9pPr indent="-142494" lvl="8" marL="37211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hyperlink" Target="www.pythonlearn.com" TargetMode="External"/><Relationship Id="rId4" Type="http://schemas.openxmlformats.org/officeDocument/2006/relationships/image" Target="../media/image00.png"/><Relationship Id="rId5" Type="http://schemas.openxmlformats.org/officeDocument/2006/relationships/image" Target="../media/image0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52.xml"/><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03.jpg"/><Relationship Id="rId6" Type="http://schemas.openxmlformats.org/officeDocument/2006/relationships/image" Target="../media/image0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7.xml"/><Relationship Id="rId3" Type="http://schemas.openxmlformats.org/officeDocument/2006/relationships/image" Target="../media/image02.png"/><Relationship Id="rId4" Type="http://schemas.openxmlformats.org/officeDocument/2006/relationships/hyperlink" Target="http://en.wikipedia.org/wiki/Transporter_(Star_Trek)"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lang="en-US" sz="7600">
                <a:solidFill>
                  <a:srgbClr val="FF00FF"/>
                </a:solidFill>
                <a:latin typeface="Cabin"/>
                <a:ea typeface="Cabin"/>
                <a:cs typeface="Cabin"/>
                <a:sym typeface="Cabin"/>
              </a:rPr>
              <a:t>循环和迭代</a:t>
            </a:r>
          </a:p>
        </p:txBody>
      </p:sp>
      <p:sp>
        <p:nvSpPr>
          <p:cNvPr id="204" name="Shape 204"/>
          <p:cNvSpPr txBox="1"/>
          <p:nvPr/>
        </p:nvSpPr>
        <p:spPr>
          <a:xfrm>
            <a:off x="3970175" y="7759700"/>
            <a:ext cx="8374799" cy="1016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200" u="none" cap="none" strike="noStrike">
                <a:solidFill>
                  <a:srgbClr val="FFFF00"/>
                </a:solidFill>
                <a:latin typeface="Cabin"/>
                <a:ea typeface="Cabin"/>
                <a:cs typeface="Cabin"/>
                <a:sym typeface="Cabin"/>
              </a:rPr>
              <a:t>Python for Informatics: Exploring Information</a:t>
            </a:r>
          </a:p>
          <a:p>
            <a:pPr indent="0" lvl="0" marL="0" marR="0" rtl="0" algn="ctr">
              <a:lnSpc>
                <a:spcPct val="100000"/>
              </a:lnSpc>
              <a:spcBef>
                <a:spcPts val="0"/>
              </a:spcBef>
              <a:spcAft>
                <a:spcPts val="0"/>
              </a:spcAft>
              <a:buClr>
                <a:srgbClr val="FFFF00"/>
              </a:buClr>
              <a:buSzPct val="25000"/>
              <a:buFont typeface="Cabin"/>
              <a:buNone/>
            </a:pPr>
            <a:r>
              <a:rPr b="0" i="0" lang="en-US" sz="3200" u="sng" cap="none" strike="noStrike">
                <a:solidFill>
                  <a:srgbClr val="FFFF00"/>
                </a:solidFill>
                <a:latin typeface="Cabin"/>
                <a:ea typeface="Cabin"/>
                <a:cs typeface="Cabin"/>
                <a:sym typeface="Cabin"/>
                <a:hlinkClick r:id="rId3"/>
              </a:rPr>
              <a:t>www.pythonlearn.com</a:t>
            </a:r>
          </a:p>
        </p:txBody>
      </p:sp>
      <p:pic>
        <p:nvPicPr>
          <p:cNvPr id="205" name="Shape 205"/>
          <p:cNvPicPr preferRelativeResize="0"/>
          <p:nvPr/>
        </p:nvPicPr>
        <p:blipFill rotWithShape="1">
          <a:blip r:embed="rId4">
            <a:alphaModFix/>
          </a:blip>
          <a:srcRect b="0" l="0" r="0" t="0"/>
          <a:stretch/>
        </p:blipFill>
        <p:spPr>
          <a:xfrm>
            <a:off x="13740562" y="8089875"/>
            <a:ext cx="1968599" cy="668400"/>
          </a:xfrm>
          <a:prstGeom prst="rect">
            <a:avLst/>
          </a:prstGeom>
          <a:noFill/>
          <a:ln>
            <a:noFill/>
          </a:ln>
        </p:spPr>
      </p:pic>
      <p:pic>
        <p:nvPicPr>
          <p:cNvPr id="206" name="Shape 206"/>
          <p:cNvPicPr preferRelativeResize="0"/>
          <p:nvPr/>
        </p:nvPicPr>
        <p:blipFill rotWithShape="1">
          <a:blip r:embed="rId5">
            <a:alphaModFix/>
          </a:blip>
          <a:srcRect b="0" l="0" r="0" t="0"/>
          <a:stretch/>
        </p:blipFill>
        <p:spPr>
          <a:xfrm>
            <a:off x="635250" y="7733400"/>
            <a:ext cx="1024800" cy="1024800"/>
          </a:xfrm>
          <a:prstGeom prst="rect">
            <a:avLst/>
          </a:prstGeom>
          <a:noFill/>
          <a:ln>
            <a:noFill/>
          </a:ln>
        </p:spPr>
      </p:pic>
      <p:sp>
        <p:nvSpPr>
          <p:cNvPr id="207" name="Shape 207"/>
          <p:cNvSpPr txBox="1"/>
          <p:nvPr/>
        </p:nvSpPr>
        <p:spPr>
          <a:xfrm>
            <a:off x="1155700" y="4711700"/>
            <a:ext cx="13932000" cy="1549499"/>
          </a:xfrm>
          <a:prstGeom prst="rect">
            <a:avLst/>
          </a:prstGeom>
          <a:noFill/>
          <a:ln>
            <a:noFill/>
          </a:ln>
        </p:spPr>
        <p:txBody>
          <a:bodyPr anchorCtr="0" anchor="t" bIns="38100" lIns="38100" rIns="38100" tIns="38100">
            <a:noAutofit/>
          </a:bodyPr>
          <a:lstStyle/>
          <a:p>
            <a:pPr lvl="0" rtl="0" algn="ctr">
              <a:spcBef>
                <a:spcPts val="0"/>
              </a:spcBef>
              <a:buNone/>
            </a:pPr>
            <a:r>
              <a:rPr lang="en-US" sz="4800">
                <a:solidFill>
                  <a:srgbClr val="FFFFFF"/>
                </a:solidFill>
                <a:latin typeface="Cabin"/>
                <a:ea typeface="Cabin"/>
                <a:cs typeface="Cabin"/>
                <a:sym typeface="Cabin"/>
              </a:rPr>
              <a:t>第5章</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0" name="Shape 350"/>
        <p:cNvGrpSpPr/>
        <p:nvPr/>
      </p:nvGrpSpPr>
      <p:grpSpPr>
        <a:xfrm>
          <a:off x="0" y="0"/>
          <a:ext cx="0" cy="0"/>
          <a:chOff x="0" y="0"/>
          <a:chExt cx="0" cy="0"/>
        </a:xfrm>
      </p:grpSpPr>
      <p:cxnSp>
        <p:nvCxnSpPr>
          <p:cNvPr id="351" name="Shape 351"/>
          <p:cNvCxnSpPr/>
          <p:nvPr/>
        </p:nvCxnSpPr>
        <p:spPr>
          <a:xfrm rot="10800000">
            <a:off x="10991736" y="938249"/>
            <a:ext cx="14400" cy="566699"/>
          </a:xfrm>
          <a:prstGeom prst="straightConnector1">
            <a:avLst/>
          </a:prstGeom>
          <a:noFill/>
          <a:ln cap="rnd" cmpd="sng" w="76200">
            <a:solidFill>
              <a:srgbClr val="1155CC"/>
            </a:solidFill>
            <a:prstDash val="solid"/>
            <a:miter/>
            <a:headEnd len="med" w="med" type="stealth"/>
            <a:tailEnd len="med" w="med" type="none"/>
          </a:ln>
        </p:spPr>
      </p:cxnSp>
      <p:sp>
        <p:nvSpPr>
          <p:cNvPr id="352" name="Shape 352"/>
          <p:cNvSpPr/>
          <p:nvPr/>
        </p:nvSpPr>
        <p:spPr>
          <a:xfrm>
            <a:off x="9575800" y="1498600"/>
            <a:ext cx="2870100" cy="1269899"/>
          </a:xfrm>
          <a:prstGeom prst="diamond">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rgbClr val="FF0000"/>
              </a:buClr>
              <a:buSzPct val="25000"/>
              <a:buFont typeface="Cabin"/>
              <a:buNone/>
            </a:pPr>
            <a:r>
              <a:rPr b="0" i="0" lang="en-US" sz="3600" u="none" cap="none" strike="noStrike">
                <a:solidFill>
                  <a:srgbClr val="FF0000"/>
                </a:solidFill>
                <a:latin typeface="Cabin"/>
                <a:ea typeface="Cabin"/>
                <a:cs typeface="Cabin"/>
                <a:sym typeface="Cabin"/>
              </a:rPr>
              <a:t>True ?</a:t>
            </a:r>
          </a:p>
        </p:txBody>
      </p:sp>
      <p:cxnSp>
        <p:nvCxnSpPr>
          <p:cNvPr id="353" name="Shape 353"/>
          <p:cNvCxnSpPr/>
          <p:nvPr/>
        </p:nvCxnSpPr>
        <p:spPr>
          <a:xfrm rot="10800000">
            <a:off x="10995700" y="2681850"/>
            <a:ext cx="30299" cy="4058099"/>
          </a:xfrm>
          <a:prstGeom prst="straightConnector1">
            <a:avLst/>
          </a:prstGeom>
          <a:noFill/>
          <a:ln cap="rnd" cmpd="sng" w="76200">
            <a:solidFill>
              <a:srgbClr val="1155CC"/>
            </a:solidFill>
            <a:prstDash val="solid"/>
            <a:miter/>
            <a:headEnd len="med" w="med" type="none"/>
            <a:tailEnd len="med" w="med" type="stealth"/>
          </a:ln>
        </p:spPr>
      </p:cxnSp>
      <p:cxnSp>
        <p:nvCxnSpPr>
          <p:cNvPr id="354" name="Shape 354"/>
          <p:cNvCxnSpPr/>
          <p:nvPr/>
        </p:nvCxnSpPr>
        <p:spPr>
          <a:xfrm rot="10800000">
            <a:off x="12433275" y="2127225"/>
            <a:ext cx="777899" cy="15899"/>
          </a:xfrm>
          <a:prstGeom prst="straightConnector1">
            <a:avLst/>
          </a:prstGeom>
          <a:noFill/>
          <a:ln cap="rnd" cmpd="sng" w="76200">
            <a:solidFill>
              <a:srgbClr val="1155CC"/>
            </a:solidFill>
            <a:prstDash val="solid"/>
            <a:miter/>
            <a:headEnd len="med" w="med" type="none"/>
            <a:tailEnd len="med" w="med" type="none"/>
          </a:ln>
        </p:spPr>
      </p:cxnSp>
      <p:cxnSp>
        <p:nvCxnSpPr>
          <p:cNvPr id="355" name="Shape 355"/>
          <p:cNvCxnSpPr/>
          <p:nvPr/>
        </p:nvCxnSpPr>
        <p:spPr>
          <a:xfrm>
            <a:off x="10991725" y="6788150"/>
            <a:ext cx="2178300" cy="3299"/>
          </a:xfrm>
          <a:prstGeom prst="straightConnector1">
            <a:avLst/>
          </a:prstGeom>
          <a:noFill/>
          <a:ln cap="rnd" cmpd="sng" w="76200">
            <a:solidFill>
              <a:srgbClr val="1155CC"/>
            </a:solidFill>
            <a:prstDash val="solid"/>
            <a:miter/>
            <a:headEnd len="med" w="med" type="none"/>
            <a:tailEnd len="med" w="med" type="none"/>
          </a:ln>
        </p:spPr>
      </p:cxnSp>
      <p:cxnSp>
        <p:nvCxnSpPr>
          <p:cNvPr id="356" name="Shape 356"/>
          <p:cNvCxnSpPr/>
          <p:nvPr/>
        </p:nvCxnSpPr>
        <p:spPr>
          <a:xfrm flipH="1">
            <a:off x="9220174" y="2143125"/>
            <a:ext cx="396900" cy="3299"/>
          </a:xfrm>
          <a:prstGeom prst="straightConnector1">
            <a:avLst/>
          </a:prstGeom>
          <a:noFill/>
          <a:ln cap="rnd" cmpd="sng" w="76200">
            <a:solidFill>
              <a:srgbClr val="1155CC"/>
            </a:solidFill>
            <a:prstDash val="solid"/>
            <a:miter/>
            <a:headEnd len="med" w="med" type="none"/>
            <a:tailEnd len="med" w="med" type="stealth"/>
          </a:ln>
        </p:spPr>
      </p:cxnSp>
      <p:cxnSp>
        <p:nvCxnSpPr>
          <p:cNvPr id="357" name="Shape 357"/>
          <p:cNvCxnSpPr/>
          <p:nvPr/>
        </p:nvCxnSpPr>
        <p:spPr>
          <a:xfrm flipH="1" rot="10800000">
            <a:off x="10917236" y="7270874"/>
            <a:ext cx="15899" cy="644400"/>
          </a:xfrm>
          <a:prstGeom prst="straightConnector1">
            <a:avLst/>
          </a:prstGeom>
          <a:noFill/>
          <a:ln cap="rnd" cmpd="sng" w="76200">
            <a:solidFill>
              <a:srgbClr val="1155CC"/>
            </a:solidFill>
            <a:prstDash val="solid"/>
            <a:miter/>
            <a:headEnd len="med" w="med" type="stealth"/>
            <a:tailEnd len="med" w="med" type="none"/>
          </a:ln>
        </p:spPr>
      </p:cxnSp>
      <p:cxnSp>
        <p:nvCxnSpPr>
          <p:cNvPr id="358" name="Shape 358"/>
          <p:cNvCxnSpPr/>
          <p:nvPr/>
        </p:nvCxnSpPr>
        <p:spPr>
          <a:xfrm flipH="1" rot="10800000">
            <a:off x="9220186" y="2133611"/>
            <a:ext cx="58800" cy="5154599"/>
          </a:xfrm>
          <a:prstGeom prst="straightConnector1">
            <a:avLst/>
          </a:prstGeom>
          <a:noFill/>
          <a:ln cap="rnd" cmpd="sng" w="76200">
            <a:solidFill>
              <a:srgbClr val="1155CC"/>
            </a:solidFill>
            <a:prstDash val="solid"/>
            <a:miter/>
            <a:headEnd len="med" w="med" type="stealth"/>
            <a:tailEnd len="med" w="med" type="none"/>
          </a:ln>
        </p:spPr>
      </p:cxnSp>
      <p:cxnSp>
        <p:nvCxnSpPr>
          <p:cNvPr id="359" name="Shape 359"/>
          <p:cNvCxnSpPr/>
          <p:nvPr/>
        </p:nvCxnSpPr>
        <p:spPr>
          <a:xfrm>
            <a:off x="9161461" y="7288211"/>
            <a:ext cx="1752600" cy="0"/>
          </a:xfrm>
          <a:prstGeom prst="straightConnector1">
            <a:avLst/>
          </a:prstGeom>
          <a:noFill/>
          <a:ln cap="rnd" cmpd="sng" w="76200">
            <a:solidFill>
              <a:srgbClr val="1155CC"/>
            </a:solidFill>
            <a:prstDash val="solid"/>
            <a:miter/>
            <a:headEnd len="med" w="med" type="none"/>
            <a:tailEnd len="med" w="med" type="none"/>
          </a:ln>
        </p:spPr>
      </p:cxnSp>
      <p:sp>
        <p:nvSpPr>
          <p:cNvPr id="360" name="Shape 360"/>
          <p:cNvSpPr txBox="1"/>
          <p:nvPr/>
        </p:nvSpPr>
        <p:spPr>
          <a:xfrm>
            <a:off x="8696325" y="1384300"/>
            <a:ext cx="7239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否</a:t>
            </a:r>
          </a:p>
        </p:txBody>
      </p:sp>
      <p:sp>
        <p:nvSpPr>
          <p:cNvPr id="361" name="Shape 361"/>
          <p:cNvSpPr txBox="1"/>
          <p:nvPr/>
        </p:nvSpPr>
        <p:spPr>
          <a:xfrm>
            <a:off x="9474200" y="7886700"/>
            <a:ext cx="2921099" cy="749399"/>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'Done'</a:t>
            </a:r>
          </a:p>
        </p:txBody>
      </p:sp>
      <p:sp>
        <p:nvSpPr>
          <p:cNvPr id="362" name="Shape 362"/>
          <p:cNvSpPr txBox="1"/>
          <p:nvPr/>
        </p:nvSpPr>
        <p:spPr>
          <a:xfrm>
            <a:off x="13295312" y="1828800"/>
            <a:ext cx="7253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是</a:t>
            </a:r>
          </a:p>
        </p:txBody>
      </p:sp>
      <p:cxnSp>
        <p:nvCxnSpPr>
          <p:cNvPr id="363" name="Shape 363"/>
          <p:cNvCxnSpPr/>
          <p:nvPr/>
        </p:nvCxnSpPr>
        <p:spPr>
          <a:xfrm flipH="1" rot="10800000">
            <a:off x="11563350" y="1304775"/>
            <a:ext cx="3002099" cy="285899"/>
          </a:xfrm>
          <a:prstGeom prst="straightConnector1">
            <a:avLst/>
          </a:prstGeom>
          <a:noFill/>
          <a:ln cap="rnd" cmpd="sng" w="76200">
            <a:solidFill>
              <a:srgbClr val="FFFF00"/>
            </a:solidFill>
            <a:prstDash val="solid"/>
            <a:miter/>
            <a:headEnd len="med" w="med" type="stealth"/>
            <a:tailEnd len="med" w="med" type="none"/>
          </a:ln>
        </p:spPr>
      </p:cxnSp>
      <p:sp>
        <p:nvSpPr>
          <p:cNvPr id="364" name="Shape 364"/>
          <p:cNvSpPr txBox="1"/>
          <p:nvPr/>
        </p:nvSpPr>
        <p:spPr>
          <a:xfrm>
            <a:off x="2057400" y="2355850"/>
            <a:ext cx="6290999" cy="4432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while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True</a:t>
            </a:r>
            <a:r>
              <a:rPr b="0" i="0" lang="en-US" sz="30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line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00FF"/>
                </a:solidFill>
                <a:latin typeface="Courier New"/>
                <a:ea typeface="Courier New"/>
                <a:cs typeface="Courier New"/>
                <a:sym typeface="Courier New"/>
              </a:rPr>
              <a:t>raw_input</a:t>
            </a:r>
            <a:r>
              <a:rPr b="0" i="0" lang="en-US" sz="3000" u="none" cap="none" strike="noStrike">
                <a:solidFill>
                  <a:schemeClr val="lt1"/>
                </a:solidFill>
                <a:latin typeface="Courier New"/>
                <a:ea typeface="Courier New"/>
                <a:cs typeface="Courier New"/>
                <a:sym typeface="Courier New"/>
              </a:rPr>
              <a:t>(</a:t>
            </a:r>
            <a:r>
              <a:rPr b="0" i="0" lang="en-US" sz="3000" u="none" cap="none" strike="noStrike">
                <a:solidFill>
                  <a:srgbClr val="FF7F00"/>
                </a:solidFill>
                <a:latin typeface="Courier New"/>
                <a:ea typeface="Courier New"/>
                <a:cs typeface="Courier New"/>
                <a:sym typeface="Courier New"/>
              </a:rPr>
              <a:t>'&gt; ’</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if</a:t>
            </a:r>
            <a:r>
              <a:rPr b="0" i="0" lang="en-US" sz="3000" u="none" cap="none" strike="noStrike">
                <a:solidFill>
                  <a:srgbClr val="00FF00"/>
                </a:solidFill>
                <a:latin typeface="Courier New"/>
                <a:ea typeface="Courier New"/>
                <a:cs typeface="Courier New"/>
                <a:sym typeface="Courier New"/>
              </a:rPr>
              <a:t> line</a:t>
            </a:r>
            <a:r>
              <a:rPr b="0" i="0" lang="en-US" sz="3000" u="none" cap="none" strike="noStrike">
                <a:solidFill>
                  <a:schemeClr val="lt1"/>
                </a:solidFill>
                <a:latin typeface="Courier New"/>
                <a:ea typeface="Courier New"/>
                <a:cs typeface="Courier New"/>
                <a:sym typeface="Courier New"/>
              </a:rPr>
              <a:t>[0] </a:t>
            </a:r>
            <a:r>
              <a:rPr b="0" i="0" lang="en-US" sz="3000" u="none" cap="none" strike="noStrike">
                <a:solidFill>
                  <a:srgbClr val="00FFFF"/>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 </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continue</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if </a:t>
            </a:r>
            <a:r>
              <a:rPr b="0" i="0" lang="en-US" sz="3000" u="none" cap="none" strike="noStrike">
                <a:solidFill>
                  <a:srgbClr val="00FF00"/>
                </a:solidFill>
                <a:latin typeface="Courier New"/>
                <a:ea typeface="Courier New"/>
                <a:cs typeface="Courier New"/>
                <a:sym typeface="Courier New"/>
              </a:rPr>
              <a:t>line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'done' </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break</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line</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'Done!'</a:t>
            </a:r>
          </a:p>
        </p:txBody>
      </p:sp>
      <p:cxnSp>
        <p:nvCxnSpPr>
          <p:cNvPr id="365" name="Shape 365"/>
          <p:cNvCxnSpPr/>
          <p:nvPr/>
        </p:nvCxnSpPr>
        <p:spPr>
          <a:xfrm flipH="1">
            <a:off x="1703325" y="3029550"/>
            <a:ext cx="265199" cy="837599"/>
          </a:xfrm>
          <a:prstGeom prst="straightConnector1">
            <a:avLst/>
          </a:prstGeom>
          <a:noFill/>
          <a:ln cap="rnd" cmpd="sng" w="50800">
            <a:solidFill>
              <a:srgbClr val="FFFF00"/>
            </a:solidFill>
            <a:prstDash val="solid"/>
            <a:miter/>
            <a:headEnd len="med" w="med" type="stealth"/>
            <a:tailEnd len="med" w="med" type="none"/>
          </a:ln>
        </p:spPr>
      </p:cxnSp>
      <p:cxnSp>
        <p:nvCxnSpPr>
          <p:cNvPr id="366" name="Shape 366"/>
          <p:cNvCxnSpPr/>
          <p:nvPr/>
        </p:nvCxnSpPr>
        <p:spPr>
          <a:xfrm>
            <a:off x="1717225" y="3909050"/>
            <a:ext cx="1237200" cy="464399"/>
          </a:xfrm>
          <a:prstGeom prst="straightConnector1">
            <a:avLst/>
          </a:prstGeom>
          <a:noFill/>
          <a:ln cap="rnd" cmpd="sng" w="50800">
            <a:solidFill>
              <a:srgbClr val="FFFF00"/>
            </a:solidFill>
            <a:prstDash val="solid"/>
            <a:miter/>
            <a:headEnd len="med" w="med" type="stealth"/>
            <a:tailEnd len="med" w="med" type="none"/>
          </a:ln>
        </p:spPr>
      </p:cxnSp>
      <p:cxnSp>
        <p:nvCxnSpPr>
          <p:cNvPr id="367" name="Shape 367"/>
          <p:cNvCxnSpPr/>
          <p:nvPr/>
        </p:nvCxnSpPr>
        <p:spPr>
          <a:xfrm rot="10800000">
            <a:off x="13261975" y="2127225"/>
            <a:ext cx="0" cy="4708499"/>
          </a:xfrm>
          <a:prstGeom prst="straightConnector1">
            <a:avLst/>
          </a:prstGeom>
          <a:noFill/>
          <a:ln cap="rnd" cmpd="sng" w="76200">
            <a:solidFill>
              <a:srgbClr val="1155CC"/>
            </a:solidFill>
            <a:prstDash val="solid"/>
            <a:miter/>
            <a:headEnd len="med" w="med" type="none"/>
            <a:tailEnd len="med" w="med" type="none"/>
          </a:ln>
        </p:spPr>
      </p:cxnSp>
      <p:sp>
        <p:nvSpPr>
          <p:cNvPr id="368" name="Shape 368"/>
          <p:cNvSpPr txBox="1"/>
          <p:nvPr/>
        </p:nvSpPr>
        <p:spPr>
          <a:xfrm>
            <a:off x="11696700" y="5727700"/>
            <a:ext cx="2921099" cy="749399"/>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a:t>
            </a:r>
          </a:p>
        </p:txBody>
      </p:sp>
      <p:cxnSp>
        <p:nvCxnSpPr>
          <p:cNvPr id="369" name="Shape 369"/>
          <p:cNvCxnSpPr/>
          <p:nvPr/>
        </p:nvCxnSpPr>
        <p:spPr>
          <a:xfrm>
            <a:off x="14546262" y="1285875"/>
            <a:ext cx="846000" cy="2917799"/>
          </a:xfrm>
          <a:prstGeom prst="straightConnector1">
            <a:avLst/>
          </a:prstGeom>
          <a:noFill/>
          <a:ln cap="rnd" cmpd="sng" w="76200">
            <a:solidFill>
              <a:srgbClr val="FFFF00"/>
            </a:solidFill>
            <a:prstDash val="solid"/>
            <a:miter/>
            <a:headEnd len="med" w="med" type="stealth"/>
            <a:tailEnd len="med" w="med" type="none"/>
          </a:ln>
        </p:spPr>
      </p:cxnSp>
      <p:cxnSp>
        <p:nvCxnSpPr>
          <p:cNvPr id="370" name="Shape 370"/>
          <p:cNvCxnSpPr/>
          <p:nvPr/>
        </p:nvCxnSpPr>
        <p:spPr>
          <a:xfrm rot="10800000">
            <a:off x="13196748" y="3490937"/>
            <a:ext cx="1401899" cy="822300"/>
          </a:xfrm>
          <a:prstGeom prst="straightConnector1">
            <a:avLst/>
          </a:prstGeom>
          <a:noFill/>
          <a:ln cap="rnd" cmpd="sng" w="76200">
            <a:solidFill>
              <a:srgbClr val="1155CC"/>
            </a:solidFill>
            <a:prstDash val="solid"/>
            <a:miter/>
            <a:headEnd len="med" w="med" type="none"/>
            <a:tailEnd len="med" w="med" type="none"/>
          </a:ln>
        </p:spPr>
      </p:cxnSp>
      <p:sp>
        <p:nvSpPr>
          <p:cNvPr id="371" name="Shape 371"/>
          <p:cNvSpPr txBox="1"/>
          <p:nvPr/>
        </p:nvSpPr>
        <p:spPr>
          <a:xfrm>
            <a:off x="11684000" y="2824112"/>
            <a:ext cx="2921099" cy="749399"/>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a:t>
            </a:r>
          </a:p>
        </p:txBody>
      </p:sp>
      <p:sp>
        <p:nvSpPr>
          <p:cNvPr id="372" name="Shape 372"/>
          <p:cNvSpPr txBox="1"/>
          <p:nvPr/>
        </p:nvSpPr>
        <p:spPr>
          <a:xfrm>
            <a:off x="13500100" y="4254500"/>
            <a:ext cx="2184300" cy="749399"/>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continue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6" name="Shape 376"/>
        <p:cNvGrpSpPr/>
        <p:nvPr/>
      </p:nvGrpSpPr>
      <p:grpSpPr>
        <a:xfrm>
          <a:off x="0" y="0"/>
          <a:ext cx="0" cy="0"/>
          <a:chOff x="0" y="0"/>
          <a:chExt cx="0" cy="0"/>
        </a:xfrm>
      </p:grpSpPr>
      <p:sp>
        <p:nvSpPr>
          <p:cNvPr id="377" name="Shape 377"/>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lang="en-US" sz="7600">
                <a:solidFill>
                  <a:srgbClr val="FF00FF"/>
                </a:solidFill>
                <a:latin typeface="Cabin"/>
                <a:ea typeface="Cabin"/>
                <a:cs typeface="Cabin"/>
                <a:sym typeface="Cabin"/>
              </a:rPr>
              <a:t>不定循环</a:t>
            </a:r>
          </a:p>
        </p:txBody>
      </p:sp>
      <p:sp>
        <p:nvSpPr>
          <p:cNvPr id="378" name="Shape 378"/>
          <p:cNvSpPr txBox="1"/>
          <p:nvPr>
            <p:ph idx="1" type="body"/>
          </p:nvPr>
        </p:nvSpPr>
        <p:spPr>
          <a:xfrm>
            <a:off x="1155700" y="2146300"/>
            <a:ext cx="13932000" cy="57023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lang="en-US" sz="3600">
                <a:solidFill>
                  <a:schemeClr val="lt1"/>
                </a:solidFill>
                <a:latin typeface="Cabin"/>
                <a:ea typeface="Cabin"/>
                <a:cs typeface="Cabin"/>
                <a:sym typeface="Cabin"/>
              </a:rPr>
              <a:t>循环之所以被称为</a:t>
            </a:r>
            <a:r>
              <a:rPr b="0" i="0" lang="en-US" sz="3600" u="none" cap="none" strike="noStrike">
                <a:solidFill>
                  <a:schemeClr val="lt1"/>
                </a:solidFill>
                <a:latin typeface="Cabin"/>
                <a:ea typeface="Cabin"/>
                <a:cs typeface="Cabin"/>
                <a:sym typeface="Cabin"/>
              </a:rPr>
              <a:t> </a:t>
            </a:r>
            <a:r>
              <a:rPr lang="en-US" sz="3600">
                <a:solidFill>
                  <a:srgbClr val="FF00FF"/>
                </a:solidFill>
                <a:latin typeface="Cabin"/>
                <a:ea typeface="Cabin"/>
                <a:cs typeface="Cabin"/>
                <a:sym typeface="Cabin"/>
              </a:rPr>
              <a:t>“不定循环”</a:t>
            </a:r>
            <a:r>
              <a:rPr b="0" i="0" lang="en-US" sz="3600" u="none" cap="none" strike="noStrike">
                <a:solidFill>
                  <a:schemeClr val="lt1"/>
                </a:solidFill>
                <a:latin typeface="Cabin"/>
                <a:ea typeface="Cabin"/>
                <a:cs typeface="Cabin"/>
                <a:sym typeface="Cabin"/>
              </a:rPr>
              <a:t> </a:t>
            </a:r>
            <a:r>
              <a:rPr lang="en-US" sz="3600">
                <a:solidFill>
                  <a:schemeClr val="lt1"/>
                </a:solidFill>
                <a:latin typeface="Cabin"/>
                <a:ea typeface="Cabin"/>
                <a:cs typeface="Cabin"/>
                <a:sym typeface="Cabin"/>
              </a:rPr>
              <a:t>是因为他们不断执行直到一个判定条件变为</a:t>
            </a:r>
            <a:r>
              <a:rPr b="0" i="0" lang="en-US" sz="3600" u="none" cap="none" strike="noStrike">
                <a:solidFill>
                  <a:schemeClr val="lt1"/>
                </a:solidFill>
                <a:latin typeface="Cabin"/>
                <a:ea typeface="Cabin"/>
                <a:cs typeface="Cabin"/>
                <a:sym typeface="Cabin"/>
              </a:rPr>
              <a:t> </a:t>
            </a:r>
            <a:r>
              <a:rPr lang="en-US" sz="3600">
                <a:solidFill>
                  <a:srgbClr val="FF7F00"/>
                </a:solidFill>
                <a:latin typeface="Cabin"/>
                <a:ea typeface="Cabin"/>
                <a:cs typeface="Cabin"/>
                <a:sym typeface="Cabin"/>
              </a:rPr>
              <a:t>非</a:t>
            </a:r>
          </a:p>
          <a:p>
            <a:pPr indent="-371094" lvl="0" marL="749300" marR="0" rtl="0" algn="l">
              <a:lnSpc>
                <a:spcPct val="100000"/>
              </a:lnSpc>
              <a:spcBef>
                <a:spcPts val="3500"/>
              </a:spcBef>
              <a:spcAft>
                <a:spcPts val="0"/>
              </a:spcAft>
              <a:buClr>
                <a:schemeClr val="lt1"/>
              </a:buClr>
              <a:buSzPct val="100000"/>
              <a:buFont typeface="Cabin"/>
              <a:buChar char="•"/>
            </a:pPr>
            <a:r>
              <a:rPr lang="en-US" sz="3600">
                <a:solidFill>
                  <a:schemeClr val="lt1"/>
                </a:solidFill>
                <a:latin typeface="Cabin"/>
                <a:ea typeface="Cabin"/>
                <a:cs typeface="Cabin"/>
                <a:sym typeface="Cabin"/>
              </a:rPr>
              <a:t>直到目前我们所见的循环都可以轻易得检验出他们是否终将结束或者陷入</a:t>
            </a:r>
            <a:r>
              <a:rPr b="0" i="0" lang="en-US" sz="3600" u="none" cap="none" strike="noStrike">
                <a:solidFill>
                  <a:schemeClr val="lt1"/>
                </a:solidFill>
                <a:latin typeface="Cabin"/>
                <a:ea typeface="Cabin"/>
                <a:cs typeface="Cabin"/>
                <a:sym typeface="Cabin"/>
              </a:rPr>
              <a:t> </a:t>
            </a:r>
            <a:r>
              <a:rPr lang="en-US" sz="3600">
                <a:solidFill>
                  <a:schemeClr val="lt1"/>
                </a:solidFill>
                <a:latin typeface="Cabin"/>
                <a:ea typeface="Cabin"/>
                <a:cs typeface="Cabin"/>
                <a:sym typeface="Cabin"/>
              </a:rPr>
              <a:t>“无限死循环”</a:t>
            </a:r>
          </a:p>
          <a:p>
            <a:pPr indent="-371094" lvl="0" marL="749300" marR="0" rtl="0" algn="l">
              <a:lnSpc>
                <a:spcPct val="100000"/>
              </a:lnSpc>
              <a:spcBef>
                <a:spcPts val="3500"/>
              </a:spcBef>
              <a:spcAft>
                <a:spcPts val="0"/>
              </a:spcAft>
              <a:buClr>
                <a:schemeClr val="lt1"/>
              </a:buClr>
              <a:buSzPct val="100000"/>
              <a:buFont typeface="Cabin"/>
              <a:buChar char="•"/>
            </a:pPr>
            <a:r>
              <a:rPr lang="en-US" sz="3600">
                <a:solidFill>
                  <a:schemeClr val="lt1"/>
                </a:solidFill>
                <a:latin typeface="Cabin"/>
                <a:ea typeface="Cabin"/>
                <a:cs typeface="Cabin"/>
                <a:sym typeface="Cabin"/>
              </a:rPr>
              <a:t>有时候会比较难断定一个循环是否将结束</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2" name="Shape 382"/>
        <p:cNvGrpSpPr/>
        <p:nvPr/>
      </p:nvGrpSpPr>
      <p:grpSpPr>
        <a:xfrm>
          <a:off x="0" y="0"/>
          <a:ext cx="0" cy="0"/>
          <a:chOff x="0" y="0"/>
          <a:chExt cx="0" cy="0"/>
        </a:xfrm>
      </p:grpSpPr>
      <p:sp>
        <p:nvSpPr>
          <p:cNvPr id="383" name="Shape 383"/>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rgbClr val="00FF00"/>
                </a:solidFill>
                <a:latin typeface="Cabin"/>
                <a:ea typeface="Cabin"/>
                <a:cs typeface="Cabin"/>
                <a:sym typeface="Cabin"/>
              </a:rPr>
              <a:t>定循环</a:t>
            </a:r>
          </a:p>
        </p:txBody>
      </p:sp>
      <p:sp>
        <p:nvSpPr>
          <p:cNvPr id="384" name="Shape 384"/>
          <p:cNvSpPr txBox="1"/>
          <p:nvPr>
            <p:ph idx="1" type="body"/>
          </p:nvPr>
        </p:nvSpPr>
        <p:spPr>
          <a:xfrm>
            <a:off x="1155700" y="2012200"/>
            <a:ext cx="13932000" cy="60650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lang="en-US" sz="3600">
                <a:solidFill>
                  <a:schemeClr val="lt1"/>
                </a:solidFill>
                <a:latin typeface="Cabin"/>
                <a:ea typeface="Cabin"/>
                <a:cs typeface="Cabin"/>
                <a:sym typeface="Cabin"/>
              </a:rPr>
              <a:t>通常我们拥有</a:t>
            </a:r>
            <a:r>
              <a:rPr b="0" i="0" lang="en-US" sz="3600" u="none" cap="none" strike="noStrike">
                <a:solidFill>
                  <a:schemeClr val="lt1"/>
                </a:solidFill>
                <a:latin typeface="Cabin"/>
                <a:ea typeface="Cabin"/>
                <a:cs typeface="Cabin"/>
                <a:sym typeface="Cabin"/>
              </a:rPr>
              <a:t> </a:t>
            </a:r>
            <a:r>
              <a:rPr lang="en-US" sz="3600">
                <a:solidFill>
                  <a:srgbClr val="FF7F00"/>
                </a:solidFill>
                <a:latin typeface="Cabin"/>
                <a:ea typeface="Cabin"/>
                <a:cs typeface="Cabin"/>
                <a:sym typeface="Cabin"/>
              </a:rPr>
              <a:t>一个文件的每一行</a:t>
            </a:r>
            <a:r>
              <a:rPr b="0" i="0" lang="en-US" sz="3600" u="none" cap="none" strike="noStrike">
                <a:solidFill>
                  <a:schemeClr val="lt1"/>
                </a:solidFill>
                <a:latin typeface="Cabin"/>
                <a:ea typeface="Cabin"/>
                <a:cs typeface="Cabin"/>
                <a:sym typeface="Cabin"/>
              </a:rPr>
              <a:t>所构成的项目</a:t>
            </a:r>
            <a:r>
              <a:rPr lang="en-US" sz="3600">
                <a:solidFill>
                  <a:srgbClr val="FF7F00"/>
                </a:solidFill>
                <a:latin typeface="Cabin"/>
                <a:ea typeface="Cabin"/>
                <a:cs typeface="Cabin"/>
                <a:sym typeface="Cabin"/>
              </a:rPr>
              <a:t>清单 </a:t>
            </a:r>
            <a:r>
              <a:rPr b="0" i="0" lang="en-US" sz="3600" u="none" cap="none" strike="noStrike">
                <a:solidFill>
                  <a:schemeClr val="lt1"/>
                </a:solidFill>
                <a:latin typeface="Cabin"/>
                <a:ea typeface="Cabin"/>
                <a:cs typeface="Cabin"/>
                <a:sym typeface="Cabin"/>
              </a:rPr>
              <a:t>- </a:t>
            </a:r>
            <a:r>
              <a:rPr lang="en-US" sz="3600">
                <a:solidFill>
                  <a:schemeClr val="lt1"/>
                </a:solidFill>
                <a:latin typeface="Cabin"/>
                <a:ea typeface="Cabin"/>
                <a:cs typeface="Cabin"/>
                <a:sym typeface="Cabin"/>
              </a:rPr>
              <a:t>事实上是事物的</a:t>
            </a:r>
            <a:r>
              <a:rPr b="0" i="0" lang="en-US" sz="3600" u="none" cap="none" strike="noStrike">
                <a:solidFill>
                  <a:schemeClr val="lt1"/>
                </a:solidFill>
                <a:latin typeface="Cabin"/>
                <a:ea typeface="Cabin"/>
                <a:cs typeface="Cabin"/>
                <a:sym typeface="Cabin"/>
              </a:rPr>
              <a:t> </a:t>
            </a:r>
            <a:r>
              <a:rPr lang="en-US" sz="3600">
                <a:solidFill>
                  <a:srgbClr val="FFFF00"/>
                </a:solidFill>
                <a:latin typeface="Cabin"/>
                <a:ea typeface="Cabin"/>
                <a:cs typeface="Cabin"/>
                <a:sym typeface="Cabin"/>
              </a:rPr>
              <a:t>有限集合</a:t>
            </a:r>
          </a:p>
          <a:p>
            <a:pPr indent="-371094" lvl="0" marL="749300" marR="0" rtl="0" algn="l">
              <a:lnSpc>
                <a:spcPct val="100000"/>
              </a:lnSpc>
              <a:spcBef>
                <a:spcPts val="3500"/>
              </a:spcBef>
              <a:spcAft>
                <a:spcPts val="0"/>
              </a:spcAft>
              <a:buClr>
                <a:schemeClr val="lt1"/>
              </a:buClr>
              <a:buSzPct val="100000"/>
              <a:buFont typeface="Cabin"/>
              <a:buChar char="•"/>
            </a:pPr>
            <a:r>
              <a:rPr lang="en-US" sz="3600">
                <a:solidFill>
                  <a:schemeClr val="lt1"/>
                </a:solidFill>
                <a:latin typeface="Cabin"/>
                <a:ea typeface="Cabin"/>
                <a:cs typeface="Cabin"/>
                <a:sym typeface="Cabin"/>
              </a:rPr>
              <a:t>我们可以写一个循环，使用Python的 </a:t>
            </a:r>
            <a:r>
              <a:rPr lang="en-US" sz="3600">
                <a:solidFill>
                  <a:srgbClr val="FFFF00"/>
                </a:solidFill>
                <a:latin typeface="Cabin"/>
                <a:ea typeface="Cabin"/>
                <a:cs typeface="Cabin"/>
                <a:sym typeface="Cabin"/>
              </a:rPr>
              <a:t>for </a:t>
            </a:r>
            <a:r>
              <a:rPr lang="en-US" sz="3600">
                <a:solidFill>
                  <a:schemeClr val="lt1"/>
                </a:solidFill>
                <a:latin typeface="Cabin"/>
                <a:ea typeface="Cabin"/>
                <a:cs typeface="Cabin"/>
                <a:sym typeface="Cabin"/>
              </a:rPr>
              <a:t>结构，为一个集合中的每一个元素运行一次循环</a:t>
            </a:r>
          </a:p>
          <a:p>
            <a:pPr indent="-371094" lvl="0" marL="749300" marR="0" rtl="0" algn="l">
              <a:lnSpc>
                <a:spcPct val="100000"/>
              </a:lnSpc>
              <a:spcBef>
                <a:spcPts val="3500"/>
              </a:spcBef>
              <a:spcAft>
                <a:spcPts val="0"/>
              </a:spcAft>
              <a:buClr>
                <a:schemeClr val="lt1"/>
              </a:buClr>
              <a:buSzPct val="100000"/>
              <a:buFont typeface="Cabin"/>
              <a:buChar char="•"/>
            </a:pPr>
            <a:r>
              <a:rPr lang="en-US" sz="3600">
                <a:solidFill>
                  <a:schemeClr val="lt1"/>
                </a:solidFill>
                <a:latin typeface="Cabin"/>
                <a:ea typeface="Cabin"/>
                <a:cs typeface="Cabin"/>
                <a:sym typeface="Cabin"/>
              </a:rPr>
              <a:t>这些循环被称为</a:t>
            </a:r>
            <a:r>
              <a:rPr b="0" i="0" lang="en-US" sz="3600" u="none" cap="none" strike="noStrike">
                <a:solidFill>
                  <a:schemeClr val="lt1"/>
                </a:solidFill>
                <a:latin typeface="Cabin"/>
                <a:ea typeface="Cabin"/>
                <a:cs typeface="Cabin"/>
                <a:sym typeface="Cabin"/>
              </a:rPr>
              <a:t> </a:t>
            </a:r>
            <a:r>
              <a:rPr lang="en-US" sz="3600">
                <a:solidFill>
                  <a:srgbClr val="00FF00"/>
                </a:solidFill>
                <a:latin typeface="Cabin"/>
                <a:ea typeface="Cabin"/>
                <a:cs typeface="Cabin"/>
                <a:sym typeface="Cabin"/>
              </a:rPr>
              <a:t>“定循环”</a:t>
            </a:r>
            <a:r>
              <a:rPr b="0" i="0" lang="en-US" sz="3600" u="none" cap="none" strike="noStrike">
                <a:solidFill>
                  <a:schemeClr val="lt1"/>
                </a:solidFill>
                <a:latin typeface="Cabin"/>
                <a:ea typeface="Cabin"/>
                <a:cs typeface="Cabin"/>
                <a:sym typeface="Cabin"/>
              </a:rPr>
              <a:t> </a:t>
            </a:r>
            <a:r>
              <a:rPr lang="en-US" sz="3600">
                <a:solidFill>
                  <a:schemeClr val="lt1"/>
                </a:solidFill>
                <a:latin typeface="Cabin"/>
                <a:ea typeface="Cabin"/>
                <a:cs typeface="Cabin"/>
                <a:sym typeface="Cabin"/>
              </a:rPr>
              <a:t>因为他们运行次数为一个切确的数字</a:t>
            </a:r>
          </a:p>
          <a:p>
            <a:pPr indent="-371094" lvl="0" marL="749300" marR="0" rtl="0" algn="l">
              <a:lnSpc>
                <a:spcPct val="100000"/>
              </a:lnSpc>
              <a:spcBef>
                <a:spcPts val="3500"/>
              </a:spcBef>
              <a:spcAft>
                <a:spcPts val="0"/>
              </a:spcAft>
              <a:buClr>
                <a:schemeClr val="lt1"/>
              </a:buClr>
              <a:buSzPct val="100000"/>
              <a:buFont typeface="Cabin"/>
              <a:buChar char="•"/>
            </a:pPr>
            <a:r>
              <a:rPr lang="en-US" sz="3600">
                <a:solidFill>
                  <a:schemeClr val="lt1"/>
                </a:solidFill>
                <a:latin typeface="Cabin"/>
                <a:ea typeface="Cabin"/>
                <a:cs typeface="Cabin"/>
                <a:sym typeface="Cabin"/>
              </a:rPr>
              <a:t>我们称之为</a:t>
            </a:r>
            <a:r>
              <a:rPr b="0" i="0" lang="en-US" sz="3600" u="none" cap="none" strike="noStrike">
                <a:solidFill>
                  <a:schemeClr val="lt1"/>
                </a:solidFill>
                <a:latin typeface="Cabin"/>
                <a:ea typeface="Cabin"/>
                <a:cs typeface="Cabin"/>
                <a:sym typeface="Cabin"/>
              </a:rPr>
              <a:t> </a:t>
            </a:r>
            <a:r>
              <a:rPr lang="en-US" sz="3600">
                <a:solidFill>
                  <a:srgbClr val="00FF00"/>
                </a:solidFill>
                <a:latin typeface="Cabin"/>
                <a:ea typeface="Cabin"/>
                <a:cs typeface="Cabin"/>
                <a:sym typeface="Cabin"/>
              </a:rPr>
              <a:t>“定循环为了集合的每一个成员迭代一次”</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8" name="Shape 388"/>
        <p:cNvGrpSpPr/>
        <p:nvPr/>
      </p:nvGrpSpPr>
      <p:grpSpPr>
        <a:xfrm>
          <a:off x="0" y="0"/>
          <a:ext cx="0" cy="0"/>
          <a:chOff x="0" y="0"/>
          <a:chExt cx="0" cy="0"/>
        </a:xfrm>
      </p:grpSpPr>
      <p:sp>
        <p:nvSpPr>
          <p:cNvPr id="389" name="Shape 389"/>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lang="en-US" sz="7600">
                <a:solidFill>
                  <a:srgbClr val="FFFF00"/>
                </a:solidFill>
                <a:latin typeface="Cabin"/>
                <a:ea typeface="Cabin"/>
                <a:cs typeface="Cabin"/>
                <a:sym typeface="Cabin"/>
              </a:rPr>
              <a:t>一个简单的定循环</a:t>
            </a:r>
          </a:p>
        </p:txBody>
      </p:sp>
      <p:sp>
        <p:nvSpPr>
          <p:cNvPr id="390" name="Shape 390"/>
          <p:cNvSpPr txBox="1"/>
          <p:nvPr/>
        </p:nvSpPr>
        <p:spPr>
          <a:xfrm>
            <a:off x="1926625" y="3414325"/>
            <a:ext cx="7524599" cy="2540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i="0" lang="en-US" sz="3600" u="none" cap="none" strike="noStrike">
                <a:solidFill>
                  <a:srgbClr val="FFFF00"/>
                </a:solidFill>
                <a:latin typeface="Courier New"/>
                <a:ea typeface="Courier New"/>
                <a:cs typeface="Courier New"/>
                <a:sym typeface="Courier New"/>
              </a:rPr>
              <a:t>for</a:t>
            </a:r>
            <a:r>
              <a:rPr i="0" lang="en-US" sz="3600" u="none" cap="none" strike="noStrike">
                <a:solidFill>
                  <a:schemeClr val="lt1"/>
                </a:solidFill>
                <a:latin typeface="Courier New"/>
                <a:ea typeface="Courier New"/>
                <a:cs typeface="Courier New"/>
                <a:sym typeface="Courier New"/>
              </a:rPr>
              <a:t> </a:t>
            </a:r>
            <a:r>
              <a:rPr i="0" lang="en-US" sz="3600" u="none" cap="none" strike="noStrike">
                <a:solidFill>
                  <a:srgbClr val="00FF00"/>
                </a:solidFill>
                <a:latin typeface="Courier New"/>
                <a:ea typeface="Courier New"/>
                <a:cs typeface="Courier New"/>
                <a:sym typeface="Courier New"/>
              </a:rPr>
              <a:t>i</a:t>
            </a:r>
            <a:r>
              <a:rPr i="0" lang="en-US" sz="3600" u="none" cap="none" strike="noStrike">
                <a:solidFill>
                  <a:schemeClr val="lt1"/>
                </a:solidFill>
                <a:latin typeface="Courier New"/>
                <a:ea typeface="Courier New"/>
                <a:cs typeface="Courier New"/>
                <a:sym typeface="Courier New"/>
              </a:rPr>
              <a:t> </a:t>
            </a:r>
            <a:r>
              <a:rPr i="0" lang="en-US" sz="3600" u="none" cap="none" strike="noStrike">
                <a:solidFill>
                  <a:srgbClr val="FFFF00"/>
                </a:solidFill>
                <a:latin typeface="Courier New"/>
                <a:ea typeface="Courier New"/>
                <a:cs typeface="Courier New"/>
                <a:sym typeface="Courier New"/>
              </a:rPr>
              <a:t>in</a:t>
            </a:r>
            <a:r>
              <a:rPr i="0" lang="en-US" sz="3600" u="none" cap="none" strike="noStrike">
                <a:solidFill>
                  <a:schemeClr val="lt1"/>
                </a:solidFill>
                <a:latin typeface="Courier New"/>
                <a:ea typeface="Courier New"/>
                <a:cs typeface="Courier New"/>
                <a:sym typeface="Courier New"/>
              </a:rPr>
              <a:t> </a:t>
            </a:r>
            <a:r>
              <a:rPr i="0" lang="en-US" sz="3600" u="none" cap="none" strike="noStrike">
                <a:solidFill>
                  <a:srgbClr val="FF7F00"/>
                </a:solidFill>
                <a:latin typeface="Courier New"/>
                <a:ea typeface="Courier New"/>
                <a:cs typeface="Courier New"/>
                <a:sym typeface="Courier New"/>
              </a:rPr>
              <a:t>[5, 4, 3, 2, 1]</a:t>
            </a:r>
            <a:r>
              <a:rPr i="0" lang="en-US" sz="3600" u="none" cap="none" strike="noStrike">
                <a:solidFill>
                  <a:srgbClr val="00FF00"/>
                </a:solidFill>
                <a:latin typeface="Courier New"/>
                <a:ea typeface="Courier New"/>
                <a:cs typeface="Courier New"/>
                <a:sym typeface="Courier New"/>
              </a:rPr>
              <a:t> </a:t>
            </a:r>
            <a:r>
              <a:rPr i="0" lang="en-US" sz="36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i="0" lang="en-US" sz="3600" u="none" cap="none" strike="noStrike">
                <a:solidFill>
                  <a:schemeClr val="lt1"/>
                </a:solidFill>
                <a:latin typeface="Courier New"/>
                <a:ea typeface="Courier New"/>
                <a:cs typeface="Courier New"/>
                <a:sym typeface="Courier New"/>
              </a:rPr>
              <a:t>    </a:t>
            </a:r>
            <a:r>
              <a:rPr i="0" lang="en-US" sz="3600" u="none" cap="none" strike="noStrike">
                <a:solidFill>
                  <a:srgbClr val="FFFF00"/>
                </a:solidFill>
                <a:latin typeface="Courier New"/>
                <a:ea typeface="Courier New"/>
                <a:cs typeface="Courier New"/>
                <a:sym typeface="Courier New"/>
              </a:rPr>
              <a:t>print</a:t>
            </a:r>
            <a:r>
              <a:rPr i="0" lang="en-US" sz="3600" u="none" cap="none" strike="noStrike">
                <a:solidFill>
                  <a:schemeClr val="lt1"/>
                </a:solidFill>
                <a:latin typeface="Courier New"/>
                <a:ea typeface="Courier New"/>
                <a:cs typeface="Courier New"/>
                <a:sym typeface="Courier New"/>
              </a:rPr>
              <a:t> </a:t>
            </a:r>
            <a:r>
              <a:rPr i="0" lang="en-US" sz="3600" u="none" cap="none" strike="noStrike">
                <a:solidFill>
                  <a:srgbClr val="00FF00"/>
                </a:solidFill>
                <a:latin typeface="Courier New"/>
                <a:ea typeface="Courier New"/>
                <a:cs typeface="Courier New"/>
                <a:sym typeface="Courier New"/>
              </a:rPr>
              <a:t>i</a:t>
            </a:r>
          </a:p>
          <a:p>
            <a:pPr indent="0" lvl="0" marL="0" marR="0" rtl="0" algn="l">
              <a:lnSpc>
                <a:spcPct val="100000"/>
              </a:lnSpc>
              <a:spcBef>
                <a:spcPts val="0"/>
              </a:spcBef>
              <a:spcAft>
                <a:spcPts val="0"/>
              </a:spcAft>
              <a:buClr>
                <a:srgbClr val="FFFF00"/>
              </a:buClr>
              <a:buSzPct val="25000"/>
              <a:buFont typeface="Cabin"/>
              <a:buNone/>
            </a:pPr>
            <a:r>
              <a:rPr i="0" lang="en-US" sz="3600" u="none" cap="none" strike="noStrike">
                <a:solidFill>
                  <a:srgbClr val="FFFF00"/>
                </a:solidFill>
                <a:latin typeface="Courier New"/>
                <a:ea typeface="Courier New"/>
                <a:cs typeface="Courier New"/>
                <a:sym typeface="Courier New"/>
              </a:rPr>
              <a:t>print</a:t>
            </a:r>
            <a:r>
              <a:rPr i="0" lang="en-US" sz="3600" u="none" cap="none" strike="noStrike">
                <a:solidFill>
                  <a:schemeClr val="lt1"/>
                </a:solidFill>
                <a:latin typeface="Courier New"/>
                <a:ea typeface="Courier New"/>
                <a:cs typeface="Courier New"/>
                <a:sym typeface="Courier New"/>
              </a:rPr>
              <a:t> </a:t>
            </a:r>
            <a:r>
              <a:rPr i="0" lang="en-US" sz="3600" u="none" cap="none" strike="noStrike">
                <a:solidFill>
                  <a:srgbClr val="FF7F00"/>
                </a:solidFill>
                <a:latin typeface="Courier New"/>
                <a:ea typeface="Courier New"/>
                <a:cs typeface="Courier New"/>
                <a:sym typeface="Courier New"/>
              </a:rPr>
              <a:t>'Blastoff!'</a:t>
            </a:r>
          </a:p>
        </p:txBody>
      </p:sp>
      <p:sp>
        <p:nvSpPr>
          <p:cNvPr id="391" name="Shape 391"/>
          <p:cNvSpPr txBox="1"/>
          <p:nvPr/>
        </p:nvSpPr>
        <p:spPr>
          <a:xfrm>
            <a:off x="11091861" y="3003550"/>
            <a:ext cx="2384424" cy="49022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4800" u="none" cap="none" strike="noStrike">
                <a:solidFill>
                  <a:srgbClr val="FF00FF"/>
                </a:solidFill>
                <a:latin typeface="Cabin"/>
                <a:ea typeface="Cabin"/>
                <a:cs typeface="Cabin"/>
                <a:sym typeface="Cabin"/>
              </a:rPr>
              <a:t>5</a:t>
            </a:r>
          </a:p>
          <a:p>
            <a:pPr indent="0" lvl="0" marL="0" marR="0" rtl="0" algn="l">
              <a:lnSpc>
                <a:spcPct val="100000"/>
              </a:lnSpc>
              <a:spcBef>
                <a:spcPts val="0"/>
              </a:spcBef>
              <a:spcAft>
                <a:spcPts val="0"/>
              </a:spcAft>
              <a:buClr>
                <a:srgbClr val="FF00FF"/>
              </a:buClr>
              <a:buSzPct val="25000"/>
              <a:buFont typeface="Cabin"/>
              <a:buNone/>
            </a:pPr>
            <a:r>
              <a:rPr b="0" i="0" lang="en-US" sz="4800" u="none" cap="none" strike="noStrike">
                <a:solidFill>
                  <a:srgbClr val="FF00FF"/>
                </a:solidFill>
                <a:latin typeface="Cabin"/>
                <a:ea typeface="Cabin"/>
                <a:cs typeface="Cabin"/>
                <a:sym typeface="Cabin"/>
              </a:rPr>
              <a:t>4</a:t>
            </a:r>
          </a:p>
          <a:p>
            <a:pPr indent="0" lvl="0" marL="0" marR="0" rtl="0" algn="l">
              <a:lnSpc>
                <a:spcPct val="100000"/>
              </a:lnSpc>
              <a:spcBef>
                <a:spcPts val="0"/>
              </a:spcBef>
              <a:spcAft>
                <a:spcPts val="0"/>
              </a:spcAft>
              <a:buClr>
                <a:srgbClr val="FF00FF"/>
              </a:buClr>
              <a:buSzPct val="25000"/>
              <a:buFont typeface="Cabin"/>
              <a:buNone/>
            </a:pPr>
            <a:r>
              <a:rPr b="0" i="0" lang="en-US" sz="4800" u="none" cap="none" strike="noStrike">
                <a:solidFill>
                  <a:srgbClr val="FF00FF"/>
                </a:solidFill>
                <a:latin typeface="Cabin"/>
                <a:ea typeface="Cabin"/>
                <a:cs typeface="Cabin"/>
                <a:sym typeface="Cabin"/>
              </a:rPr>
              <a:t>3</a:t>
            </a:r>
          </a:p>
          <a:p>
            <a:pPr indent="0" lvl="0" marL="0" marR="0" rtl="0" algn="l">
              <a:lnSpc>
                <a:spcPct val="100000"/>
              </a:lnSpc>
              <a:spcBef>
                <a:spcPts val="0"/>
              </a:spcBef>
              <a:spcAft>
                <a:spcPts val="0"/>
              </a:spcAft>
              <a:buClr>
                <a:srgbClr val="FF00FF"/>
              </a:buClr>
              <a:buSzPct val="25000"/>
              <a:buFont typeface="Cabin"/>
              <a:buNone/>
            </a:pPr>
            <a:r>
              <a:rPr b="0" i="0" lang="en-US" sz="4800" u="none" cap="none" strike="noStrike">
                <a:solidFill>
                  <a:srgbClr val="FF00FF"/>
                </a:solidFill>
                <a:latin typeface="Cabin"/>
                <a:ea typeface="Cabin"/>
                <a:cs typeface="Cabin"/>
                <a:sym typeface="Cabin"/>
              </a:rPr>
              <a:t>2</a:t>
            </a:r>
          </a:p>
          <a:p>
            <a:pPr indent="0" lvl="0" marL="0" marR="0" rtl="0" algn="l">
              <a:lnSpc>
                <a:spcPct val="100000"/>
              </a:lnSpc>
              <a:spcBef>
                <a:spcPts val="0"/>
              </a:spcBef>
              <a:spcAft>
                <a:spcPts val="0"/>
              </a:spcAft>
              <a:buClr>
                <a:srgbClr val="FF00FF"/>
              </a:buClr>
              <a:buSzPct val="25000"/>
              <a:buFont typeface="Cabin"/>
              <a:buNone/>
            </a:pPr>
            <a:r>
              <a:rPr b="0" i="0" lang="en-US" sz="4800" u="none" cap="none" strike="noStrike">
                <a:solidFill>
                  <a:srgbClr val="FF00FF"/>
                </a:solidFill>
                <a:latin typeface="Cabin"/>
                <a:ea typeface="Cabin"/>
                <a:cs typeface="Cabin"/>
                <a:sym typeface="Cabin"/>
              </a:rPr>
              <a:t>1</a:t>
            </a:r>
          </a:p>
          <a:p>
            <a:pPr indent="0" lvl="0" marL="0" marR="0" rtl="0" algn="l">
              <a:lnSpc>
                <a:spcPct val="100000"/>
              </a:lnSpc>
              <a:spcBef>
                <a:spcPts val="0"/>
              </a:spcBef>
              <a:spcAft>
                <a:spcPts val="0"/>
              </a:spcAft>
              <a:buClr>
                <a:srgbClr val="FF00FF"/>
              </a:buClr>
              <a:buSzPct val="25000"/>
              <a:buFont typeface="Cabin"/>
              <a:buNone/>
            </a:pPr>
            <a:r>
              <a:rPr b="0" i="0" lang="en-US" sz="4800" u="none" cap="none" strike="noStrike">
                <a:solidFill>
                  <a:srgbClr val="FF00FF"/>
                </a:solidFill>
                <a:latin typeface="Cabin"/>
                <a:ea typeface="Cabin"/>
                <a:cs typeface="Cabin"/>
                <a:sym typeface="Cabin"/>
              </a:rPr>
              <a:t>Blastoff!</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5" name="Shape 395"/>
        <p:cNvGrpSpPr/>
        <p:nvPr/>
      </p:nvGrpSpPr>
      <p:grpSpPr>
        <a:xfrm>
          <a:off x="0" y="0"/>
          <a:ext cx="0" cy="0"/>
          <a:chOff x="0" y="0"/>
          <a:chExt cx="0" cy="0"/>
        </a:xfrm>
      </p:grpSpPr>
      <p:sp>
        <p:nvSpPr>
          <p:cNvPr id="396" name="Shape 39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lvl="0" rtl="0">
              <a:spcBef>
                <a:spcPts val="0"/>
              </a:spcBef>
              <a:buClr>
                <a:srgbClr val="FFFF00"/>
              </a:buClr>
              <a:buSzPct val="25000"/>
              <a:buFont typeface="Cabin"/>
              <a:buNone/>
            </a:pPr>
            <a:r>
              <a:rPr lang="en-US" sz="7600">
                <a:solidFill>
                  <a:srgbClr val="FFFF00"/>
                </a:solidFill>
                <a:latin typeface="Cabin"/>
                <a:ea typeface="Cabin"/>
                <a:cs typeface="Cabin"/>
                <a:sym typeface="Cabin"/>
              </a:rPr>
              <a:t>一个简单的定循环</a:t>
            </a:r>
          </a:p>
        </p:txBody>
      </p:sp>
      <p:sp>
        <p:nvSpPr>
          <p:cNvPr id="397" name="Shape 397"/>
          <p:cNvSpPr txBox="1"/>
          <p:nvPr/>
        </p:nvSpPr>
        <p:spPr>
          <a:xfrm>
            <a:off x="698125" y="4144325"/>
            <a:ext cx="9213900" cy="2216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friends</a:t>
            </a:r>
            <a:r>
              <a:rPr b="0" i="0" lang="en-US" sz="3000" u="none" cap="none" strike="noStrike">
                <a:solidFill>
                  <a:schemeClr val="lt1"/>
                </a:solidFill>
                <a:latin typeface="Courier New"/>
                <a:ea typeface="Courier New"/>
                <a:cs typeface="Courier New"/>
                <a:sym typeface="Courier New"/>
              </a:rPr>
              <a:t> = </a:t>
            </a:r>
            <a:r>
              <a:rPr b="0" i="0" lang="en-US" sz="3000" u="none" cap="none" strike="noStrike">
                <a:solidFill>
                  <a:srgbClr val="FF7F00"/>
                </a:solidFill>
                <a:latin typeface="Courier New"/>
                <a:ea typeface="Courier New"/>
                <a:cs typeface="Courier New"/>
                <a:sym typeface="Courier New"/>
              </a:rPr>
              <a:t>['Joseph', 'Glenn', 'Sally']</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for</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friend</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in</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friends </a:t>
            </a:r>
            <a:r>
              <a:rPr b="0" i="0" lang="en-US" sz="30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'Happy New Year:'</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friend</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'Done!'</a:t>
            </a:r>
          </a:p>
        </p:txBody>
      </p:sp>
      <p:sp>
        <p:nvSpPr>
          <p:cNvPr id="398" name="Shape 398"/>
          <p:cNvSpPr txBox="1"/>
          <p:nvPr/>
        </p:nvSpPr>
        <p:spPr>
          <a:xfrm>
            <a:off x="10607875" y="3551825"/>
            <a:ext cx="5447100" cy="30962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Happy New Year: Joseph</a:t>
            </a:r>
            <a:br>
              <a:rPr b="0" i="0" lang="en-US" sz="3600" u="none" cap="none" strike="noStrike">
                <a:solidFill>
                  <a:srgbClr val="FF00FF"/>
                </a:solidFill>
                <a:latin typeface="Cabin"/>
                <a:ea typeface="Cabin"/>
                <a:cs typeface="Cabin"/>
                <a:sym typeface="Cabin"/>
              </a:rPr>
            </a:br>
            <a:r>
              <a:rPr b="0" i="0" lang="en-US" sz="3600" u="none" cap="none" strike="noStrike">
                <a:solidFill>
                  <a:srgbClr val="FF00FF"/>
                </a:solidFill>
                <a:latin typeface="Cabin"/>
                <a:ea typeface="Cabin"/>
                <a:cs typeface="Cabin"/>
                <a:sym typeface="Cabin"/>
              </a:rPr>
              <a:t>Happy New Year: Glenn</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Happy New Year: Sally</a:t>
            </a:r>
          </a:p>
          <a:p>
            <a:pPr indent="0" lvl="0" marL="0" marR="0" rtl="0" algn="l">
              <a:lnSpc>
                <a:spcPct val="100000"/>
              </a:lnSpc>
              <a:spcBef>
                <a:spcPts val="0"/>
              </a:spcBef>
              <a:spcAft>
                <a:spcPts val="0"/>
              </a:spcAft>
              <a:buClr>
                <a:srgbClr val="FF00FF"/>
              </a:buClr>
              <a:buFont typeface="Cabin"/>
              <a:buNone/>
            </a:pPr>
            <a:r>
              <a:t/>
            </a:r>
            <a:endParaRPr sz="3600">
              <a:solidFill>
                <a:srgbClr val="FF00FF"/>
              </a:solidFill>
              <a:latin typeface="Cabin"/>
              <a:ea typeface="Cabin"/>
              <a:cs typeface="Cabin"/>
              <a:sym typeface="Cabin"/>
            </a:endParaRP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Done!</a:t>
            </a:r>
          </a:p>
        </p:txBody>
      </p:sp>
      <p:cxnSp>
        <p:nvCxnSpPr>
          <p:cNvPr id="399" name="Shape 399"/>
          <p:cNvCxnSpPr/>
          <p:nvPr/>
        </p:nvCxnSpPr>
        <p:spPr>
          <a:xfrm flipH="1">
            <a:off x="8809849" y="4534150"/>
            <a:ext cx="1609200" cy="1018500"/>
          </a:xfrm>
          <a:prstGeom prst="straightConnector1">
            <a:avLst/>
          </a:prstGeom>
          <a:noFill/>
          <a:ln cap="rnd" cmpd="sng" w="50800">
            <a:solidFill>
              <a:srgbClr val="FFFF00"/>
            </a:solidFill>
            <a:prstDash val="solid"/>
            <a:miter/>
            <a:headEnd len="med" w="med" type="stealth"/>
            <a:tailEnd len="med" w="med" type="none"/>
          </a:ln>
        </p:spPr>
      </p:cxnSp>
      <p:cxnSp>
        <p:nvCxnSpPr>
          <p:cNvPr id="400" name="Shape 400"/>
          <p:cNvCxnSpPr/>
          <p:nvPr/>
        </p:nvCxnSpPr>
        <p:spPr>
          <a:xfrm rot="10800000">
            <a:off x="3870499" y="5989100"/>
            <a:ext cx="6599100" cy="226799"/>
          </a:xfrm>
          <a:prstGeom prst="straightConnector1">
            <a:avLst/>
          </a:prstGeom>
          <a:noFill/>
          <a:ln cap="rnd" cmpd="sng" w="50800">
            <a:solidFill>
              <a:srgbClr val="FFFF00"/>
            </a:solidFill>
            <a:prstDash val="solid"/>
            <a:miter/>
            <a:headEnd len="med" w="med" type="stealth"/>
            <a:tailEnd len="med" w="med" type="none"/>
          </a:ln>
        </p:spPr>
      </p:cxnSp>
      <p:cxnSp>
        <p:nvCxnSpPr>
          <p:cNvPr id="401" name="Shape 401"/>
          <p:cNvCxnSpPr/>
          <p:nvPr/>
        </p:nvCxnSpPr>
        <p:spPr>
          <a:xfrm flipH="1">
            <a:off x="8830249" y="4024100"/>
            <a:ext cx="1588800" cy="1406400"/>
          </a:xfrm>
          <a:prstGeom prst="straightConnector1">
            <a:avLst/>
          </a:prstGeom>
          <a:noFill/>
          <a:ln cap="rnd" cmpd="sng" w="50800">
            <a:solidFill>
              <a:srgbClr val="FFFF00"/>
            </a:solidFill>
            <a:prstDash val="solid"/>
            <a:miter/>
            <a:headEnd len="med" w="med" type="stealth"/>
            <a:tailEnd len="med" w="med" type="none"/>
          </a:ln>
        </p:spPr>
      </p:cxnSp>
      <p:cxnSp>
        <p:nvCxnSpPr>
          <p:cNvPr id="402" name="Shape 402"/>
          <p:cNvCxnSpPr/>
          <p:nvPr/>
        </p:nvCxnSpPr>
        <p:spPr>
          <a:xfrm flipH="1">
            <a:off x="8809749" y="4997400"/>
            <a:ext cx="1690800" cy="636900"/>
          </a:xfrm>
          <a:prstGeom prst="straightConnector1">
            <a:avLst/>
          </a:prstGeom>
          <a:noFill/>
          <a:ln cap="rnd" cmpd="sng" w="50800">
            <a:solidFill>
              <a:srgbClr val="FFFF00"/>
            </a:solidFill>
            <a:prstDash val="solid"/>
            <a:miter/>
            <a:headEnd len="med" w="med" type="stealth"/>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6" name="Shape 406"/>
        <p:cNvGrpSpPr/>
        <p:nvPr/>
      </p:nvGrpSpPr>
      <p:grpSpPr>
        <a:xfrm>
          <a:off x="0" y="0"/>
          <a:ext cx="0" cy="0"/>
          <a:chOff x="0" y="0"/>
          <a:chExt cx="0" cy="0"/>
        </a:xfrm>
      </p:grpSpPr>
      <p:sp>
        <p:nvSpPr>
          <p:cNvPr id="407" name="Shape 407"/>
          <p:cNvSpPr txBox="1"/>
          <p:nvPr>
            <p:ph type="title"/>
          </p:nvPr>
        </p:nvSpPr>
        <p:spPr>
          <a:xfrm>
            <a:off x="3029725" y="0"/>
            <a:ext cx="9575700" cy="2006700"/>
          </a:xfrm>
          <a:prstGeom prst="rect">
            <a:avLst/>
          </a:prstGeom>
          <a:noFill/>
          <a:ln>
            <a:noFill/>
          </a:ln>
        </p:spPr>
        <p:txBody>
          <a:bodyPr anchorCtr="0" anchor="ctr" bIns="38100" lIns="38100" rIns="38100" tIns="38100">
            <a:noAutofit/>
          </a:bodyPr>
          <a:lstStyle/>
          <a:p>
            <a:pPr lvl="0" rtl="0">
              <a:spcBef>
                <a:spcPts val="0"/>
              </a:spcBef>
              <a:buClr>
                <a:srgbClr val="FFFF00"/>
              </a:buClr>
              <a:buSzPct val="25000"/>
              <a:buFont typeface="Cabin"/>
              <a:buNone/>
            </a:pPr>
            <a:r>
              <a:rPr lang="en-US" sz="7600">
                <a:solidFill>
                  <a:srgbClr val="FFFF00"/>
                </a:solidFill>
                <a:latin typeface="Cabin"/>
                <a:ea typeface="Cabin"/>
                <a:cs typeface="Cabin"/>
                <a:sym typeface="Cabin"/>
              </a:rPr>
              <a:t>一个简单的定循环</a:t>
            </a:r>
          </a:p>
        </p:txBody>
      </p:sp>
      <p:sp>
        <p:nvSpPr>
          <p:cNvPr id="408" name="Shape 408"/>
          <p:cNvSpPr txBox="1"/>
          <p:nvPr/>
        </p:nvSpPr>
        <p:spPr>
          <a:xfrm>
            <a:off x="8786700" y="3290525"/>
            <a:ext cx="5106600" cy="16604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2400" u="none" cap="none" strike="noStrike">
                <a:solidFill>
                  <a:srgbClr val="FFFF00"/>
                </a:solidFill>
                <a:latin typeface="Courier New"/>
                <a:ea typeface="Courier New"/>
                <a:cs typeface="Courier New"/>
                <a:sym typeface="Courier New"/>
              </a:rPr>
              <a:t>for</a:t>
            </a:r>
            <a:r>
              <a:rPr b="0" i="0" lang="en-US" sz="2400" u="none" cap="none" strike="noStrike">
                <a:solidFill>
                  <a:schemeClr val="lt1"/>
                </a:solidFill>
                <a:latin typeface="Courier New"/>
                <a:ea typeface="Courier New"/>
                <a:cs typeface="Courier New"/>
                <a:sym typeface="Courier New"/>
              </a:rPr>
              <a:t> </a:t>
            </a:r>
            <a:r>
              <a:rPr b="0" i="0" lang="en-US" sz="2400" u="none" cap="none" strike="noStrike">
                <a:solidFill>
                  <a:srgbClr val="00FF00"/>
                </a:solidFill>
                <a:latin typeface="Courier New"/>
                <a:ea typeface="Courier New"/>
                <a:cs typeface="Courier New"/>
                <a:sym typeface="Courier New"/>
              </a:rPr>
              <a:t>i</a:t>
            </a:r>
            <a:r>
              <a:rPr b="0" i="0" lang="en-US" sz="2400" u="none" cap="none" strike="noStrike">
                <a:solidFill>
                  <a:schemeClr val="lt1"/>
                </a:solidFill>
                <a:latin typeface="Courier New"/>
                <a:ea typeface="Courier New"/>
                <a:cs typeface="Courier New"/>
                <a:sym typeface="Courier New"/>
              </a:rPr>
              <a:t> </a:t>
            </a:r>
            <a:r>
              <a:rPr b="0" i="0" lang="en-US" sz="2400" u="none" cap="none" strike="noStrike">
                <a:solidFill>
                  <a:srgbClr val="FFFF00"/>
                </a:solidFill>
                <a:latin typeface="Courier New"/>
                <a:ea typeface="Courier New"/>
                <a:cs typeface="Courier New"/>
                <a:sym typeface="Courier New"/>
              </a:rPr>
              <a:t>in</a:t>
            </a:r>
            <a:r>
              <a:rPr b="0" i="0" lang="en-US" sz="2400" u="none" cap="none" strike="noStrike">
                <a:solidFill>
                  <a:schemeClr val="lt1"/>
                </a:solidFill>
                <a:latin typeface="Courier New"/>
                <a:ea typeface="Courier New"/>
                <a:cs typeface="Courier New"/>
                <a:sym typeface="Courier New"/>
              </a:rPr>
              <a:t> </a:t>
            </a:r>
            <a:r>
              <a:rPr b="0" i="0" lang="en-US" sz="2400" u="none" cap="none" strike="noStrike">
                <a:solidFill>
                  <a:srgbClr val="FF7F00"/>
                </a:solidFill>
                <a:latin typeface="Courier New"/>
                <a:ea typeface="Courier New"/>
                <a:cs typeface="Courier New"/>
                <a:sym typeface="Courier New"/>
              </a:rPr>
              <a:t>[5, 4, 3, 2, 1]</a:t>
            </a:r>
            <a:r>
              <a:rPr b="0" i="0" lang="en-US" sz="2400" u="none" cap="none" strike="noStrike">
                <a:solidFill>
                  <a:srgbClr val="00FF00"/>
                </a:solidFill>
                <a:latin typeface="Courier New"/>
                <a:ea typeface="Courier New"/>
                <a:cs typeface="Courier New"/>
                <a:sym typeface="Courier New"/>
              </a:rPr>
              <a:t> </a:t>
            </a:r>
            <a:r>
              <a:rPr b="0" i="0" lang="en-US" sz="24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2400" u="none" cap="none" strike="noStrike">
                <a:solidFill>
                  <a:schemeClr val="lt1"/>
                </a:solidFill>
                <a:latin typeface="Courier New"/>
                <a:ea typeface="Courier New"/>
                <a:cs typeface="Courier New"/>
                <a:sym typeface="Courier New"/>
              </a:rPr>
              <a:t>    </a:t>
            </a:r>
            <a:r>
              <a:rPr b="0" i="0" lang="en-US" sz="2400" u="none" cap="none" strike="noStrike">
                <a:solidFill>
                  <a:srgbClr val="FFFF00"/>
                </a:solidFill>
                <a:latin typeface="Courier New"/>
                <a:ea typeface="Courier New"/>
                <a:cs typeface="Courier New"/>
                <a:sym typeface="Courier New"/>
              </a:rPr>
              <a:t>print</a:t>
            </a:r>
            <a:r>
              <a:rPr b="0" i="0" lang="en-US" sz="2400" u="none" cap="none" strike="noStrike">
                <a:solidFill>
                  <a:schemeClr val="lt1"/>
                </a:solidFill>
                <a:latin typeface="Courier New"/>
                <a:ea typeface="Courier New"/>
                <a:cs typeface="Courier New"/>
                <a:sym typeface="Courier New"/>
              </a:rPr>
              <a:t> </a:t>
            </a:r>
            <a:r>
              <a:rPr b="0" i="0" lang="en-US" sz="2400" u="none" cap="none" strike="noStrike">
                <a:solidFill>
                  <a:srgbClr val="00FF00"/>
                </a:solidFill>
                <a:latin typeface="Courier New"/>
                <a:ea typeface="Courier New"/>
                <a:cs typeface="Courier New"/>
                <a:sym typeface="Courier New"/>
              </a:rPr>
              <a:t>i</a:t>
            </a:r>
          </a:p>
          <a:p>
            <a:pPr indent="0" lvl="0" marL="0" marR="0" rtl="0" algn="l">
              <a:lnSpc>
                <a:spcPct val="100000"/>
              </a:lnSpc>
              <a:spcBef>
                <a:spcPts val="0"/>
              </a:spcBef>
              <a:spcAft>
                <a:spcPts val="0"/>
              </a:spcAft>
              <a:buClr>
                <a:srgbClr val="FFFF00"/>
              </a:buClr>
              <a:buSzPct val="25000"/>
              <a:buFont typeface="Cabin"/>
              <a:buNone/>
            </a:pPr>
            <a:r>
              <a:rPr b="0" i="0" lang="en-US" sz="2400" u="none" cap="none" strike="noStrike">
                <a:solidFill>
                  <a:srgbClr val="FFFF00"/>
                </a:solidFill>
                <a:latin typeface="Courier New"/>
                <a:ea typeface="Courier New"/>
                <a:cs typeface="Courier New"/>
                <a:sym typeface="Courier New"/>
              </a:rPr>
              <a:t>print</a:t>
            </a:r>
            <a:r>
              <a:rPr b="0" i="0" lang="en-US" sz="2400" u="none" cap="none" strike="noStrike">
                <a:solidFill>
                  <a:schemeClr val="lt1"/>
                </a:solidFill>
                <a:latin typeface="Courier New"/>
                <a:ea typeface="Courier New"/>
                <a:cs typeface="Courier New"/>
                <a:sym typeface="Courier New"/>
              </a:rPr>
              <a:t> </a:t>
            </a:r>
            <a:r>
              <a:rPr b="0" i="0" lang="en-US" sz="2400" u="none" cap="none" strike="noStrike">
                <a:solidFill>
                  <a:srgbClr val="FF7F00"/>
                </a:solidFill>
                <a:latin typeface="Courier New"/>
                <a:ea typeface="Courier New"/>
                <a:cs typeface="Courier New"/>
                <a:sym typeface="Courier New"/>
              </a:rPr>
              <a:t>'Blastoff!'</a:t>
            </a:r>
          </a:p>
        </p:txBody>
      </p:sp>
      <p:sp>
        <p:nvSpPr>
          <p:cNvPr id="409" name="Shape 409"/>
          <p:cNvSpPr txBox="1"/>
          <p:nvPr/>
        </p:nvSpPr>
        <p:spPr>
          <a:xfrm>
            <a:off x="14170825" y="2825675"/>
            <a:ext cx="1659900" cy="32258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3000" u="none" cap="none" strike="noStrike">
                <a:solidFill>
                  <a:srgbClr val="FF00FF"/>
                </a:solidFill>
                <a:latin typeface="Cabin"/>
                <a:ea typeface="Cabin"/>
                <a:cs typeface="Cabin"/>
                <a:sym typeface="Cabin"/>
              </a:rPr>
              <a:t>5</a:t>
            </a:r>
          </a:p>
          <a:p>
            <a:pPr indent="0" lvl="0" marL="0" marR="0" rtl="0" algn="l">
              <a:lnSpc>
                <a:spcPct val="100000"/>
              </a:lnSpc>
              <a:spcBef>
                <a:spcPts val="0"/>
              </a:spcBef>
              <a:spcAft>
                <a:spcPts val="0"/>
              </a:spcAft>
              <a:buClr>
                <a:srgbClr val="FF00FF"/>
              </a:buClr>
              <a:buSzPct val="25000"/>
              <a:buFont typeface="Cabin"/>
              <a:buNone/>
            </a:pPr>
            <a:r>
              <a:rPr b="0" i="0" lang="en-US" sz="3000" u="none" cap="none" strike="noStrike">
                <a:solidFill>
                  <a:srgbClr val="FF00FF"/>
                </a:solidFill>
                <a:latin typeface="Cabin"/>
                <a:ea typeface="Cabin"/>
                <a:cs typeface="Cabin"/>
                <a:sym typeface="Cabin"/>
              </a:rPr>
              <a:t>4</a:t>
            </a:r>
          </a:p>
          <a:p>
            <a:pPr indent="0" lvl="0" marL="0" marR="0" rtl="0" algn="l">
              <a:lnSpc>
                <a:spcPct val="100000"/>
              </a:lnSpc>
              <a:spcBef>
                <a:spcPts val="0"/>
              </a:spcBef>
              <a:spcAft>
                <a:spcPts val="0"/>
              </a:spcAft>
              <a:buClr>
                <a:srgbClr val="FF00FF"/>
              </a:buClr>
              <a:buSzPct val="25000"/>
              <a:buFont typeface="Cabin"/>
              <a:buNone/>
            </a:pPr>
            <a:r>
              <a:rPr b="0" i="0" lang="en-US" sz="3000" u="none" cap="none" strike="noStrike">
                <a:solidFill>
                  <a:srgbClr val="FF00FF"/>
                </a:solidFill>
                <a:latin typeface="Cabin"/>
                <a:ea typeface="Cabin"/>
                <a:cs typeface="Cabin"/>
                <a:sym typeface="Cabin"/>
              </a:rPr>
              <a:t>3</a:t>
            </a:r>
          </a:p>
          <a:p>
            <a:pPr indent="0" lvl="0" marL="0" marR="0" rtl="0" algn="l">
              <a:lnSpc>
                <a:spcPct val="100000"/>
              </a:lnSpc>
              <a:spcBef>
                <a:spcPts val="0"/>
              </a:spcBef>
              <a:spcAft>
                <a:spcPts val="0"/>
              </a:spcAft>
              <a:buClr>
                <a:srgbClr val="FF00FF"/>
              </a:buClr>
              <a:buSzPct val="25000"/>
              <a:buFont typeface="Cabin"/>
              <a:buNone/>
            </a:pPr>
            <a:r>
              <a:rPr b="0" i="0" lang="en-US" sz="3000" u="none" cap="none" strike="noStrike">
                <a:solidFill>
                  <a:srgbClr val="FF00FF"/>
                </a:solidFill>
                <a:latin typeface="Cabin"/>
                <a:ea typeface="Cabin"/>
                <a:cs typeface="Cabin"/>
                <a:sym typeface="Cabin"/>
              </a:rPr>
              <a:t>2</a:t>
            </a:r>
          </a:p>
          <a:p>
            <a:pPr indent="0" lvl="0" marL="0" marR="0" rtl="0" algn="l">
              <a:lnSpc>
                <a:spcPct val="100000"/>
              </a:lnSpc>
              <a:spcBef>
                <a:spcPts val="0"/>
              </a:spcBef>
              <a:spcAft>
                <a:spcPts val="0"/>
              </a:spcAft>
              <a:buClr>
                <a:srgbClr val="FF00FF"/>
              </a:buClr>
              <a:buSzPct val="25000"/>
              <a:buFont typeface="Cabin"/>
              <a:buNone/>
            </a:pPr>
            <a:r>
              <a:rPr b="0" i="0" lang="en-US" sz="3000" u="none" cap="none" strike="noStrike">
                <a:solidFill>
                  <a:srgbClr val="FF00FF"/>
                </a:solidFill>
                <a:latin typeface="Cabin"/>
                <a:ea typeface="Cabin"/>
                <a:cs typeface="Cabin"/>
                <a:sym typeface="Cabin"/>
              </a:rPr>
              <a:t>1</a:t>
            </a:r>
          </a:p>
          <a:p>
            <a:pPr indent="0" lvl="0" marL="0" marR="0" rtl="0" algn="l">
              <a:lnSpc>
                <a:spcPct val="100000"/>
              </a:lnSpc>
              <a:spcBef>
                <a:spcPts val="0"/>
              </a:spcBef>
              <a:spcAft>
                <a:spcPts val="0"/>
              </a:spcAft>
              <a:buClr>
                <a:srgbClr val="FF00FF"/>
              </a:buClr>
              <a:buSzPct val="25000"/>
              <a:buFont typeface="Cabin"/>
              <a:buNone/>
            </a:pPr>
            <a:r>
              <a:rPr b="0" i="0" lang="en-US" sz="3000" u="none" cap="none" strike="noStrike">
                <a:solidFill>
                  <a:srgbClr val="FF00FF"/>
                </a:solidFill>
                <a:latin typeface="Cabin"/>
                <a:ea typeface="Cabin"/>
                <a:cs typeface="Cabin"/>
                <a:sym typeface="Cabin"/>
              </a:rPr>
              <a:t>Blastoff!</a:t>
            </a:r>
          </a:p>
        </p:txBody>
      </p:sp>
      <p:cxnSp>
        <p:nvCxnSpPr>
          <p:cNvPr id="410" name="Shape 410"/>
          <p:cNvCxnSpPr/>
          <p:nvPr/>
        </p:nvCxnSpPr>
        <p:spPr>
          <a:xfrm rot="10800000">
            <a:off x="3041537" y="1954249"/>
            <a:ext cx="14400" cy="566699"/>
          </a:xfrm>
          <a:prstGeom prst="straightConnector1">
            <a:avLst/>
          </a:prstGeom>
          <a:noFill/>
          <a:ln cap="rnd" cmpd="sng" w="76200">
            <a:solidFill>
              <a:srgbClr val="1155CC"/>
            </a:solidFill>
            <a:prstDash val="solid"/>
            <a:miter/>
            <a:headEnd len="med" w="med" type="stealth"/>
            <a:tailEnd len="med" w="med" type="none"/>
          </a:ln>
        </p:spPr>
      </p:cxnSp>
      <p:sp>
        <p:nvSpPr>
          <p:cNvPr id="411" name="Shape 411"/>
          <p:cNvSpPr/>
          <p:nvPr/>
        </p:nvSpPr>
        <p:spPr>
          <a:xfrm>
            <a:off x="1625600" y="2514600"/>
            <a:ext cx="2870100" cy="1269899"/>
          </a:xfrm>
          <a:prstGeom prst="diamond">
            <a:avLst/>
          </a:prstGeom>
          <a:solidFill>
            <a:srgbClr val="FFFF00"/>
          </a:solidFill>
          <a:ln>
            <a:noFill/>
          </a:ln>
        </p:spPr>
        <p:txBody>
          <a:bodyPr anchorCtr="0" anchor="ctr" bIns="0" lIns="0" rIns="0" tIns="0">
            <a:noAutofit/>
          </a:bodyPr>
          <a:lstStyle/>
          <a:p>
            <a:pPr indent="0" lvl="0" marL="0" marR="0" rtl="0" algn="ctr">
              <a:lnSpc>
                <a:spcPct val="100000"/>
              </a:lnSpc>
              <a:spcBef>
                <a:spcPts val="0"/>
              </a:spcBef>
              <a:spcAft>
                <a:spcPts val="0"/>
              </a:spcAft>
              <a:buClr>
                <a:srgbClr val="FF0000"/>
              </a:buClr>
              <a:buSzPct val="25000"/>
              <a:buFont typeface="Cabin"/>
              <a:buNone/>
            </a:pPr>
            <a:r>
              <a:rPr lang="en-US" sz="3400">
                <a:solidFill>
                  <a:srgbClr val="FF0000"/>
                </a:solidFill>
                <a:latin typeface="Cabin"/>
                <a:ea typeface="Cabin"/>
                <a:cs typeface="Cabin"/>
                <a:sym typeface="Cabin"/>
              </a:rPr>
              <a:t>结束</a:t>
            </a:r>
            <a:r>
              <a:rPr b="0" i="0" lang="en-US" sz="3400" u="none" cap="none" strike="noStrike">
                <a:solidFill>
                  <a:srgbClr val="FF0000"/>
                </a:solidFill>
                <a:latin typeface="Cabin"/>
                <a:ea typeface="Cabin"/>
                <a:cs typeface="Cabin"/>
                <a:sym typeface="Cabin"/>
              </a:rPr>
              <a:t>?</a:t>
            </a:r>
          </a:p>
        </p:txBody>
      </p:sp>
      <p:cxnSp>
        <p:nvCxnSpPr>
          <p:cNvPr id="412" name="Shape 412"/>
          <p:cNvCxnSpPr/>
          <p:nvPr/>
        </p:nvCxnSpPr>
        <p:spPr>
          <a:xfrm rot="10800000">
            <a:off x="3060712" y="3784699"/>
            <a:ext cx="11100" cy="1498500"/>
          </a:xfrm>
          <a:prstGeom prst="straightConnector1">
            <a:avLst/>
          </a:prstGeom>
          <a:noFill/>
          <a:ln cap="rnd" cmpd="sng" w="76200">
            <a:solidFill>
              <a:srgbClr val="1155CC"/>
            </a:solidFill>
            <a:prstDash val="solid"/>
            <a:miter/>
            <a:headEnd len="med" w="med" type="none"/>
            <a:tailEnd len="med" w="med" type="stealth"/>
          </a:ln>
        </p:spPr>
      </p:cxnSp>
      <p:cxnSp>
        <p:nvCxnSpPr>
          <p:cNvPr id="413" name="Shape 413"/>
          <p:cNvCxnSpPr/>
          <p:nvPr/>
        </p:nvCxnSpPr>
        <p:spPr>
          <a:xfrm rot="10800000">
            <a:off x="6274237" y="3524225"/>
            <a:ext cx="26999" cy="650999"/>
          </a:xfrm>
          <a:prstGeom prst="straightConnector1">
            <a:avLst/>
          </a:prstGeom>
          <a:noFill/>
          <a:ln cap="rnd" cmpd="sng" w="76200">
            <a:solidFill>
              <a:srgbClr val="1155CC"/>
            </a:solidFill>
            <a:prstDash val="solid"/>
            <a:miter/>
            <a:headEnd len="med" w="med" type="stealth"/>
            <a:tailEnd len="med" w="med" type="none"/>
          </a:ln>
        </p:spPr>
      </p:cxnSp>
      <p:cxnSp>
        <p:nvCxnSpPr>
          <p:cNvPr id="414" name="Shape 414"/>
          <p:cNvCxnSpPr/>
          <p:nvPr/>
        </p:nvCxnSpPr>
        <p:spPr>
          <a:xfrm flipH="1">
            <a:off x="6296423" y="3946575"/>
            <a:ext cx="4799" cy="1314300"/>
          </a:xfrm>
          <a:prstGeom prst="straightConnector1">
            <a:avLst/>
          </a:prstGeom>
          <a:noFill/>
          <a:ln cap="rnd" cmpd="sng" w="76200">
            <a:solidFill>
              <a:srgbClr val="1155CC"/>
            </a:solidFill>
            <a:prstDash val="solid"/>
            <a:miter/>
            <a:headEnd len="med" w="med" type="none"/>
            <a:tailEnd len="med" w="med" type="none"/>
          </a:ln>
        </p:spPr>
      </p:cxnSp>
      <p:cxnSp>
        <p:nvCxnSpPr>
          <p:cNvPr id="415" name="Shape 415"/>
          <p:cNvCxnSpPr/>
          <p:nvPr/>
        </p:nvCxnSpPr>
        <p:spPr>
          <a:xfrm>
            <a:off x="3068637" y="5268912"/>
            <a:ext cx="3225899" cy="27600"/>
          </a:xfrm>
          <a:prstGeom prst="straightConnector1">
            <a:avLst/>
          </a:prstGeom>
          <a:noFill/>
          <a:ln cap="rnd" cmpd="sng" w="76200">
            <a:solidFill>
              <a:srgbClr val="1155CC"/>
            </a:solidFill>
            <a:prstDash val="solid"/>
            <a:miter/>
            <a:headEnd len="med" w="med" type="none"/>
            <a:tailEnd len="med" w="med" type="none"/>
          </a:ln>
        </p:spPr>
      </p:cxnSp>
      <p:cxnSp>
        <p:nvCxnSpPr>
          <p:cNvPr id="416" name="Shape 416"/>
          <p:cNvCxnSpPr/>
          <p:nvPr/>
        </p:nvCxnSpPr>
        <p:spPr>
          <a:xfrm flipH="1">
            <a:off x="1269974" y="3159125"/>
            <a:ext cx="396900" cy="3299"/>
          </a:xfrm>
          <a:prstGeom prst="straightConnector1">
            <a:avLst/>
          </a:prstGeom>
          <a:noFill/>
          <a:ln cap="rnd" cmpd="sng" w="76200">
            <a:solidFill>
              <a:srgbClr val="1155CC"/>
            </a:solidFill>
            <a:prstDash val="solid"/>
            <a:miter/>
            <a:headEnd len="med" w="med" type="none"/>
            <a:tailEnd len="med" w="med" type="stealth"/>
          </a:ln>
        </p:spPr>
      </p:cxnSp>
      <p:cxnSp>
        <p:nvCxnSpPr>
          <p:cNvPr id="417" name="Shape 417"/>
          <p:cNvCxnSpPr/>
          <p:nvPr/>
        </p:nvCxnSpPr>
        <p:spPr>
          <a:xfrm flipH="1" rot="10800000">
            <a:off x="3055937" y="6000874"/>
            <a:ext cx="15899" cy="644400"/>
          </a:xfrm>
          <a:prstGeom prst="straightConnector1">
            <a:avLst/>
          </a:prstGeom>
          <a:noFill/>
          <a:ln cap="rnd" cmpd="sng" w="76200">
            <a:solidFill>
              <a:srgbClr val="1155CC"/>
            </a:solidFill>
            <a:prstDash val="solid"/>
            <a:miter/>
            <a:headEnd len="med" w="med" type="stealth"/>
            <a:tailEnd len="med" w="med" type="none"/>
          </a:ln>
        </p:spPr>
      </p:cxnSp>
      <p:cxnSp>
        <p:nvCxnSpPr>
          <p:cNvPr id="418" name="Shape 418"/>
          <p:cNvCxnSpPr/>
          <p:nvPr/>
        </p:nvCxnSpPr>
        <p:spPr>
          <a:xfrm rot="10800000">
            <a:off x="1300036" y="3213012"/>
            <a:ext cx="3299" cy="2779799"/>
          </a:xfrm>
          <a:prstGeom prst="straightConnector1">
            <a:avLst/>
          </a:prstGeom>
          <a:noFill/>
          <a:ln cap="rnd" cmpd="sng" w="76200">
            <a:solidFill>
              <a:srgbClr val="1155CC"/>
            </a:solidFill>
            <a:prstDash val="solid"/>
            <a:miter/>
            <a:headEnd len="med" w="med" type="stealth"/>
            <a:tailEnd len="med" w="med" type="none"/>
          </a:ln>
        </p:spPr>
      </p:cxnSp>
      <p:cxnSp>
        <p:nvCxnSpPr>
          <p:cNvPr id="419" name="Shape 419"/>
          <p:cNvCxnSpPr/>
          <p:nvPr/>
        </p:nvCxnSpPr>
        <p:spPr>
          <a:xfrm>
            <a:off x="1300161" y="6018212"/>
            <a:ext cx="1752600" cy="0"/>
          </a:xfrm>
          <a:prstGeom prst="straightConnector1">
            <a:avLst/>
          </a:prstGeom>
          <a:noFill/>
          <a:ln cap="rnd" cmpd="sng" w="76200">
            <a:solidFill>
              <a:srgbClr val="1155CC"/>
            </a:solidFill>
            <a:prstDash val="solid"/>
            <a:miter/>
            <a:headEnd len="med" w="med" type="none"/>
            <a:tailEnd len="med" w="med" type="none"/>
          </a:ln>
        </p:spPr>
      </p:cxnSp>
      <p:sp>
        <p:nvSpPr>
          <p:cNvPr id="420" name="Shape 420"/>
          <p:cNvSpPr txBox="1"/>
          <p:nvPr/>
        </p:nvSpPr>
        <p:spPr>
          <a:xfrm>
            <a:off x="744537" y="2400300"/>
            <a:ext cx="7253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是</a:t>
            </a:r>
          </a:p>
        </p:txBody>
      </p:sp>
      <p:sp>
        <p:nvSpPr>
          <p:cNvPr id="421" name="Shape 421"/>
          <p:cNvSpPr txBox="1"/>
          <p:nvPr/>
        </p:nvSpPr>
        <p:spPr>
          <a:xfrm>
            <a:off x="1422400" y="6578600"/>
            <a:ext cx="3289200" cy="749399"/>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'Blast off!'</a:t>
            </a:r>
          </a:p>
        </p:txBody>
      </p:sp>
      <p:sp>
        <p:nvSpPr>
          <p:cNvPr id="422" name="Shape 422"/>
          <p:cNvSpPr txBox="1"/>
          <p:nvPr/>
        </p:nvSpPr>
        <p:spPr>
          <a:xfrm>
            <a:off x="4991100" y="4064000"/>
            <a:ext cx="2921099" cy="749399"/>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a:t>
            </a:r>
            <a:r>
              <a:rPr b="0" i="0" lang="en-US" sz="3500" u="none" cap="none" strike="noStrike">
                <a:solidFill>
                  <a:srgbClr val="FF0000"/>
                </a:solidFill>
                <a:latin typeface="Cabin"/>
                <a:ea typeface="Cabin"/>
                <a:cs typeface="Cabin"/>
                <a:sym typeface="Cabin"/>
              </a:rPr>
              <a:t>i</a:t>
            </a:r>
          </a:p>
        </p:txBody>
      </p:sp>
      <p:sp>
        <p:nvSpPr>
          <p:cNvPr id="423" name="Shape 423"/>
          <p:cNvSpPr txBox="1"/>
          <p:nvPr/>
        </p:nvSpPr>
        <p:spPr>
          <a:xfrm>
            <a:off x="4165600" y="2336800"/>
            <a:ext cx="7239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否</a:t>
            </a:r>
          </a:p>
        </p:txBody>
      </p:sp>
      <p:sp>
        <p:nvSpPr>
          <p:cNvPr id="424" name="Shape 424"/>
          <p:cNvSpPr txBox="1"/>
          <p:nvPr/>
        </p:nvSpPr>
        <p:spPr>
          <a:xfrm>
            <a:off x="4950100" y="2781300"/>
            <a:ext cx="3114600" cy="749399"/>
          </a:xfrm>
          <a:prstGeom prst="rect">
            <a:avLst/>
          </a:prstGeom>
          <a:solidFill>
            <a:srgbClr val="FFFF00"/>
          </a:solidFill>
          <a:ln>
            <a:noFill/>
          </a:ln>
        </p:spPr>
        <p:txBody>
          <a:bodyPr anchorCtr="0" anchor="ctr" bIns="0" lIns="0" rIns="0" tIns="0">
            <a:noAutofit/>
          </a:bodyPr>
          <a:lstStyle/>
          <a:p>
            <a:pPr indent="0" lvl="0" marL="0" marR="0" rtl="0" algn="ctr">
              <a:lnSpc>
                <a:spcPct val="100000"/>
              </a:lnSpc>
              <a:spcBef>
                <a:spcPts val="0"/>
              </a:spcBef>
              <a:spcAft>
                <a:spcPts val="0"/>
              </a:spcAft>
              <a:buClr>
                <a:srgbClr val="FF0000"/>
              </a:buClr>
              <a:buSzPct val="25000"/>
              <a:buFont typeface="Cabin"/>
              <a:buNone/>
            </a:pPr>
            <a:r>
              <a:rPr lang="en-US" sz="3000">
                <a:solidFill>
                  <a:srgbClr val="FF0000"/>
                </a:solidFill>
                <a:latin typeface="Cabin"/>
                <a:ea typeface="Cabin"/>
                <a:cs typeface="Cabin"/>
                <a:sym typeface="Cabin"/>
              </a:rPr>
              <a:t>变更i到下一个值</a:t>
            </a:r>
          </a:p>
        </p:txBody>
      </p:sp>
      <p:sp>
        <p:nvSpPr>
          <p:cNvPr id="425" name="Shape 425"/>
          <p:cNvSpPr txBox="1"/>
          <p:nvPr/>
        </p:nvSpPr>
        <p:spPr>
          <a:xfrm>
            <a:off x="5508625" y="7048500"/>
            <a:ext cx="10134600" cy="1663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200">
                <a:solidFill>
                  <a:schemeClr val="lt1"/>
                </a:solidFill>
                <a:latin typeface="Cabin"/>
                <a:ea typeface="Cabin"/>
                <a:cs typeface="Cabin"/>
                <a:sym typeface="Cabin"/>
              </a:rPr>
              <a:t>定循环</a:t>
            </a:r>
            <a:r>
              <a:rPr b="0" i="0" lang="en-US" sz="3200" u="none" cap="none" strike="noStrike">
                <a:solidFill>
                  <a:schemeClr val="lt1"/>
                </a:solidFill>
                <a:latin typeface="Cabin"/>
                <a:ea typeface="Cabin"/>
                <a:cs typeface="Cabin"/>
                <a:sym typeface="Cabin"/>
              </a:rPr>
              <a:t> (for </a:t>
            </a:r>
            <a:r>
              <a:rPr lang="en-US" sz="3200">
                <a:solidFill>
                  <a:schemeClr val="lt1"/>
                </a:solidFill>
                <a:latin typeface="Cabin"/>
                <a:ea typeface="Cabin"/>
                <a:cs typeface="Cabin"/>
                <a:sym typeface="Cabin"/>
              </a:rPr>
              <a:t>循环</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含有表达性的 </a:t>
            </a:r>
            <a:r>
              <a:rPr lang="en-US" sz="3200">
                <a:solidFill>
                  <a:srgbClr val="00FF00"/>
                </a:solidFill>
                <a:latin typeface="Cabin"/>
                <a:ea typeface="Cabin"/>
                <a:cs typeface="Cabin"/>
                <a:sym typeface="Cabin"/>
              </a:rPr>
              <a:t>迭代变量</a:t>
            </a:r>
            <a:r>
              <a:rPr b="0" i="0" lang="en-US" sz="3200" u="none" cap="none" strike="noStrike">
                <a:solidFill>
                  <a:srgbClr val="FF0000"/>
                </a:solidFill>
                <a:latin typeface="Cabin"/>
                <a:ea typeface="Cabin"/>
                <a:cs typeface="Cabin"/>
                <a:sym typeface="Cabin"/>
              </a:rPr>
              <a:t> </a:t>
            </a:r>
            <a:r>
              <a:rPr lang="en-US" sz="3200">
                <a:solidFill>
                  <a:schemeClr val="lt1"/>
                </a:solidFill>
                <a:latin typeface="Cabin"/>
                <a:ea typeface="Cabin"/>
                <a:cs typeface="Cabin"/>
                <a:sym typeface="Cabin"/>
              </a:rPr>
              <a:t>在每次循环时值都会变化</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这些</a:t>
            </a:r>
            <a:r>
              <a:rPr b="0" i="0" lang="en-US" sz="3200" u="none" cap="none" strike="noStrike">
                <a:solidFill>
                  <a:schemeClr val="lt1"/>
                </a:solidFill>
                <a:latin typeface="Cabin"/>
                <a:ea typeface="Cabin"/>
                <a:cs typeface="Cabin"/>
                <a:sym typeface="Cabin"/>
              </a:rPr>
              <a:t> </a:t>
            </a:r>
            <a:r>
              <a:rPr lang="en-US" sz="3200">
                <a:solidFill>
                  <a:schemeClr val="accent1"/>
                </a:solidFill>
                <a:latin typeface="Cabin"/>
                <a:ea typeface="Cabin"/>
                <a:cs typeface="Cabin"/>
                <a:sym typeface="Cabin"/>
              </a:rPr>
              <a:t>迭代变量</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沿数列变化或遍历集合</a:t>
            </a:r>
          </a:p>
        </p:txBody>
      </p:sp>
      <p:cxnSp>
        <p:nvCxnSpPr>
          <p:cNvPr id="426" name="Shape 426"/>
          <p:cNvCxnSpPr/>
          <p:nvPr/>
        </p:nvCxnSpPr>
        <p:spPr>
          <a:xfrm>
            <a:off x="4559325" y="3159125"/>
            <a:ext cx="396900" cy="3299"/>
          </a:xfrm>
          <a:prstGeom prst="straightConnector1">
            <a:avLst/>
          </a:prstGeom>
          <a:noFill/>
          <a:ln cap="rnd" cmpd="sng" w="76200">
            <a:solidFill>
              <a:srgbClr val="1155CC"/>
            </a:solidFill>
            <a:prstDash val="solid"/>
            <a:miter/>
            <a:headEnd len="med" w="med" type="none"/>
            <a:tailEnd len="med" w="med" type="stealth"/>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0" name="Shape 430"/>
        <p:cNvGrpSpPr/>
        <p:nvPr/>
      </p:nvGrpSpPr>
      <p:grpSpPr>
        <a:xfrm>
          <a:off x="0" y="0"/>
          <a:ext cx="0" cy="0"/>
          <a:chOff x="0" y="0"/>
          <a:chExt cx="0" cy="0"/>
        </a:xfrm>
      </p:grpSpPr>
      <p:sp>
        <p:nvSpPr>
          <p:cNvPr id="431" name="Shape 431"/>
          <p:cNvSpPr txBox="1"/>
          <p:nvPr>
            <p:ph type="title"/>
          </p:nvPr>
        </p:nvSpPr>
        <p:spPr>
          <a:xfrm>
            <a:off x="1162050" y="152400"/>
            <a:ext cx="13932000" cy="22001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7600" u="none" cap="none" strike="noStrike">
                <a:solidFill>
                  <a:schemeClr val="lt1"/>
                </a:solidFill>
                <a:latin typeface="Cabin"/>
                <a:ea typeface="Cabin"/>
                <a:cs typeface="Cabin"/>
                <a:sym typeface="Cabin"/>
              </a:rPr>
              <a:t> </a:t>
            </a:r>
            <a:r>
              <a:rPr b="0" i="0" lang="en-US" sz="7600" u="none" cap="none" strike="noStrike">
                <a:solidFill>
                  <a:srgbClr val="FFFF00"/>
                </a:solidFill>
                <a:latin typeface="Cabin"/>
                <a:ea typeface="Cabin"/>
                <a:cs typeface="Cabin"/>
                <a:sym typeface="Cabin"/>
              </a:rPr>
              <a:t>In（之中）</a:t>
            </a:r>
            <a:r>
              <a:rPr lang="en-US" sz="7600">
                <a:solidFill>
                  <a:schemeClr val="lt1"/>
                </a:solidFill>
                <a:latin typeface="Cabin"/>
                <a:ea typeface="Cabin"/>
                <a:cs typeface="Cabin"/>
                <a:sym typeface="Cabin"/>
              </a:rPr>
              <a:t>…</a:t>
            </a:r>
            <a:r>
              <a:rPr b="0" i="0" lang="en-US" sz="7600" u="none" cap="none" strike="noStrike">
                <a:solidFill>
                  <a:schemeClr val="lt1"/>
                </a:solidFill>
                <a:latin typeface="Cabin"/>
                <a:ea typeface="Cabin"/>
                <a:cs typeface="Cabin"/>
                <a:sym typeface="Cabin"/>
              </a:rPr>
              <a:t> </a:t>
            </a:r>
          </a:p>
        </p:txBody>
      </p:sp>
      <p:sp>
        <p:nvSpPr>
          <p:cNvPr id="432" name="Shape 432"/>
          <p:cNvSpPr txBox="1"/>
          <p:nvPr>
            <p:ph idx="1" type="body"/>
          </p:nvPr>
        </p:nvSpPr>
        <p:spPr>
          <a:xfrm>
            <a:off x="955275" y="2540000"/>
            <a:ext cx="5981699" cy="5702399"/>
          </a:xfrm>
          <a:prstGeom prst="rect">
            <a:avLst/>
          </a:prstGeom>
          <a:noFill/>
          <a:ln>
            <a:noFill/>
          </a:ln>
        </p:spPr>
        <p:txBody>
          <a:bodyPr anchorCtr="0" anchor="ctr" bIns="38100" lIns="38100" rIns="38100" tIns="38100">
            <a:noAutofit/>
          </a:bodyPr>
          <a:lstStyle/>
          <a:p>
            <a:pPr indent="-358394" lvl="0" marL="749300" marR="0" rtl="0" algn="l">
              <a:lnSpc>
                <a:spcPct val="100000"/>
              </a:lnSpc>
              <a:spcBef>
                <a:spcPts val="0"/>
              </a:spcBef>
              <a:spcAft>
                <a:spcPts val="0"/>
              </a:spcAft>
              <a:buClr>
                <a:schemeClr val="lt1"/>
              </a:buClr>
              <a:buSzPct val="100000"/>
              <a:buFont typeface="Cabin"/>
              <a:buChar char="•"/>
            </a:pPr>
            <a:r>
              <a:rPr lang="en-US" sz="3400">
                <a:solidFill>
                  <a:srgbClr val="00FF00"/>
                </a:solidFill>
                <a:latin typeface="Cabin"/>
                <a:ea typeface="Cabin"/>
                <a:cs typeface="Cabin"/>
                <a:sym typeface="Cabin"/>
              </a:rPr>
              <a:t>迭代变量</a:t>
            </a:r>
            <a:r>
              <a:rPr b="0" i="0" lang="en-US" sz="3400" u="none" cap="none" strike="noStrike">
                <a:solidFill>
                  <a:srgbClr val="00FF00"/>
                </a:solidFill>
                <a:latin typeface="Cabin"/>
                <a:ea typeface="Cabin"/>
                <a:cs typeface="Cabin"/>
                <a:sym typeface="Cabin"/>
              </a:rPr>
              <a:t> </a:t>
            </a:r>
            <a:r>
              <a:rPr lang="en-US" sz="3400">
                <a:solidFill>
                  <a:schemeClr val="lt1"/>
                </a:solidFill>
                <a:latin typeface="Cabin"/>
                <a:ea typeface="Cabin"/>
                <a:cs typeface="Cabin"/>
                <a:sym typeface="Cabin"/>
              </a:rPr>
              <a:t>沿着</a:t>
            </a:r>
            <a:r>
              <a:rPr lang="en-US" sz="3400">
                <a:solidFill>
                  <a:srgbClr val="FF7F00"/>
                </a:solidFill>
                <a:latin typeface="Cabin"/>
                <a:ea typeface="Cabin"/>
                <a:cs typeface="Cabin"/>
                <a:sym typeface="Cabin"/>
              </a:rPr>
              <a:t>序列 </a:t>
            </a:r>
            <a:r>
              <a:rPr b="0" i="0" lang="en-US" sz="3400" u="none" cap="none" strike="noStrike">
                <a:solidFill>
                  <a:schemeClr val="lt1"/>
                </a:solidFill>
                <a:latin typeface="Arial"/>
                <a:ea typeface="Arial"/>
                <a:cs typeface="Arial"/>
                <a:sym typeface="Arial"/>
              </a:rPr>
              <a:t>“</a:t>
            </a:r>
            <a:r>
              <a:rPr lang="en-US" sz="3400">
                <a:solidFill>
                  <a:schemeClr val="lt1"/>
                </a:solidFill>
                <a:latin typeface="Cabin"/>
                <a:ea typeface="Cabin"/>
                <a:cs typeface="Cabin"/>
                <a:sym typeface="Cabin"/>
              </a:rPr>
              <a:t>迭代</a:t>
            </a:r>
            <a:r>
              <a:rPr b="0" i="0" lang="en-US" sz="3400" u="none" cap="none" strike="noStrike">
                <a:solidFill>
                  <a:schemeClr val="lt1"/>
                </a:solidFill>
                <a:latin typeface="Arial"/>
                <a:ea typeface="Arial"/>
                <a:cs typeface="Arial"/>
                <a:sym typeface="Arial"/>
              </a:rPr>
              <a:t>”</a:t>
            </a:r>
            <a:r>
              <a:rPr b="0" i="0" lang="en-US" sz="3400" u="none" cap="none" strike="noStrike">
                <a:solidFill>
                  <a:srgbClr val="FF7F00"/>
                </a:solidFill>
                <a:latin typeface="Cabin"/>
                <a:ea typeface="Cabin"/>
                <a:cs typeface="Cabin"/>
                <a:sym typeface="Cabin"/>
              </a:rPr>
              <a:t> </a:t>
            </a:r>
            <a:r>
              <a:rPr b="0" i="0" lang="en-US" sz="3400" u="none" cap="none" strike="noStrike">
                <a:solidFill>
                  <a:schemeClr val="lt1"/>
                </a:solidFill>
                <a:latin typeface="Cabin"/>
                <a:ea typeface="Cabin"/>
                <a:cs typeface="Cabin"/>
                <a:sym typeface="Cabin"/>
              </a:rPr>
              <a:t>(</a:t>
            </a:r>
            <a:r>
              <a:rPr lang="en-US" sz="3400">
                <a:solidFill>
                  <a:schemeClr val="lt1"/>
                </a:solidFill>
                <a:latin typeface="Cabin"/>
                <a:ea typeface="Cabin"/>
                <a:cs typeface="Cabin"/>
                <a:sym typeface="Cabin"/>
              </a:rPr>
              <a:t>排列过的集合</a:t>
            </a:r>
            <a:r>
              <a:rPr b="0" i="0" lang="en-US" sz="3400" u="none" cap="none" strike="noStrike">
                <a:solidFill>
                  <a:schemeClr val="lt1"/>
                </a:solidFill>
                <a:latin typeface="Cabin"/>
                <a:ea typeface="Cabin"/>
                <a:cs typeface="Cabin"/>
                <a:sym typeface="Cabin"/>
              </a:rPr>
              <a:t>)</a:t>
            </a:r>
          </a:p>
          <a:p>
            <a:pPr indent="-358394" lvl="0" marL="749300" marR="0" rtl="0" algn="l">
              <a:lnSpc>
                <a:spcPct val="100000"/>
              </a:lnSpc>
              <a:spcBef>
                <a:spcPts val="3500"/>
              </a:spcBef>
              <a:spcAft>
                <a:spcPts val="0"/>
              </a:spcAft>
              <a:buClr>
                <a:schemeClr val="lt1"/>
              </a:buClr>
              <a:buSzPct val="100000"/>
              <a:buFont typeface="Cabin"/>
              <a:buChar char="•"/>
            </a:pPr>
            <a:r>
              <a:rPr lang="en-US" sz="3400">
                <a:solidFill>
                  <a:srgbClr val="FF00FF"/>
                </a:solidFill>
                <a:latin typeface="Cabin"/>
                <a:ea typeface="Cabin"/>
                <a:cs typeface="Cabin"/>
                <a:sym typeface="Cabin"/>
              </a:rPr>
              <a:t>块</a:t>
            </a:r>
            <a:r>
              <a:rPr b="0" i="0" lang="en-US" sz="3400" u="none" cap="none" strike="noStrike">
                <a:solidFill>
                  <a:srgbClr val="FF00FF"/>
                </a:solidFill>
                <a:latin typeface="Cabin"/>
                <a:ea typeface="Cabin"/>
                <a:cs typeface="Cabin"/>
                <a:sym typeface="Cabin"/>
              </a:rPr>
              <a:t> (</a:t>
            </a:r>
            <a:r>
              <a:rPr lang="en-US" sz="3400">
                <a:solidFill>
                  <a:srgbClr val="FF00FF"/>
                </a:solidFill>
                <a:latin typeface="Cabin"/>
                <a:ea typeface="Cabin"/>
                <a:cs typeface="Cabin"/>
                <a:sym typeface="Cabin"/>
              </a:rPr>
              <a:t>主体</a:t>
            </a:r>
            <a:r>
              <a:rPr b="0" i="0" lang="en-US" sz="3400" u="none" cap="none" strike="noStrike">
                <a:solidFill>
                  <a:srgbClr val="FF00FF"/>
                </a:solidFill>
                <a:latin typeface="Cabin"/>
                <a:ea typeface="Cabin"/>
                <a:cs typeface="Cabin"/>
                <a:sym typeface="Cabin"/>
              </a:rPr>
              <a:t>)</a:t>
            </a:r>
            <a:r>
              <a:rPr b="0" i="0" lang="en-US" sz="3400" u="none" cap="none" strike="noStrike">
                <a:solidFill>
                  <a:schemeClr val="lt1"/>
                </a:solidFill>
                <a:latin typeface="Cabin"/>
                <a:ea typeface="Cabin"/>
                <a:cs typeface="Cabin"/>
                <a:sym typeface="Cabin"/>
              </a:rPr>
              <a:t> </a:t>
            </a:r>
            <a:r>
              <a:rPr lang="en-US" sz="3400">
                <a:solidFill>
                  <a:schemeClr val="lt1"/>
                </a:solidFill>
                <a:latin typeface="Cabin"/>
                <a:ea typeface="Cabin"/>
                <a:cs typeface="Cabin"/>
                <a:sym typeface="Cabin"/>
              </a:rPr>
              <a:t>代码为了</a:t>
            </a:r>
            <a:r>
              <a:rPr lang="en-US" sz="3400">
                <a:solidFill>
                  <a:srgbClr val="FFFF00"/>
                </a:solidFill>
                <a:latin typeface="Cabin"/>
                <a:ea typeface="Cabin"/>
                <a:cs typeface="Cabin"/>
                <a:sym typeface="Cabin"/>
              </a:rPr>
              <a:t>in</a:t>
            </a:r>
            <a:r>
              <a:rPr lang="en-US" sz="3400">
                <a:solidFill>
                  <a:srgbClr val="FF7F00"/>
                </a:solidFill>
                <a:latin typeface="Cabin"/>
                <a:ea typeface="Cabin"/>
                <a:cs typeface="Cabin"/>
                <a:sym typeface="Cabin"/>
              </a:rPr>
              <a:t>序列</a:t>
            </a:r>
            <a:r>
              <a:rPr lang="en-US" sz="3400">
                <a:solidFill>
                  <a:srgbClr val="FFFF00"/>
                </a:solidFill>
                <a:latin typeface="Cabin"/>
                <a:ea typeface="Cabin"/>
                <a:cs typeface="Cabin"/>
                <a:sym typeface="Cabin"/>
              </a:rPr>
              <a:t>（之中）</a:t>
            </a:r>
            <a:r>
              <a:rPr lang="en-US" sz="3400">
                <a:solidFill>
                  <a:schemeClr val="lt1"/>
                </a:solidFill>
                <a:latin typeface="Cabin"/>
                <a:ea typeface="Cabin"/>
                <a:cs typeface="Cabin"/>
                <a:sym typeface="Cabin"/>
              </a:rPr>
              <a:t>的</a:t>
            </a:r>
            <a:r>
              <a:rPr b="0" i="0" lang="en-US" sz="3400" u="none" cap="none" strike="noStrike">
                <a:solidFill>
                  <a:schemeClr val="lt1"/>
                </a:solidFill>
                <a:latin typeface="Cabin"/>
                <a:ea typeface="Cabin"/>
                <a:cs typeface="Cabin"/>
                <a:sym typeface="Cabin"/>
              </a:rPr>
              <a:t>每一个值执行一次</a:t>
            </a:r>
          </a:p>
          <a:p>
            <a:pPr indent="-358394" lvl="0" marL="749300" marR="0" rtl="0" algn="l">
              <a:lnSpc>
                <a:spcPct val="100000"/>
              </a:lnSpc>
              <a:spcBef>
                <a:spcPts val="3500"/>
              </a:spcBef>
              <a:spcAft>
                <a:spcPts val="0"/>
              </a:spcAft>
              <a:buClr>
                <a:schemeClr val="lt1"/>
              </a:buClr>
              <a:buSzPct val="100000"/>
              <a:buFont typeface="Cabin"/>
              <a:buChar char="•"/>
            </a:pPr>
            <a:r>
              <a:rPr lang="en-US" sz="3400">
                <a:solidFill>
                  <a:schemeClr val="accent1"/>
                </a:solidFill>
                <a:latin typeface="Cabin"/>
                <a:ea typeface="Cabin"/>
                <a:cs typeface="Cabin"/>
                <a:sym typeface="Cabin"/>
              </a:rPr>
              <a:t>迭代变量</a:t>
            </a:r>
            <a:r>
              <a:rPr b="0" i="0" lang="en-US" sz="3400" u="none" cap="none" strike="noStrike">
                <a:solidFill>
                  <a:srgbClr val="00FF00"/>
                </a:solidFill>
                <a:latin typeface="Cabin"/>
                <a:ea typeface="Cabin"/>
                <a:cs typeface="Cabin"/>
                <a:sym typeface="Cabin"/>
              </a:rPr>
              <a:t> </a:t>
            </a:r>
            <a:r>
              <a:rPr lang="en-US" sz="3400">
                <a:solidFill>
                  <a:schemeClr val="lt1"/>
                </a:solidFill>
                <a:latin typeface="Cabin"/>
                <a:ea typeface="Cabin"/>
                <a:cs typeface="Cabin"/>
                <a:sym typeface="Cabin"/>
              </a:rPr>
              <a:t>遍历</a:t>
            </a:r>
            <a:r>
              <a:rPr lang="en-US" sz="3400">
                <a:solidFill>
                  <a:srgbClr val="FF7F00"/>
                </a:solidFill>
                <a:latin typeface="Cabin"/>
                <a:ea typeface="Cabin"/>
                <a:cs typeface="Cabin"/>
                <a:sym typeface="Cabin"/>
              </a:rPr>
              <a:t>序列</a:t>
            </a:r>
            <a:r>
              <a:rPr lang="en-US" sz="3400">
                <a:solidFill>
                  <a:srgbClr val="FFFF00"/>
                </a:solidFill>
                <a:latin typeface="Cabin"/>
                <a:ea typeface="Cabin"/>
                <a:cs typeface="Cabin"/>
                <a:sym typeface="Cabin"/>
              </a:rPr>
              <a:t>（之中）</a:t>
            </a:r>
            <a:r>
              <a:rPr lang="en-US" sz="3400">
                <a:solidFill>
                  <a:schemeClr val="lt1"/>
                </a:solidFill>
                <a:latin typeface="Cabin"/>
                <a:ea typeface="Cabin"/>
                <a:cs typeface="Cabin"/>
                <a:sym typeface="Cabin"/>
              </a:rPr>
              <a:t>的每一个值</a:t>
            </a:r>
          </a:p>
        </p:txBody>
      </p:sp>
      <p:sp>
        <p:nvSpPr>
          <p:cNvPr id="433" name="Shape 433"/>
          <p:cNvSpPr txBox="1"/>
          <p:nvPr/>
        </p:nvSpPr>
        <p:spPr>
          <a:xfrm>
            <a:off x="8140700" y="5265725"/>
            <a:ext cx="6364200" cy="13320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for</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i</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in</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[5, 4, 3, 2, 1]</a:t>
            </a:r>
            <a:r>
              <a:rPr b="0" i="0" lang="en-US" sz="3000" u="none" cap="none" strike="noStrike">
                <a:solidFill>
                  <a:srgbClr val="00FF00"/>
                </a:solidFill>
                <a:latin typeface="Courier New"/>
                <a:ea typeface="Courier New"/>
                <a:cs typeface="Courier New"/>
                <a:sym typeface="Courier New"/>
              </a:rPr>
              <a:t> </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00FF"/>
                </a:solidFill>
                <a:latin typeface="Courier New"/>
                <a:ea typeface="Courier New"/>
                <a:cs typeface="Courier New"/>
                <a:sym typeface="Courier New"/>
              </a:rPr>
              <a:t> print i</a:t>
            </a:r>
          </a:p>
        </p:txBody>
      </p:sp>
      <p:sp>
        <p:nvSpPr>
          <p:cNvPr id="434" name="Shape 434"/>
          <p:cNvSpPr txBox="1"/>
          <p:nvPr/>
        </p:nvSpPr>
        <p:spPr>
          <a:xfrm>
            <a:off x="7366000" y="3911600"/>
            <a:ext cx="32558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lang="en-US" sz="3600">
                <a:solidFill>
                  <a:srgbClr val="00FF00"/>
                </a:solidFill>
                <a:latin typeface="Cabin"/>
                <a:ea typeface="Cabin"/>
                <a:cs typeface="Cabin"/>
                <a:sym typeface="Cabin"/>
              </a:rPr>
              <a:t>迭代变量</a:t>
            </a:r>
          </a:p>
        </p:txBody>
      </p:sp>
      <p:sp>
        <p:nvSpPr>
          <p:cNvPr id="435" name="Shape 435"/>
          <p:cNvSpPr txBox="1"/>
          <p:nvPr/>
        </p:nvSpPr>
        <p:spPr>
          <a:xfrm>
            <a:off x="11071225" y="3517900"/>
            <a:ext cx="46863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lang="en-US" sz="3600">
                <a:solidFill>
                  <a:srgbClr val="FF7F00"/>
                </a:solidFill>
                <a:latin typeface="Cabin"/>
                <a:ea typeface="Cabin"/>
                <a:cs typeface="Cabin"/>
                <a:sym typeface="Cabin"/>
              </a:rPr>
              <a:t>五个元素的数列</a:t>
            </a:r>
          </a:p>
        </p:txBody>
      </p:sp>
      <p:cxnSp>
        <p:nvCxnSpPr>
          <p:cNvPr id="436" name="Shape 436"/>
          <p:cNvCxnSpPr/>
          <p:nvPr/>
        </p:nvCxnSpPr>
        <p:spPr>
          <a:xfrm rot="10800000">
            <a:off x="9064625" y="4516436"/>
            <a:ext cx="34924" cy="677861"/>
          </a:xfrm>
          <a:prstGeom prst="straightConnector1">
            <a:avLst/>
          </a:prstGeom>
          <a:noFill/>
          <a:ln cap="rnd" cmpd="sng" w="63500">
            <a:solidFill>
              <a:srgbClr val="00FF00"/>
            </a:solidFill>
            <a:prstDash val="solid"/>
            <a:miter/>
            <a:headEnd len="med" w="med" type="stealth"/>
            <a:tailEnd len="med" w="med" type="none"/>
          </a:ln>
        </p:spPr>
      </p:cxnSp>
      <p:cxnSp>
        <p:nvCxnSpPr>
          <p:cNvPr id="437" name="Shape 437"/>
          <p:cNvCxnSpPr/>
          <p:nvPr/>
        </p:nvCxnSpPr>
        <p:spPr>
          <a:xfrm flipH="1" rot="10800000">
            <a:off x="11964986" y="4187537"/>
            <a:ext cx="794999" cy="1078200"/>
          </a:xfrm>
          <a:prstGeom prst="straightConnector1">
            <a:avLst/>
          </a:prstGeom>
          <a:noFill/>
          <a:ln cap="rnd" cmpd="sng" w="63500">
            <a:solidFill>
              <a:srgbClr val="FF7F00"/>
            </a:solidFill>
            <a:prstDash val="solid"/>
            <a:miter/>
            <a:headEnd len="med" w="med" type="stealth"/>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1" name="Shape 441"/>
        <p:cNvGrpSpPr/>
        <p:nvPr/>
      </p:nvGrpSpPr>
      <p:grpSpPr>
        <a:xfrm>
          <a:off x="0" y="0"/>
          <a:ext cx="0" cy="0"/>
          <a:chOff x="0" y="0"/>
          <a:chExt cx="0" cy="0"/>
        </a:xfrm>
      </p:grpSpPr>
      <p:cxnSp>
        <p:nvCxnSpPr>
          <p:cNvPr id="442" name="Shape 442"/>
          <p:cNvCxnSpPr/>
          <p:nvPr/>
        </p:nvCxnSpPr>
        <p:spPr>
          <a:xfrm rot="10800000">
            <a:off x="3143137" y="1192249"/>
            <a:ext cx="14400" cy="566699"/>
          </a:xfrm>
          <a:prstGeom prst="straightConnector1">
            <a:avLst/>
          </a:prstGeom>
          <a:noFill/>
          <a:ln cap="rnd" cmpd="sng" w="76200">
            <a:solidFill>
              <a:srgbClr val="1155CC"/>
            </a:solidFill>
            <a:prstDash val="solid"/>
            <a:miter/>
            <a:headEnd len="med" w="med" type="stealth"/>
            <a:tailEnd len="med" w="med" type="none"/>
          </a:ln>
        </p:spPr>
      </p:cxnSp>
      <p:sp>
        <p:nvSpPr>
          <p:cNvPr id="443" name="Shape 443"/>
          <p:cNvSpPr/>
          <p:nvPr/>
        </p:nvSpPr>
        <p:spPr>
          <a:xfrm>
            <a:off x="1727200" y="1752600"/>
            <a:ext cx="2870100" cy="1269899"/>
          </a:xfrm>
          <a:prstGeom prst="diamond">
            <a:avLst/>
          </a:prstGeom>
          <a:solidFill>
            <a:srgbClr val="FFFF00"/>
          </a:solidFill>
          <a:ln>
            <a:noFill/>
          </a:ln>
        </p:spPr>
        <p:txBody>
          <a:bodyPr anchorCtr="0" anchor="ctr" bIns="0" lIns="0" rIns="0" tIns="0">
            <a:noAutofit/>
          </a:bodyPr>
          <a:lstStyle/>
          <a:p>
            <a:pPr indent="0" lvl="0" marL="0" marR="0" rtl="0" algn="ctr">
              <a:lnSpc>
                <a:spcPct val="100000"/>
              </a:lnSpc>
              <a:spcBef>
                <a:spcPts val="0"/>
              </a:spcBef>
              <a:spcAft>
                <a:spcPts val="0"/>
              </a:spcAft>
              <a:buClr>
                <a:srgbClr val="FF0000"/>
              </a:buClr>
              <a:buSzPct val="25000"/>
              <a:buFont typeface="Cabin"/>
              <a:buNone/>
            </a:pPr>
            <a:r>
              <a:rPr lang="en-US" sz="3400">
                <a:solidFill>
                  <a:srgbClr val="FF0000"/>
                </a:solidFill>
                <a:latin typeface="Cabin"/>
                <a:ea typeface="Cabin"/>
                <a:cs typeface="Cabin"/>
                <a:sym typeface="Cabin"/>
              </a:rPr>
              <a:t>结束</a:t>
            </a:r>
            <a:r>
              <a:rPr b="0" i="0" lang="en-US" sz="3400" u="none" cap="none" strike="noStrike">
                <a:solidFill>
                  <a:srgbClr val="FF0000"/>
                </a:solidFill>
                <a:latin typeface="Cabin"/>
                <a:ea typeface="Cabin"/>
                <a:cs typeface="Cabin"/>
                <a:sym typeface="Cabin"/>
              </a:rPr>
              <a:t>?</a:t>
            </a:r>
          </a:p>
        </p:txBody>
      </p:sp>
      <p:cxnSp>
        <p:nvCxnSpPr>
          <p:cNvPr id="444" name="Shape 444"/>
          <p:cNvCxnSpPr/>
          <p:nvPr/>
        </p:nvCxnSpPr>
        <p:spPr>
          <a:xfrm rot="10800000">
            <a:off x="3162312" y="3022699"/>
            <a:ext cx="11100" cy="1498500"/>
          </a:xfrm>
          <a:prstGeom prst="straightConnector1">
            <a:avLst/>
          </a:prstGeom>
          <a:noFill/>
          <a:ln cap="rnd" cmpd="sng" w="76200">
            <a:solidFill>
              <a:srgbClr val="1155CC"/>
            </a:solidFill>
            <a:prstDash val="solid"/>
            <a:miter/>
            <a:headEnd len="med" w="med" type="none"/>
            <a:tailEnd len="med" w="med" type="stealth"/>
          </a:ln>
        </p:spPr>
      </p:cxnSp>
      <p:cxnSp>
        <p:nvCxnSpPr>
          <p:cNvPr id="445" name="Shape 445"/>
          <p:cNvCxnSpPr/>
          <p:nvPr/>
        </p:nvCxnSpPr>
        <p:spPr>
          <a:xfrm flipH="1" rot="10800000">
            <a:off x="6472237" y="2711574"/>
            <a:ext cx="15899" cy="644400"/>
          </a:xfrm>
          <a:prstGeom prst="straightConnector1">
            <a:avLst/>
          </a:prstGeom>
          <a:noFill/>
          <a:ln cap="rnd" cmpd="sng" w="76200">
            <a:solidFill>
              <a:srgbClr val="1155CC"/>
            </a:solidFill>
            <a:prstDash val="solid"/>
            <a:miter/>
            <a:headEnd len="med" w="med" type="stealth"/>
            <a:tailEnd len="med" w="med" type="none"/>
          </a:ln>
        </p:spPr>
      </p:cxnSp>
      <p:cxnSp>
        <p:nvCxnSpPr>
          <p:cNvPr id="446" name="Shape 446"/>
          <p:cNvCxnSpPr/>
          <p:nvPr/>
        </p:nvCxnSpPr>
        <p:spPr>
          <a:xfrm flipH="1">
            <a:off x="6469023" y="3209925"/>
            <a:ext cx="4799" cy="1314300"/>
          </a:xfrm>
          <a:prstGeom prst="straightConnector1">
            <a:avLst/>
          </a:prstGeom>
          <a:noFill/>
          <a:ln cap="rnd" cmpd="sng" w="76200">
            <a:solidFill>
              <a:srgbClr val="1155CC"/>
            </a:solidFill>
            <a:prstDash val="solid"/>
            <a:miter/>
            <a:headEnd len="med" w="med" type="none"/>
            <a:tailEnd len="med" w="med" type="none"/>
          </a:ln>
        </p:spPr>
      </p:cxnSp>
      <p:cxnSp>
        <p:nvCxnSpPr>
          <p:cNvPr id="447" name="Shape 447"/>
          <p:cNvCxnSpPr/>
          <p:nvPr/>
        </p:nvCxnSpPr>
        <p:spPr>
          <a:xfrm flipH="1" rot="10800000">
            <a:off x="3170237" y="4502112"/>
            <a:ext cx="3328200" cy="4799"/>
          </a:xfrm>
          <a:prstGeom prst="straightConnector1">
            <a:avLst/>
          </a:prstGeom>
          <a:noFill/>
          <a:ln cap="rnd" cmpd="sng" w="76200">
            <a:solidFill>
              <a:srgbClr val="1155CC"/>
            </a:solidFill>
            <a:prstDash val="solid"/>
            <a:miter/>
            <a:headEnd len="med" w="med" type="none"/>
            <a:tailEnd len="med" w="med" type="none"/>
          </a:ln>
        </p:spPr>
      </p:cxnSp>
      <p:cxnSp>
        <p:nvCxnSpPr>
          <p:cNvPr id="448" name="Shape 448"/>
          <p:cNvCxnSpPr/>
          <p:nvPr/>
        </p:nvCxnSpPr>
        <p:spPr>
          <a:xfrm flipH="1">
            <a:off x="1371574" y="2397125"/>
            <a:ext cx="396900" cy="3299"/>
          </a:xfrm>
          <a:prstGeom prst="straightConnector1">
            <a:avLst/>
          </a:prstGeom>
          <a:noFill/>
          <a:ln cap="rnd" cmpd="sng" w="76200">
            <a:solidFill>
              <a:srgbClr val="1155CC"/>
            </a:solidFill>
            <a:prstDash val="solid"/>
            <a:miter/>
            <a:headEnd len="med" w="med" type="none"/>
            <a:tailEnd len="med" w="med" type="stealth"/>
          </a:ln>
        </p:spPr>
      </p:cxnSp>
      <p:cxnSp>
        <p:nvCxnSpPr>
          <p:cNvPr id="449" name="Shape 449"/>
          <p:cNvCxnSpPr/>
          <p:nvPr/>
        </p:nvCxnSpPr>
        <p:spPr>
          <a:xfrm flipH="1" rot="10800000">
            <a:off x="3157537" y="5238874"/>
            <a:ext cx="15899" cy="644400"/>
          </a:xfrm>
          <a:prstGeom prst="straightConnector1">
            <a:avLst/>
          </a:prstGeom>
          <a:noFill/>
          <a:ln cap="rnd" cmpd="sng" w="76200">
            <a:solidFill>
              <a:srgbClr val="1155CC"/>
            </a:solidFill>
            <a:prstDash val="solid"/>
            <a:miter/>
            <a:headEnd len="med" w="med" type="stealth"/>
            <a:tailEnd len="med" w="med" type="none"/>
          </a:ln>
        </p:spPr>
      </p:cxnSp>
      <p:cxnSp>
        <p:nvCxnSpPr>
          <p:cNvPr id="450" name="Shape 450"/>
          <p:cNvCxnSpPr/>
          <p:nvPr/>
        </p:nvCxnSpPr>
        <p:spPr>
          <a:xfrm rot="10800000">
            <a:off x="1401636" y="2451012"/>
            <a:ext cx="3299" cy="2779799"/>
          </a:xfrm>
          <a:prstGeom prst="straightConnector1">
            <a:avLst/>
          </a:prstGeom>
          <a:noFill/>
          <a:ln cap="rnd" cmpd="sng" w="76200">
            <a:solidFill>
              <a:srgbClr val="1155CC"/>
            </a:solidFill>
            <a:prstDash val="solid"/>
            <a:miter/>
            <a:headEnd len="med" w="med" type="stealth"/>
            <a:tailEnd len="med" w="med" type="none"/>
          </a:ln>
        </p:spPr>
      </p:cxnSp>
      <p:cxnSp>
        <p:nvCxnSpPr>
          <p:cNvPr id="451" name="Shape 451"/>
          <p:cNvCxnSpPr/>
          <p:nvPr/>
        </p:nvCxnSpPr>
        <p:spPr>
          <a:xfrm>
            <a:off x="1401761" y="5256212"/>
            <a:ext cx="1752600" cy="0"/>
          </a:xfrm>
          <a:prstGeom prst="straightConnector1">
            <a:avLst/>
          </a:prstGeom>
          <a:noFill/>
          <a:ln cap="rnd" cmpd="sng" w="76200">
            <a:solidFill>
              <a:srgbClr val="1155CC"/>
            </a:solidFill>
            <a:prstDash val="solid"/>
            <a:miter/>
            <a:headEnd len="med" w="med" type="none"/>
            <a:tailEnd len="med" w="med" type="none"/>
          </a:ln>
        </p:spPr>
      </p:cxnSp>
      <p:sp>
        <p:nvSpPr>
          <p:cNvPr id="452" name="Shape 452"/>
          <p:cNvSpPr txBox="1"/>
          <p:nvPr/>
        </p:nvSpPr>
        <p:spPr>
          <a:xfrm>
            <a:off x="846137" y="1638300"/>
            <a:ext cx="7253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是</a:t>
            </a:r>
          </a:p>
        </p:txBody>
      </p:sp>
      <p:sp>
        <p:nvSpPr>
          <p:cNvPr id="453" name="Shape 453"/>
          <p:cNvSpPr txBox="1"/>
          <p:nvPr/>
        </p:nvSpPr>
        <p:spPr>
          <a:xfrm>
            <a:off x="5016500" y="3302000"/>
            <a:ext cx="2921099" cy="749399"/>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a:t>
            </a:r>
            <a:r>
              <a:rPr b="0" i="0" lang="en-US" sz="3500" u="none" cap="none" strike="noStrike">
                <a:solidFill>
                  <a:srgbClr val="FF0000"/>
                </a:solidFill>
                <a:latin typeface="Cabin"/>
                <a:ea typeface="Cabin"/>
                <a:cs typeface="Cabin"/>
                <a:sym typeface="Cabin"/>
              </a:rPr>
              <a:t>i</a:t>
            </a:r>
          </a:p>
        </p:txBody>
      </p:sp>
      <p:sp>
        <p:nvSpPr>
          <p:cNvPr id="454" name="Shape 454"/>
          <p:cNvSpPr txBox="1"/>
          <p:nvPr/>
        </p:nvSpPr>
        <p:spPr>
          <a:xfrm>
            <a:off x="4206150" y="1397100"/>
            <a:ext cx="7239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否</a:t>
            </a:r>
          </a:p>
        </p:txBody>
      </p:sp>
      <p:sp>
        <p:nvSpPr>
          <p:cNvPr id="455" name="Shape 455"/>
          <p:cNvSpPr txBox="1"/>
          <p:nvPr/>
        </p:nvSpPr>
        <p:spPr>
          <a:xfrm>
            <a:off x="5016500" y="2019300"/>
            <a:ext cx="2997300" cy="749399"/>
          </a:xfrm>
          <a:prstGeom prst="rect">
            <a:avLst/>
          </a:prstGeom>
          <a:solidFill>
            <a:srgbClr val="FFFF00"/>
          </a:solidFill>
          <a:ln>
            <a:noFill/>
          </a:ln>
        </p:spPr>
        <p:txBody>
          <a:bodyPr anchorCtr="0" anchor="ctr" bIns="0" lIns="0" rIns="0" tIns="0">
            <a:noAutofit/>
          </a:bodyPr>
          <a:lstStyle/>
          <a:p>
            <a:pPr indent="0" lvl="0" marL="0" marR="0" rtl="0" algn="ctr">
              <a:lnSpc>
                <a:spcPct val="100000"/>
              </a:lnSpc>
              <a:spcBef>
                <a:spcPts val="0"/>
              </a:spcBef>
              <a:spcAft>
                <a:spcPts val="0"/>
              </a:spcAft>
              <a:buClr>
                <a:srgbClr val="FF0000"/>
              </a:buClr>
              <a:buSzPct val="25000"/>
              <a:buFont typeface="Cabin"/>
              <a:buNone/>
            </a:pPr>
            <a:r>
              <a:rPr lang="en-US" sz="3000">
                <a:solidFill>
                  <a:srgbClr val="FF0000"/>
                </a:solidFill>
                <a:latin typeface="Cabin"/>
                <a:ea typeface="Cabin"/>
                <a:cs typeface="Cabin"/>
                <a:sym typeface="Cabin"/>
              </a:rPr>
              <a:t>更改</a:t>
            </a:r>
            <a:r>
              <a:rPr b="0" i="0" lang="en-US" sz="3000" u="none" cap="none" strike="noStrike">
                <a:solidFill>
                  <a:srgbClr val="FF0000"/>
                </a:solidFill>
                <a:latin typeface="Cabin"/>
                <a:ea typeface="Cabin"/>
                <a:cs typeface="Cabin"/>
                <a:sym typeface="Cabin"/>
              </a:rPr>
              <a:t> i </a:t>
            </a:r>
            <a:r>
              <a:rPr lang="en-US" sz="3000">
                <a:solidFill>
                  <a:srgbClr val="FF0000"/>
                </a:solidFill>
                <a:latin typeface="Cabin"/>
                <a:ea typeface="Cabin"/>
                <a:cs typeface="Cabin"/>
                <a:sym typeface="Cabin"/>
              </a:rPr>
              <a:t>到下一个值</a:t>
            </a:r>
          </a:p>
        </p:txBody>
      </p:sp>
      <p:sp>
        <p:nvSpPr>
          <p:cNvPr id="456" name="Shape 456"/>
          <p:cNvSpPr txBox="1"/>
          <p:nvPr/>
        </p:nvSpPr>
        <p:spPr>
          <a:xfrm>
            <a:off x="8356600" y="1714500"/>
            <a:ext cx="7162799" cy="5702299"/>
          </a:xfrm>
          <a:prstGeom prst="rect">
            <a:avLst/>
          </a:prstGeom>
          <a:noFill/>
          <a:ln>
            <a:noFill/>
          </a:ln>
        </p:spPr>
        <p:txBody>
          <a:bodyPr anchorCtr="0" anchor="ctr" bIns="38100" lIns="38100" rIns="38100" tIns="38100">
            <a:noAutofit/>
          </a:bodyPr>
          <a:lstStyle/>
          <a:p>
            <a:pPr indent="-320294" lvl="0" marL="495300" rtl="0">
              <a:spcBef>
                <a:spcPts val="0"/>
              </a:spcBef>
              <a:buClr>
                <a:schemeClr val="lt1"/>
              </a:buClr>
              <a:buSzPct val="100000"/>
              <a:buFont typeface="Cabin"/>
              <a:buChar char="•"/>
            </a:pPr>
            <a:r>
              <a:rPr lang="en-US" sz="3400">
                <a:solidFill>
                  <a:schemeClr val="accent1"/>
                </a:solidFill>
                <a:latin typeface="Cabin"/>
                <a:ea typeface="Cabin"/>
                <a:cs typeface="Cabin"/>
                <a:sym typeface="Cabin"/>
              </a:rPr>
              <a:t>迭代变量 </a:t>
            </a:r>
            <a:r>
              <a:rPr lang="en-US" sz="3400">
                <a:solidFill>
                  <a:schemeClr val="lt1"/>
                </a:solidFill>
                <a:latin typeface="Cabin"/>
                <a:ea typeface="Cabin"/>
                <a:cs typeface="Cabin"/>
                <a:sym typeface="Cabin"/>
              </a:rPr>
              <a:t>沿着</a:t>
            </a:r>
            <a:r>
              <a:rPr lang="en-US" sz="3400">
                <a:solidFill>
                  <a:srgbClr val="FF7F00"/>
                </a:solidFill>
                <a:latin typeface="Cabin"/>
                <a:ea typeface="Cabin"/>
                <a:cs typeface="Cabin"/>
                <a:sym typeface="Cabin"/>
              </a:rPr>
              <a:t>序列 </a:t>
            </a:r>
            <a:r>
              <a:rPr lang="en-US" sz="3400">
                <a:solidFill>
                  <a:schemeClr val="lt1"/>
                </a:solidFill>
              </a:rPr>
              <a:t>“</a:t>
            </a:r>
            <a:r>
              <a:rPr lang="en-US" sz="3400">
                <a:solidFill>
                  <a:schemeClr val="lt1"/>
                </a:solidFill>
                <a:latin typeface="Cabin"/>
                <a:ea typeface="Cabin"/>
                <a:cs typeface="Cabin"/>
                <a:sym typeface="Cabin"/>
              </a:rPr>
              <a:t>迭代</a:t>
            </a:r>
            <a:r>
              <a:rPr lang="en-US" sz="3400">
                <a:solidFill>
                  <a:schemeClr val="lt1"/>
                </a:solidFill>
              </a:rPr>
              <a:t>”</a:t>
            </a:r>
            <a:r>
              <a:rPr lang="en-US" sz="3400">
                <a:solidFill>
                  <a:srgbClr val="FF7F00"/>
                </a:solidFill>
                <a:latin typeface="Cabin"/>
                <a:ea typeface="Cabin"/>
                <a:cs typeface="Cabin"/>
                <a:sym typeface="Cabin"/>
              </a:rPr>
              <a:t> </a:t>
            </a:r>
            <a:r>
              <a:rPr lang="en-US" sz="3400">
                <a:solidFill>
                  <a:schemeClr val="lt1"/>
                </a:solidFill>
                <a:latin typeface="Cabin"/>
                <a:ea typeface="Cabin"/>
                <a:cs typeface="Cabin"/>
                <a:sym typeface="Cabin"/>
              </a:rPr>
              <a:t>(排列过的集合)</a:t>
            </a:r>
          </a:p>
          <a:p>
            <a:pPr indent="-320294" lvl="0" marL="495300" rtl="0">
              <a:spcBef>
                <a:spcPts val="3500"/>
              </a:spcBef>
              <a:buClr>
                <a:schemeClr val="lt1"/>
              </a:buClr>
              <a:buSzPct val="100000"/>
              <a:buFont typeface="Cabin"/>
              <a:buChar char="•"/>
            </a:pPr>
            <a:r>
              <a:rPr lang="en-US" sz="3400">
                <a:solidFill>
                  <a:srgbClr val="FF00FF"/>
                </a:solidFill>
                <a:latin typeface="Cabin"/>
                <a:ea typeface="Cabin"/>
                <a:cs typeface="Cabin"/>
                <a:sym typeface="Cabin"/>
              </a:rPr>
              <a:t>块 (主体)</a:t>
            </a:r>
            <a:r>
              <a:rPr lang="en-US" sz="3400">
                <a:solidFill>
                  <a:schemeClr val="lt1"/>
                </a:solidFill>
                <a:latin typeface="Cabin"/>
                <a:ea typeface="Cabin"/>
                <a:cs typeface="Cabin"/>
                <a:sym typeface="Cabin"/>
              </a:rPr>
              <a:t> 代码为了</a:t>
            </a:r>
            <a:r>
              <a:rPr lang="en-US" sz="3400">
                <a:solidFill>
                  <a:srgbClr val="FFFF00"/>
                </a:solidFill>
                <a:latin typeface="Cabin"/>
                <a:ea typeface="Cabin"/>
                <a:cs typeface="Cabin"/>
                <a:sym typeface="Cabin"/>
              </a:rPr>
              <a:t>in</a:t>
            </a:r>
            <a:r>
              <a:rPr lang="en-US" sz="3400">
                <a:solidFill>
                  <a:srgbClr val="FF7F00"/>
                </a:solidFill>
                <a:latin typeface="Cabin"/>
                <a:ea typeface="Cabin"/>
                <a:cs typeface="Cabin"/>
                <a:sym typeface="Cabin"/>
              </a:rPr>
              <a:t>序列</a:t>
            </a:r>
            <a:r>
              <a:rPr lang="en-US" sz="3400">
                <a:solidFill>
                  <a:srgbClr val="FFFF00"/>
                </a:solidFill>
                <a:latin typeface="Cabin"/>
                <a:ea typeface="Cabin"/>
                <a:cs typeface="Cabin"/>
                <a:sym typeface="Cabin"/>
              </a:rPr>
              <a:t>（之中）</a:t>
            </a:r>
            <a:r>
              <a:rPr lang="en-US" sz="3400">
                <a:solidFill>
                  <a:schemeClr val="lt1"/>
                </a:solidFill>
                <a:latin typeface="Cabin"/>
                <a:ea typeface="Cabin"/>
                <a:cs typeface="Cabin"/>
                <a:sym typeface="Cabin"/>
              </a:rPr>
              <a:t>的每一个值执行一次</a:t>
            </a:r>
          </a:p>
          <a:p>
            <a:pPr indent="-320294" lvl="0" marL="495300" rtl="0">
              <a:spcBef>
                <a:spcPts val="3500"/>
              </a:spcBef>
              <a:buClr>
                <a:schemeClr val="lt1"/>
              </a:buClr>
              <a:buSzPct val="100000"/>
              <a:buFont typeface="Cabin"/>
              <a:buChar char="•"/>
            </a:pPr>
            <a:r>
              <a:rPr lang="en-US" sz="3400">
                <a:solidFill>
                  <a:schemeClr val="accent1"/>
                </a:solidFill>
                <a:latin typeface="Cabin"/>
                <a:ea typeface="Cabin"/>
                <a:cs typeface="Cabin"/>
                <a:sym typeface="Cabin"/>
              </a:rPr>
              <a:t>迭代变量 </a:t>
            </a:r>
            <a:r>
              <a:rPr lang="en-US" sz="3400">
                <a:solidFill>
                  <a:schemeClr val="lt1"/>
                </a:solidFill>
                <a:latin typeface="Cabin"/>
                <a:ea typeface="Cabin"/>
                <a:cs typeface="Cabin"/>
                <a:sym typeface="Cabin"/>
              </a:rPr>
              <a:t>遍历</a:t>
            </a:r>
            <a:r>
              <a:rPr lang="en-US" sz="3400">
                <a:solidFill>
                  <a:srgbClr val="FF7F00"/>
                </a:solidFill>
                <a:latin typeface="Cabin"/>
                <a:ea typeface="Cabin"/>
                <a:cs typeface="Cabin"/>
                <a:sym typeface="Cabin"/>
              </a:rPr>
              <a:t>序列</a:t>
            </a:r>
            <a:r>
              <a:rPr lang="en-US" sz="3400">
                <a:solidFill>
                  <a:srgbClr val="FFFF00"/>
                </a:solidFill>
                <a:latin typeface="Cabin"/>
                <a:ea typeface="Cabin"/>
                <a:cs typeface="Cabin"/>
                <a:sym typeface="Cabin"/>
              </a:rPr>
              <a:t>（之中）</a:t>
            </a:r>
            <a:r>
              <a:rPr lang="en-US" sz="3400">
                <a:solidFill>
                  <a:schemeClr val="lt1"/>
                </a:solidFill>
                <a:latin typeface="Cabin"/>
                <a:ea typeface="Cabin"/>
                <a:cs typeface="Cabin"/>
                <a:sym typeface="Cabin"/>
              </a:rPr>
              <a:t>的每一个值</a:t>
            </a:r>
          </a:p>
        </p:txBody>
      </p:sp>
      <p:sp>
        <p:nvSpPr>
          <p:cNvPr id="457" name="Shape 457"/>
          <p:cNvSpPr txBox="1"/>
          <p:nvPr/>
        </p:nvSpPr>
        <p:spPr>
          <a:xfrm>
            <a:off x="1400175" y="6704000"/>
            <a:ext cx="6537300" cy="1108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for</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i</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in</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[5, 4, 3, 2, 1] </a:t>
            </a:r>
            <a:r>
              <a:rPr lang="en-US" sz="3000">
                <a:solidFill>
                  <a:schemeClr val="lt1"/>
                </a:solidFill>
                <a:latin typeface="Courier New"/>
                <a:ea typeface="Courier New"/>
                <a:cs typeface="Courier New"/>
                <a:sym typeface="Courier New"/>
              </a:rPr>
              <a:t>:</a:t>
            </a:r>
            <a:r>
              <a:rPr b="0" i="0" lang="en-US" sz="3000" u="none" cap="none" strike="noStrike">
                <a:solidFill>
                  <a:srgbClr val="FF7F00"/>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i</a:t>
            </a:r>
          </a:p>
        </p:txBody>
      </p:sp>
      <p:cxnSp>
        <p:nvCxnSpPr>
          <p:cNvPr id="458" name="Shape 458"/>
          <p:cNvCxnSpPr/>
          <p:nvPr/>
        </p:nvCxnSpPr>
        <p:spPr>
          <a:xfrm>
            <a:off x="4635525" y="2397125"/>
            <a:ext cx="396900" cy="3299"/>
          </a:xfrm>
          <a:prstGeom prst="straightConnector1">
            <a:avLst/>
          </a:prstGeom>
          <a:noFill/>
          <a:ln cap="rnd" cmpd="sng" w="76200">
            <a:solidFill>
              <a:srgbClr val="1155CC"/>
            </a:solidFill>
            <a:prstDash val="solid"/>
            <a:miter/>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2" name="Shape 462"/>
        <p:cNvGrpSpPr/>
        <p:nvPr/>
      </p:nvGrpSpPr>
      <p:grpSpPr>
        <a:xfrm>
          <a:off x="0" y="0"/>
          <a:ext cx="0" cy="0"/>
          <a:chOff x="0" y="0"/>
          <a:chExt cx="0" cy="0"/>
        </a:xfrm>
      </p:grpSpPr>
      <p:cxnSp>
        <p:nvCxnSpPr>
          <p:cNvPr id="463" name="Shape 463"/>
          <p:cNvCxnSpPr/>
          <p:nvPr/>
        </p:nvCxnSpPr>
        <p:spPr>
          <a:xfrm rot="10800000">
            <a:off x="3447937" y="1192249"/>
            <a:ext cx="14400" cy="566699"/>
          </a:xfrm>
          <a:prstGeom prst="straightConnector1">
            <a:avLst/>
          </a:prstGeom>
          <a:noFill/>
          <a:ln cap="rnd" cmpd="sng" w="76200">
            <a:solidFill>
              <a:srgbClr val="1155CC"/>
            </a:solidFill>
            <a:prstDash val="solid"/>
            <a:miter/>
            <a:headEnd len="med" w="med" type="stealth"/>
            <a:tailEnd len="med" w="med" type="none"/>
          </a:ln>
        </p:spPr>
      </p:cxnSp>
      <p:sp>
        <p:nvSpPr>
          <p:cNvPr id="464" name="Shape 464"/>
          <p:cNvSpPr/>
          <p:nvPr/>
        </p:nvSpPr>
        <p:spPr>
          <a:xfrm>
            <a:off x="2032000" y="1752600"/>
            <a:ext cx="2870100" cy="1269899"/>
          </a:xfrm>
          <a:prstGeom prst="diamond">
            <a:avLst/>
          </a:prstGeom>
          <a:solidFill>
            <a:srgbClr val="FFFF00"/>
          </a:solidFill>
          <a:ln>
            <a:noFill/>
          </a:ln>
        </p:spPr>
        <p:txBody>
          <a:bodyPr anchorCtr="0" anchor="ctr" bIns="0" lIns="0" rIns="0" tIns="0">
            <a:noAutofit/>
          </a:bodyPr>
          <a:lstStyle/>
          <a:p>
            <a:pPr indent="0" lvl="0" marL="0" marR="0" rtl="0" algn="ctr">
              <a:lnSpc>
                <a:spcPct val="100000"/>
              </a:lnSpc>
              <a:spcBef>
                <a:spcPts val="0"/>
              </a:spcBef>
              <a:spcAft>
                <a:spcPts val="0"/>
              </a:spcAft>
              <a:buClr>
                <a:srgbClr val="FF0000"/>
              </a:buClr>
              <a:buSzPct val="25000"/>
              <a:buFont typeface="Cabin"/>
              <a:buNone/>
            </a:pPr>
            <a:r>
              <a:rPr lang="en-US" sz="3400">
                <a:solidFill>
                  <a:srgbClr val="FF0000"/>
                </a:solidFill>
                <a:latin typeface="Cabin"/>
                <a:ea typeface="Cabin"/>
                <a:cs typeface="Cabin"/>
                <a:sym typeface="Cabin"/>
              </a:rPr>
              <a:t>结束</a:t>
            </a:r>
            <a:r>
              <a:rPr b="0" i="0" lang="en-US" sz="3400" u="none" cap="none" strike="noStrike">
                <a:solidFill>
                  <a:srgbClr val="FF0000"/>
                </a:solidFill>
                <a:latin typeface="Cabin"/>
                <a:ea typeface="Cabin"/>
                <a:cs typeface="Cabin"/>
                <a:sym typeface="Cabin"/>
              </a:rPr>
              <a:t>?</a:t>
            </a:r>
          </a:p>
        </p:txBody>
      </p:sp>
      <p:cxnSp>
        <p:nvCxnSpPr>
          <p:cNvPr id="465" name="Shape 465"/>
          <p:cNvCxnSpPr/>
          <p:nvPr/>
        </p:nvCxnSpPr>
        <p:spPr>
          <a:xfrm rot="10800000">
            <a:off x="3467112" y="3022699"/>
            <a:ext cx="11100" cy="1498500"/>
          </a:xfrm>
          <a:prstGeom prst="straightConnector1">
            <a:avLst/>
          </a:prstGeom>
          <a:noFill/>
          <a:ln cap="rnd" cmpd="sng" w="76200">
            <a:solidFill>
              <a:srgbClr val="1155CC"/>
            </a:solidFill>
            <a:prstDash val="solid"/>
            <a:miter/>
            <a:headEnd len="med" w="med" type="none"/>
            <a:tailEnd len="med" w="med" type="stealth"/>
          </a:ln>
        </p:spPr>
      </p:cxnSp>
      <p:cxnSp>
        <p:nvCxnSpPr>
          <p:cNvPr id="466" name="Shape 466"/>
          <p:cNvCxnSpPr/>
          <p:nvPr/>
        </p:nvCxnSpPr>
        <p:spPr>
          <a:xfrm flipH="1" rot="10800000">
            <a:off x="6853237" y="2711574"/>
            <a:ext cx="15899" cy="644400"/>
          </a:xfrm>
          <a:prstGeom prst="straightConnector1">
            <a:avLst/>
          </a:prstGeom>
          <a:noFill/>
          <a:ln cap="rnd" cmpd="sng" w="76200">
            <a:solidFill>
              <a:srgbClr val="1155CC"/>
            </a:solidFill>
            <a:prstDash val="solid"/>
            <a:miter/>
            <a:headEnd len="med" w="med" type="stealth"/>
            <a:tailEnd len="med" w="med" type="none"/>
          </a:ln>
        </p:spPr>
      </p:cxnSp>
      <p:cxnSp>
        <p:nvCxnSpPr>
          <p:cNvPr id="467" name="Shape 467"/>
          <p:cNvCxnSpPr/>
          <p:nvPr/>
        </p:nvCxnSpPr>
        <p:spPr>
          <a:xfrm flipH="1">
            <a:off x="6850023" y="3209925"/>
            <a:ext cx="4799" cy="1314300"/>
          </a:xfrm>
          <a:prstGeom prst="straightConnector1">
            <a:avLst/>
          </a:prstGeom>
          <a:noFill/>
          <a:ln cap="rnd" cmpd="sng" w="76200">
            <a:solidFill>
              <a:srgbClr val="1155CC"/>
            </a:solidFill>
            <a:prstDash val="solid"/>
            <a:miter/>
            <a:headEnd len="med" w="med" type="none"/>
            <a:tailEnd len="med" w="med" type="none"/>
          </a:ln>
        </p:spPr>
      </p:cxnSp>
      <p:cxnSp>
        <p:nvCxnSpPr>
          <p:cNvPr id="468" name="Shape 468"/>
          <p:cNvCxnSpPr/>
          <p:nvPr/>
        </p:nvCxnSpPr>
        <p:spPr>
          <a:xfrm>
            <a:off x="3475037" y="4513212"/>
            <a:ext cx="3395100" cy="29400"/>
          </a:xfrm>
          <a:prstGeom prst="straightConnector1">
            <a:avLst/>
          </a:prstGeom>
          <a:noFill/>
          <a:ln cap="rnd" cmpd="sng" w="76200">
            <a:solidFill>
              <a:srgbClr val="1155CC"/>
            </a:solidFill>
            <a:prstDash val="solid"/>
            <a:miter/>
            <a:headEnd len="med" w="med" type="none"/>
            <a:tailEnd len="med" w="med" type="none"/>
          </a:ln>
        </p:spPr>
      </p:cxnSp>
      <p:cxnSp>
        <p:nvCxnSpPr>
          <p:cNvPr id="469" name="Shape 469"/>
          <p:cNvCxnSpPr/>
          <p:nvPr/>
        </p:nvCxnSpPr>
        <p:spPr>
          <a:xfrm flipH="1">
            <a:off x="1676374" y="2397125"/>
            <a:ext cx="396900" cy="3299"/>
          </a:xfrm>
          <a:prstGeom prst="straightConnector1">
            <a:avLst/>
          </a:prstGeom>
          <a:noFill/>
          <a:ln cap="rnd" cmpd="sng" w="76200">
            <a:solidFill>
              <a:srgbClr val="1155CC"/>
            </a:solidFill>
            <a:prstDash val="solid"/>
            <a:miter/>
            <a:headEnd len="med" w="med" type="none"/>
            <a:tailEnd len="med" w="med" type="stealth"/>
          </a:ln>
        </p:spPr>
      </p:cxnSp>
      <p:cxnSp>
        <p:nvCxnSpPr>
          <p:cNvPr id="470" name="Shape 470"/>
          <p:cNvCxnSpPr/>
          <p:nvPr/>
        </p:nvCxnSpPr>
        <p:spPr>
          <a:xfrm flipH="1" rot="10800000">
            <a:off x="3462337" y="5238874"/>
            <a:ext cx="15899" cy="644400"/>
          </a:xfrm>
          <a:prstGeom prst="straightConnector1">
            <a:avLst/>
          </a:prstGeom>
          <a:noFill/>
          <a:ln cap="rnd" cmpd="sng" w="76200">
            <a:solidFill>
              <a:srgbClr val="1155CC"/>
            </a:solidFill>
            <a:prstDash val="solid"/>
            <a:miter/>
            <a:headEnd len="med" w="med" type="stealth"/>
            <a:tailEnd len="med" w="med" type="none"/>
          </a:ln>
        </p:spPr>
      </p:cxnSp>
      <p:cxnSp>
        <p:nvCxnSpPr>
          <p:cNvPr id="471" name="Shape 471"/>
          <p:cNvCxnSpPr/>
          <p:nvPr/>
        </p:nvCxnSpPr>
        <p:spPr>
          <a:xfrm rot="10800000">
            <a:off x="1706436" y="2451012"/>
            <a:ext cx="3299" cy="2779799"/>
          </a:xfrm>
          <a:prstGeom prst="straightConnector1">
            <a:avLst/>
          </a:prstGeom>
          <a:noFill/>
          <a:ln cap="rnd" cmpd="sng" w="76200">
            <a:solidFill>
              <a:srgbClr val="1155CC"/>
            </a:solidFill>
            <a:prstDash val="solid"/>
            <a:miter/>
            <a:headEnd len="med" w="med" type="stealth"/>
            <a:tailEnd len="med" w="med" type="none"/>
          </a:ln>
        </p:spPr>
      </p:cxnSp>
      <p:cxnSp>
        <p:nvCxnSpPr>
          <p:cNvPr id="472" name="Shape 472"/>
          <p:cNvCxnSpPr/>
          <p:nvPr/>
        </p:nvCxnSpPr>
        <p:spPr>
          <a:xfrm>
            <a:off x="1706561" y="5256212"/>
            <a:ext cx="1752600" cy="0"/>
          </a:xfrm>
          <a:prstGeom prst="straightConnector1">
            <a:avLst/>
          </a:prstGeom>
          <a:noFill/>
          <a:ln cap="rnd" cmpd="sng" w="76200">
            <a:solidFill>
              <a:srgbClr val="1155CC"/>
            </a:solidFill>
            <a:prstDash val="solid"/>
            <a:miter/>
            <a:headEnd len="med" w="med" type="none"/>
            <a:tailEnd len="med" w="med" type="none"/>
          </a:ln>
        </p:spPr>
      </p:cxnSp>
      <p:sp>
        <p:nvSpPr>
          <p:cNvPr id="473" name="Shape 473"/>
          <p:cNvSpPr txBox="1"/>
          <p:nvPr/>
        </p:nvSpPr>
        <p:spPr>
          <a:xfrm>
            <a:off x="1150937" y="1638300"/>
            <a:ext cx="7253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是</a:t>
            </a:r>
          </a:p>
        </p:txBody>
      </p:sp>
      <p:sp>
        <p:nvSpPr>
          <p:cNvPr id="474" name="Shape 474"/>
          <p:cNvSpPr txBox="1"/>
          <p:nvPr/>
        </p:nvSpPr>
        <p:spPr>
          <a:xfrm>
            <a:off x="5397500" y="3302000"/>
            <a:ext cx="2921099" cy="749399"/>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a:t>
            </a:r>
            <a:r>
              <a:rPr b="0" i="0" lang="en-US" sz="3500" u="none" cap="none" strike="noStrike">
                <a:solidFill>
                  <a:srgbClr val="FF0000"/>
                </a:solidFill>
                <a:latin typeface="Cabin"/>
                <a:ea typeface="Cabin"/>
                <a:cs typeface="Cabin"/>
                <a:sym typeface="Cabin"/>
              </a:rPr>
              <a:t>i</a:t>
            </a:r>
          </a:p>
        </p:txBody>
      </p:sp>
      <p:sp>
        <p:nvSpPr>
          <p:cNvPr id="475" name="Shape 475"/>
          <p:cNvSpPr txBox="1"/>
          <p:nvPr/>
        </p:nvSpPr>
        <p:spPr>
          <a:xfrm>
            <a:off x="4407600" y="1471700"/>
            <a:ext cx="7239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否</a:t>
            </a:r>
          </a:p>
        </p:txBody>
      </p:sp>
      <p:sp>
        <p:nvSpPr>
          <p:cNvPr id="476" name="Shape 476"/>
          <p:cNvSpPr txBox="1"/>
          <p:nvPr/>
        </p:nvSpPr>
        <p:spPr>
          <a:xfrm>
            <a:off x="5397500" y="2019300"/>
            <a:ext cx="2997300" cy="749399"/>
          </a:xfrm>
          <a:prstGeom prst="rect">
            <a:avLst/>
          </a:prstGeom>
          <a:solidFill>
            <a:srgbClr val="FFFF00"/>
          </a:solidFill>
          <a:ln>
            <a:noFill/>
          </a:ln>
        </p:spPr>
        <p:txBody>
          <a:bodyPr anchorCtr="0" anchor="ctr" bIns="0" lIns="0" rIns="0" tIns="0">
            <a:noAutofit/>
          </a:bodyPr>
          <a:lstStyle/>
          <a:p>
            <a:pPr lvl="0" rtl="0" algn="ctr">
              <a:spcBef>
                <a:spcPts val="0"/>
              </a:spcBef>
              <a:buClr>
                <a:srgbClr val="FF0000"/>
              </a:buClr>
              <a:buSzPct val="25000"/>
              <a:buFont typeface="Cabin"/>
              <a:buNone/>
            </a:pPr>
            <a:r>
              <a:rPr lang="en-US" sz="3000">
                <a:solidFill>
                  <a:srgbClr val="FF0000"/>
                </a:solidFill>
                <a:latin typeface="Cabin"/>
                <a:ea typeface="Cabin"/>
                <a:cs typeface="Cabin"/>
                <a:sym typeface="Cabin"/>
              </a:rPr>
              <a:t>更改 i 到下一个值</a:t>
            </a:r>
          </a:p>
        </p:txBody>
      </p:sp>
      <p:cxnSp>
        <p:nvCxnSpPr>
          <p:cNvPr id="477" name="Shape 477"/>
          <p:cNvCxnSpPr/>
          <p:nvPr/>
        </p:nvCxnSpPr>
        <p:spPr>
          <a:xfrm flipH="1" rot="10800000">
            <a:off x="13185775" y="915987"/>
            <a:ext cx="12699" cy="307974"/>
          </a:xfrm>
          <a:prstGeom prst="straightConnector1">
            <a:avLst/>
          </a:prstGeom>
          <a:noFill/>
          <a:ln cap="rnd" cmpd="sng" w="50800">
            <a:solidFill>
              <a:srgbClr val="1155CC"/>
            </a:solidFill>
            <a:prstDash val="solid"/>
            <a:miter/>
            <a:headEnd len="med" w="med" type="stealth"/>
            <a:tailEnd len="med" w="med" type="none"/>
          </a:ln>
        </p:spPr>
      </p:cxnSp>
      <p:sp>
        <p:nvSpPr>
          <p:cNvPr id="478" name="Shape 478"/>
          <p:cNvSpPr txBox="1"/>
          <p:nvPr/>
        </p:nvSpPr>
        <p:spPr>
          <a:xfrm>
            <a:off x="11703050" y="1231900"/>
            <a:ext cx="2984500" cy="536575"/>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a:t>
            </a:r>
            <a:r>
              <a:rPr b="0" i="0" lang="en-US" sz="3500" u="none" cap="none" strike="noStrike">
                <a:solidFill>
                  <a:srgbClr val="FF0000"/>
                </a:solidFill>
                <a:latin typeface="Cabin"/>
                <a:ea typeface="Cabin"/>
                <a:cs typeface="Cabin"/>
                <a:sym typeface="Cabin"/>
              </a:rPr>
              <a:t>i</a:t>
            </a:r>
          </a:p>
        </p:txBody>
      </p:sp>
      <p:sp>
        <p:nvSpPr>
          <p:cNvPr id="479" name="Shape 479"/>
          <p:cNvSpPr txBox="1"/>
          <p:nvPr/>
        </p:nvSpPr>
        <p:spPr>
          <a:xfrm>
            <a:off x="11703050" y="381000"/>
            <a:ext cx="2984500" cy="523874"/>
          </a:xfrm>
          <a:prstGeom prst="rect">
            <a:avLst/>
          </a:prstGeom>
          <a:solidFill>
            <a:srgbClr val="FFFF00"/>
          </a:solidFill>
          <a:ln>
            <a:noFill/>
          </a:ln>
        </p:spPr>
        <p:txBody>
          <a:bodyPr anchorCtr="0" anchor="ctr" bIns="0" lIns="0" rIns="0" tIns="0">
            <a:noAutofit/>
          </a:bodyPr>
          <a:lstStyle/>
          <a:p>
            <a:pPr indent="0" lvl="0" marL="0" marR="0" rtl="0" algn="ctr">
              <a:lnSpc>
                <a:spcPct val="100000"/>
              </a:lnSpc>
              <a:spcBef>
                <a:spcPts val="0"/>
              </a:spcBef>
              <a:spcAft>
                <a:spcPts val="0"/>
              </a:spcAft>
              <a:buClr>
                <a:srgbClr val="FF0000"/>
              </a:buClr>
              <a:buSzPct val="25000"/>
              <a:buFont typeface="Cabin"/>
              <a:buNone/>
            </a:pPr>
            <a:r>
              <a:rPr b="0" i="0" lang="en-US" sz="3500" u="none" cap="none" strike="noStrike">
                <a:solidFill>
                  <a:srgbClr val="FF0000"/>
                </a:solidFill>
                <a:latin typeface="Cabin"/>
                <a:ea typeface="Cabin"/>
                <a:cs typeface="Cabin"/>
                <a:sym typeface="Cabin"/>
              </a:rPr>
              <a:t>i = 5</a:t>
            </a:r>
          </a:p>
        </p:txBody>
      </p:sp>
      <p:cxnSp>
        <p:nvCxnSpPr>
          <p:cNvPr id="480" name="Shape 480"/>
          <p:cNvCxnSpPr/>
          <p:nvPr/>
        </p:nvCxnSpPr>
        <p:spPr>
          <a:xfrm flipH="1" rot="10800000">
            <a:off x="13181012" y="1825625"/>
            <a:ext cx="12699" cy="307974"/>
          </a:xfrm>
          <a:prstGeom prst="straightConnector1">
            <a:avLst/>
          </a:prstGeom>
          <a:noFill/>
          <a:ln cap="rnd" cmpd="sng" w="50800">
            <a:solidFill>
              <a:srgbClr val="1155CC"/>
            </a:solidFill>
            <a:prstDash val="solid"/>
            <a:miter/>
            <a:headEnd len="med" w="med" type="stealth"/>
            <a:tailEnd len="med" w="med" type="none"/>
          </a:ln>
        </p:spPr>
      </p:cxnSp>
      <p:cxnSp>
        <p:nvCxnSpPr>
          <p:cNvPr id="481" name="Shape 481"/>
          <p:cNvCxnSpPr/>
          <p:nvPr/>
        </p:nvCxnSpPr>
        <p:spPr>
          <a:xfrm flipH="1" rot="10800000">
            <a:off x="13181012" y="2630486"/>
            <a:ext cx="12699" cy="307974"/>
          </a:xfrm>
          <a:prstGeom prst="straightConnector1">
            <a:avLst/>
          </a:prstGeom>
          <a:noFill/>
          <a:ln cap="rnd" cmpd="sng" w="50800">
            <a:solidFill>
              <a:srgbClr val="1155CC"/>
            </a:solidFill>
            <a:prstDash val="solid"/>
            <a:miter/>
            <a:headEnd len="med" w="med" type="stealth"/>
            <a:tailEnd len="med" w="med" type="none"/>
          </a:ln>
        </p:spPr>
      </p:cxnSp>
      <p:sp>
        <p:nvSpPr>
          <p:cNvPr id="482" name="Shape 482"/>
          <p:cNvSpPr txBox="1"/>
          <p:nvPr/>
        </p:nvSpPr>
        <p:spPr>
          <a:xfrm>
            <a:off x="11703050" y="2946400"/>
            <a:ext cx="2984500" cy="536575"/>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a:t>
            </a:r>
            <a:r>
              <a:rPr b="0" i="0" lang="en-US" sz="3500" u="none" cap="none" strike="noStrike">
                <a:solidFill>
                  <a:srgbClr val="FF0000"/>
                </a:solidFill>
                <a:latin typeface="Cabin"/>
                <a:ea typeface="Cabin"/>
                <a:cs typeface="Cabin"/>
                <a:sym typeface="Cabin"/>
              </a:rPr>
              <a:t>i</a:t>
            </a:r>
          </a:p>
        </p:txBody>
      </p:sp>
      <p:sp>
        <p:nvSpPr>
          <p:cNvPr id="483" name="Shape 483"/>
          <p:cNvSpPr txBox="1"/>
          <p:nvPr/>
        </p:nvSpPr>
        <p:spPr>
          <a:xfrm>
            <a:off x="11703050" y="2093911"/>
            <a:ext cx="2984500" cy="525462"/>
          </a:xfrm>
          <a:prstGeom prst="rect">
            <a:avLst/>
          </a:prstGeom>
          <a:solidFill>
            <a:srgbClr val="FFFF00"/>
          </a:solidFill>
          <a:ln>
            <a:noFill/>
          </a:ln>
        </p:spPr>
        <p:txBody>
          <a:bodyPr anchorCtr="0" anchor="ctr" bIns="0" lIns="0" rIns="0" tIns="0">
            <a:noAutofit/>
          </a:bodyPr>
          <a:lstStyle/>
          <a:p>
            <a:pPr indent="0" lvl="0" marL="0" marR="0" rtl="0" algn="ctr">
              <a:lnSpc>
                <a:spcPct val="100000"/>
              </a:lnSpc>
              <a:spcBef>
                <a:spcPts val="0"/>
              </a:spcBef>
              <a:spcAft>
                <a:spcPts val="0"/>
              </a:spcAft>
              <a:buClr>
                <a:srgbClr val="FF0000"/>
              </a:buClr>
              <a:buSzPct val="25000"/>
              <a:buFont typeface="Cabin"/>
              <a:buNone/>
            </a:pPr>
            <a:r>
              <a:rPr b="0" i="0" lang="en-US" sz="3500" u="none" cap="none" strike="noStrike">
                <a:solidFill>
                  <a:srgbClr val="FF0000"/>
                </a:solidFill>
                <a:latin typeface="Cabin"/>
                <a:ea typeface="Cabin"/>
                <a:cs typeface="Cabin"/>
                <a:sym typeface="Cabin"/>
              </a:rPr>
              <a:t>i = 4</a:t>
            </a:r>
          </a:p>
        </p:txBody>
      </p:sp>
      <p:cxnSp>
        <p:nvCxnSpPr>
          <p:cNvPr id="484" name="Shape 484"/>
          <p:cNvCxnSpPr/>
          <p:nvPr/>
        </p:nvCxnSpPr>
        <p:spPr>
          <a:xfrm flipH="1" rot="10800000">
            <a:off x="13181012" y="3459162"/>
            <a:ext cx="12699" cy="307974"/>
          </a:xfrm>
          <a:prstGeom prst="straightConnector1">
            <a:avLst/>
          </a:prstGeom>
          <a:noFill/>
          <a:ln cap="rnd" cmpd="sng" w="50800">
            <a:solidFill>
              <a:srgbClr val="1155CC"/>
            </a:solidFill>
            <a:prstDash val="solid"/>
            <a:miter/>
            <a:headEnd len="med" w="med" type="stealth"/>
            <a:tailEnd len="med" w="med" type="none"/>
          </a:ln>
        </p:spPr>
      </p:cxnSp>
      <p:cxnSp>
        <p:nvCxnSpPr>
          <p:cNvPr id="485" name="Shape 485"/>
          <p:cNvCxnSpPr/>
          <p:nvPr/>
        </p:nvCxnSpPr>
        <p:spPr>
          <a:xfrm flipH="1" rot="10800000">
            <a:off x="13181012" y="4310062"/>
            <a:ext cx="12699" cy="307974"/>
          </a:xfrm>
          <a:prstGeom prst="straightConnector1">
            <a:avLst/>
          </a:prstGeom>
          <a:noFill/>
          <a:ln cap="rnd" cmpd="sng" w="50800">
            <a:solidFill>
              <a:srgbClr val="1155CC"/>
            </a:solidFill>
            <a:prstDash val="solid"/>
            <a:miter/>
            <a:headEnd len="med" w="med" type="stealth"/>
            <a:tailEnd len="med" w="med" type="none"/>
          </a:ln>
        </p:spPr>
      </p:cxnSp>
      <p:sp>
        <p:nvSpPr>
          <p:cNvPr id="486" name="Shape 486"/>
          <p:cNvSpPr txBox="1"/>
          <p:nvPr/>
        </p:nvSpPr>
        <p:spPr>
          <a:xfrm>
            <a:off x="11703050" y="4625975"/>
            <a:ext cx="2984500" cy="536575"/>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a:t>
            </a:r>
            <a:r>
              <a:rPr b="0" i="0" lang="en-US" sz="3500" u="none" cap="none" strike="noStrike">
                <a:solidFill>
                  <a:srgbClr val="FF0000"/>
                </a:solidFill>
                <a:latin typeface="Cabin"/>
                <a:ea typeface="Cabin"/>
                <a:cs typeface="Cabin"/>
                <a:sym typeface="Cabin"/>
              </a:rPr>
              <a:t>i</a:t>
            </a:r>
          </a:p>
        </p:txBody>
      </p:sp>
      <p:sp>
        <p:nvSpPr>
          <p:cNvPr id="487" name="Shape 487"/>
          <p:cNvSpPr txBox="1"/>
          <p:nvPr/>
        </p:nvSpPr>
        <p:spPr>
          <a:xfrm>
            <a:off x="11703050" y="3773487"/>
            <a:ext cx="2984500" cy="525462"/>
          </a:xfrm>
          <a:prstGeom prst="rect">
            <a:avLst/>
          </a:prstGeom>
          <a:solidFill>
            <a:srgbClr val="FFFF00"/>
          </a:solidFill>
          <a:ln>
            <a:noFill/>
          </a:ln>
        </p:spPr>
        <p:txBody>
          <a:bodyPr anchorCtr="0" anchor="ctr" bIns="0" lIns="0" rIns="0" tIns="0">
            <a:noAutofit/>
          </a:bodyPr>
          <a:lstStyle/>
          <a:p>
            <a:pPr indent="0" lvl="0" marL="0" marR="0" rtl="0" algn="ctr">
              <a:lnSpc>
                <a:spcPct val="100000"/>
              </a:lnSpc>
              <a:spcBef>
                <a:spcPts val="0"/>
              </a:spcBef>
              <a:spcAft>
                <a:spcPts val="0"/>
              </a:spcAft>
              <a:buClr>
                <a:srgbClr val="FF0000"/>
              </a:buClr>
              <a:buSzPct val="25000"/>
              <a:buFont typeface="Cabin"/>
              <a:buNone/>
            </a:pPr>
            <a:r>
              <a:rPr b="0" i="0" lang="en-US" sz="3500" u="none" cap="none" strike="noStrike">
                <a:solidFill>
                  <a:srgbClr val="FF0000"/>
                </a:solidFill>
                <a:latin typeface="Cabin"/>
                <a:ea typeface="Cabin"/>
                <a:cs typeface="Cabin"/>
                <a:sym typeface="Cabin"/>
              </a:rPr>
              <a:t>i = 3</a:t>
            </a:r>
          </a:p>
        </p:txBody>
      </p:sp>
      <p:cxnSp>
        <p:nvCxnSpPr>
          <p:cNvPr id="488" name="Shape 488"/>
          <p:cNvCxnSpPr/>
          <p:nvPr/>
        </p:nvCxnSpPr>
        <p:spPr>
          <a:xfrm flipH="1" rot="10800000">
            <a:off x="13181012" y="5208587"/>
            <a:ext cx="12699" cy="307974"/>
          </a:xfrm>
          <a:prstGeom prst="straightConnector1">
            <a:avLst/>
          </a:prstGeom>
          <a:noFill/>
          <a:ln cap="rnd" cmpd="sng" w="50800">
            <a:solidFill>
              <a:srgbClr val="1155CC"/>
            </a:solidFill>
            <a:prstDash val="solid"/>
            <a:miter/>
            <a:headEnd len="med" w="med" type="stealth"/>
            <a:tailEnd len="med" w="med" type="none"/>
          </a:ln>
        </p:spPr>
      </p:cxnSp>
      <p:cxnSp>
        <p:nvCxnSpPr>
          <p:cNvPr id="489" name="Shape 489"/>
          <p:cNvCxnSpPr/>
          <p:nvPr/>
        </p:nvCxnSpPr>
        <p:spPr>
          <a:xfrm flipH="1" rot="10800000">
            <a:off x="13181012" y="6107111"/>
            <a:ext cx="12699" cy="306386"/>
          </a:xfrm>
          <a:prstGeom prst="straightConnector1">
            <a:avLst/>
          </a:prstGeom>
          <a:noFill/>
          <a:ln cap="rnd" cmpd="sng" w="50800">
            <a:solidFill>
              <a:srgbClr val="1155CC"/>
            </a:solidFill>
            <a:prstDash val="solid"/>
            <a:miter/>
            <a:headEnd len="med" w="med" type="stealth"/>
            <a:tailEnd len="med" w="med" type="none"/>
          </a:ln>
        </p:spPr>
      </p:cxnSp>
      <p:sp>
        <p:nvSpPr>
          <p:cNvPr id="490" name="Shape 490"/>
          <p:cNvSpPr txBox="1"/>
          <p:nvPr/>
        </p:nvSpPr>
        <p:spPr>
          <a:xfrm>
            <a:off x="11703050" y="6421437"/>
            <a:ext cx="2984500" cy="536575"/>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a:t>
            </a:r>
            <a:r>
              <a:rPr b="0" i="0" lang="en-US" sz="3500" u="none" cap="none" strike="noStrike">
                <a:solidFill>
                  <a:srgbClr val="FF0000"/>
                </a:solidFill>
                <a:latin typeface="Cabin"/>
                <a:ea typeface="Cabin"/>
                <a:cs typeface="Cabin"/>
                <a:sym typeface="Cabin"/>
              </a:rPr>
              <a:t>i</a:t>
            </a:r>
          </a:p>
        </p:txBody>
      </p:sp>
      <p:sp>
        <p:nvSpPr>
          <p:cNvPr id="491" name="Shape 491"/>
          <p:cNvSpPr txBox="1"/>
          <p:nvPr/>
        </p:nvSpPr>
        <p:spPr>
          <a:xfrm>
            <a:off x="11703050" y="5570537"/>
            <a:ext cx="2984500" cy="523874"/>
          </a:xfrm>
          <a:prstGeom prst="rect">
            <a:avLst/>
          </a:prstGeom>
          <a:solidFill>
            <a:srgbClr val="FFFF00"/>
          </a:solidFill>
          <a:ln>
            <a:noFill/>
          </a:ln>
        </p:spPr>
        <p:txBody>
          <a:bodyPr anchorCtr="0" anchor="ctr" bIns="0" lIns="0" rIns="0" tIns="0">
            <a:noAutofit/>
          </a:bodyPr>
          <a:lstStyle/>
          <a:p>
            <a:pPr indent="0" lvl="0" marL="0" marR="0" rtl="0" algn="ctr">
              <a:lnSpc>
                <a:spcPct val="100000"/>
              </a:lnSpc>
              <a:spcBef>
                <a:spcPts val="0"/>
              </a:spcBef>
              <a:spcAft>
                <a:spcPts val="0"/>
              </a:spcAft>
              <a:buClr>
                <a:srgbClr val="FF0000"/>
              </a:buClr>
              <a:buSzPct val="25000"/>
              <a:buFont typeface="Cabin"/>
              <a:buNone/>
            </a:pPr>
            <a:r>
              <a:rPr b="0" i="0" lang="en-US" sz="3500" u="none" cap="none" strike="noStrike">
                <a:solidFill>
                  <a:srgbClr val="FF0000"/>
                </a:solidFill>
                <a:latin typeface="Cabin"/>
                <a:ea typeface="Cabin"/>
                <a:cs typeface="Cabin"/>
                <a:sym typeface="Cabin"/>
              </a:rPr>
              <a:t>i = 2</a:t>
            </a:r>
          </a:p>
        </p:txBody>
      </p:sp>
      <p:cxnSp>
        <p:nvCxnSpPr>
          <p:cNvPr id="492" name="Shape 492"/>
          <p:cNvCxnSpPr/>
          <p:nvPr/>
        </p:nvCxnSpPr>
        <p:spPr>
          <a:xfrm flipH="1" rot="10800000">
            <a:off x="13181012" y="6934200"/>
            <a:ext cx="12699" cy="307974"/>
          </a:xfrm>
          <a:prstGeom prst="straightConnector1">
            <a:avLst/>
          </a:prstGeom>
          <a:noFill/>
          <a:ln cap="rnd" cmpd="sng" w="50800">
            <a:solidFill>
              <a:srgbClr val="1155CC"/>
            </a:solidFill>
            <a:prstDash val="solid"/>
            <a:miter/>
            <a:headEnd len="med" w="med" type="stealth"/>
            <a:tailEnd len="med" w="med" type="none"/>
          </a:ln>
        </p:spPr>
      </p:cxnSp>
      <p:cxnSp>
        <p:nvCxnSpPr>
          <p:cNvPr id="493" name="Shape 493"/>
          <p:cNvCxnSpPr/>
          <p:nvPr/>
        </p:nvCxnSpPr>
        <p:spPr>
          <a:xfrm flipH="1" rot="10800000">
            <a:off x="13181012" y="7808911"/>
            <a:ext cx="12699" cy="307974"/>
          </a:xfrm>
          <a:prstGeom prst="straightConnector1">
            <a:avLst/>
          </a:prstGeom>
          <a:noFill/>
          <a:ln cap="rnd" cmpd="sng" w="50800">
            <a:solidFill>
              <a:srgbClr val="1155CC"/>
            </a:solidFill>
            <a:prstDash val="solid"/>
            <a:miter/>
            <a:headEnd len="med" w="med" type="stealth"/>
            <a:tailEnd len="med" w="med" type="none"/>
          </a:ln>
        </p:spPr>
      </p:cxnSp>
      <p:sp>
        <p:nvSpPr>
          <p:cNvPr id="494" name="Shape 494"/>
          <p:cNvSpPr txBox="1"/>
          <p:nvPr/>
        </p:nvSpPr>
        <p:spPr>
          <a:xfrm>
            <a:off x="11703050" y="8124825"/>
            <a:ext cx="2984500" cy="534987"/>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a:t>
            </a:r>
            <a:r>
              <a:rPr b="0" i="0" lang="en-US" sz="3500" u="none" cap="none" strike="noStrike">
                <a:solidFill>
                  <a:srgbClr val="FF0000"/>
                </a:solidFill>
                <a:latin typeface="Cabin"/>
                <a:ea typeface="Cabin"/>
                <a:cs typeface="Cabin"/>
                <a:sym typeface="Cabin"/>
              </a:rPr>
              <a:t>i</a:t>
            </a:r>
          </a:p>
        </p:txBody>
      </p:sp>
      <p:sp>
        <p:nvSpPr>
          <p:cNvPr id="495" name="Shape 495"/>
          <p:cNvSpPr txBox="1"/>
          <p:nvPr/>
        </p:nvSpPr>
        <p:spPr>
          <a:xfrm>
            <a:off x="11703050" y="7272336"/>
            <a:ext cx="2984500" cy="525462"/>
          </a:xfrm>
          <a:prstGeom prst="rect">
            <a:avLst/>
          </a:prstGeom>
          <a:solidFill>
            <a:srgbClr val="FFFF00"/>
          </a:solidFill>
          <a:ln>
            <a:noFill/>
          </a:ln>
        </p:spPr>
        <p:txBody>
          <a:bodyPr anchorCtr="0" anchor="ctr" bIns="0" lIns="0" rIns="0" tIns="0">
            <a:noAutofit/>
          </a:bodyPr>
          <a:lstStyle/>
          <a:p>
            <a:pPr indent="0" lvl="0" marL="0" marR="0" rtl="0" algn="ctr">
              <a:lnSpc>
                <a:spcPct val="100000"/>
              </a:lnSpc>
              <a:spcBef>
                <a:spcPts val="0"/>
              </a:spcBef>
              <a:spcAft>
                <a:spcPts val="0"/>
              </a:spcAft>
              <a:buClr>
                <a:srgbClr val="FF0000"/>
              </a:buClr>
              <a:buSzPct val="25000"/>
              <a:buFont typeface="Cabin"/>
              <a:buNone/>
            </a:pPr>
            <a:r>
              <a:rPr b="0" i="0" lang="en-US" sz="3500" u="none" cap="none" strike="noStrike">
                <a:solidFill>
                  <a:srgbClr val="FF0000"/>
                </a:solidFill>
                <a:latin typeface="Cabin"/>
                <a:ea typeface="Cabin"/>
                <a:cs typeface="Cabin"/>
                <a:sym typeface="Cabin"/>
              </a:rPr>
              <a:t>i = 1</a:t>
            </a:r>
          </a:p>
        </p:txBody>
      </p:sp>
      <p:sp>
        <p:nvSpPr>
          <p:cNvPr id="496" name="Shape 496"/>
          <p:cNvSpPr txBox="1"/>
          <p:nvPr/>
        </p:nvSpPr>
        <p:spPr>
          <a:xfrm>
            <a:off x="4481375" y="6254750"/>
            <a:ext cx="6268200" cy="11430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for</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i</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in</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[5, 4, 3, 2, 1]</a:t>
            </a:r>
            <a:r>
              <a:rPr b="0" i="0" lang="en-US" sz="3000" u="none" cap="none" strike="noStrike">
                <a:solidFill>
                  <a:srgbClr val="00FF00"/>
                </a:solidFill>
                <a:latin typeface="Courier New"/>
                <a:ea typeface="Courier New"/>
                <a:cs typeface="Courier New"/>
                <a:sym typeface="Courier New"/>
              </a:rPr>
              <a:t> </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i</a:t>
            </a:r>
          </a:p>
        </p:txBody>
      </p:sp>
      <p:cxnSp>
        <p:nvCxnSpPr>
          <p:cNvPr id="497" name="Shape 497"/>
          <p:cNvCxnSpPr>
            <a:endCxn id="476" idx="1"/>
          </p:cNvCxnSpPr>
          <p:nvPr/>
        </p:nvCxnSpPr>
        <p:spPr>
          <a:xfrm flipH="1" rot="10800000">
            <a:off x="4919600" y="2393999"/>
            <a:ext cx="477900" cy="3000"/>
          </a:xfrm>
          <a:prstGeom prst="straightConnector1">
            <a:avLst/>
          </a:prstGeom>
          <a:noFill/>
          <a:ln cap="rnd" cmpd="sng" w="76200">
            <a:solidFill>
              <a:srgbClr val="1155CC"/>
            </a:solidFill>
            <a:prstDash val="solid"/>
            <a:miter/>
            <a:headEnd len="med" w="med" type="none"/>
            <a:tailEnd len="med" w="med" type="stealth"/>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1" name="Shape 501"/>
        <p:cNvGrpSpPr/>
        <p:nvPr/>
      </p:nvGrpSpPr>
      <p:grpSpPr>
        <a:xfrm>
          <a:off x="0" y="0"/>
          <a:ext cx="0" cy="0"/>
          <a:chOff x="0" y="0"/>
          <a:chExt cx="0" cy="0"/>
        </a:xfrm>
      </p:grpSpPr>
      <p:sp>
        <p:nvSpPr>
          <p:cNvPr id="502" name="Shape 502"/>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rgbClr val="00FF00"/>
                </a:solidFill>
                <a:latin typeface="Cabin"/>
                <a:ea typeface="Cabin"/>
                <a:cs typeface="Cabin"/>
                <a:sym typeface="Cabin"/>
              </a:rPr>
              <a:t>定循环</a:t>
            </a:r>
          </a:p>
        </p:txBody>
      </p:sp>
      <p:sp>
        <p:nvSpPr>
          <p:cNvPr id="503" name="Shape 503"/>
          <p:cNvSpPr txBox="1"/>
          <p:nvPr>
            <p:ph idx="1" type="body"/>
          </p:nvPr>
        </p:nvSpPr>
        <p:spPr>
          <a:xfrm>
            <a:off x="1155700" y="2012200"/>
            <a:ext cx="13932000" cy="6065099"/>
          </a:xfrm>
          <a:prstGeom prst="rect">
            <a:avLst/>
          </a:prstGeom>
          <a:noFill/>
          <a:ln>
            <a:noFill/>
          </a:ln>
        </p:spPr>
        <p:txBody>
          <a:bodyPr anchorCtr="0" anchor="ctr" bIns="38100" lIns="38100" rIns="38100" tIns="38100">
            <a:noAutofit/>
          </a:bodyPr>
          <a:lstStyle/>
          <a:p>
            <a:pPr indent="-371094" lvl="0" marL="749300" rtl="0">
              <a:spcBef>
                <a:spcPts val="0"/>
              </a:spcBef>
              <a:buClr>
                <a:schemeClr val="lt1"/>
              </a:buClr>
              <a:buSzPct val="100000"/>
              <a:buFont typeface="Cabin"/>
              <a:buChar char="•"/>
            </a:pPr>
            <a:r>
              <a:rPr lang="en-US" sz="3600">
                <a:solidFill>
                  <a:schemeClr val="lt1"/>
                </a:solidFill>
                <a:latin typeface="Cabin"/>
                <a:ea typeface="Cabin"/>
                <a:cs typeface="Cabin"/>
                <a:sym typeface="Cabin"/>
              </a:rPr>
              <a:t>通常我们拥有 </a:t>
            </a:r>
            <a:r>
              <a:rPr lang="en-US" sz="3600">
                <a:solidFill>
                  <a:srgbClr val="FF7F00"/>
                </a:solidFill>
                <a:latin typeface="Cabin"/>
                <a:ea typeface="Cabin"/>
                <a:cs typeface="Cabin"/>
                <a:sym typeface="Cabin"/>
              </a:rPr>
              <a:t>一个文件的每一行</a:t>
            </a:r>
            <a:r>
              <a:rPr lang="en-US" sz="3600">
                <a:solidFill>
                  <a:schemeClr val="lt1"/>
                </a:solidFill>
                <a:latin typeface="Cabin"/>
                <a:ea typeface="Cabin"/>
                <a:cs typeface="Cabin"/>
                <a:sym typeface="Cabin"/>
              </a:rPr>
              <a:t>所构成的项目</a:t>
            </a:r>
            <a:r>
              <a:rPr lang="en-US" sz="3600">
                <a:solidFill>
                  <a:srgbClr val="FF7F00"/>
                </a:solidFill>
                <a:latin typeface="Cabin"/>
                <a:ea typeface="Cabin"/>
                <a:cs typeface="Cabin"/>
                <a:sym typeface="Cabin"/>
              </a:rPr>
              <a:t>清单 </a:t>
            </a:r>
            <a:r>
              <a:rPr lang="en-US" sz="3600">
                <a:solidFill>
                  <a:schemeClr val="lt1"/>
                </a:solidFill>
                <a:latin typeface="Cabin"/>
                <a:ea typeface="Cabin"/>
                <a:cs typeface="Cabin"/>
                <a:sym typeface="Cabin"/>
              </a:rPr>
              <a:t>- 事实上是事物的 </a:t>
            </a:r>
            <a:r>
              <a:rPr lang="en-US" sz="3600">
                <a:solidFill>
                  <a:srgbClr val="FFFF00"/>
                </a:solidFill>
                <a:latin typeface="Cabin"/>
                <a:ea typeface="Cabin"/>
                <a:cs typeface="Cabin"/>
                <a:sym typeface="Cabin"/>
              </a:rPr>
              <a:t>有限集合</a:t>
            </a:r>
          </a:p>
          <a:p>
            <a:pPr indent="-371094" lvl="0" marL="749300" rtl="0">
              <a:spcBef>
                <a:spcPts val="0"/>
              </a:spcBef>
              <a:buClr>
                <a:schemeClr val="lt1"/>
              </a:buClr>
              <a:buSzPct val="100000"/>
              <a:buFont typeface="Cabin"/>
              <a:buChar char="•"/>
            </a:pPr>
            <a:r>
              <a:rPr lang="en-US" sz="3600">
                <a:solidFill>
                  <a:schemeClr val="lt1"/>
                </a:solidFill>
                <a:latin typeface="Cabin"/>
                <a:ea typeface="Cabin"/>
                <a:cs typeface="Cabin"/>
                <a:sym typeface="Cabin"/>
              </a:rPr>
              <a:t>我们可以写一个循环，使用Python的 </a:t>
            </a:r>
            <a:r>
              <a:rPr lang="en-US" sz="3600">
                <a:solidFill>
                  <a:srgbClr val="FFFF00"/>
                </a:solidFill>
                <a:latin typeface="Cabin"/>
                <a:ea typeface="Cabin"/>
                <a:cs typeface="Cabin"/>
                <a:sym typeface="Cabin"/>
              </a:rPr>
              <a:t>for </a:t>
            </a:r>
            <a:r>
              <a:rPr lang="en-US" sz="3600">
                <a:solidFill>
                  <a:schemeClr val="lt1"/>
                </a:solidFill>
                <a:latin typeface="Cabin"/>
                <a:ea typeface="Cabin"/>
                <a:cs typeface="Cabin"/>
                <a:sym typeface="Cabin"/>
              </a:rPr>
              <a:t>结构，为一个集合中的每一个元素运行一次循环</a:t>
            </a:r>
          </a:p>
          <a:p>
            <a:pPr indent="-371094" lvl="0" marL="749300" rtl="0">
              <a:spcBef>
                <a:spcPts val="0"/>
              </a:spcBef>
              <a:buClr>
                <a:schemeClr val="lt1"/>
              </a:buClr>
              <a:buSzPct val="100000"/>
              <a:buFont typeface="Cabin"/>
              <a:buChar char="•"/>
            </a:pPr>
            <a:r>
              <a:rPr lang="en-US" sz="3600">
                <a:solidFill>
                  <a:schemeClr val="lt1"/>
                </a:solidFill>
                <a:latin typeface="Cabin"/>
                <a:ea typeface="Cabin"/>
                <a:cs typeface="Cabin"/>
                <a:sym typeface="Cabin"/>
              </a:rPr>
              <a:t>这些循环被称为 </a:t>
            </a:r>
            <a:r>
              <a:rPr lang="en-US" sz="3600">
                <a:solidFill>
                  <a:schemeClr val="accent1"/>
                </a:solidFill>
                <a:latin typeface="Cabin"/>
                <a:ea typeface="Cabin"/>
                <a:cs typeface="Cabin"/>
                <a:sym typeface="Cabin"/>
              </a:rPr>
              <a:t>“定循环”</a:t>
            </a:r>
            <a:r>
              <a:rPr lang="en-US" sz="3600">
                <a:solidFill>
                  <a:schemeClr val="lt1"/>
                </a:solidFill>
                <a:latin typeface="Cabin"/>
                <a:ea typeface="Cabin"/>
                <a:cs typeface="Cabin"/>
                <a:sym typeface="Cabin"/>
              </a:rPr>
              <a:t> 因为他们运行次数为一个切确的数字</a:t>
            </a:r>
          </a:p>
          <a:p>
            <a:pPr indent="-371094" lvl="0" marL="749300" rtl="0">
              <a:spcBef>
                <a:spcPts val="0"/>
              </a:spcBef>
              <a:buClr>
                <a:schemeClr val="lt1"/>
              </a:buClr>
              <a:buSzPct val="100000"/>
              <a:buFont typeface="Cabin"/>
              <a:buChar char="•"/>
            </a:pPr>
            <a:r>
              <a:rPr lang="en-US" sz="3600">
                <a:solidFill>
                  <a:schemeClr val="lt1"/>
                </a:solidFill>
                <a:latin typeface="Cabin"/>
                <a:ea typeface="Cabin"/>
                <a:cs typeface="Cabin"/>
                <a:sym typeface="Cabin"/>
              </a:rPr>
              <a:t>我们称之为 </a:t>
            </a:r>
            <a:r>
              <a:rPr lang="en-US" sz="3600">
                <a:solidFill>
                  <a:schemeClr val="accent1"/>
                </a:solidFill>
                <a:latin typeface="Cabin"/>
                <a:ea typeface="Cabin"/>
                <a:cs typeface="Cabin"/>
                <a:sym typeface="Cabin"/>
              </a:rPr>
              <a:t>“定循环为了集合的每一个成员迭代一次”</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7638525" y="152350"/>
            <a:ext cx="7810499" cy="1663800"/>
          </a:xfrm>
          <a:prstGeom prst="rect">
            <a:avLst/>
          </a:prstGeom>
          <a:noFill/>
          <a:ln cap="flat" cmpd="sng" w="9525">
            <a:solidFill>
              <a:schemeClr val="lt1"/>
            </a:solidFill>
            <a:prstDash val="solid"/>
            <a:round/>
            <a:headEnd len="med" w="med" type="none"/>
            <a:tailEnd len="med" w="med" type="none"/>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200"/>
              <a:t>重</a:t>
            </a:r>
            <a:r>
              <a:rPr lang="en-US" sz="7200">
                <a:solidFill>
                  <a:schemeClr val="lt1"/>
                </a:solidFill>
                <a:latin typeface="Cabin"/>
                <a:ea typeface="Cabin"/>
                <a:cs typeface="Cabin"/>
                <a:sym typeface="Cabin"/>
              </a:rPr>
              <a:t>循环步骤</a:t>
            </a:r>
          </a:p>
        </p:txBody>
      </p:sp>
      <p:sp>
        <p:nvSpPr>
          <p:cNvPr id="213" name="Shape 213"/>
          <p:cNvSpPr txBox="1"/>
          <p:nvPr/>
        </p:nvSpPr>
        <p:spPr>
          <a:xfrm>
            <a:off x="7558075" y="2184400"/>
            <a:ext cx="4104300" cy="4432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程序</a:t>
            </a:r>
            <a:r>
              <a:rPr b="0" i="0" lang="en-US" sz="3600" u="none" cap="none" strike="noStrike">
                <a:solidFill>
                  <a:schemeClr val="lt1"/>
                </a:solidFill>
                <a:latin typeface="Cabin"/>
                <a:ea typeface="Cabin"/>
                <a:cs typeface="Cabin"/>
                <a:sym typeface="Cabin"/>
              </a:rPr>
              <a:t>:</a:t>
            </a:r>
          </a:p>
          <a:p>
            <a:pPr indent="0" lvl="0" marL="0" marR="0" rtl="0" algn="ctr">
              <a:lnSpc>
                <a:spcPct val="100000"/>
              </a:lnSpc>
              <a:spcBef>
                <a:spcPts val="0"/>
              </a:spcBef>
              <a:spcAft>
                <a:spcPts val="0"/>
              </a:spcAft>
              <a:buNone/>
            </a:pPr>
            <a:r>
              <a:t/>
            </a:r>
            <a:endParaRPr b="0" i="0" sz="3600" u="none" cap="none" strike="noStrike">
              <a:solidFill>
                <a:srgbClr val="FF7F00"/>
              </a:solidFill>
              <a:latin typeface="Cabin"/>
              <a:ea typeface="Cabin"/>
              <a:cs typeface="Cabin"/>
              <a:sym typeface="Cabin"/>
            </a:endParaRP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n</a:t>
            </a:r>
            <a:r>
              <a:rPr b="0" i="0" lang="en-US" sz="3000" u="none" cap="none" strike="noStrike">
                <a:solidFill>
                  <a:srgbClr val="FFFF00"/>
                </a:solidFill>
                <a:latin typeface="Courier New"/>
                <a:ea typeface="Courier New"/>
                <a:cs typeface="Courier New"/>
                <a:sym typeface="Courier New"/>
              </a:rPr>
              <a:t>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rgbClr val="FFFF00"/>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5</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while </a:t>
            </a:r>
            <a:r>
              <a:rPr b="0" i="0" lang="en-US" sz="3000" u="none" cap="none" strike="noStrike">
                <a:solidFill>
                  <a:srgbClr val="00FF00"/>
                </a:solidFill>
                <a:latin typeface="Courier New"/>
                <a:ea typeface="Courier New"/>
                <a:cs typeface="Courier New"/>
                <a:sym typeface="Courier New"/>
              </a:rPr>
              <a:t>n</a:t>
            </a:r>
            <a:r>
              <a:rPr b="0" i="0" lang="en-US" sz="3000" u="none" cap="none" strike="noStrike">
                <a:solidFill>
                  <a:srgbClr val="FFFF00"/>
                </a:solidFill>
                <a:latin typeface="Courier New"/>
                <a:ea typeface="Courier New"/>
                <a:cs typeface="Courier New"/>
                <a:sym typeface="Courier New"/>
              </a:rPr>
              <a:t> </a:t>
            </a:r>
            <a:r>
              <a:rPr b="0" i="0" lang="en-US" sz="3000" u="none" cap="none" strike="noStrike">
                <a:solidFill>
                  <a:srgbClr val="00FFFF"/>
                </a:solidFill>
                <a:latin typeface="Courier New"/>
                <a:ea typeface="Courier New"/>
                <a:cs typeface="Courier New"/>
                <a:sym typeface="Courier New"/>
              </a:rPr>
              <a:t>&gt;</a:t>
            </a:r>
            <a:r>
              <a:rPr b="0" i="0" lang="en-US" sz="3000" u="none" cap="none" strike="noStrike">
                <a:solidFill>
                  <a:srgbClr val="FFFF00"/>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0</a:t>
            </a:r>
            <a:r>
              <a:rPr b="0" i="0" lang="en-US" sz="3000" u="none" cap="none" strike="noStrike">
                <a:solidFill>
                  <a:srgbClr val="FFFF00"/>
                </a:solidFill>
                <a:latin typeface="Courier New"/>
                <a:ea typeface="Courier New"/>
                <a:cs typeface="Courier New"/>
                <a:sym typeface="Courier New"/>
              </a:rPr>
              <a:t> :</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    print </a:t>
            </a:r>
            <a:r>
              <a:rPr b="0" i="0" lang="en-US" sz="3000" u="none" cap="none" strike="noStrike">
                <a:solidFill>
                  <a:srgbClr val="00FF00"/>
                </a:solidFill>
                <a:latin typeface="Courier New"/>
                <a:ea typeface="Courier New"/>
                <a:cs typeface="Courier New"/>
                <a:sym typeface="Courier New"/>
              </a:rPr>
              <a:t>n</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n</a:t>
            </a:r>
            <a:r>
              <a:rPr b="0" i="0" lang="en-US" sz="3000" u="none" cap="none" strike="noStrike">
                <a:solidFill>
                  <a:srgbClr val="FFFF00"/>
                </a:solidFill>
                <a:latin typeface="Courier New"/>
                <a:ea typeface="Courier New"/>
                <a:cs typeface="Courier New"/>
                <a:sym typeface="Courier New"/>
              </a:rPr>
              <a:t>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rgbClr val="FFFF00"/>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n</a:t>
            </a:r>
            <a:r>
              <a:rPr b="0" i="0" lang="en-US" sz="3000" u="none" cap="none" strike="noStrike">
                <a:solidFill>
                  <a:srgbClr val="FFFF00"/>
                </a:solidFill>
                <a:latin typeface="Courier New"/>
                <a:ea typeface="Courier New"/>
                <a:cs typeface="Courier New"/>
                <a:sym typeface="Courier New"/>
              </a:rPr>
              <a:t>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rgbClr val="FFFF00"/>
                </a:solidFill>
                <a:latin typeface="Courier New"/>
                <a:ea typeface="Courier New"/>
                <a:cs typeface="Courier New"/>
                <a:sym typeface="Courier New"/>
              </a:rPr>
              <a:t> 1</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print </a:t>
            </a:r>
            <a:r>
              <a:rPr b="0" i="0" lang="en-US" sz="3000" u="none" cap="none" strike="noStrike">
                <a:solidFill>
                  <a:srgbClr val="FF7F00"/>
                </a:solidFill>
                <a:latin typeface="Courier New"/>
                <a:ea typeface="Courier New"/>
                <a:cs typeface="Courier New"/>
                <a:sym typeface="Courier New"/>
              </a:rPr>
              <a:t>'Blastoff!'</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rgbClr val="FF7F00"/>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n</a:t>
            </a:r>
          </a:p>
        </p:txBody>
      </p:sp>
      <p:cxnSp>
        <p:nvCxnSpPr>
          <p:cNvPr id="214" name="Shape 214"/>
          <p:cNvCxnSpPr/>
          <p:nvPr/>
        </p:nvCxnSpPr>
        <p:spPr>
          <a:xfrm rot="10800000">
            <a:off x="2838449" y="1344612"/>
            <a:ext cx="14287" cy="566736"/>
          </a:xfrm>
          <a:prstGeom prst="straightConnector1">
            <a:avLst/>
          </a:prstGeom>
          <a:noFill/>
          <a:ln cap="rnd" cmpd="sng" w="76200">
            <a:solidFill>
              <a:srgbClr val="1155CC"/>
            </a:solidFill>
            <a:prstDash val="solid"/>
            <a:miter/>
            <a:headEnd len="med" w="med" type="stealth"/>
            <a:tailEnd len="med" w="med" type="none"/>
          </a:ln>
        </p:spPr>
      </p:cxnSp>
      <p:cxnSp>
        <p:nvCxnSpPr>
          <p:cNvPr id="215" name="Shape 215"/>
          <p:cNvCxnSpPr/>
          <p:nvPr/>
        </p:nvCxnSpPr>
        <p:spPr>
          <a:xfrm flipH="1">
            <a:off x="10891836" y="3554412"/>
            <a:ext cx="1958974" cy="512762"/>
          </a:xfrm>
          <a:prstGeom prst="straightConnector1">
            <a:avLst/>
          </a:prstGeom>
          <a:noFill/>
          <a:ln cap="rnd" cmpd="sng" w="50800">
            <a:solidFill>
              <a:srgbClr val="FF7F00"/>
            </a:solidFill>
            <a:prstDash val="solid"/>
            <a:miter/>
            <a:headEnd len="med" w="med" type="stealth"/>
            <a:tailEnd len="med" w="med" type="none"/>
          </a:ln>
        </p:spPr>
      </p:cxnSp>
      <p:sp>
        <p:nvSpPr>
          <p:cNvPr id="216" name="Shape 216"/>
          <p:cNvSpPr/>
          <p:nvPr/>
        </p:nvSpPr>
        <p:spPr>
          <a:xfrm>
            <a:off x="1422400" y="1905000"/>
            <a:ext cx="2870100" cy="1269899"/>
          </a:xfrm>
          <a:prstGeom prst="diamond">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rgbClr val="FF0000"/>
              </a:buClr>
              <a:buSzPct val="25000"/>
              <a:buFont typeface="Cabin"/>
              <a:buNone/>
            </a:pPr>
            <a:r>
              <a:rPr b="0" i="0" lang="en-US" sz="3500" u="none" cap="none" strike="noStrike">
                <a:solidFill>
                  <a:srgbClr val="FF0000"/>
                </a:solidFill>
                <a:latin typeface="Cabin"/>
                <a:ea typeface="Cabin"/>
                <a:cs typeface="Cabin"/>
                <a:sym typeface="Cabin"/>
              </a:rPr>
              <a:t>n &gt; 0 ?</a:t>
            </a:r>
          </a:p>
        </p:txBody>
      </p:sp>
      <p:cxnSp>
        <p:nvCxnSpPr>
          <p:cNvPr id="217" name="Shape 217"/>
          <p:cNvCxnSpPr/>
          <p:nvPr/>
        </p:nvCxnSpPr>
        <p:spPr>
          <a:xfrm flipH="1" rot="10800000">
            <a:off x="2836861" y="3175000"/>
            <a:ext cx="20636" cy="2317749"/>
          </a:xfrm>
          <a:prstGeom prst="straightConnector1">
            <a:avLst/>
          </a:prstGeom>
          <a:noFill/>
          <a:ln cap="rnd" cmpd="sng" w="76200">
            <a:solidFill>
              <a:srgbClr val="1155CC"/>
            </a:solidFill>
            <a:prstDash val="solid"/>
            <a:miter/>
            <a:headEnd len="med" w="med" type="none"/>
            <a:tailEnd len="med" w="med" type="stealth"/>
          </a:ln>
        </p:spPr>
      </p:cxnSp>
      <p:cxnSp>
        <p:nvCxnSpPr>
          <p:cNvPr id="218" name="Shape 218"/>
          <p:cNvCxnSpPr/>
          <p:nvPr/>
        </p:nvCxnSpPr>
        <p:spPr>
          <a:xfrm rot="10800000">
            <a:off x="4279899" y="2533649"/>
            <a:ext cx="777875" cy="15875"/>
          </a:xfrm>
          <a:prstGeom prst="straightConnector1">
            <a:avLst/>
          </a:prstGeom>
          <a:noFill/>
          <a:ln cap="rnd" cmpd="sng" w="76200">
            <a:solidFill>
              <a:srgbClr val="1155CC"/>
            </a:solidFill>
            <a:prstDash val="solid"/>
            <a:miter/>
            <a:headEnd len="med" w="med" type="none"/>
            <a:tailEnd len="med" w="med" type="none"/>
          </a:ln>
        </p:spPr>
      </p:cxnSp>
      <p:cxnSp>
        <p:nvCxnSpPr>
          <p:cNvPr id="219" name="Shape 219"/>
          <p:cNvCxnSpPr/>
          <p:nvPr/>
        </p:nvCxnSpPr>
        <p:spPr>
          <a:xfrm flipH="1" rot="10800000">
            <a:off x="5024437" y="2533650"/>
            <a:ext cx="15875" cy="644524"/>
          </a:xfrm>
          <a:prstGeom prst="straightConnector1">
            <a:avLst/>
          </a:prstGeom>
          <a:noFill/>
          <a:ln cap="rnd" cmpd="sng" w="76200">
            <a:solidFill>
              <a:srgbClr val="1155CC"/>
            </a:solidFill>
            <a:prstDash val="solid"/>
            <a:miter/>
            <a:headEnd len="med" w="med" type="stealth"/>
            <a:tailEnd len="med" w="med" type="none"/>
          </a:ln>
        </p:spPr>
      </p:cxnSp>
      <p:cxnSp>
        <p:nvCxnSpPr>
          <p:cNvPr id="220" name="Shape 220"/>
          <p:cNvCxnSpPr/>
          <p:nvPr/>
        </p:nvCxnSpPr>
        <p:spPr>
          <a:xfrm flipH="1">
            <a:off x="5024436" y="3362325"/>
            <a:ext cx="1587" cy="2093912"/>
          </a:xfrm>
          <a:prstGeom prst="straightConnector1">
            <a:avLst/>
          </a:prstGeom>
          <a:noFill/>
          <a:ln cap="rnd" cmpd="sng" w="76200">
            <a:solidFill>
              <a:srgbClr val="1155CC"/>
            </a:solidFill>
            <a:prstDash val="solid"/>
            <a:miter/>
            <a:headEnd len="med" w="med" type="none"/>
            <a:tailEnd len="med" w="med" type="none"/>
          </a:ln>
        </p:spPr>
      </p:cxnSp>
      <p:cxnSp>
        <p:nvCxnSpPr>
          <p:cNvPr id="221" name="Shape 221"/>
          <p:cNvCxnSpPr/>
          <p:nvPr/>
        </p:nvCxnSpPr>
        <p:spPr>
          <a:xfrm>
            <a:off x="2852736" y="5459412"/>
            <a:ext cx="2187574" cy="14287"/>
          </a:xfrm>
          <a:prstGeom prst="straightConnector1">
            <a:avLst/>
          </a:prstGeom>
          <a:noFill/>
          <a:ln cap="rnd" cmpd="sng" w="76200">
            <a:solidFill>
              <a:srgbClr val="1155CC"/>
            </a:solidFill>
            <a:prstDash val="solid"/>
            <a:miter/>
            <a:headEnd len="med" w="med" type="none"/>
            <a:tailEnd len="med" w="med" type="none"/>
          </a:ln>
        </p:spPr>
      </p:cxnSp>
      <p:cxnSp>
        <p:nvCxnSpPr>
          <p:cNvPr id="222" name="Shape 222"/>
          <p:cNvCxnSpPr/>
          <p:nvPr/>
        </p:nvCxnSpPr>
        <p:spPr>
          <a:xfrm flipH="1">
            <a:off x="1066800" y="2549525"/>
            <a:ext cx="396874" cy="3174"/>
          </a:xfrm>
          <a:prstGeom prst="straightConnector1">
            <a:avLst/>
          </a:prstGeom>
          <a:noFill/>
          <a:ln cap="rnd" cmpd="sng" w="76200">
            <a:solidFill>
              <a:srgbClr val="0000FF"/>
            </a:solidFill>
            <a:prstDash val="solid"/>
            <a:miter/>
            <a:headEnd len="med" w="med" type="none"/>
            <a:tailEnd len="med" w="med" type="stealth"/>
          </a:ln>
        </p:spPr>
      </p:cxnSp>
      <p:cxnSp>
        <p:nvCxnSpPr>
          <p:cNvPr id="223" name="Shape 223"/>
          <p:cNvCxnSpPr/>
          <p:nvPr/>
        </p:nvCxnSpPr>
        <p:spPr>
          <a:xfrm flipH="1" rot="10800000">
            <a:off x="2840036" y="5937250"/>
            <a:ext cx="15875" cy="644524"/>
          </a:xfrm>
          <a:prstGeom prst="straightConnector1">
            <a:avLst/>
          </a:prstGeom>
          <a:noFill/>
          <a:ln cap="rnd" cmpd="sng" w="76200">
            <a:solidFill>
              <a:srgbClr val="1155CC"/>
            </a:solidFill>
            <a:prstDash val="solid"/>
            <a:miter/>
            <a:headEnd len="med" w="med" type="stealth"/>
            <a:tailEnd len="med" w="med" type="none"/>
          </a:ln>
        </p:spPr>
      </p:cxnSp>
      <p:cxnSp>
        <p:nvCxnSpPr>
          <p:cNvPr id="224" name="Shape 224"/>
          <p:cNvCxnSpPr/>
          <p:nvPr/>
        </p:nvCxnSpPr>
        <p:spPr>
          <a:xfrm rot="10800000">
            <a:off x="1063625" y="2520950"/>
            <a:ext cx="36512" cy="3433761"/>
          </a:xfrm>
          <a:prstGeom prst="straightConnector1">
            <a:avLst/>
          </a:prstGeom>
          <a:noFill/>
          <a:ln cap="rnd" cmpd="sng" w="76200">
            <a:solidFill>
              <a:srgbClr val="1155CC"/>
            </a:solidFill>
            <a:prstDash val="solid"/>
            <a:miter/>
            <a:headEnd len="med" w="med" type="stealth"/>
            <a:tailEnd len="med" w="med" type="none"/>
          </a:ln>
        </p:spPr>
      </p:cxnSp>
      <p:cxnSp>
        <p:nvCxnSpPr>
          <p:cNvPr id="225" name="Shape 225"/>
          <p:cNvCxnSpPr/>
          <p:nvPr/>
        </p:nvCxnSpPr>
        <p:spPr>
          <a:xfrm>
            <a:off x="1084262" y="5954712"/>
            <a:ext cx="1752600" cy="0"/>
          </a:xfrm>
          <a:prstGeom prst="straightConnector1">
            <a:avLst/>
          </a:prstGeom>
          <a:noFill/>
          <a:ln cap="rnd" cmpd="sng" w="76200">
            <a:solidFill>
              <a:srgbClr val="1155CC"/>
            </a:solidFill>
            <a:prstDash val="solid"/>
            <a:miter/>
            <a:headEnd len="med" w="med" type="none"/>
            <a:tailEnd len="med" w="med" type="none"/>
          </a:ln>
        </p:spPr>
      </p:cxnSp>
      <p:cxnSp>
        <p:nvCxnSpPr>
          <p:cNvPr id="226" name="Shape 226"/>
          <p:cNvCxnSpPr/>
          <p:nvPr/>
        </p:nvCxnSpPr>
        <p:spPr>
          <a:xfrm rot="10800000">
            <a:off x="10872786" y="4448174"/>
            <a:ext cx="2035175" cy="1101725"/>
          </a:xfrm>
          <a:prstGeom prst="straightConnector1">
            <a:avLst/>
          </a:prstGeom>
          <a:noFill/>
          <a:ln cap="rnd" cmpd="sng" w="50800">
            <a:solidFill>
              <a:srgbClr val="FF7F00"/>
            </a:solidFill>
            <a:prstDash val="solid"/>
            <a:miter/>
            <a:headEnd len="med" w="med" type="stealth"/>
            <a:tailEnd len="med" w="med" type="none"/>
          </a:ln>
        </p:spPr>
      </p:cxnSp>
      <p:sp>
        <p:nvSpPr>
          <p:cNvPr id="227" name="Shape 227"/>
          <p:cNvSpPr txBox="1"/>
          <p:nvPr/>
        </p:nvSpPr>
        <p:spPr>
          <a:xfrm>
            <a:off x="5024425" y="7124700"/>
            <a:ext cx="10618799" cy="16638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200">
                <a:solidFill>
                  <a:schemeClr val="lt1"/>
                </a:solidFill>
                <a:latin typeface="Cabin"/>
                <a:ea typeface="Cabin"/>
                <a:cs typeface="Cabin"/>
                <a:sym typeface="Cabin"/>
              </a:rPr>
              <a:t>循环</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重复的步骤</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含有每一个循环都会变化的 </a:t>
            </a:r>
            <a:r>
              <a:rPr b="0" i="0" lang="en-US" sz="3200" u="none" cap="none" strike="noStrike">
                <a:solidFill>
                  <a:schemeClr val="lt1"/>
                </a:solidFill>
                <a:latin typeface="Cabin"/>
                <a:ea typeface="Cabin"/>
                <a:cs typeface="Cabin"/>
                <a:sym typeface="Cabin"/>
              </a:rPr>
              <a:t> </a:t>
            </a:r>
            <a:r>
              <a:rPr lang="en-US" sz="3200">
                <a:solidFill>
                  <a:srgbClr val="00FF00"/>
                </a:solidFill>
                <a:latin typeface="Cabin"/>
                <a:ea typeface="Cabin"/>
                <a:cs typeface="Cabin"/>
                <a:sym typeface="Cabin"/>
              </a:rPr>
              <a:t>迭代变量</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通常这些</a:t>
            </a:r>
            <a:r>
              <a:rPr b="0" i="0" lang="en-US" sz="3200" u="none" cap="none" strike="noStrike">
                <a:solidFill>
                  <a:schemeClr val="lt1"/>
                </a:solidFill>
                <a:latin typeface="Cabin"/>
                <a:ea typeface="Cabin"/>
                <a:cs typeface="Cabin"/>
                <a:sym typeface="Cabin"/>
              </a:rPr>
              <a:t> </a:t>
            </a:r>
            <a:r>
              <a:rPr lang="en-US" sz="3200">
                <a:solidFill>
                  <a:schemeClr val="accent1"/>
                </a:solidFill>
                <a:latin typeface="Cabin"/>
                <a:ea typeface="Cabin"/>
                <a:cs typeface="Cabin"/>
                <a:sym typeface="Cabin"/>
              </a:rPr>
              <a:t>迭代变量</a:t>
            </a:r>
            <a:r>
              <a:rPr b="0" i="0" lang="en-US" sz="3200" u="none" cap="none" strike="noStrike">
                <a:solidFill>
                  <a:srgbClr val="00FF00"/>
                </a:solidFill>
                <a:latin typeface="Cabin"/>
                <a:ea typeface="Cabin"/>
                <a:cs typeface="Cabin"/>
                <a:sym typeface="Cabin"/>
              </a:rPr>
              <a:t> </a:t>
            </a:r>
            <a:r>
              <a:rPr lang="en-US" sz="3200">
                <a:solidFill>
                  <a:schemeClr val="lt1"/>
                </a:solidFill>
                <a:latin typeface="Cabin"/>
                <a:ea typeface="Cabin"/>
                <a:cs typeface="Cabin"/>
                <a:sym typeface="Cabin"/>
              </a:rPr>
              <a:t>是一个连续数列</a:t>
            </a:r>
            <a:r>
              <a:rPr b="0" i="0" lang="en-US" sz="3200" u="none" cap="none" strike="noStrike">
                <a:solidFill>
                  <a:schemeClr val="lt1"/>
                </a:solidFill>
                <a:latin typeface="Cabin"/>
                <a:ea typeface="Cabin"/>
                <a:cs typeface="Cabin"/>
                <a:sym typeface="Cabin"/>
              </a:rPr>
              <a:t>.</a:t>
            </a:r>
          </a:p>
        </p:txBody>
      </p:sp>
      <p:sp>
        <p:nvSpPr>
          <p:cNvPr id="228" name="Shape 228"/>
          <p:cNvSpPr txBox="1"/>
          <p:nvPr/>
        </p:nvSpPr>
        <p:spPr>
          <a:xfrm>
            <a:off x="542925" y="1790700"/>
            <a:ext cx="723900"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否</a:t>
            </a:r>
          </a:p>
        </p:txBody>
      </p:sp>
      <p:sp>
        <p:nvSpPr>
          <p:cNvPr id="229" name="Shape 229"/>
          <p:cNvSpPr txBox="1"/>
          <p:nvPr/>
        </p:nvSpPr>
        <p:spPr>
          <a:xfrm>
            <a:off x="1397000" y="6553200"/>
            <a:ext cx="2921000" cy="749299"/>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'Blastoff'</a:t>
            </a:r>
          </a:p>
        </p:txBody>
      </p:sp>
      <p:sp>
        <p:nvSpPr>
          <p:cNvPr id="230" name="Shape 230"/>
          <p:cNvSpPr txBox="1"/>
          <p:nvPr/>
        </p:nvSpPr>
        <p:spPr>
          <a:xfrm>
            <a:off x="4659312" y="1790700"/>
            <a:ext cx="725486"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是</a:t>
            </a:r>
          </a:p>
        </p:txBody>
      </p:sp>
      <p:sp>
        <p:nvSpPr>
          <p:cNvPr id="231" name="Shape 231"/>
          <p:cNvSpPr txBox="1"/>
          <p:nvPr/>
        </p:nvSpPr>
        <p:spPr>
          <a:xfrm>
            <a:off x="1397000" y="609600"/>
            <a:ext cx="2921099" cy="749399"/>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1" i="0" lang="en-US" sz="3500" u="none" cap="none" strike="noStrike">
                <a:solidFill>
                  <a:schemeClr val="lt1"/>
                </a:solidFill>
                <a:latin typeface="Cabin"/>
                <a:ea typeface="Cabin"/>
                <a:cs typeface="Cabin"/>
                <a:sym typeface="Cabin"/>
              </a:rPr>
              <a:t>n = 5</a:t>
            </a:r>
          </a:p>
        </p:txBody>
      </p:sp>
      <p:sp>
        <p:nvSpPr>
          <p:cNvPr id="232" name="Shape 232"/>
          <p:cNvSpPr txBox="1"/>
          <p:nvPr/>
        </p:nvSpPr>
        <p:spPr>
          <a:xfrm>
            <a:off x="3581400" y="3187700"/>
            <a:ext cx="2921099" cy="749399"/>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a:t>
            </a:r>
            <a:r>
              <a:rPr b="0" i="0" lang="en-US" sz="3500" u="none" cap="none" strike="noStrike">
                <a:solidFill>
                  <a:srgbClr val="FF0000"/>
                </a:solidFill>
                <a:latin typeface="Cabin"/>
                <a:ea typeface="Cabin"/>
                <a:cs typeface="Cabin"/>
                <a:sym typeface="Cabin"/>
              </a:rPr>
              <a:t>n</a:t>
            </a:r>
          </a:p>
        </p:txBody>
      </p:sp>
      <p:sp>
        <p:nvSpPr>
          <p:cNvPr id="233" name="Shape 233"/>
          <p:cNvSpPr txBox="1"/>
          <p:nvPr/>
        </p:nvSpPr>
        <p:spPr>
          <a:xfrm>
            <a:off x="13073061" y="2019300"/>
            <a:ext cx="1727099" cy="47879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输出</a:t>
            </a:r>
            <a:r>
              <a:rPr b="0" i="0" lang="en-US" sz="3600" u="none" cap="none" strike="noStrike">
                <a:solidFill>
                  <a:schemeClr val="lt1"/>
                </a:solidFill>
                <a:latin typeface="Cabin"/>
                <a:ea typeface="Cabin"/>
                <a:cs typeface="Cabin"/>
                <a:sym typeface="Cabin"/>
              </a:rPr>
              <a:t>:</a:t>
            </a:r>
          </a:p>
          <a:p>
            <a:pPr indent="0" lvl="0" marL="0" marR="0" rtl="0" algn="ctr">
              <a:lnSpc>
                <a:spcPct val="100000"/>
              </a:lnSpc>
              <a:spcBef>
                <a:spcPts val="0"/>
              </a:spcBef>
              <a:spcAft>
                <a:spcPts val="0"/>
              </a:spcAft>
              <a:buNone/>
            </a:pPr>
            <a:r>
              <a:t/>
            </a:r>
            <a:endParaRPr b="0" i="0" sz="3600" u="none" cap="none" strike="noStrike">
              <a:solidFill>
                <a:srgbClr val="FF00FF"/>
              </a:solidFill>
              <a:latin typeface="Cabin"/>
              <a:ea typeface="Cabin"/>
              <a:cs typeface="Cabin"/>
              <a:sym typeface="Cabin"/>
            </a:endParaRP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5</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4</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3</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2</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1</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Blastoff! </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0</a:t>
            </a:r>
          </a:p>
        </p:txBody>
      </p:sp>
      <p:sp>
        <p:nvSpPr>
          <p:cNvPr id="234" name="Shape 234"/>
          <p:cNvSpPr txBox="1"/>
          <p:nvPr/>
        </p:nvSpPr>
        <p:spPr>
          <a:xfrm>
            <a:off x="3568700" y="4406900"/>
            <a:ext cx="2921099" cy="749399"/>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500">
                <a:solidFill>
                  <a:schemeClr val="lt1"/>
                </a:solidFill>
                <a:latin typeface="Cabin"/>
                <a:ea typeface="Cabin"/>
                <a:cs typeface="Cabin"/>
                <a:sym typeface="Cabin"/>
              </a:rPr>
              <a:t> </a:t>
            </a:r>
            <a:r>
              <a:rPr b="0" i="0" lang="en-US" sz="3500" u="none" cap="none" strike="noStrike">
                <a:solidFill>
                  <a:schemeClr val="lt1"/>
                </a:solidFill>
                <a:latin typeface="Cabin"/>
                <a:ea typeface="Cabin"/>
                <a:cs typeface="Cabin"/>
                <a:sym typeface="Cabin"/>
              </a:rPr>
              <a:t>n = n -1</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7" name="Shape 507"/>
        <p:cNvGrpSpPr/>
        <p:nvPr/>
      </p:nvGrpSpPr>
      <p:grpSpPr>
        <a:xfrm>
          <a:off x="0" y="0"/>
          <a:ext cx="0" cy="0"/>
          <a:chOff x="0" y="0"/>
          <a:chExt cx="0" cy="0"/>
        </a:xfrm>
      </p:grpSpPr>
      <p:sp>
        <p:nvSpPr>
          <p:cNvPr id="508" name="Shape 508"/>
          <p:cNvSpPr txBox="1"/>
          <p:nvPr>
            <p:ph type="title"/>
          </p:nvPr>
        </p:nvSpPr>
        <p:spPr>
          <a:xfrm>
            <a:off x="1162000" y="1486000"/>
            <a:ext cx="13932000" cy="59885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rgbClr val="00FF00"/>
                </a:solidFill>
                <a:latin typeface="Cabin"/>
                <a:ea typeface="Cabin"/>
                <a:cs typeface="Cabin"/>
                <a:sym typeface="Cabin"/>
              </a:rPr>
              <a:t>循环范式 </a:t>
            </a:r>
            <a:r>
              <a:rPr b="0" i="0" lang="en-US" sz="7600" u="none" cap="none" strike="noStrike">
                <a:solidFill>
                  <a:srgbClr val="00FF00"/>
                </a:solidFill>
                <a:latin typeface="Cabin"/>
                <a:ea typeface="Cabin"/>
                <a:cs typeface="Cabin"/>
                <a:sym typeface="Cabin"/>
              </a:rPr>
              <a:t>:</a:t>
            </a:r>
            <a:br>
              <a:rPr b="0" i="0" lang="en-US" sz="7600" u="none" cap="none" strike="noStrike">
                <a:solidFill>
                  <a:srgbClr val="00FF00"/>
                </a:solidFill>
                <a:latin typeface="Cabin"/>
                <a:ea typeface="Cabin"/>
                <a:cs typeface="Cabin"/>
                <a:sym typeface="Cabin"/>
              </a:rPr>
            </a:br>
            <a:r>
              <a:rPr lang="en-US" sz="7600">
                <a:solidFill>
                  <a:srgbClr val="00FF00"/>
                </a:solidFill>
                <a:latin typeface="Cabin"/>
                <a:ea typeface="Cabin"/>
                <a:cs typeface="Cabin"/>
                <a:sym typeface="Cabin"/>
              </a:rPr>
              <a:t>在循环中我们做什么</a:t>
            </a:r>
          </a:p>
          <a:p>
            <a:pPr indent="0" lvl="0" marL="0" marR="0" rtl="0" algn="ctr">
              <a:lnSpc>
                <a:spcPct val="100000"/>
              </a:lnSpc>
              <a:spcBef>
                <a:spcPts val="0"/>
              </a:spcBef>
              <a:spcAft>
                <a:spcPts val="0"/>
              </a:spcAft>
              <a:buClr>
                <a:srgbClr val="00FF00"/>
              </a:buClr>
              <a:buSzPct val="25000"/>
              <a:buFont typeface="Cabin"/>
              <a:buNone/>
            </a:pPr>
            <a:br>
              <a:rPr b="0" i="0" lang="en-US" sz="7600" u="none" cap="none" strike="noStrike">
                <a:solidFill>
                  <a:srgbClr val="00FF00"/>
                </a:solidFill>
                <a:latin typeface="Cabin"/>
                <a:ea typeface="Cabin"/>
                <a:cs typeface="Cabin"/>
                <a:sym typeface="Cabin"/>
              </a:rPr>
            </a:br>
            <a:r>
              <a:rPr lang="en-US" sz="4800">
                <a:solidFill>
                  <a:schemeClr val="lt1"/>
                </a:solidFill>
                <a:latin typeface="Cabin"/>
                <a:ea typeface="Cabin"/>
                <a:cs typeface="Cabin"/>
                <a:sym typeface="Cabin"/>
              </a:rPr>
              <a:t>注 </a:t>
            </a:r>
            <a:r>
              <a:rPr b="0" i="0" lang="en-US" sz="4800" u="none" cap="none" strike="noStrike">
                <a:solidFill>
                  <a:schemeClr val="lt1"/>
                </a:solidFill>
                <a:latin typeface="Cabin"/>
                <a:ea typeface="Cabin"/>
                <a:cs typeface="Cabin"/>
                <a:sym typeface="Cabin"/>
              </a:rPr>
              <a:t>: </a:t>
            </a:r>
            <a:r>
              <a:rPr lang="en-US" sz="4800">
                <a:solidFill>
                  <a:schemeClr val="lt1"/>
                </a:solidFill>
                <a:latin typeface="Cabin"/>
                <a:ea typeface="Cabin"/>
                <a:cs typeface="Cabin"/>
                <a:sym typeface="Cabin"/>
              </a:rPr>
              <a:t> </a:t>
            </a:r>
            <a:r>
              <a:rPr b="0" i="0" lang="en-US" sz="4800" u="none" cap="none" strike="noStrike">
                <a:solidFill>
                  <a:schemeClr val="lt1"/>
                </a:solidFill>
                <a:latin typeface="Cabin"/>
                <a:ea typeface="Cabin"/>
                <a:cs typeface="Cabin"/>
                <a:sym typeface="Cabin"/>
              </a:rPr>
              <a:t> </a:t>
            </a:r>
            <a:r>
              <a:rPr lang="en-US" sz="4800">
                <a:solidFill>
                  <a:schemeClr val="lt1"/>
                </a:solidFill>
                <a:latin typeface="Cabin"/>
                <a:ea typeface="Cabin"/>
                <a:cs typeface="Cabin"/>
                <a:sym typeface="Cabin"/>
              </a:rPr>
              <a:t>尽管这些例子都很简单</a:t>
            </a:r>
            <a:r>
              <a:rPr b="0" i="0" lang="en-US" sz="4800" u="none" cap="none" strike="noStrike">
                <a:solidFill>
                  <a:schemeClr val="lt1"/>
                </a:solidFill>
                <a:latin typeface="Cabin"/>
                <a:ea typeface="Cabin"/>
                <a:cs typeface="Cabin"/>
                <a:sym typeface="Cabin"/>
              </a:rPr>
              <a:t>, </a:t>
            </a:r>
            <a:r>
              <a:rPr lang="en-US" sz="4800">
                <a:solidFill>
                  <a:schemeClr val="lt1"/>
                </a:solidFill>
                <a:latin typeface="Cabin"/>
                <a:ea typeface="Cabin"/>
                <a:cs typeface="Cabin"/>
                <a:sym typeface="Cabin"/>
              </a:rPr>
              <a:t>这些样板可以应用在各种循环中</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2" name="Shape 512"/>
        <p:cNvGrpSpPr/>
        <p:nvPr/>
      </p:nvGrpSpPr>
      <p:grpSpPr>
        <a:xfrm>
          <a:off x="0" y="0"/>
          <a:ext cx="0" cy="0"/>
          <a:chOff x="0" y="0"/>
          <a:chExt cx="0" cy="0"/>
        </a:xfrm>
      </p:grpSpPr>
      <p:sp>
        <p:nvSpPr>
          <p:cNvPr id="513" name="Shape 51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rgbClr val="00FF00"/>
                </a:solidFill>
                <a:latin typeface="Cabin"/>
                <a:ea typeface="Cabin"/>
                <a:cs typeface="Cabin"/>
                <a:sym typeface="Cabin"/>
              </a:rPr>
              <a:t>运行</a:t>
            </a:r>
            <a:r>
              <a:rPr b="0" i="0" lang="en-US" sz="7600" u="none" cap="none" strike="noStrike">
                <a:solidFill>
                  <a:srgbClr val="00FF00"/>
                </a:solidFill>
                <a:latin typeface="Cabin"/>
                <a:ea typeface="Cabin"/>
                <a:cs typeface="Cabin"/>
                <a:sym typeface="Cabin"/>
              </a:rPr>
              <a:t> </a:t>
            </a:r>
            <a:r>
              <a:rPr b="0" i="0" lang="en-US" sz="7600" u="none" cap="none" strike="noStrike">
                <a:solidFill>
                  <a:srgbClr val="00FF00"/>
                </a:solidFill>
                <a:latin typeface="Arial"/>
                <a:ea typeface="Arial"/>
                <a:cs typeface="Arial"/>
                <a:sym typeface="Arial"/>
              </a:rPr>
              <a:t>“</a:t>
            </a:r>
            <a:r>
              <a:rPr lang="en-US" sz="7600">
                <a:solidFill>
                  <a:srgbClr val="00FF00"/>
                </a:solidFill>
                <a:latin typeface="Cabin"/>
                <a:ea typeface="Cabin"/>
                <a:cs typeface="Cabin"/>
                <a:sym typeface="Cabin"/>
              </a:rPr>
              <a:t>智能</a:t>
            </a:r>
            <a:r>
              <a:rPr b="0" i="0" lang="en-US" sz="7600" u="none" cap="none" strike="noStrike">
                <a:solidFill>
                  <a:srgbClr val="00FF00"/>
                </a:solidFill>
                <a:latin typeface="Arial"/>
                <a:ea typeface="Arial"/>
                <a:cs typeface="Arial"/>
                <a:sym typeface="Arial"/>
              </a:rPr>
              <a:t>”</a:t>
            </a:r>
            <a:r>
              <a:rPr b="0" i="0" lang="en-US" sz="7600" u="none" cap="none" strike="noStrike">
                <a:solidFill>
                  <a:srgbClr val="00FF00"/>
                </a:solidFill>
                <a:latin typeface="Cabin"/>
                <a:ea typeface="Cabin"/>
                <a:cs typeface="Cabin"/>
                <a:sym typeface="Cabin"/>
              </a:rPr>
              <a:t> </a:t>
            </a:r>
            <a:r>
              <a:rPr lang="en-US" sz="7600">
                <a:solidFill>
                  <a:srgbClr val="00FF00"/>
                </a:solidFill>
                <a:latin typeface="Cabin"/>
                <a:ea typeface="Cabin"/>
                <a:cs typeface="Cabin"/>
                <a:sym typeface="Cabin"/>
              </a:rPr>
              <a:t>循环</a:t>
            </a:r>
          </a:p>
        </p:txBody>
      </p:sp>
      <p:sp>
        <p:nvSpPr>
          <p:cNvPr id="514" name="Shape 514"/>
          <p:cNvSpPr txBox="1"/>
          <p:nvPr>
            <p:ph idx="1" type="body"/>
          </p:nvPr>
        </p:nvSpPr>
        <p:spPr>
          <a:xfrm>
            <a:off x="1155700" y="2761975"/>
            <a:ext cx="6942599" cy="3356100"/>
          </a:xfrm>
          <a:prstGeom prst="rect">
            <a:avLst/>
          </a:prstGeom>
          <a:noFill/>
          <a:ln>
            <a:noFill/>
          </a:ln>
        </p:spPr>
        <p:txBody>
          <a:bodyPr anchorCtr="0" anchor="ctr" bIns="38100" lIns="38100" rIns="38100" tIns="38100">
            <a:noAutofit/>
          </a:bodyPr>
          <a:lstStyle/>
          <a:p>
            <a:pPr indent="0" lvl="0" marL="0" marR="0" rtl="0" algn="l">
              <a:lnSpc>
                <a:spcPct val="100000"/>
              </a:lnSpc>
              <a:spcBef>
                <a:spcPts val="0"/>
              </a:spcBef>
              <a:spcAft>
                <a:spcPts val="0"/>
              </a:spcAft>
              <a:buNone/>
            </a:pPr>
            <a:r>
              <a:rPr lang="en-US" sz="3600">
                <a:solidFill>
                  <a:schemeClr val="lt1"/>
                </a:solidFill>
                <a:latin typeface="Cabin"/>
                <a:ea typeface="Cabin"/>
                <a:cs typeface="Cabin"/>
                <a:sym typeface="Cabin"/>
              </a:rPr>
              <a:t>秘诀在于当你纠结于写每次只查看一个输入的代码时，</a:t>
            </a:r>
            <a:r>
              <a:rPr b="0" i="0" lang="en-US" sz="3600" u="none" cap="none" strike="noStrike">
                <a:solidFill>
                  <a:schemeClr val="lt1"/>
                </a:solidFill>
                <a:latin typeface="Cabin"/>
                <a:ea typeface="Cabin"/>
                <a:cs typeface="Cabin"/>
                <a:sym typeface="Cabin"/>
              </a:rPr>
              <a:t> 去</a:t>
            </a:r>
            <a:r>
              <a:rPr b="0" i="0" lang="en-US" sz="3600" u="none" cap="none" strike="noStrike">
                <a:solidFill>
                  <a:schemeClr val="lt1"/>
                </a:solidFill>
                <a:latin typeface="Arial"/>
                <a:ea typeface="Arial"/>
                <a:cs typeface="Arial"/>
                <a:sym typeface="Arial"/>
              </a:rPr>
              <a:t>“</a:t>
            </a:r>
            <a:r>
              <a:rPr lang="en-US" sz="3600">
                <a:solidFill>
                  <a:schemeClr val="lt1"/>
                </a:solidFill>
                <a:latin typeface="Cabin"/>
                <a:ea typeface="Cabin"/>
                <a:cs typeface="Cabin"/>
                <a:sym typeface="Cabin"/>
              </a:rPr>
              <a:t>了解</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a:t>
            </a:r>
            <a:r>
              <a:rPr lang="en-US" sz="3600">
                <a:solidFill>
                  <a:schemeClr val="lt1"/>
                </a:solidFill>
                <a:latin typeface="Cabin"/>
                <a:ea typeface="Cabin"/>
                <a:cs typeface="Cabin"/>
                <a:sym typeface="Cabin"/>
              </a:rPr>
              <a:t>整个循环</a:t>
            </a:r>
          </a:p>
        </p:txBody>
      </p:sp>
      <p:sp>
        <p:nvSpPr>
          <p:cNvPr id="515" name="Shape 515"/>
          <p:cNvSpPr txBox="1"/>
          <p:nvPr/>
        </p:nvSpPr>
        <p:spPr>
          <a:xfrm>
            <a:off x="9245600" y="2628900"/>
            <a:ext cx="5080000" cy="1181100"/>
          </a:xfrm>
          <a:prstGeom prst="rect">
            <a:avLst/>
          </a:prstGeom>
          <a:noFill/>
          <a:ln cap="rnd" cmpd="sng" w="50800">
            <a:solidFill>
              <a:srgbClr val="FF00FF"/>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300">
                <a:solidFill>
                  <a:schemeClr val="lt1"/>
                </a:solidFill>
                <a:latin typeface="Cabin"/>
                <a:ea typeface="Cabin"/>
                <a:cs typeface="Cabin"/>
                <a:sym typeface="Cabin"/>
              </a:rPr>
              <a:t>初始化一些变量</a:t>
            </a:r>
          </a:p>
        </p:txBody>
      </p:sp>
      <p:sp>
        <p:nvSpPr>
          <p:cNvPr id="516" name="Shape 516"/>
          <p:cNvSpPr txBox="1"/>
          <p:nvPr/>
        </p:nvSpPr>
        <p:spPr>
          <a:xfrm>
            <a:off x="9867900" y="4584700"/>
            <a:ext cx="4406900" cy="2286000"/>
          </a:xfrm>
          <a:prstGeom prst="rect">
            <a:avLst/>
          </a:prstGeom>
          <a:noFill/>
          <a:ln cap="rnd" cmpd="sng" w="50800">
            <a:solidFill>
              <a:srgbClr val="FF00FF"/>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300">
                <a:solidFill>
                  <a:schemeClr val="lt1"/>
                </a:solidFill>
                <a:latin typeface="Cabin"/>
                <a:ea typeface="Cabin"/>
                <a:cs typeface="Cabin"/>
                <a:sym typeface="Cabin"/>
              </a:rPr>
              <a:t>对于每一个输入，进行查找或操作，更新一个变量</a:t>
            </a:r>
          </a:p>
        </p:txBody>
      </p:sp>
      <p:sp>
        <p:nvSpPr>
          <p:cNvPr id="517" name="Shape 517"/>
          <p:cNvSpPr txBox="1"/>
          <p:nvPr/>
        </p:nvSpPr>
        <p:spPr>
          <a:xfrm>
            <a:off x="9159875" y="3911600"/>
            <a:ext cx="52464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对于数据之中每一项</a:t>
            </a:r>
            <a:r>
              <a:rPr b="0" i="0" lang="en-US" sz="3600" u="none" cap="none" strike="noStrike">
                <a:solidFill>
                  <a:srgbClr val="FFFF00"/>
                </a:solidFill>
                <a:latin typeface="Cabin"/>
                <a:ea typeface="Cabin"/>
                <a:cs typeface="Cabin"/>
                <a:sym typeface="Cabin"/>
              </a:rPr>
              <a:t>:</a:t>
            </a:r>
          </a:p>
        </p:txBody>
      </p:sp>
      <p:sp>
        <p:nvSpPr>
          <p:cNvPr id="518" name="Shape 518"/>
          <p:cNvSpPr txBox="1"/>
          <p:nvPr/>
        </p:nvSpPr>
        <p:spPr>
          <a:xfrm>
            <a:off x="9245600" y="7213600"/>
            <a:ext cx="5080000" cy="1016000"/>
          </a:xfrm>
          <a:prstGeom prst="rect">
            <a:avLst/>
          </a:prstGeom>
          <a:noFill/>
          <a:ln cap="rnd" cmpd="sng" w="50800">
            <a:solidFill>
              <a:srgbClr val="FF00FF"/>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300">
                <a:solidFill>
                  <a:schemeClr val="lt1"/>
                </a:solidFill>
                <a:latin typeface="Cabin"/>
                <a:ea typeface="Cabin"/>
                <a:cs typeface="Cabin"/>
                <a:sym typeface="Cabin"/>
              </a:rPr>
              <a:t>查看这些变量</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2" name="Shape 522"/>
        <p:cNvGrpSpPr/>
        <p:nvPr/>
      </p:nvGrpSpPr>
      <p:grpSpPr>
        <a:xfrm>
          <a:off x="0" y="0"/>
          <a:ext cx="0" cy="0"/>
          <a:chOff x="0" y="0"/>
          <a:chExt cx="0" cy="0"/>
        </a:xfrm>
      </p:grpSpPr>
      <p:sp>
        <p:nvSpPr>
          <p:cNvPr id="523" name="Shape 52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lang="en-US" sz="7600">
                <a:solidFill>
                  <a:srgbClr val="FFFF00"/>
                </a:solidFill>
                <a:latin typeface="Cabin"/>
                <a:ea typeface="Cabin"/>
                <a:cs typeface="Cabin"/>
                <a:sym typeface="Cabin"/>
              </a:rPr>
              <a:t>遍历一个集合</a:t>
            </a:r>
          </a:p>
        </p:txBody>
      </p:sp>
      <p:sp>
        <p:nvSpPr>
          <p:cNvPr id="524" name="Shape 524"/>
          <p:cNvSpPr txBox="1"/>
          <p:nvPr/>
        </p:nvSpPr>
        <p:spPr>
          <a:xfrm>
            <a:off x="1420525" y="3244325"/>
            <a:ext cx="7774500" cy="2216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7F00"/>
                </a:solidFill>
                <a:latin typeface="Courier New"/>
                <a:ea typeface="Courier New"/>
                <a:cs typeface="Courier New"/>
                <a:sym typeface="Courier New"/>
              </a:rPr>
              <a:t> 'Before'</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for</a:t>
            </a:r>
            <a:r>
              <a:rPr b="0" i="0" lang="en-US" sz="2600" u="none" cap="none" strike="noStrike">
                <a:solidFill>
                  <a:srgbClr val="FF00FF"/>
                </a:solidFill>
                <a:latin typeface="Courier New"/>
                <a:ea typeface="Courier New"/>
                <a:cs typeface="Courier New"/>
                <a:sym typeface="Courier New"/>
              </a:rPr>
              <a:t> thing </a:t>
            </a:r>
            <a:r>
              <a:rPr b="0" i="0" lang="en-US" sz="2600" u="none" cap="none" strike="noStrike">
                <a:solidFill>
                  <a:srgbClr val="FFFF00"/>
                </a:solidFill>
                <a:latin typeface="Courier New"/>
                <a:ea typeface="Courier New"/>
                <a:cs typeface="Courier New"/>
                <a:sym typeface="Courier New"/>
              </a:rPr>
              <a:t>in</a:t>
            </a:r>
            <a:r>
              <a:rPr b="0" i="0" lang="en-US" sz="2600" u="none" cap="none" strike="noStrike">
                <a:solidFill>
                  <a:srgbClr val="FF00FF"/>
                </a:solidFill>
                <a:latin typeface="Courier New"/>
                <a:ea typeface="Courier New"/>
                <a:cs typeface="Courier New"/>
                <a:sym typeface="Courier New"/>
              </a:rPr>
              <a:t> [9, 41, 12, 3, 74, 15] :</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00FF"/>
                </a:solidFill>
                <a:latin typeface="Courier New"/>
                <a:ea typeface="Courier New"/>
                <a:cs typeface="Courier New"/>
                <a:sym typeface="Courier New"/>
              </a:rPr>
              <a:t> thing</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7F00"/>
                </a:solidFill>
                <a:latin typeface="Courier New"/>
                <a:ea typeface="Courier New"/>
                <a:cs typeface="Courier New"/>
                <a:sym typeface="Courier New"/>
              </a:rPr>
              <a:t> 'After'</a:t>
            </a:r>
          </a:p>
        </p:txBody>
      </p:sp>
      <p:sp>
        <p:nvSpPr>
          <p:cNvPr id="525" name="Shape 525"/>
          <p:cNvSpPr txBox="1"/>
          <p:nvPr/>
        </p:nvSpPr>
        <p:spPr>
          <a:xfrm>
            <a:off x="10034586" y="2657475"/>
            <a:ext cx="4052886" cy="498474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 python basicloop.py</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Before</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9</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41</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12</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3</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74</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15</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After</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9" name="Shape 529"/>
        <p:cNvGrpSpPr/>
        <p:nvPr/>
      </p:nvGrpSpPr>
      <p:grpSpPr>
        <a:xfrm>
          <a:off x="0" y="0"/>
          <a:ext cx="0" cy="0"/>
          <a:chOff x="0" y="0"/>
          <a:chExt cx="0" cy="0"/>
        </a:xfrm>
      </p:grpSpPr>
      <p:sp>
        <p:nvSpPr>
          <p:cNvPr id="530" name="Shape 530"/>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最大数是什麽</a:t>
            </a:r>
            <a:r>
              <a:rPr b="0" i="0" lang="en-US" sz="7600" u="none" cap="none" strike="noStrike">
                <a:solidFill>
                  <a:schemeClr val="lt1"/>
                </a:solidFill>
                <a:latin typeface="Cabin"/>
                <a:ea typeface="Cabin"/>
                <a:cs typeface="Cabin"/>
                <a:sym typeface="Cabin"/>
              </a:rPr>
              <a:t>?</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4" name="Shape 534"/>
        <p:cNvGrpSpPr/>
        <p:nvPr/>
      </p:nvGrpSpPr>
      <p:grpSpPr>
        <a:xfrm>
          <a:off x="0" y="0"/>
          <a:ext cx="0" cy="0"/>
          <a:chOff x="0" y="0"/>
          <a:chExt cx="0" cy="0"/>
        </a:xfrm>
      </p:grpSpPr>
      <p:sp>
        <p:nvSpPr>
          <p:cNvPr id="535" name="Shape 535"/>
          <p:cNvSpPr txBox="1"/>
          <p:nvPr/>
        </p:nvSpPr>
        <p:spPr>
          <a:xfrm>
            <a:off x="3771900"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3</a:t>
            </a:r>
          </a:p>
        </p:txBody>
      </p:sp>
      <p:sp>
        <p:nvSpPr>
          <p:cNvPr id="536" name="Shape 536"/>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最大数是什麽</a:t>
            </a:r>
            <a:r>
              <a:rPr b="0" i="0" lang="en-US" sz="7600" u="none" cap="none" strike="noStrike">
                <a:solidFill>
                  <a:schemeClr val="lt1"/>
                </a:solidFill>
                <a:latin typeface="Cabin"/>
                <a:ea typeface="Cabin"/>
                <a:cs typeface="Cabin"/>
                <a:sym typeface="Cabin"/>
              </a:rPr>
              <a:t>?</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0" name="Shape 540"/>
        <p:cNvGrpSpPr/>
        <p:nvPr/>
      </p:nvGrpSpPr>
      <p:grpSpPr>
        <a:xfrm>
          <a:off x="0" y="0"/>
          <a:ext cx="0" cy="0"/>
          <a:chOff x="0" y="0"/>
          <a:chExt cx="0" cy="0"/>
        </a:xfrm>
      </p:grpSpPr>
      <p:sp>
        <p:nvSpPr>
          <p:cNvPr id="541" name="Shape 541"/>
          <p:cNvSpPr txBox="1"/>
          <p:nvPr/>
        </p:nvSpPr>
        <p:spPr>
          <a:xfrm>
            <a:off x="5343525"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41</a:t>
            </a:r>
          </a:p>
        </p:txBody>
      </p:sp>
      <p:sp>
        <p:nvSpPr>
          <p:cNvPr id="542" name="Shape 542"/>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最大数是什麽</a:t>
            </a:r>
            <a:r>
              <a:rPr b="0" i="0" lang="en-US" sz="7600" u="none" cap="none" strike="noStrike">
                <a:solidFill>
                  <a:schemeClr val="lt1"/>
                </a:solidFill>
                <a:latin typeface="Cabin"/>
                <a:ea typeface="Cabin"/>
                <a:cs typeface="Cabin"/>
                <a:sym typeface="Cabin"/>
              </a:rPr>
              <a:t>?</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6" name="Shape 546"/>
        <p:cNvGrpSpPr/>
        <p:nvPr/>
      </p:nvGrpSpPr>
      <p:grpSpPr>
        <a:xfrm>
          <a:off x="0" y="0"/>
          <a:ext cx="0" cy="0"/>
          <a:chOff x="0" y="0"/>
          <a:chExt cx="0" cy="0"/>
        </a:xfrm>
      </p:grpSpPr>
      <p:sp>
        <p:nvSpPr>
          <p:cNvPr id="547" name="Shape 547"/>
          <p:cNvSpPr txBox="1"/>
          <p:nvPr/>
        </p:nvSpPr>
        <p:spPr>
          <a:xfrm>
            <a:off x="7145336"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12</a:t>
            </a:r>
          </a:p>
        </p:txBody>
      </p:sp>
      <p:sp>
        <p:nvSpPr>
          <p:cNvPr id="548" name="Shape 548"/>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最大数是什麽</a:t>
            </a:r>
            <a:r>
              <a:rPr b="0" i="0" lang="en-US" sz="7600" u="none" cap="none" strike="noStrike">
                <a:solidFill>
                  <a:schemeClr val="lt1"/>
                </a:solidFill>
                <a:latin typeface="Cabin"/>
                <a:ea typeface="Cabin"/>
                <a:cs typeface="Cabin"/>
                <a:sym typeface="Cabin"/>
              </a:rPr>
              <a:t>?</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2" name="Shape 552"/>
        <p:cNvGrpSpPr/>
        <p:nvPr/>
      </p:nvGrpSpPr>
      <p:grpSpPr>
        <a:xfrm>
          <a:off x="0" y="0"/>
          <a:ext cx="0" cy="0"/>
          <a:chOff x="0" y="0"/>
          <a:chExt cx="0" cy="0"/>
        </a:xfrm>
      </p:grpSpPr>
      <p:sp>
        <p:nvSpPr>
          <p:cNvPr id="553" name="Shape 553"/>
          <p:cNvSpPr txBox="1"/>
          <p:nvPr/>
        </p:nvSpPr>
        <p:spPr>
          <a:xfrm>
            <a:off x="8945561"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9</a:t>
            </a:r>
          </a:p>
        </p:txBody>
      </p:sp>
      <p:sp>
        <p:nvSpPr>
          <p:cNvPr id="554" name="Shape 554"/>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最大数是什麽</a:t>
            </a:r>
            <a:r>
              <a:rPr b="0" i="0" lang="en-US" sz="7600" u="none" cap="none" strike="noStrike">
                <a:solidFill>
                  <a:schemeClr val="lt1"/>
                </a:solidFill>
                <a:latin typeface="Cabin"/>
                <a:ea typeface="Cabin"/>
                <a:cs typeface="Cabin"/>
                <a:sym typeface="Cabin"/>
              </a:rPr>
              <a:t>?</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8" name="Shape 558"/>
        <p:cNvGrpSpPr/>
        <p:nvPr/>
      </p:nvGrpSpPr>
      <p:grpSpPr>
        <a:xfrm>
          <a:off x="0" y="0"/>
          <a:ext cx="0" cy="0"/>
          <a:chOff x="0" y="0"/>
          <a:chExt cx="0" cy="0"/>
        </a:xfrm>
      </p:grpSpPr>
      <p:sp>
        <p:nvSpPr>
          <p:cNvPr id="559" name="Shape 559"/>
          <p:cNvSpPr txBox="1"/>
          <p:nvPr/>
        </p:nvSpPr>
        <p:spPr>
          <a:xfrm>
            <a:off x="10671175"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74</a:t>
            </a:r>
          </a:p>
        </p:txBody>
      </p:sp>
      <p:sp>
        <p:nvSpPr>
          <p:cNvPr id="560" name="Shape 560"/>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最大数是什麽</a:t>
            </a:r>
            <a:r>
              <a:rPr b="0" i="0" lang="en-US" sz="7600" u="none" cap="none" strike="noStrike">
                <a:solidFill>
                  <a:schemeClr val="lt1"/>
                </a:solidFill>
                <a:latin typeface="Cabin"/>
                <a:ea typeface="Cabin"/>
                <a:cs typeface="Cabin"/>
                <a:sym typeface="Cabin"/>
              </a:rPr>
              <a:t>?</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4" name="Shape 564"/>
        <p:cNvGrpSpPr/>
        <p:nvPr/>
      </p:nvGrpSpPr>
      <p:grpSpPr>
        <a:xfrm>
          <a:off x="0" y="0"/>
          <a:ext cx="0" cy="0"/>
          <a:chOff x="0" y="0"/>
          <a:chExt cx="0" cy="0"/>
        </a:xfrm>
      </p:grpSpPr>
      <p:sp>
        <p:nvSpPr>
          <p:cNvPr id="565" name="Shape 565"/>
          <p:cNvSpPr txBox="1"/>
          <p:nvPr/>
        </p:nvSpPr>
        <p:spPr>
          <a:xfrm>
            <a:off x="12547600"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15</a:t>
            </a:r>
          </a:p>
        </p:txBody>
      </p:sp>
      <p:sp>
        <p:nvSpPr>
          <p:cNvPr id="566" name="Shape 566"/>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最大数是什麽</a:t>
            </a:r>
            <a:r>
              <a:rPr b="0" i="0" lang="en-US" sz="7600" u="none" cap="none" strike="noStrike">
                <a:solidFill>
                  <a:schemeClr val="lt1"/>
                </a:solidFill>
                <a:latin typeface="Cabin"/>
                <a:ea typeface="Cabin"/>
                <a:cs typeface="Cabin"/>
                <a:sym typeface="Cabin"/>
              </a:rPr>
              <a: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7988300" y="241300"/>
            <a:ext cx="68835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lang="en-US" sz="7600">
                <a:solidFill>
                  <a:srgbClr val="FF00FF"/>
                </a:solidFill>
                <a:latin typeface="Cabin"/>
                <a:ea typeface="Cabin"/>
                <a:cs typeface="Cabin"/>
                <a:sym typeface="Cabin"/>
              </a:rPr>
              <a:t>一个无限循环</a:t>
            </a:r>
          </a:p>
        </p:txBody>
      </p:sp>
      <p:sp>
        <p:nvSpPr>
          <p:cNvPr id="240" name="Shape 240"/>
          <p:cNvSpPr txBox="1"/>
          <p:nvPr/>
        </p:nvSpPr>
        <p:spPr>
          <a:xfrm>
            <a:off x="8853467" y="3181350"/>
            <a:ext cx="4590299" cy="2768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n</a:t>
            </a:r>
            <a:r>
              <a:rPr b="0" i="0" lang="en-US" sz="3000" u="none" cap="none" strike="noStrike">
                <a:solidFill>
                  <a:srgbClr val="FFFF00"/>
                </a:solidFill>
                <a:latin typeface="Courier New"/>
                <a:ea typeface="Courier New"/>
                <a:cs typeface="Courier New"/>
                <a:sym typeface="Courier New"/>
              </a:rPr>
              <a:t>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rgbClr val="FFFF00"/>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5</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while </a:t>
            </a:r>
            <a:r>
              <a:rPr b="0" i="0" lang="en-US" sz="3000" u="none" cap="none" strike="noStrike">
                <a:solidFill>
                  <a:srgbClr val="00FF00"/>
                </a:solidFill>
                <a:latin typeface="Courier New"/>
                <a:ea typeface="Courier New"/>
                <a:cs typeface="Courier New"/>
                <a:sym typeface="Courier New"/>
              </a:rPr>
              <a:t>n</a:t>
            </a:r>
            <a:r>
              <a:rPr b="0" i="0" lang="en-US" sz="3000" u="none" cap="none" strike="noStrike">
                <a:solidFill>
                  <a:srgbClr val="FFFF00"/>
                </a:solidFill>
                <a:latin typeface="Courier New"/>
                <a:ea typeface="Courier New"/>
                <a:cs typeface="Courier New"/>
                <a:sym typeface="Courier New"/>
              </a:rPr>
              <a:t> </a:t>
            </a:r>
            <a:r>
              <a:rPr b="0" i="0" lang="en-US" sz="3000" u="none" cap="none" strike="noStrike">
                <a:solidFill>
                  <a:srgbClr val="00FFFF"/>
                </a:solidFill>
                <a:latin typeface="Courier New"/>
                <a:ea typeface="Courier New"/>
                <a:cs typeface="Courier New"/>
                <a:sym typeface="Courier New"/>
              </a:rPr>
              <a:t>&gt;</a:t>
            </a:r>
            <a:r>
              <a:rPr b="0" i="0" lang="en-US" sz="3000" u="none" cap="none" strike="noStrike">
                <a:solidFill>
                  <a:srgbClr val="FFFF00"/>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0</a:t>
            </a:r>
            <a:r>
              <a:rPr b="0" i="0" lang="en-US" sz="3000" u="none" cap="none" strike="noStrike">
                <a:solidFill>
                  <a:srgbClr val="FFFF00"/>
                </a:solidFill>
                <a:latin typeface="Courier New"/>
                <a:ea typeface="Courier New"/>
                <a:cs typeface="Courier New"/>
                <a:sym typeface="Courier New"/>
              </a:rPr>
              <a:t> :</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    print </a:t>
            </a:r>
            <a:r>
              <a:rPr b="0" i="0" lang="en-US" sz="3000" u="none" cap="none" strike="noStrike">
                <a:solidFill>
                  <a:srgbClr val="FF7F00"/>
                </a:solidFill>
                <a:latin typeface="Courier New"/>
                <a:ea typeface="Courier New"/>
                <a:cs typeface="Courier New"/>
                <a:sym typeface="Courier New"/>
              </a:rPr>
              <a:t>'Lather’</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    print </a:t>
            </a:r>
            <a:r>
              <a:rPr b="0" i="0" lang="en-US" sz="3000" u="none" cap="none" strike="noStrike">
                <a:solidFill>
                  <a:srgbClr val="FF7F00"/>
                </a:solidFill>
                <a:latin typeface="Courier New"/>
                <a:ea typeface="Courier New"/>
                <a:cs typeface="Courier New"/>
                <a:sym typeface="Courier New"/>
              </a:rPr>
              <a:t>'Rinse'</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print </a:t>
            </a:r>
            <a:r>
              <a:rPr b="0" i="0" lang="en-US" sz="3000" u="none" cap="none" strike="noStrike">
                <a:solidFill>
                  <a:srgbClr val="FF7F00"/>
                </a:solidFill>
                <a:latin typeface="Courier New"/>
                <a:ea typeface="Courier New"/>
                <a:cs typeface="Courier New"/>
                <a:sym typeface="Courier New"/>
              </a:rPr>
              <a:t>'Dry off!'</a:t>
            </a:r>
          </a:p>
        </p:txBody>
      </p:sp>
      <p:cxnSp>
        <p:nvCxnSpPr>
          <p:cNvPr id="241" name="Shape 241"/>
          <p:cNvCxnSpPr/>
          <p:nvPr/>
        </p:nvCxnSpPr>
        <p:spPr>
          <a:xfrm rot="10800000">
            <a:off x="2838449" y="1344612"/>
            <a:ext cx="14287" cy="566736"/>
          </a:xfrm>
          <a:prstGeom prst="straightConnector1">
            <a:avLst/>
          </a:prstGeom>
          <a:noFill/>
          <a:ln cap="rnd" cmpd="sng" w="76200">
            <a:solidFill>
              <a:srgbClr val="1155CC"/>
            </a:solidFill>
            <a:prstDash val="solid"/>
            <a:miter/>
            <a:headEnd len="med" w="med" type="stealth"/>
            <a:tailEnd len="med" w="med" type="none"/>
          </a:ln>
        </p:spPr>
      </p:cxnSp>
      <p:sp>
        <p:nvSpPr>
          <p:cNvPr id="242" name="Shape 242"/>
          <p:cNvSpPr/>
          <p:nvPr/>
        </p:nvSpPr>
        <p:spPr>
          <a:xfrm>
            <a:off x="1422400" y="1905000"/>
            <a:ext cx="2870200" cy="1270000"/>
          </a:xfrm>
          <a:prstGeom prst="diamond">
            <a:avLst/>
          </a:prstGeom>
          <a:solidFill>
            <a:srgbClr val="0000FF"/>
          </a:solid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rgbClr val="FF0000"/>
              </a:buClr>
              <a:buSzPct val="25000"/>
              <a:buFont typeface="Cabin"/>
              <a:buNone/>
            </a:pPr>
            <a:r>
              <a:rPr b="0" i="0" lang="en-US" sz="3500" u="none" cap="none" strike="noStrike">
                <a:solidFill>
                  <a:srgbClr val="FF0000"/>
                </a:solidFill>
                <a:latin typeface="Comic Sans MS"/>
                <a:ea typeface="Comic Sans MS"/>
                <a:cs typeface="Comic Sans MS"/>
                <a:sym typeface="Comic Sans MS"/>
              </a:rPr>
              <a:t>n &gt; 0 ?</a:t>
            </a:r>
          </a:p>
        </p:txBody>
      </p:sp>
      <p:cxnSp>
        <p:nvCxnSpPr>
          <p:cNvPr id="243" name="Shape 243"/>
          <p:cNvCxnSpPr/>
          <p:nvPr/>
        </p:nvCxnSpPr>
        <p:spPr>
          <a:xfrm flipH="1" rot="10800000">
            <a:off x="2836861" y="3175000"/>
            <a:ext cx="20636" cy="2317749"/>
          </a:xfrm>
          <a:prstGeom prst="straightConnector1">
            <a:avLst/>
          </a:prstGeom>
          <a:noFill/>
          <a:ln cap="rnd" cmpd="sng" w="76200">
            <a:solidFill>
              <a:srgbClr val="1155CC"/>
            </a:solidFill>
            <a:prstDash val="solid"/>
            <a:miter/>
            <a:headEnd len="med" w="med" type="none"/>
            <a:tailEnd len="med" w="med" type="stealth"/>
          </a:ln>
        </p:spPr>
      </p:cxnSp>
      <p:cxnSp>
        <p:nvCxnSpPr>
          <p:cNvPr id="244" name="Shape 244"/>
          <p:cNvCxnSpPr/>
          <p:nvPr/>
        </p:nvCxnSpPr>
        <p:spPr>
          <a:xfrm rot="10800000">
            <a:off x="4203675" y="2533524"/>
            <a:ext cx="819299" cy="7800"/>
          </a:xfrm>
          <a:prstGeom prst="straightConnector1">
            <a:avLst/>
          </a:prstGeom>
          <a:noFill/>
          <a:ln cap="rnd" cmpd="sng" w="76200">
            <a:solidFill>
              <a:srgbClr val="1155CC"/>
            </a:solidFill>
            <a:prstDash val="solid"/>
            <a:miter/>
            <a:headEnd len="med" w="med" type="none"/>
            <a:tailEnd len="med" w="med" type="none"/>
          </a:ln>
        </p:spPr>
      </p:cxnSp>
      <p:cxnSp>
        <p:nvCxnSpPr>
          <p:cNvPr id="245" name="Shape 245"/>
          <p:cNvCxnSpPr/>
          <p:nvPr/>
        </p:nvCxnSpPr>
        <p:spPr>
          <a:xfrm flipH="1" rot="10800000">
            <a:off x="5024437" y="2533650"/>
            <a:ext cx="15875" cy="644524"/>
          </a:xfrm>
          <a:prstGeom prst="straightConnector1">
            <a:avLst/>
          </a:prstGeom>
          <a:noFill/>
          <a:ln cap="rnd" cmpd="sng" w="76200">
            <a:solidFill>
              <a:srgbClr val="1155CC"/>
            </a:solidFill>
            <a:prstDash val="solid"/>
            <a:miter/>
            <a:headEnd len="med" w="med" type="stealth"/>
            <a:tailEnd len="med" w="med" type="none"/>
          </a:ln>
        </p:spPr>
      </p:cxnSp>
      <p:cxnSp>
        <p:nvCxnSpPr>
          <p:cNvPr id="246" name="Shape 246"/>
          <p:cNvCxnSpPr/>
          <p:nvPr/>
        </p:nvCxnSpPr>
        <p:spPr>
          <a:xfrm flipH="1">
            <a:off x="5024436" y="3362325"/>
            <a:ext cx="1587" cy="2093912"/>
          </a:xfrm>
          <a:prstGeom prst="straightConnector1">
            <a:avLst/>
          </a:prstGeom>
          <a:noFill/>
          <a:ln cap="rnd" cmpd="sng" w="76200">
            <a:solidFill>
              <a:srgbClr val="1155CC"/>
            </a:solidFill>
            <a:prstDash val="solid"/>
            <a:miter/>
            <a:headEnd len="med" w="med" type="none"/>
            <a:tailEnd len="med" w="med" type="none"/>
          </a:ln>
        </p:spPr>
      </p:cxnSp>
      <p:cxnSp>
        <p:nvCxnSpPr>
          <p:cNvPr id="247" name="Shape 247"/>
          <p:cNvCxnSpPr/>
          <p:nvPr/>
        </p:nvCxnSpPr>
        <p:spPr>
          <a:xfrm>
            <a:off x="2852736" y="5459412"/>
            <a:ext cx="2187574" cy="14287"/>
          </a:xfrm>
          <a:prstGeom prst="straightConnector1">
            <a:avLst/>
          </a:prstGeom>
          <a:noFill/>
          <a:ln cap="rnd" cmpd="sng" w="76200">
            <a:solidFill>
              <a:srgbClr val="1155CC"/>
            </a:solidFill>
            <a:prstDash val="solid"/>
            <a:miter/>
            <a:headEnd len="med" w="med" type="none"/>
            <a:tailEnd len="med" w="med" type="none"/>
          </a:ln>
        </p:spPr>
      </p:cxnSp>
      <p:cxnSp>
        <p:nvCxnSpPr>
          <p:cNvPr id="248" name="Shape 248"/>
          <p:cNvCxnSpPr/>
          <p:nvPr/>
        </p:nvCxnSpPr>
        <p:spPr>
          <a:xfrm flipH="1">
            <a:off x="1066800" y="2549525"/>
            <a:ext cx="396874" cy="3174"/>
          </a:xfrm>
          <a:prstGeom prst="straightConnector1">
            <a:avLst/>
          </a:prstGeom>
          <a:noFill/>
          <a:ln cap="rnd" cmpd="sng" w="76200">
            <a:solidFill>
              <a:srgbClr val="1155CC"/>
            </a:solidFill>
            <a:prstDash val="solid"/>
            <a:miter/>
            <a:headEnd len="med" w="med" type="none"/>
            <a:tailEnd len="med" w="med" type="stealth"/>
          </a:ln>
        </p:spPr>
      </p:cxnSp>
      <p:cxnSp>
        <p:nvCxnSpPr>
          <p:cNvPr id="249" name="Shape 249"/>
          <p:cNvCxnSpPr/>
          <p:nvPr/>
        </p:nvCxnSpPr>
        <p:spPr>
          <a:xfrm flipH="1" rot="10800000">
            <a:off x="2840036" y="5937250"/>
            <a:ext cx="15875" cy="644524"/>
          </a:xfrm>
          <a:prstGeom prst="straightConnector1">
            <a:avLst/>
          </a:prstGeom>
          <a:noFill/>
          <a:ln cap="rnd" cmpd="sng" w="76200">
            <a:solidFill>
              <a:srgbClr val="1155CC"/>
            </a:solidFill>
            <a:prstDash val="solid"/>
            <a:miter/>
            <a:headEnd len="med" w="med" type="stealth"/>
            <a:tailEnd len="med" w="med" type="none"/>
          </a:ln>
        </p:spPr>
      </p:cxnSp>
      <p:cxnSp>
        <p:nvCxnSpPr>
          <p:cNvPr id="250" name="Shape 250"/>
          <p:cNvCxnSpPr/>
          <p:nvPr/>
        </p:nvCxnSpPr>
        <p:spPr>
          <a:xfrm rot="10800000">
            <a:off x="1063625" y="2520950"/>
            <a:ext cx="36512" cy="3433761"/>
          </a:xfrm>
          <a:prstGeom prst="straightConnector1">
            <a:avLst/>
          </a:prstGeom>
          <a:noFill/>
          <a:ln cap="rnd" cmpd="sng" w="76200">
            <a:solidFill>
              <a:srgbClr val="1155CC"/>
            </a:solidFill>
            <a:prstDash val="solid"/>
            <a:miter/>
            <a:headEnd len="med" w="med" type="stealth"/>
            <a:tailEnd len="med" w="med" type="none"/>
          </a:ln>
        </p:spPr>
      </p:cxnSp>
      <p:cxnSp>
        <p:nvCxnSpPr>
          <p:cNvPr id="251" name="Shape 251"/>
          <p:cNvCxnSpPr/>
          <p:nvPr/>
        </p:nvCxnSpPr>
        <p:spPr>
          <a:xfrm>
            <a:off x="1084262" y="5954712"/>
            <a:ext cx="1752600" cy="0"/>
          </a:xfrm>
          <a:prstGeom prst="straightConnector1">
            <a:avLst/>
          </a:prstGeom>
          <a:noFill/>
          <a:ln cap="rnd" cmpd="sng" w="76200">
            <a:solidFill>
              <a:srgbClr val="1155CC"/>
            </a:solidFill>
            <a:prstDash val="solid"/>
            <a:miter/>
            <a:headEnd len="med" w="med" type="none"/>
            <a:tailEnd len="med" w="med" type="none"/>
          </a:ln>
        </p:spPr>
      </p:cxnSp>
      <p:sp>
        <p:nvSpPr>
          <p:cNvPr id="252" name="Shape 252"/>
          <p:cNvSpPr txBox="1"/>
          <p:nvPr/>
        </p:nvSpPr>
        <p:spPr>
          <a:xfrm>
            <a:off x="542925" y="1790700"/>
            <a:ext cx="723900" cy="622299"/>
          </a:xfrm>
          <a:prstGeom prst="rect">
            <a:avLst/>
          </a:prstGeom>
          <a:no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否</a:t>
            </a:r>
          </a:p>
        </p:txBody>
      </p:sp>
      <p:sp>
        <p:nvSpPr>
          <p:cNvPr id="253" name="Shape 253"/>
          <p:cNvSpPr txBox="1"/>
          <p:nvPr/>
        </p:nvSpPr>
        <p:spPr>
          <a:xfrm>
            <a:off x="1397000" y="6553200"/>
            <a:ext cx="2921000" cy="749299"/>
          </a:xfrm>
          <a:prstGeom prst="rect">
            <a:avLst/>
          </a:prstGeom>
          <a:solidFill>
            <a:srgbClr val="0000FF"/>
          </a:solid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'Dry off!'</a:t>
            </a:r>
          </a:p>
        </p:txBody>
      </p:sp>
      <p:sp>
        <p:nvSpPr>
          <p:cNvPr id="254" name="Shape 254"/>
          <p:cNvSpPr txBox="1"/>
          <p:nvPr/>
        </p:nvSpPr>
        <p:spPr>
          <a:xfrm>
            <a:off x="4659312" y="1790700"/>
            <a:ext cx="725486" cy="622299"/>
          </a:xfrm>
          <a:prstGeom prst="rect">
            <a:avLst/>
          </a:prstGeom>
          <a:no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是</a:t>
            </a:r>
          </a:p>
        </p:txBody>
      </p:sp>
      <p:sp>
        <p:nvSpPr>
          <p:cNvPr id="255" name="Shape 255"/>
          <p:cNvSpPr txBox="1"/>
          <p:nvPr/>
        </p:nvSpPr>
        <p:spPr>
          <a:xfrm>
            <a:off x="1397000" y="609600"/>
            <a:ext cx="2921000" cy="749299"/>
          </a:xfrm>
          <a:prstGeom prst="rect">
            <a:avLst/>
          </a:prstGeom>
          <a:solidFill>
            <a:srgbClr val="0000FF"/>
          </a:solid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1" i="0" lang="en-US" sz="3500" u="none" cap="none" strike="noStrike">
                <a:solidFill>
                  <a:schemeClr val="lt1"/>
                </a:solidFill>
                <a:latin typeface="Cabin"/>
                <a:ea typeface="Cabin"/>
                <a:cs typeface="Cabin"/>
                <a:sym typeface="Cabin"/>
              </a:rPr>
              <a:t>n = 5</a:t>
            </a:r>
          </a:p>
        </p:txBody>
      </p:sp>
      <p:sp>
        <p:nvSpPr>
          <p:cNvPr id="256" name="Shape 256"/>
          <p:cNvSpPr txBox="1"/>
          <p:nvPr/>
        </p:nvSpPr>
        <p:spPr>
          <a:xfrm>
            <a:off x="3586162" y="3187700"/>
            <a:ext cx="2909887" cy="747711"/>
          </a:xfrm>
          <a:prstGeom prst="rect">
            <a:avLst/>
          </a:prstGeom>
          <a:solidFill>
            <a:srgbClr val="0000FF"/>
          </a:solid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a:t>
            </a:r>
            <a:r>
              <a:rPr b="0" i="0" lang="en-US" sz="3500" u="none" cap="none" strike="noStrike">
                <a:solidFill>
                  <a:srgbClr val="FF0000"/>
                </a:solidFill>
                <a:latin typeface="Cabin"/>
                <a:ea typeface="Cabin"/>
                <a:cs typeface="Cabin"/>
                <a:sym typeface="Cabin"/>
              </a:rPr>
              <a:t>'Lather'</a:t>
            </a:r>
          </a:p>
        </p:txBody>
      </p:sp>
      <p:sp>
        <p:nvSpPr>
          <p:cNvPr id="257" name="Shape 257"/>
          <p:cNvSpPr txBox="1"/>
          <p:nvPr/>
        </p:nvSpPr>
        <p:spPr>
          <a:xfrm>
            <a:off x="3568700" y="4406900"/>
            <a:ext cx="2921000" cy="749299"/>
          </a:xfrm>
          <a:prstGeom prst="rect">
            <a:avLst/>
          </a:prstGeom>
          <a:solidFill>
            <a:srgbClr val="0000FF"/>
          </a:solid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a:t>
            </a:r>
            <a:r>
              <a:rPr b="0" i="0" lang="en-US" sz="3500" u="none" cap="none" strike="noStrike">
                <a:solidFill>
                  <a:srgbClr val="FF0000"/>
                </a:solidFill>
                <a:latin typeface="Cabin"/>
                <a:ea typeface="Cabin"/>
                <a:cs typeface="Cabin"/>
                <a:sym typeface="Cabin"/>
              </a:rPr>
              <a:t>'Rinse'</a:t>
            </a:r>
          </a:p>
        </p:txBody>
      </p:sp>
      <p:sp>
        <p:nvSpPr>
          <p:cNvPr id="258" name="Shape 258"/>
          <p:cNvSpPr txBox="1"/>
          <p:nvPr/>
        </p:nvSpPr>
        <p:spPr>
          <a:xfrm>
            <a:off x="8295899" y="7412450"/>
            <a:ext cx="57054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lang="en-US" sz="3600">
                <a:solidFill>
                  <a:srgbClr val="FF00FF"/>
                </a:solidFill>
                <a:latin typeface="Cabin"/>
                <a:ea typeface="Cabin"/>
                <a:cs typeface="Cabin"/>
                <a:sym typeface="Cabin"/>
              </a:rPr>
              <a:t>这个循环错在哪里 </a:t>
            </a:r>
            <a:r>
              <a:rPr b="0" i="0" lang="en-US" sz="3600" u="none" cap="none" strike="noStrike">
                <a:solidFill>
                  <a:srgbClr val="FF00FF"/>
                </a:solidFill>
                <a:latin typeface="Cabin"/>
                <a:ea typeface="Cabin"/>
                <a:cs typeface="Cabin"/>
                <a:sym typeface="Cabin"/>
              </a:rPr>
              <a:t>?</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0" name="Shape 570"/>
        <p:cNvGrpSpPr/>
        <p:nvPr/>
      </p:nvGrpSpPr>
      <p:grpSpPr>
        <a:xfrm>
          <a:off x="0" y="0"/>
          <a:ext cx="0" cy="0"/>
          <a:chOff x="0" y="0"/>
          <a:chExt cx="0" cy="0"/>
        </a:xfrm>
      </p:grpSpPr>
      <p:sp>
        <p:nvSpPr>
          <p:cNvPr id="571" name="Shape 571"/>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最大数是什麽</a:t>
            </a:r>
            <a:r>
              <a:rPr b="0" i="0" lang="en-US" sz="7600" u="none" cap="none" strike="noStrike">
                <a:solidFill>
                  <a:schemeClr val="lt1"/>
                </a:solidFill>
                <a:latin typeface="Cabin"/>
                <a:ea typeface="Cabin"/>
                <a:cs typeface="Cabin"/>
                <a:sym typeface="Cabin"/>
              </a:rPr>
              <a:t>?</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5" name="Shape 575"/>
        <p:cNvGrpSpPr/>
        <p:nvPr/>
      </p:nvGrpSpPr>
      <p:grpSpPr>
        <a:xfrm>
          <a:off x="0" y="0"/>
          <a:ext cx="0" cy="0"/>
          <a:chOff x="0" y="0"/>
          <a:chExt cx="0" cy="0"/>
        </a:xfrm>
      </p:grpSpPr>
      <p:sp>
        <p:nvSpPr>
          <p:cNvPr id="576" name="Shape 576"/>
          <p:cNvSpPr txBox="1"/>
          <p:nvPr/>
        </p:nvSpPr>
        <p:spPr>
          <a:xfrm>
            <a:off x="3771900"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3</a:t>
            </a:r>
          </a:p>
        </p:txBody>
      </p:sp>
      <p:sp>
        <p:nvSpPr>
          <p:cNvPr id="577" name="Shape 577"/>
          <p:cNvSpPr txBox="1"/>
          <p:nvPr/>
        </p:nvSpPr>
        <p:spPr>
          <a:xfrm>
            <a:off x="5343525"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41</a:t>
            </a:r>
          </a:p>
        </p:txBody>
      </p:sp>
      <p:sp>
        <p:nvSpPr>
          <p:cNvPr id="578" name="Shape 578"/>
          <p:cNvSpPr txBox="1"/>
          <p:nvPr/>
        </p:nvSpPr>
        <p:spPr>
          <a:xfrm>
            <a:off x="7145336"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12</a:t>
            </a:r>
          </a:p>
        </p:txBody>
      </p:sp>
      <p:sp>
        <p:nvSpPr>
          <p:cNvPr id="579" name="Shape 579"/>
          <p:cNvSpPr txBox="1"/>
          <p:nvPr/>
        </p:nvSpPr>
        <p:spPr>
          <a:xfrm>
            <a:off x="8945561"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9</a:t>
            </a:r>
          </a:p>
        </p:txBody>
      </p:sp>
      <p:sp>
        <p:nvSpPr>
          <p:cNvPr id="580" name="Shape 580"/>
          <p:cNvSpPr txBox="1"/>
          <p:nvPr/>
        </p:nvSpPr>
        <p:spPr>
          <a:xfrm>
            <a:off x="10671175"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74</a:t>
            </a:r>
          </a:p>
        </p:txBody>
      </p:sp>
      <p:sp>
        <p:nvSpPr>
          <p:cNvPr id="581" name="Shape 581"/>
          <p:cNvSpPr txBox="1"/>
          <p:nvPr/>
        </p:nvSpPr>
        <p:spPr>
          <a:xfrm>
            <a:off x="12547600"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15</a:t>
            </a:r>
          </a:p>
        </p:txBody>
      </p:sp>
      <p:sp>
        <p:nvSpPr>
          <p:cNvPr id="582" name="Shape 582"/>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最大数是什麽</a:t>
            </a:r>
            <a:r>
              <a:rPr b="0" i="0" lang="en-US" sz="7600" u="none" cap="none" strike="noStrike">
                <a:solidFill>
                  <a:schemeClr val="lt1"/>
                </a:solidFill>
                <a:latin typeface="Cabin"/>
                <a:ea typeface="Cabin"/>
                <a:cs typeface="Cabin"/>
                <a:sym typeface="Cabin"/>
              </a:rPr>
              <a:t>?</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6" name="Shape 586"/>
        <p:cNvGrpSpPr/>
        <p:nvPr/>
      </p:nvGrpSpPr>
      <p:grpSpPr>
        <a:xfrm>
          <a:off x="0" y="0"/>
          <a:ext cx="0" cy="0"/>
          <a:chOff x="0" y="0"/>
          <a:chExt cx="0" cy="0"/>
        </a:xfrm>
      </p:grpSpPr>
      <p:sp>
        <p:nvSpPr>
          <p:cNvPr id="587" name="Shape 587"/>
          <p:cNvSpPr txBox="1"/>
          <p:nvPr/>
        </p:nvSpPr>
        <p:spPr>
          <a:xfrm>
            <a:off x="6451600" y="6159500"/>
            <a:ext cx="5841899" cy="1307999"/>
          </a:xfrm>
          <a:prstGeom prst="rect">
            <a:avLst/>
          </a:prstGeom>
          <a:noFill/>
          <a:ln cap="rnd" cmpd="sng" w="25400">
            <a:solidFill>
              <a:srgbClr val="00FF00"/>
            </a:solidFill>
            <a:prstDash val="solid"/>
            <a:miter/>
            <a:headEnd len="med" w="med" type="none"/>
            <a:tailEnd len="med" w="med" type="none"/>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588" name="Shape 588"/>
          <p:cNvSpPr txBox="1"/>
          <p:nvPr/>
        </p:nvSpPr>
        <p:spPr>
          <a:xfrm>
            <a:off x="2841625" y="6502400"/>
            <a:ext cx="27558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largest_so_far</a:t>
            </a:r>
          </a:p>
        </p:txBody>
      </p:sp>
      <p:sp>
        <p:nvSpPr>
          <p:cNvPr id="589" name="Shape 589"/>
          <p:cNvSpPr txBox="1"/>
          <p:nvPr/>
        </p:nvSpPr>
        <p:spPr>
          <a:xfrm>
            <a:off x="6642100" y="6259512"/>
            <a:ext cx="760500" cy="1108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-1</a:t>
            </a:r>
          </a:p>
        </p:txBody>
      </p:sp>
      <p:sp>
        <p:nvSpPr>
          <p:cNvPr id="590" name="Shape 590"/>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最大数是什麽</a:t>
            </a:r>
            <a:r>
              <a:rPr b="0" i="0" lang="en-US" sz="7600" u="none" cap="none" strike="noStrike">
                <a:solidFill>
                  <a:schemeClr val="lt1"/>
                </a:solidFill>
                <a:latin typeface="Cabin"/>
                <a:ea typeface="Cabin"/>
                <a:cs typeface="Cabin"/>
                <a:sym typeface="Cabin"/>
              </a:rPr>
              <a:t>?</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4" name="Shape 594"/>
        <p:cNvGrpSpPr/>
        <p:nvPr/>
      </p:nvGrpSpPr>
      <p:grpSpPr>
        <a:xfrm>
          <a:off x="0" y="0"/>
          <a:ext cx="0" cy="0"/>
          <a:chOff x="0" y="0"/>
          <a:chExt cx="0" cy="0"/>
        </a:xfrm>
      </p:grpSpPr>
      <p:sp>
        <p:nvSpPr>
          <p:cNvPr id="595" name="Shape 595"/>
          <p:cNvSpPr txBox="1"/>
          <p:nvPr/>
        </p:nvSpPr>
        <p:spPr>
          <a:xfrm>
            <a:off x="3771900"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3</a:t>
            </a:r>
          </a:p>
        </p:txBody>
      </p:sp>
      <p:sp>
        <p:nvSpPr>
          <p:cNvPr id="596" name="Shape 596"/>
          <p:cNvSpPr txBox="1"/>
          <p:nvPr/>
        </p:nvSpPr>
        <p:spPr>
          <a:xfrm>
            <a:off x="6451600" y="6159500"/>
            <a:ext cx="5841899" cy="1307999"/>
          </a:xfrm>
          <a:prstGeom prst="rect">
            <a:avLst/>
          </a:prstGeom>
          <a:noFill/>
          <a:ln cap="rnd" cmpd="sng" w="25400">
            <a:solidFill>
              <a:srgbClr val="00FF00"/>
            </a:solidFill>
            <a:prstDash val="solid"/>
            <a:miter/>
            <a:headEnd len="med" w="med" type="none"/>
            <a:tailEnd len="med" w="med" type="none"/>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597" name="Shape 597"/>
          <p:cNvSpPr txBox="1"/>
          <p:nvPr/>
        </p:nvSpPr>
        <p:spPr>
          <a:xfrm>
            <a:off x="2841625" y="6502400"/>
            <a:ext cx="27558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largest_so_far</a:t>
            </a:r>
          </a:p>
        </p:txBody>
      </p:sp>
      <p:sp>
        <p:nvSpPr>
          <p:cNvPr id="598" name="Shape 598"/>
          <p:cNvSpPr txBox="1"/>
          <p:nvPr/>
        </p:nvSpPr>
        <p:spPr>
          <a:xfrm>
            <a:off x="6642100" y="6259512"/>
            <a:ext cx="760500" cy="1108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lang="en-US" sz="7200">
                <a:solidFill>
                  <a:srgbClr val="FF00FF"/>
                </a:solidFill>
                <a:latin typeface="Cabin"/>
                <a:ea typeface="Cabin"/>
                <a:cs typeface="Cabin"/>
                <a:sym typeface="Cabin"/>
              </a:rPr>
              <a:t>3</a:t>
            </a:r>
          </a:p>
        </p:txBody>
      </p:sp>
      <p:sp>
        <p:nvSpPr>
          <p:cNvPr id="599" name="Shape 599"/>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最大数是什麽</a:t>
            </a:r>
            <a:r>
              <a:rPr b="0" i="0" lang="en-US" sz="7600" u="none" cap="none" strike="noStrike">
                <a:solidFill>
                  <a:schemeClr val="lt1"/>
                </a:solidFill>
                <a:latin typeface="Cabin"/>
                <a:ea typeface="Cabin"/>
                <a:cs typeface="Cabin"/>
                <a:sym typeface="Cabin"/>
              </a:rPr>
              <a:t>?</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3" name="Shape 603"/>
        <p:cNvGrpSpPr/>
        <p:nvPr/>
      </p:nvGrpSpPr>
      <p:grpSpPr>
        <a:xfrm>
          <a:off x="0" y="0"/>
          <a:ext cx="0" cy="0"/>
          <a:chOff x="0" y="0"/>
          <a:chExt cx="0" cy="0"/>
        </a:xfrm>
      </p:grpSpPr>
      <p:sp>
        <p:nvSpPr>
          <p:cNvPr id="604" name="Shape 604"/>
          <p:cNvSpPr txBox="1"/>
          <p:nvPr/>
        </p:nvSpPr>
        <p:spPr>
          <a:xfrm>
            <a:off x="6451600" y="6159500"/>
            <a:ext cx="5841899" cy="1307999"/>
          </a:xfrm>
          <a:prstGeom prst="rect">
            <a:avLst/>
          </a:prstGeom>
          <a:noFill/>
          <a:ln cap="rnd" cmpd="sng" w="25400">
            <a:solidFill>
              <a:srgbClr val="00FF00"/>
            </a:solidFill>
            <a:prstDash val="solid"/>
            <a:miter/>
            <a:headEnd len="med" w="med" type="none"/>
            <a:tailEnd len="med" w="med" type="none"/>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605" name="Shape 605"/>
          <p:cNvSpPr txBox="1"/>
          <p:nvPr/>
        </p:nvSpPr>
        <p:spPr>
          <a:xfrm>
            <a:off x="2841625" y="6502400"/>
            <a:ext cx="27558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largest_so_far</a:t>
            </a:r>
          </a:p>
        </p:txBody>
      </p:sp>
      <p:sp>
        <p:nvSpPr>
          <p:cNvPr id="606" name="Shape 606"/>
          <p:cNvSpPr txBox="1"/>
          <p:nvPr/>
        </p:nvSpPr>
        <p:spPr>
          <a:xfrm>
            <a:off x="6642100" y="6259500"/>
            <a:ext cx="1384200" cy="1108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lang="en-US" sz="7200">
                <a:solidFill>
                  <a:srgbClr val="FF00FF"/>
                </a:solidFill>
                <a:latin typeface="Cabin"/>
                <a:ea typeface="Cabin"/>
                <a:cs typeface="Cabin"/>
                <a:sym typeface="Cabin"/>
              </a:rPr>
              <a:t>41</a:t>
            </a:r>
          </a:p>
        </p:txBody>
      </p:sp>
      <p:sp>
        <p:nvSpPr>
          <p:cNvPr id="607" name="Shape 607"/>
          <p:cNvSpPr txBox="1"/>
          <p:nvPr/>
        </p:nvSpPr>
        <p:spPr>
          <a:xfrm>
            <a:off x="5343525"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41</a:t>
            </a:r>
          </a:p>
        </p:txBody>
      </p:sp>
      <p:sp>
        <p:nvSpPr>
          <p:cNvPr id="608" name="Shape 608"/>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最大数是什麽</a:t>
            </a:r>
            <a:r>
              <a:rPr b="0" i="0" lang="en-US" sz="7600" u="none" cap="none" strike="noStrike">
                <a:solidFill>
                  <a:schemeClr val="lt1"/>
                </a:solidFill>
                <a:latin typeface="Cabin"/>
                <a:ea typeface="Cabin"/>
                <a:cs typeface="Cabin"/>
                <a:sym typeface="Cabin"/>
              </a:rPr>
              <a:t>?</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2" name="Shape 612"/>
        <p:cNvGrpSpPr/>
        <p:nvPr/>
      </p:nvGrpSpPr>
      <p:grpSpPr>
        <a:xfrm>
          <a:off x="0" y="0"/>
          <a:ext cx="0" cy="0"/>
          <a:chOff x="0" y="0"/>
          <a:chExt cx="0" cy="0"/>
        </a:xfrm>
      </p:grpSpPr>
      <p:sp>
        <p:nvSpPr>
          <p:cNvPr id="613" name="Shape 613"/>
          <p:cNvSpPr txBox="1"/>
          <p:nvPr/>
        </p:nvSpPr>
        <p:spPr>
          <a:xfrm>
            <a:off x="6451600" y="6159500"/>
            <a:ext cx="5841899" cy="1307999"/>
          </a:xfrm>
          <a:prstGeom prst="rect">
            <a:avLst/>
          </a:prstGeom>
          <a:noFill/>
          <a:ln cap="rnd" cmpd="sng" w="25400">
            <a:solidFill>
              <a:srgbClr val="00FF00"/>
            </a:solidFill>
            <a:prstDash val="solid"/>
            <a:miter/>
            <a:headEnd len="med" w="med" type="none"/>
            <a:tailEnd len="med" w="med" type="none"/>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614" name="Shape 614"/>
          <p:cNvSpPr txBox="1"/>
          <p:nvPr/>
        </p:nvSpPr>
        <p:spPr>
          <a:xfrm>
            <a:off x="2841625" y="6502400"/>
            <a:ext cx="27558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largest_so_far</a:t>
            </a:r>
          </a:p>
        </p:txBody>
      </p:sp>
      <p:sp>
        <p:nvSpPr>
          <p:cNvPr id="615" name="Shape 615"/>
          <p:cNvSpPr txBox="1"/>
          <p:nvPr/>
        </p:nvSpPr>
        <p:spPr>
          <a:xfrm>
            <a:off x="6642100" y="6259500"/>
            <a:ext cx="2310899" cy="1108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lang="en-US" sz="7200">
                <a:solidFill>
                  <a:srgbClr val="FF00FF"/>
                </a:solidFill>
                <a:latin typeface="Cabin"/>
                <a:ea typeface="Cabin"/>
                <a:cs typeface="Cabin"/>
                <a:sym typeface="Cabin"/>
              </a:rPr>
              <a:t>41</a:t>
            </a:r>
          </a:p>
        </p:txBody>
      </p:sp>
      <p:sp>
        <p:nvSpPr>
          <p:cNvPr id="616" name="Shape 616"/>
          <p:cNvSpPr txBox="1"/>
          <p:nvPr/>
        </p:nvSpPr>
        <p:spPr>
          <a:xfrm>
            <a:off x="7145336"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12</a:t>
            </a:r>
          </a:p>
        </p:txBody>
      </p:sp>
      <p:sp>
        <p:nvSpPr>
          <p:cNvPr id="617" name="Shape 617"/>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最大数是什麽</a:t>
            </a:r>
            <a:r>
              <a:rPr b="0" i="0" lang="en-US" sz="7600" u="none" cap="none" strike="noStrike">
                <a:solidFill>
                  <a:schemeClr val="lt1"/>
                </a:solidFill>
                <a:latin typeface="Cabin"/>
                <a:ea typeface="Cabin"/>
                <a:cs typeface="Cabin"/>
                <a:sym typeface="Cabin"/>
              </a:rPr>
              <a:t>?</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1" name="Shape 621"/>
        <p:cNvGrpSpPr/>
        <p:nvPr/>
      </p:nvGrpSpPr>
      <p:grpSpPr>
        <a:xfrm>
          <a:off x="0" y="0"/>
          <a:ext cx="0" cy="0"/>
          <a:chOff x="0" y="0"/>
          <a:chExt cx="0" cy="0"/>
        </a:xfrm>
      </p:grpSpPr>
      <p:sp>
        <p:nvSpPr>
          <p:cNvPr id="622" name="Shape 622"/>
          <p:cNvSpPr txBox="1"/>
          <p:nvPr/>
        </p:nvSpPr>
        <p:spPr>
          <a:xfrm>
            <a:off x="6451600" y="6159500"/>
            <a:ext cx="5841899" cy="1307999"/>
          </a:xfrm>
          <a:prstGeom prst="rect">
            <a:avLst/>
          </a:prstGeom>
          <a:noFill/>
          <a:ln cap="rnd" cmpd="sng" w="25400">
            <a:solidFill>
              <a:srgbClr val="00FF00"/>
            </a:solidFill>
            <a:prstDash val="solid"/>
            <a:miter/>
            <a:headEnd len="med" w="med" type="none"/>
            <a:tailEnd len="med" w="med" type="none"/>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623" name="Shape 623"/>
          <p:cNvSpPr txBox="1"/>
          <p:nvPr/>
        </p:nvSpPr>
        <p:spPr>
          <a:xfrm>
            <a:off x="2841625" y="6502400"/>
            <a:ext cx="27558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largest_so_far</a:t>
            </a:r>
          </a:p>
        </p:txBody>
      </p:sp>
      <p:sp>
        <p:nvSpPr>
          <p:cNvPr id="624" name="Shape 624"/>
          <p:cNvSpPr txBox="1"/>
          <p:nvPr/>
        </p:nvSpPr>
        <p:spPr>
          <a:xfrm>
            <a:off x="6642100" y="6259500"/>
            <a:ext cx="1958699" cy="1108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lang="en-US" sz="7200">
                <a:solidFill>
                  <a:srgbClr val="FF00FF"/>
                </a:solidFill>
                <a:latin typeface="Cabin"/>
                <a:ea typeface="Cabin"/>
                <a:cs typeface="Cabin"/>
                <a:sym typeface="Cabin"/>
              </a:rPr>
              <a:t>41</a:t>
            </a:r>
          </a:p>
        </p:txBody>
      </p:sp>
      <p:sp>
        <p:nvSpPr>
          <p:cNvPr id="625" name="Shape 625"/>
          <p:cNvSpPr txBox="1"/>
          <p:nvPr/>
        </p:nvSpPr>
        <p:spPr>
          <a:xfrm>
            <a:off x="8945561"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9</a:t>
            </a:r>
          </a:p>
        </p:txBody>
      </p:sp>
      <p:sp>
        <p:nvSpPr>
          <p:cNvPr id="626" name="Shape 626"/>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最大数是什麽</a:t>
            </a:r>
            <a:r>
              <a:rPr b="0" i="0" lang="en-US" sz="7600" u="none" cap="none" strike="noStrike">
                <a:solidFill>
                  <a:schemeClr val="lt1"/>
                </a:solidFill>
                <a:latin typeface="Cabin"/>
                <a:ea typeface="Cabin"/>
                <a:cs typeface="Cabin"/>
                <a:sym typeface="Cabin"/>
              </a:rPr>
              <a:t>?</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0" name="Shape 630"/>
        <p:cNvGrpSpPr/>
        <p:nvPr/>
      </p:nvGrpSpPr>
      <p:grpSpPr>
        <a:xfrm>
          <a:off x="0" y="0"/>
          <a:ext cx="0" cy="0"/>
          <a:chOff x="0" y="0"/>
          <a:chExt cx="0" cy="0"/>
        </a:xfrm>
      </p:grpSpPr>
      <p:sp>
        <p:nvSpPr>
          <p:cNvPr id="631" name="Shape 631"/>
          <p:cNvSpPr txBox="1"/>
          <p:nvPr/>
        </p:nvSpPr>
        <p:spPr>
          <a:xfrm>
            <a:off x="6451600" y="6159500"/>
            <a:ext cx="5841899" cy="1307999"/>
          </a:xfrm>
          <a:prstGeom prst="rect">
            <a:avLst/>
          </a:prstGeom>
          <a:noFill/>
          <a:ln cap="rnd" cmpd="sng" w="25400">
            <a:solidFill>
              <a:srgbClr val="00FF00"/>
            </a:solidFill>
            <a:prstDash val="solid"/>
            <a:miter/>
            <a:headEnd len="med" w="med" type="none"/>
            <a:tailEnd len="med" w="med" type="none"/>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632" name="Shape 632"/>
          <p:cNvSpPr txBox="1"/>
          <p:nvPr/>
        </p:nvSpPr>
        <p:spPr>
          <a:xfrm>
            <a:off x="2841625" y="6502400"/>
            <a:ext cx="27558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largest_so_far</a:t>
            </a:r>
          </a:p>
        </p:txBody>
      </p:sp>
      <p:sp>
        <p:nvSpPr>
          <p:cNvPr id="633" name="Shape 633"/>
          <p:cNvSpPr txBox="1"/>
          <p:nvPr/>
        </p:nvSpPr>
        <p:spPr>
          <a:xfrm>
            <a:off x="6642100" y="6259500"/>
            <a:ext cx="2181300" cy="1108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lang="en-US" sz="7200">
                <a:solidFill>
                  <a:srgbClr val="FF00FF"/>
                </a:solidFill>
                <a:latin typeface="Cabin"/>
                <a:ea typeface="Cabin"/>
                <a:cs typeface="Cabin"/>
                <a:sym typeface="Cabin"/>
              </a:rPr>
              <a:t>74</a:t>
            </a:r>
          </a:p>
        </p:txBody>
      </p:sp>
      <p:sp>
        <p:nvSpPr>
          <p:cNvPr id="634" name="Shape 634"/>
          <p:cNvSpPr txBox="1"/>
          <p:nvPr/>
        </p:nvSpPr>
        <p:spPr>
          <a:xfrm>
            <a:off x="10671175"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74</a:t>
            </a:r>
          </a:p>
        </p:txBody>
      </p:sp>
      <p:sp>
        <p:nvSpPr>
          <p:cNvPr id="635" name="Shape 635"/>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最大数是什麽</a:t>
            </a:r>
            <a:r>
              <a:rPr b="0" i="0" lang="en-US" sz="7600" u="none" cap="none" strike="noStrike">
                <a:solidFill>
                  <a:schemeClr val="lt1"/>
                </a:solidFill>
                <a:latin typeface="Cabin"/>
                <a:ea typeface="Cabin"/>
                <a:cs typeface="Cabin"/>
                <a:sym typeface="Cabin"/>
              </a:rPr>
              <a:t>?</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9" name="Shape 639"/>
        <p:cNvGrpSpPr/>
        <p:nvPr/>
      </p:nvGrpSpPr>
      <p:grpSpPr>
        <a:xfrm>
          <a:off x="0" y="0"/>
          <a:ext cx="0" cy="0"/>
          <a:chOff x="0" y="0"/>
          <a:chExt cx="0" cy="0"/>
        </a:xfrm>
      </p:grpSpPr>
      <p:sp>
        <p:nvSpPr>
          <p:cNvPr id="640" name="Shape 640"/>
          <p:cNvSpPr txBox="1"/>
          <p:nvPr/>
        </p:nvSpPr>
        <p:spPr>
          <a:xfrm>
            <a:off x="6451600" y="6159500"/>
            <a:ext cx="5841899" cy="1307999"/>
          </a:xfrm>
          <a:prstGeom prst="rect">
            <a:avLst/>
          </a:prstGeom>
          <a:noFill/>
          <a:ln cap="rnd" cmpd="sng" w="25400">
            <a:solidFill>
              <a:srgbClr val="00FF00"/>
            </a:solidFill>
            <a:prstDash val="solid"/>
            <a:miter/>
            <a:headEnd len="med" w="med" type="none"/>
            <a:tailEnd len="med" w="med" type="none"/>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641" name="Shape 641"/>
          <p:cNvSpPr txBox="1"/>
          <p:nvPr/>
        </p:nvSpPr>
        <p:spPr>
          <a:xfrm>
            <a:off x="2841625" y="6502400"/>
            <a:ext cx="27558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largest_so_far</a:t>
            </a:r>
          </a:p>
        </p:txBody>
      </p:sp>
      <p:sp>
        <p:nvSpPr>
          <p:cNvPr id="642" name="Shape 642"/>
          <p:cNvSpPr txBox="1"/>
          <p:nvPr/>
        </p:nvSpPr>
        <p:spPr>
          <a:xfrm>
            <a:off x="6642100" y="6259500"/>
            <a:ext cx="2303399" cy="1108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lang="en-US" sz="7200">
                <a:solidFill>
                  <a:srgbClr val="FF00FF"/>
                </a:solidFill>
                <a:latin typeface="Cabin"/>
                <a:ea typeface="Cabin"/>
                <a:cs typeface="Cabin"/>
                <a:sym typeface="Cabin"/>
              </a:rPr>
              <a:t>74</a:t>
            </a:r>
          </a:p>
        </p:txBody>
      </p:sp>
      <p:sp>
        <p:nvSpPr>
          <p:cNvPr id="643" name="Shape 643"/>
          <p:cNvSpPr txBox="1"/>
          <p:nvPr/>
        </p:nvSpPr>
        <p:spPr>
          <a:xfrm>
            <a:off x="12547600"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15</a:t>
            </a:r>
          </a:p>
        </p:txBody>
      </p:sp>
      <p:sp>
        <p:nvSpPr>
          <p:cNvPr id="644" name="Shape 644"/>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最大数是什麽</a:t>
            </a:r>
            <a:r>
              <a:rPr b="0" i="0" lang="en-US" sz="7600" u="none" cap="none" strike="noStrike">
                <a:solidFill>
                  <a:schemeClr val="lt1"/>
                </a:solidFill>
                <a:latin typeface="Cabin"/>
                <a:ea typeface="Cabin"/>
                <a:cs typeface="Cabin"/>
                <a:sym typeface="Cabin"/>
              </a:rPr>
              <a:t>?</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8" name="Shape 648"/>
        <p:cNvGrpSpPr/>
        <p:nvPr/>
      </p:nvGrpSpPr>
      <p:grpSpPr>
        <a:xfrm>
          <a:off x="0" y="0"/>
          <a:ext cx="0" cy="0"/>
          <a:chOff x="0" y="0"/>
          <a:chExt cx="0" cy="0"/>
        </a:xfrm>
      </p:grpSpPr>
      <p:sp>
        <p:nvSpPr>
          <p:cNvPr id="649" name="Shape 649"/>
          <p:cNvSpPr txBox="1"/>
          <p:nvPr/>
        </p:nvSpPr>
        <p:spPr>
          <a:xfrm>
            <a:off x="3771900"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3</a:t>
            </a:r>
          </a:p>
        </p:txBody>
      </p:sp>
      <p:sp>
        <p:nvSpPr>
          <p:cNvPr id="650" name="Shape 650"/>
          <p:cNvSpPr txBox="1"/>
          <p:nvPr/>
        </p:nvSpPr>
        <p:spPr>
          <a:xfrm>
            <a:off x="6451600" y="6159500"/>
            <a:ext cx="5841899" cy="1307999"/>
          </a:xfrm>
          <a:prstGeom prst="rect">
            <a:avLst/>
          </a:prstGeom>
          <a:noFill/>
          <a:ln cap="rnd" cmpd="sng" w="25400">
            <a:solidFill>
              <a:srgbClr val="00FF00"/>
            </a:solidFill>
            <a:prstDash val="solid"/>
            <a:miter/>
            <a:headEnd len="med" w="med" type="none"/>
            <a:tailEnd len="med" w="med" type="none"/>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651" name="Shape 651"/>
          <p:cNvSpPr txBox="1"/>
          <p:nvPr/>
        </p:nvSpPr>
        <p:spPr>
          <a:xfrm>
            <a:off x="2841625" y="6502400"/>
            <a:ext cx="27558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largest_so_far</a:t>
            </a:r>
          </a:p>
        </p:txBody>
      </p:sp>
      <p:sp>
        <p:nvSpPr>
          <p:cNvPr id="652" name="Shape 652"/>
          <p:cNvSpPr txBox="1"/>
          <p:nvPr/>
        </p:nvSpPr>
        <p:spPr>
          <a:xfrm>
            <a:off x="6642100" y="6259500"/>
            <a:ext cx="2069999" cy="1108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lang="en-US" sz="7200">
                <a:solidFill>
                  <a:srgbClr val="FF00FF"/>
                </a:solidFill>
                <a:latin typeface="Cabin"/>
                <a:ea typeface="Cabin"/>
                <a:cs typeface="Cabin"/>
                <a:sym typeface="Cabin"/>
              </a:rPr>
              <a:t>74</a:t>
            </a:r>
          </a:p>
        </p:txBody>
      </p:sp>
      <p:sp>
        <p:nvSpPr>
          <p:cNvPr id="653" name="Shape 653"/>
          <p:cNvSpPr txBox="1"/>
          <p:nvPr/>
        </p:nvSpPr>
        <p:spPr>
          <a:xfrm>
            <a:off x="5343525"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41</a:t>
            </a:r>
          </a:p>
        </p:txBody>
      </p:sp>
      <p:sp>
        <p:nvSpPr>
          <p:cNvPr id="654" name="Shape 654"/>
          <p:cNvSpPr txBox="1"/>
          <p:nvPr/>
        </p:nvSpPr>
        <p:spPr>
          <a:xfrm>
            <a:off x="7145336"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12</a:t>
            </a:r>
          </a:p>
        </p:txBody>
      </p:sp>
      <p:sp>
        <p:nvSpPr>
          <p:cNvPr id="655" name="Shape 655"/>
          <p:cNvSpPr txBox="1"/>
          <p:nvPr/>
        </p:nvSpPr>
        <p:spPr>
          <a:xfrm>
            <a:off x="8945561"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9</a:t>
            </a:r>
          </a:p>
        </p:txBody>
      </p:sp>
      <p:sp>
        <p:nvSpPr>
          <p:cNvPr id="656" name="Shape 656"/>
          <p:cNvSpPr txBox="1"/>
          <p:nvPr/>
        </p:nvSpPr>
        <p:spPr>
          <a:xfrm>
            <a:off x="10671175"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74</a:t>
            </a:r>
          </a:p>
        </p:txBody>
      </p:sp>
      <p:sp>
        <p:nvSpPr>
          <p:cNvPr id="657" name="Shape 657"/>
          <p:cNvSpPr txBox="1"/>
          <p:nvPr/>
        </p:nvSpPr>
        <p:spPr>
          <a:xfrm>
            <a:off x="12547600"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15</a:t>
            </a:r>
          </a:p>
        </p:txBody>
      </p:sp>
      <p:sp>
        <p:nvSpPr>
          <p:cNvPr id="658" name="Shape 658"/>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最大数是什麽</a:t>
            </a:r>
            <a:r>
              <a:rPr b="0" i="0" lang="en-US" sz="7600" u="none" cap="none" strike="noStrike">
                <a:solidFill>
                  <a:schemeClr val="lt1"/>
                </a:solidFill>
                <a:latin typeface="Cabin"/>
                <a:ea typeface="Cabin"/>
                <a:cs typeface="Cabin"/>
                <a:sym typeface="Cabin"/>
              </a:rPr>
              <a: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7924800" y="241300"/>
            <a:ext cx="6591299"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lang="en-US" sz="7600">
                <a:solidFill>
                  <a:srgbClr val="FF00FF"/>
                </a:solidFill>
                <a:latin typeface="Cabin"/>
                <a:ea typeface="Cabin"/>
                <a:cs typeface="Cabin"/>
                <a:sym typeface="Cabin"/>
              </a:rPr>
              <a:t>另一个循环</a:t>
            </a:r>
          </a:p>
        </p:txBody>
      </p:sp>
      <p:sp>
        <p:nvSpPr>
          <p:cNvPr id="264" name="Shape 264"/>
          <p:cNvSpPr txBox="1"/>
          <p:nvPr/>
        </p:nvSpPr>
        <p:spPr>
          <a:xfrm>
            <a:off x="8853467" y="3181350"/>
            <a:ext cx="4682999" cy="2768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n</a:t>
            </a:r>
            <a:r>
              <a:rPr b="0" i="0" lang="en-US" sz="3000" u="none" cap="none" strike="noStrike">
                <a:solidFill>
                  <a:srgbClr val="FFFF00"/>
                </a:solidFill>
                <a:latin typeface="Courier New"/>
                <a:ea typeface="Courier New"/>
                <a:cs typeface="Courier New"/>
                <a:sym typeface="Courier New"/>
              </a:rPr>
              <a:t>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rgbClr val="FFFF00"/>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0</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while </a:t>
            </a:r>
            <a:r>
              <a:rPr b="0" i="0" lang="en-US" sz="3000" u="none" cap="none" strike="noStrike">
                <a:solidFill>
                  <a:srgbClr val="00FF00"/>
                </a:solidFill>
                <a:latin typeface="Courier New"/>
                <a:ea typeface="Courier New"/>
                <a:cs typeface="Courier New"/>
                <a:sym typeface="Courier New"/>
              </a:rPr>
              <a:t>n</a:t>
            </a:r>
            <a:r>
              <a:rPr b="0" i="0" lang="en-US" sz="3000" u="none" cap="none" strike="noStrike">
                <a:solidFill>
                  <a:srgbClr val="FFFF00"/>
                </a:solidFill>
                <a:latin typeface="Courier New"/>
                <a:ea typeface="Courier New"/>
                <a:cs typeface="Courier New"/>
                <a:sym typeface="Courier New"/>
              </a:rPr>
              <a:t> </a:t>
            </a:r>
            <a:r>
              <a:rPr b="0" i="0" lang="en-US" sz="3000" u="none" cap="none" strike="noStrike">
                <a:solidFill>
                  <a:srgbClr val="00FFFF"/>
                </a:solidFill>
                <a:latin typeface="Courier New"/>
                <a:ea typeface="Courier New"/>
                <a:cs typeface="Courier New"/>
                <a:sym typeface="Courier New"/>
              </a:rPr>
              <a:t>&gt;</a:t>
            </a:r>
            <a:r>
              <a:rPr b="0" i="0" lang="en-US" sz="3000" u="none" cap="none" strike="noStrike">
                <a:solidFill>
                  <a:srgbClr val="FFFF00"/>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0</a:t>
            </a:r>
            <a:r>
              <a:rPr b="0" i="0" lang="en-US" sz="3000" u="none" cap="none" strike="noStrike">
                <a:solidFill>
                  <a:srgbClr val="FFFF00"/>
                </a:solidFill>
                <a:latin typeface="Courier New"/>
                <a:ea typeface="Courier New"/>
                <a:cs typeface="Courier New"/>
                <a:sym typeface="Courier New"/>
              </a:rPr>
              <a:t> :</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    print </a:t>
            </a:r>
            <a:r>
              <a:rPr b="0" i="0" lang="en-US" sz="3000" u="none" cap="none" strike="noStrike">
                <a:solidFill>
                  <a:srgbClr val="FF7F00"/>
                </a:solidFill>
                <a:latin typeface="Courier New"/>
                <a:ea typeface="Courier New"/>
                <a:cs typeface="Courier New"/>
                <a:sym typeface="Courier New"/>
              </a:rPr>
              <a:t>'Lather’</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    print </a:t>
            </a:r>
            <a:r>
              <a:rPr b="0" i="0" lang="en-US" sz="3000" u="none" cap="none" strike="noStrike">
                <a:solidFill>
                  <a:srgbClr val="FF7F00"/>
                </a:solidFill>
                <a:latin typeface="Courier New"/>
                <a:ea typeface="Courier New"/>
                <a:cs typeface="Courier New"/>
                <a:sym typeface="Courier New"/>
              </a:rPr>
              <a:t>'Rinse'</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print </a:t>
            </a:r>
            <a:r>
              <a:rPr b="0" i="0" lang="en-US" sz="3000" u="none" cap="none" strike="noStrike">
                <a:solidFill>
                  <a:srgbClr val="FF7F00"/>
                </a:solidFill>
                <a:latin typeface="Courier New"/>
                <a:ea typeface="Courier New"/>
                <a:cs typeface="Courier New"/>
                <a:sym typeface="Courier New"/>
              </a:rPr>
              <a:t>'Dry off!'</a:t>
            </a:r>
          </a:p>
        </p:txBody>
      </p:sp>
      <p:cxnSp>
        <p:nvCxnSpPr>
          <p:cNvPr id="265" name="Shape 265"/>
          <p:cNvCxnSpPr/>
          <p:nvPr/>
        </p:nvCxnSpPr>
        <p:spPr>
          <a:xfrm rot="10800000">
            <a:off x="2838449" y="1344612"/>
            <a:ext cx="14287" cy="566736"/>
          </a:xfrm>
          <a:prstGeom prst="straightConnector1">
            <a:avLst/>
          </a:prstGeom>
          <a:noFill/>
          <a:ln cap="rnd" cmpd="sng" w="76200">
            <a:solidFill>
              <a:srgbClr val="1155CC"/>
            </a:solidFill>
            <a:prstDash val="solid"/>
            <a:miter/>
            <a:headEnd len="med" w="med" type="stealth"/>
            <a:tailEnd len="med" w="med" type="none"/>
          </a:ln>
        </p:spPr>
      </p:cxnSp>
      <p:sp>
        <p:nvSpPr>
          <p:cNvPr id="266" name="Shape 266"/>
          <p:cNvSpPr/>
          <p:nvPr/>
        </p:nvSpPr>
        <p:spPr>
          <a:xfrm>
            <a:off x="1422400" y="1905000"/>
            <a:ext cx="2870200" cy="1270000"/>
          </a:xfrm>
          <a:prstGeom prst="diamond">
            <a:avLst/>
          </a:prstGeom>
          <a:solidFill>
            <a:srgbClr val="0000FF"/>
          </a:solid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rgbClr val="FF0000"/>
              </a:buClr>
              <a:buSzPct val="25000"/>
              <a:buFont typeface="Cabin"/>
              <a:buNone/>
            </a:pPr>
            <a:r>
              <a:rPr b="0" i="0" lang="en-US" sz="3500" u="none" cap="none" strike="noStrike">
                <a:solidFill>
                  <a:srgbClr val="FF0000"/>
                </a:solidFill>
                <a:latin typeface="Cabin"/>
                <a:ea typeface="Cabin"/>
                <a:cs typeface="Cabin"/>
                <a:sym typeface="Cabin"/>
              </a:rPr>
              <a:t>n &gt; 0 ?</a:t>
            </a:r>
          </a:p>
        </p:txBody>
      </p:sp>
      <p:cxnSp>
        <p:nvCxnSpPr>
          <p:cNvPr id="267" name="Shape 267"/>
          <p:cNvCxnSpPr/>
          <p:nvPr/>
        </p:nvCxnSpPr>
        <p:spPr>
          <a:xfrm flipH="1" rot="10800000">
            <a:off x="2836861" y="3175000"/>
            <a:ext cx="20636" cy="2317749"/>
          </a:xfrm>
          <a:prstGeom prst="straightConnector1">
            <a:avLst/>
          </a:prstGeom>
          <a:noFill/>
          <a:ln cap="rnd" cmpd="sng" w="76200">
            <a:solidFill>
              <a:srgbClr val="1155CC"/>
            </a:solidFill>
            <a:prstDash val="solid"/>
            <a:miter/>
            <a:headEnd len="med" w="med" type="none"/>
            <a:tailEnd len="med" w="med" type="stealth"/>
          </a:ln>
        </p:spPr>
      </p:cxnSp>
      <p:cxnSp>
        <p:nvCxnSpPr>
          <p:cNvPr id="268" name="Shape 268"/>
          <p:cNvCxnSpPr/>
          <p:nvPr/>
        </p:nvCxnSpPr>
        <p:spPr>
          <a:xfrm rot="10800000">
            <a:off x="4203675" y="2533625"/>
            <a:ext cx="777899" cy="15899"/>
          </a:xfrm>
          <a:prstGeom prst="straightConnector1">
            <a:avLst/>
          </a:prstGeom>
          <a:noFill/>
          <a:ln cap="rnd" cmpd="sng" w="76200">
            <a:solidFill>
              <a:srgbClr val="1155CC"/>
            </a:solidFill>
            <a:prstDash val="solid"/>
            <a:miter/>
            <a:headEnd len="med" w="med" type="none"/>
            <a:tailEnd len="med" w="med" type="none"/>
          </a:ln>
        </p:spPr>
      </p:cxnSp>
      <p:cxnSp>
        <p:nvCxnSpPr>
          <p:cNvPr id="269" name="Shape 269"/>
          <p:cNvCxnSpPr/>
          <p:nvPr/>
        </p:nvCxnSpPr>
        <p:spPr>
          <a:xfrm flipH="1" rot="10800000">
            <a:off x="5024437" y="2533650"/>
            <a:ext cx="15875" cy="644524"/>
          </a:xfrm>
          <a:prstGeom prst="straightConnector1">
            <a:avLst/>
          </a:prstGeom>
          <a:noFill/>
          <a:ln cap="rnd" cmpd="sng" w="76200">
            <a:solidFill>
              <a:srgbClr val="1155CC"/>
            </a:solidFill>
            <a:prstDash val="solid"/>
            <a:miter/>
            <a:headEnd len="med" w="med" type="stealth"/>
            <a:tailEnd len="med" w="med" type="none"/>
          </a:ln>
        </p:spPr>
      </p:cxnSp>
      <p:cxnSp>
        <p:nvCxnSpPr>
          <p:cNvPr id="270" name="Shape 270"/>
          <p:cNvCxnSpPr/>
          <p:nvPr/>
        </p:nvCxnSpPr>
        <p:spPr>
          <a:xfrm flipH="1">
            <a:off x="5024436" y="3362325"/>
            <a:ext cx="1587" cy="2093912"/>
          </a:xfrm>
          <a:prstGeom prst="straightConnector1">
            <a:avLst/>
          </a:prstGeom>
          <a:noFill/>
          <a:ln cap="rnd" cmpd="sng" w="76200">
            <a:solidFill>
              <a:srgbClr val="1155CC"/>
            </a:solidFill>
            <a:prstDash val="solid"/>
            <a:miter/>
            <a:headEnd len="med" w="med" type="none"/>
            <a:tailEnd len="med" w="med" type="none"/>
          </a:ln>
        </p:spPr>
      </p:cxnSp>
      <p:cxnSp>
        <p:nvCxnSpPr>
          <p:cNvPr id="271" name="Shape 271"/>
          <p:cNvCxnSpPr/>
          <p:nvPr/>
        </p:nvCxnSpPr>
        <p:spPr>
          <a:xfrm>
            <a:off x="2852736" y="5459412"/>
            <a:ext cx="2187574" cy="14287"/>
          </a:xfrm>
          <a:prstGeom prst="straightConnector1">
            <a:avLst/>
          </a:prstGeom>
          <a:noFill/>
          <a:ln cap="rnd" cmpd="sng" w="76200">
            <a:solidFill>
              <a:srgbClr val="1155CC"/>
            </a:solidFill>
            <a:prstDash val="solid"/>
            <a:miter/>
            <a:headEnd len="med" w="med" type="none"/>
            <a:tailEnd len="med" w="med" type="none"/>
          </a:ln>
        </p:spPr>
      </p:cxnSp>
      <p:cxnSp>
        <p:nvCxnSpPr>
          <p:cNvPr id="272" name="Shape 272"/>
          <p:cNvCxnSpPr/>
          <p:nvPr/>
        </p:nvCxnSpPr>
        <p:spPr>
          <a:xfrm flipH="1">
            <a:off x="1066800" y="2549525"/>
            <a:ext cx="396874" cy="3174"/>
          </a:xfrm>
          <a:prstGeom prst="straightConnector1">
            <a:avLst/>
          </a:prstGeom>
          <a:noFill/>
          <a:ln cap="rnd" cmpd="sng" w="76200">
            <a:solidFill>
              <a:srgbClr val="1155CC"/>
            </a:solidFill>
            <a:prstDash val="solid"/>
            <a:miter/>
            <a:headEnd len="med" w="med" type="none"/>
            <a:tailEnd len="med" w="med" type="stealth"/>
          </a:ln>
        </p:spPr>
      </p:cxnSp>
      <p:cxnSp>
        <p:nvCxnSpPr>
          <p:cNvPr id="273" name="Shape 273"/>
          <p:cNvCxnSpPr/>
          <p:nvPr/>
        </p:nvCxnSpPr>
        <p:spPr>
          <a:xfrm flipH="1" rot="10800000">
            <a:off x="2840036" y="5937250"/>
            <a:ext cx="15875" cy="644524"/>
          </a:xfrm>
          <a:prstGeom prst="straightConnector1">
            <a:avLst/>
          </a:prstGeom>
          <a:noFill/>
          <a:ln cap="rnd" cmpd="sng" w="76200">
            <a:solidFill>
              <a:srgbClr val="1155CC"/>
            </a:solidFill>
            <a:prstDash val="solid"/>
            <a:miter/>
            <a:headEnd len="med" w="med" type="stealth"/>
            <a:tailEnd len="med" w="med" type="none"/>
          </a:ln>
        </p:spPr>
      </p:cxnSp>
      <p:cxnSp>
        <p:nvCxnSpPr>
          <p:cNvPr id="274" name="Shape 274"/>
          <p:cNvCxnSpPr/>
          <p:nvPr/>
        </p:nvCxnSpPr>
        <p:spPr>
          <a:xfrm rot="10800000">
            <a:off x="1063625" y="2520950"/>
            <a:ext cx="36512" cy="3433761"/>
          </a:xfrm>
          <a:prstGeom prst="straightConnector1">
            <a:avLst/>
          </a:prstGeom>
          <a:noFill/>
          <a:ln cap="rnd" cmpd="sng" w="76200">
            <a:solidFill>
              <a:srgbClr val="1155CC"/>
            </a:solidFill>
            <a:prstDash val="solid"/>
            <a:miter/>
            <a:headEnd len="med" w="med" type="stealth"/>
            <a:tailEnd len="med" w="med" type="none"/>
          </a:ln>
        </p:spPr>
      </p:cxnSp>
      <p:cxnSp>
        <p:nvCxnSpPr>
          <p:cNvPr id="275" name="Shape 275"/>
          <p:cNvCxnSpPr/>
          <p:nvPr/>
        </p:nvCxnSpPr>
        <p:spPr>
          <a:xfrm>
            <a:off x="1084262" y="5954712"/>
            <a:ext cx="1752600" cy="0"/>
          </a:xfrm>
          <a:prstGeom prst="straightConnector1">
            <a:avLst/>
          </a:prstGeom>
          <a:noFill/>
          <a:ln cap="rnd" cmpd="sng" w="76200">
            <a:solidFill>
              <a:srgbClr val="1155CC"/>
            </a:solidFill>
            <a:prstDash val="solid"/>
            <a:miter/>
            <a:headEnd len="med" w="med" type="none"/>
            <a:tailEnd len="med" w="med" type="none"/>
          </a:ln>
        </p:spPr>
      </p:cxnSp>
      <p:sp>
        <p:nvSpPr>
          <p:cNvPr id="276" name="Shape 276"/>
          <p:cNvSpPr txBox="1"/>
          <p:nvPr/>
        </p:nvSpPr>
        <p:spPr>
          <a:xfrm>
            <a:off x="542925" y="1790700"/>
            <a:ext cx="723900" cy="622299"/>
          </a:xfrm>
          <a:prstGeom prst="rect">
            <a:avLst/>
          </a:prstGeom>
          <a:no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否</a:t>
            </a:r>
          </a:p>
        </p:txBody>
      </p:sp>
      <p:sp>
        <p:nvSpPr>
          <p:cNvPr id="277" name="Shape 277"/>
          <p:cNvSpPr txBox="1"/>
          <p:nvPr/>
        </p:nvSpPr>
        <p:spPr>
          <a:xfrm>
            <a:off x="1397000" y="6553200"/>
            <a:ext cx="2921000" cy="749299"/>
          </a:xfrm>
          <a:prstGeom prst="rect">
            <a:avLst/>
          </a:prstGeom>
          <a:solidFill>
            <a:srgbClr val="0000FF"/>
          </a:solid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'Dry off!'</a:t>
            </a:r>
          </a:p>
        </p:txBody>
      </p:sp>
      <p:sp>
        <p:nvSpPr>
          <p:cNvPr id="278" name="Shape 278"/>
          <p:cNvSpPr txBox="1"/>
          <p:nvPr/>
        </p:nvSpPr>
        <p:spPr>
          <a:xfrm>
            <a:off x="4659312" y="1790700"/>
            <a:ext cx="725486" cy="622299"/>
          </a:xfrm>
          <a:prstGeom prst="rect">
            <a:avLst/>
          </a:prstGeom>
          <a:no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是</a:t>
            </a:r>
          </a:p>
        </p:txBody>
      </p:sp>
      <p:sp>
        <p:nvSpPr>
          <p:cNvPr id="279" name="Shape 279"/>
          <p:cNvSpPr txBox="1"/>
          <p:nvPr/>
        </p:nvSpPr>
        <p:spPr>
          <a:xfrm>
            <a:off x="1397000" y="609600"/>
            <a:ext cx="2921000" cy="749299"/>
          </a:xfrm>
          <a:prstGeom prst="rect">
            <a:avLst/>
          </a:prstGeom>
          <a:solidFill>
            <a:srgbClr val="0000FF"/>
          </a:solid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1" i="0" lang="en-US" sz="3500" u="none" cap="none" strike="noStrike">
                <a:solidFill>
                  <a:schemeClr val="lt1"/>
                </a:solidFill>
                <a:latin typeface="Cabin"/>
                <a:ea typeface="Cabin"/>
                <a:cs typeface="Cabin"/>
                <a:sym typeface="Cabin"/>
              </a:rPr>
              <a:t>n = 0</a:t>
            </a:r>
          </a:p>
        </p:txBody>
      </p:sp>
      <p:sp>
        <p:nvSpPr>
          <p:cNvPr id="280" name="Shape 280"/>
          <p:cNvSpPr txBox="1"/>
          <p:nvPr/>
        </p:nvSpPr>
        <p:spPr>
          <a:xfrm>
            <a:off x="3581400" y="3187700"/>
            <a:ext cx="2921000" cy="749299"/>
          </a:xfrm>
          <a:prstGeom prst="rect">
            <a:avLst/>
          </a:prstGeom>
          <a:solidFill>
            <a:srgbClr val="0000FF"/>
          </a:solid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a:t>
            </a:r>
            <a:r>
              <a:rPr b="0" i="0" lang="en-US" sz="3500" u="none" cap="none" strike="noStrike">
                <a:solidFill>
                  <a:srgbClr val="FF0000"/>
                </a:solidFill>
                <a:latin typeface="Cabin"/>
                <a:ea typeface="Cabin"/>
                <a:cs typeface="Cabin"/>
                <a:sym typeface="Cabin"/>
              </a:rPr>
              <a:t>'Lather'</a:t>
            </a:r>
          </a:p>
        </p:txBody>
      </p:sp>
      <p:sp>
        <p:nvSpPr>
          <p:cNvPr id="281" name="Shape 281"/>
          <p:cNvSpPr txBox="1"/>
          <p:nvPr/>
        </p:nvSpPr>
        <p:spPr>
          <a:xfrm>
            <a:off x="3568700" y="4406900"/>
            <a:ext cx="2921000" cy="749299"/>
          </a:xfrm>
          <a:prstGeom prst="rect">
            <a:avLst/>
          </a:prstGeom>
          <a:solidFill>
            <a:srgbClr val="0000FF"/>
          </a:solid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i="0" lang="en-US" sz="3500" u="none" cap="none" strike="noStrike">
                <a:solidFill>
                  <a:schemeClr val="lt1"/>
                </a:solidFill>
                <a:latin typeface="Cabin"/>
                <a:ea typeface="Cabin"/>
                <a:cs typeface="Cabin"/>
                <a:sym typeface="Cabin"/>
              </a:rPr>
              <a:t>print</a:t>
            </a:r>
            <a:r>
              <a:rPr b="0" i="0" lang="en-US" sz="3500" u="none" cap="none" strike="noStrike">
                <a:solidFill>
                  <a:schemeClr val="lt1"/>
                </a:solidFill>
                <a:latin typeface="Cabin"/>
                <a:ea typeface="Cabin"/>
                <a:cs typeface="Cabin"/>
                <a:sym typeface="Cabin"/>
              </a:rPr>
              <a:t> </a:t>
            </a:r>
            <a:r>
              <a:rPr b="0" i="0" lang="en-US" sz="3500" u="none" cap="none" strike="noStrike">
                <a:solidFill>
                  <a:srgbClr val="FF0000"/>
                </a:solidFill>
                <a:latin typeface="Cabin"/>
                <a:ea typeface="Cabin"/>
                <a:cs typeface="Cabin"/>
                <a:sym typeface="Cabin"/>
              </a:rPr>
              <a:t>'Rinse'</a:t>
            </a:r>
          </a:p>
        </p:txBody>
      </p:sp>
      <p:sp>
        <p:nvSpPr>
          <p:cNvPr id="282" name="Shape 282"/>
          <p:cNvSpPr txBox="1"/>
          <p:nvPr/>
        </p:nvSpPr>
        <p:spPr>
          <a:xfrm>
            <a:off x="10069511" y="7289800"/>
            <a:ext cx="4683125"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lang="en-US" sz="3600">
                <a:solidFill>
                  <a:srgbClr val="FF00FF"/>
                </a:solidFill>
                <a:latin typeface="Cabin"/>
                <a:ea typeface="Cabin"/>
                <a:cs typeface="Cabin"/>
                <a:sym typeface="Cabin"/>
              </a:rPr>
              <a:t>这个循环做什么</a:t>
            </a:r>
            <a:r>
              <a:rPr b="0" i="0" lang="en-US" sz="3600" u="none" cap="none" strike="noStrike">
                <a:solidFill>
                  <a:srgbClr val="FF00FF"/>
                </a:solidFill>
                <a:latin typeface="Cabin"/>
                <a:ea typeface="Cabin"/>
                <a:cs typeface="Cabin"/>
                <a:sym typeface="Cabin"/>
              </a:rPr>
              <a:t>?</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2" name="Shape 662"/>
        <p:cNvGrpSpPr/>
        <p:nvPr/>
      </p:nvGrpSpPr>
      <p:grpSpPr>
        <a:xfrm>
          <a:off x="0" y="0"/>
          <a:ext cx="0" cy="0"/>
          <a:chOff x="0" y="0"/>
          <a:chExt cx="0" cy="0"/>
        </a:xfrm>
      </p:grpSpPr>
      <p:sp>
        <p:nvSpPr>
          <p:cNvPr id="663" name="Shape 66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chemeClr val="lt1"/>
                </a:solidFill>
                <a:latin typeface="Cabin"/>
                <a:ea typeface="Cabin"/>
                <a:cs typeface="Cabin"/>
                <a:sym typeface="Cabin"/>
              </a:rPr>
              <a:t>寻找 </a:t>
            </a:r>
            <a:r>
              <a:rPr lang="en-US" sz="7600">
                <a:solidFill>
                  <a:srgbClr val="00FF00"/>
                </a:solidFill>
                <a:latin typeface="Cabin"/>
                <a:ea typeface="Cabin"/>
                <a:cs typeface="Cabin"/>
                <a:sym typeface="Cabin"/>
              </a:rPr>
              <a:t>最大 </a:t>
            </a:r>
            <a:r>
              <a:rPr lang="en-US" sz="7600">
                <a:solidFill>
                  <a:schemeClr val="lt1"/>
                </a:solidFill>
                <a:latin typeface="Cabin"/>
                <a:ea typeface="Cabin"/>
                <a:cs typeface="Cabin"/>
                <a:sym typeface="Cabin"/>
              </a:rPr>
              <a:t>值</a:t>
            </a:r>
          </a:p>
        </p:txBody>
      </p:sp>
      <p:sp>
        <p:nvSpPr>
          <p:cNvPr id="664" name="Shape 664"/>
          <p:cNvSpPr txBox="1"/>
          <p:nvPr/>
        </p:nvSpPr>
        <p:spPr>
          <a:xfrm>
            <a:off x="1620375" y="3009225"/>
            <a:ext cx="7995899" cy="33243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FF"/>
              </a:buClr>
              <a:buSzPct val="25000"/>
              <a:buFont typeface="Cabin"/>
              <a:buNone/>
            </a:pPr>
            <a:r>
              <a:rPr lang="en-US" sz="2600">
                <a:solidFill>
                  <a:srgbClr val="00FF00"/>
                </a:solidFill>
                <a:latin typeface="Courier New"/>
                <a:ea typeface="Courier New"/>
                <a:cs typeface="Courier New"/>
                <a:sym typeface="Courier New"/>
              </a:rPr>
              <a:t>largest_so_far = -1</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7F00"/>
                </a:solidFill>
                <a:latin typeface="Courier New"/>
                <a:ea typeface="Courier New"/>
                <a:cs typeface="Courier New"/>
                <a:sym typeface="Courier New"/>
              </a:rPr>
              <a:t> 'Before', </a:t>
            </a:r>
            <a:r>
              <a:rPr lang="en-US" sz="2600">
                <a:solidFill>
                  <a:srgbClr val="00FF00"/>
                </a:solidFill>
                <a:latin typeface="Courier New"/>
                <a:ea typeface="Courier New"/>
                <a:cs typeface="Courier New"/>
                <a:sym typeface="Courier New"/>
              </a:rPr>
              <a:t>largest_so_far</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for</a:t>
            </a:r>
            <a:r>
              <a:rPr b="0" i="0" lang="en-US" sz="2600" u="none" cap="none" strike="noStrike">
                <a:solidFill>
                  <a:srgbClr val="FF00FF"/>
                </a:solidFill>
                <a:latin typeface="Courier New"/>
                <a:ea typeface="Courier New"/>
                <a:cs typeface="Courier New"/>
                <a:sym typeface="Courier New"/>
              </a:rPr>
              <a:t> th</a:t>
            </a:r>
            <a:r>
              <a:rPr lang="en-US" sz="2600">
                <a:solidFill>
                  <a:srgbClr val="FF00FF"/>
                </a:solidFill>
                <a:latin typeface="Courier New"/>
                <a:ea typeface="Courier New"/>
                <a:cs typeface="Courier New"/>
                <a:sym typeface="Courier New"/>
              </a:rPr>
              <a:t>e_num</a:t>
            </a:r>
            <a:r>
              <a:rPr b="0" i="0" lang="en-US" sz="2600" u="none" cap="none" strike="noStrike">
                <a:solidFill>
                  <a:srgbClr val="FF00FF"/>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in</a:t>
            </a:r>
            <a:r>
              <a:rPr b="0" i="0" lang="en-US" sz="2600" u="none" cap="none" strike="noStrike">
                <a:solidFill>
                  <a:srgbClr val="FF00FF"/>
                </a:solidFill>
                <a:latin typeface="Courier New"/>
                <a:ea typeface="Courier New"/>
                <a:cs typeface="Courier New"/>
                <a:sym typeface="Courier New"/>
              </a:rPr>
              <a:t> [9, 41, 12, 3, 74, 15] :</a:t>
            </a:r>
          </a:p>
          <a:p>
            <a:pPr indent="0" lvl="0" marL="0" marR="0" rtl="0" algn="l">
              <a:lnSpc>
                <a:spcPct val="100000"/>
              </a:lnSpc>
              <a:spcBef>
                <a:spcPts val="0"/>
              </a:spcBef>
              <a:spcAft>
                <a:spcPts val="0"/>
              </a:spcAft>
              <a:buClr>
                <a:srgbClr val="FFFF00"/>
              </a:buClr>
              <a:buSzPct val="25000"/>
              <a:buFont typeface="Cabin"/>
              <a:buNone/>
            </a:pPr>
            <a:r>
              <a:rPr lang="en-US" sz="2600">
                <a:solidFill>
                  <a:srgbClr val="FF00FF"/>
                </a:solidFill>
                <a:latin typeface="Courier New"/>
                <a:ea typeface="Courier New"/>
                <a:cs typeface="Courier New"/>
                <a:sym typeface="Courier New"/>
              </a:rPr>
              <a:t>   if the_num &gt; </a:t>
            </a:r>
            <a:r>
              <a:rPr lang="en-US" sz="2600">
                <a:solidFill>
                  <a:srgbClr val="00FF00"/>
                </a:solidFill>
                <a:latin typeface="Courier New"/>
                <a:ea typeface="Courier New"/>
                <a:cs typeface="Courier New"/>
                <a:sym typeface="Courier New"/>
              </a:rPr>
              <a:t>largest_so_far</a:t>
            </a:r>
            <a:r>
              <a:rPr lang="en-US" sz="2600">
                <a:solidFill>
                  <a:srgbClr val="FF00FF"/>
                </a:solidFill>
                <a:latin typeface="Courier New"/>
                <a:ea typeface="Courier New"/>
                <a:cs typeface="Courier New"/>
                <a:sym typeface="Courier New"/>
              </a:rPr>
              <a:t> :</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ourier New"/>
                <a:ea typeface="Courier New"/>
                <a:cs typeface="Courier New"/>
                <a:sym typeface="Courier New"/>
              </a:rPr>
              <a:t>      </a:t>
            </a:r>
            <a:r>
              <a:rPr lang="en-US" sz="2600">
                <a:solidFill>
                  <a:srgbClr val="00FF00"/>
                </a:solidFill>
                <a:latin typeface="Courier New"/>
                <a:ea typeface="Courier New"/>
                <a:cs typeface="Courier New"/>
                <a:sym typeface="Courier New"/>
              </a:rPr>
              <a:t>largest_so_far = </a:t>
            </a:r>
            <a:r>
              <a:rPr lang="en-US" sz="2600">
                <a:solidFill>
                  <a:srgbClr val="FF00FF"/>
                </a:solidFill>
                <a:latin typeface="Courier New"/>
                <a:ea typeface="Courier New"/>
                <a:cs typeface="Courier New"/>
                <a:sym typeface="Courier New"/>
              </a:rPr>
              <a:t>the_num</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00FF"/>
                </a:solidFill>
                <a:latin typeface="Courier New"/>
                <a:ea typeface="Courier New"/>
                <a:cs typeface="Courier New"/>
                <a:sym typeface="Courier New"/>
              </a:rPr>
              <a:t> </a:t>
            </a:r>
            <a:r>
              <a:rPr lang="en-US" sz="2600">
                <a:solidFill>
                  <a:srgbClr val="00FF00"/>
                </a:solidFill>
                <a:latin typeface="Courier New"/>
                <a:ea typeface="Courier New"/>
                <a:cs typeface="Courier New"/>
                <a:sym typeface="Courier New"/>
              </a:rPr>
              <a:t>largest_so_far,</a:t>
            </a:r>
            <a:r>
              <a:rPr b="0" i="0" lang="en-US" sz="2600" u="none" cap="none" strike="noStrike">
                <a:solidFill>
                  <a:srgbClr val="FF00FF"/>
                </a:solidFill>
                <a:latin typeface="Courier New"/>
                <a:ea typeface="Courier New"/>
                <a:cs typeface="Courier New"/>
                <a:sym typeface="Courier New"/>
              </a:rPr>
              <a:t> </a:t>
            </a:r>
            <a:r>
              <a:rPr lang="en-US" sz="2600">
                <a:solidFill>
                  <a:srgbClr val="FF00FF"/>
                </a:solidFill>
                <a:latin typeface="Courier New"/>
                <a:ea typeface="Courier New"/>
                <a:cs typeface="Courier New"/>
                <a:sym typeface="Courier New"/>
              </a:rPr>
              <a:t>the_num</a:t>
            </a:r>
          </a:p>
          <a:p>
            <a:pPr indent="0" lvl="0" marL="0" marR="0" rtl="0" algn="l">
              <a:lnSpc>
                <a:spcPct val="100000"/>
              </a:lnSpc>
              <a:spcBef>
                <a:spcPts val="0"/>
              </a:spcBef>
              <a:spcAft>
                <a:spcPts val="0"/>
              </a:spcAft>
              <a:buClr>
                <a:srgbClr val="FF00FF"/>
              </a:buClr>
              <a:buFont typeface="Cabin"/>
              <a:buNone/>
            </a:pPr>
            <a:r>
              <a:t/>
            </a:r>
            <a:endParaRPr sz="2600">
              <a:solidFill>
                <a:srgbClr val="FF00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7F00"/>
                </a:solidFill>
                <a:latin typeface="Courier New"/>
                <a:ea typeface="Courier New"/>
                <a:cs typeface="Courier New"/>
                <a:sym typeface="Courier New"/>
              </a:rPr>
              <a:t> 'After', </a:t>
            </a:r>
            <a:r>
              <a:rPr lang="en-US" sz="2600">
                <a:solidFill>
                  <a:srgbClr val="00FF00"/>
                </a:solidFill>
                <a:latin typeface="Courier New"/>
                <a:ea typeface="Courier New"/>
                <a:cs typeface="Courier New"/>
                <a:sym typeface="Courier New"/>
              </a:rPr>
              <a:t>largest_so_far</a:t>
            </a:r>
          </a:p>
        </p:txBody>
      </p:sp>
      <p:sp>
        <p:nvSpPr>
          <p:cNvPr id="665" name="Shape 665"/>
          <p:cNvSpPr txBox="1"/>
          <p:nvPr/>
        </p:nvSpPr>
        <p:spPr>
          <a:xfrm>
            <a:off x="10261600" y="2286000"/>
            <a:ext cx="4219499" cy="49862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abin"/>
                <a:ea typeface="Cabin"/>
                <a:cs typeface="Cabin"/>
                <a:sym typeface="Cabin"/>
              </a:rPr>
              <a:t>$</a:t>
            </a:r>
            <a:r>
              <a:rPr b="0" i="0" lang="en-US" sz="3000" u="none" cap="none" strike="noStrike">
                <a:solidFill>
                  <a:srgbClr val="FFFF00"/>
                </a:solidFill>
                <a:latin typeface="Cabin"/>
                <a:ea typeface="Cabin"/>
                <a:cs typeface="Cabin"/>
                <a:sym typeface="Cabin"/>
              </a:rPr>
              <a:t> python </a:t>
            </a:r>
            <a:r>
              <a:rPr lang="en-US" sz="3000">
                <a:solidFill>
                  <a:srgbClr val="FFFF00"/>
                </a:solidFill>
                <a:latin typeface="Cabin"/>
                <a:ea typeface="Cabin"/>
                <a:cs typeface="Cabin"/>
                <a:sym typeface="Cabin"/>
              </a:rPr>
              <a:t>largest</a:t>
            </a:r>
            <a:r>
              <a:rPr b="0" i="0" lang="en-US" sz="3000" u="none" cap="none" strike="noStrike">
                <a:solidFill>
                  <a:srgbClr val="FFFF00"/>
                </a:solidFill>
                <a:latin typeface="Cabin"/>
                <a:ea typeface="Cabin"/>
                <a:cs typeface="Cabin"/>
                <a:sym typeface="Cabin"/>
              </a:rPr>
              <a:t>.py</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Before </a:t>
            </a:r>
            <a:r>
              <a:rPr lang="en-US" sz="3000">
                <a:solidFill>
                  <a:srgbClr val="00FFFF"/>
                </a:solidFill>
                <a:latin typeface="Cabin"/>
                <a:ea typeface="Cabin"/>
                <a:cs typeface="Cabin"/>
                <a:sym typeface="Cabin"/>
              </a:rPr>
              <a:t>-1</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9</a:t>
            </a:r>
            <a:r>
              <a:rPr b="0" i="0" lang="en-US" sz="3000" u="none" cap="none" strike="noStrike">
                <a:solidFill>
                  <a:srgbClr val="00FFFF"/>
                </a:solidFill>
                <a:latin typeface="Cabin"/>
                <a:ea typeface="Cabin"/>
                <a:cs typeface="Cabin"/>
                <a:sym typeface="Cabin"/>
              </a:rPr>
              <a:t>  </a:t>
            </a:r>
            <a:r>
              <a:rPr b="0" i="0" lang="en-US" sz="3000" u="none" cap="none" strike="noStrike">
                <a:solidFill>
                  <a:srgbClr val="FF00FF"/>
                </a:solidFill>
                <a:latin typeface="Cabin"/>
                <a:ea typeface="Cabin"/>
                <a:cs typeface="Cabin"/>
                <a:sym typeface="Cabin"/>
              </a:rPr>
              <a:t>9</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41</a:t>
            </a:r>
            <a:r>
              <a:rPr b="0" i="0" lang="en-US" sz="3000" u="none" cap="none" strike="noStrike">
                <a:solidFill>
                  <a:srgbClr val="FF00FF"/>
                </a:solidFill>
                <a:latin typeface="Cabin"/>
                <a:ea typeface="Cabin"/>
                <a:cs typeface="Cabin"/>
                <a:sym typeface="Cabin"/>
              </a:rPr>
              <a:t>  41</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41</a:t>
            </a:r>
            <a:r>
              <a:rPr b="0" i="0" lang="en-US" sz="3000" u="none" cap="none" strike="noStrike">
                <a:solidFill>
                  <a:srgbClr val="FF00FF"/>
                </a:solidFill>
                <a:latin typeface="Cabin"/>
                <a:ea typeface="Cabin"/>
                <a:cs typeface="Cabin"/>
                <a:sym typeface="Cabin"/>
              </a:rPr>
              <a:t> 12</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41</a:t>
            </a:r>
            <a:r>
              <a:rPr b="0" i="0" lang="en-US" sz="3000" u="none" cap="none" strike="noStrike">
                <a:solidFill>
                  <a:srgbClr val="00FFFF"/>
                </a:solidFill>
                <a:latin typeface="Cabin"/>
                <a:ea typeface="Cabin"/>
                <a:cs typeface="Cabin"/>
                <a:sym typeface="Cabin"/>
              </a:rPr>
              <a:t>  </a:t>
            </a:r>
            <a:r>
              <a:rPr b="0" i="0" lang="en-US" sz="3000" u="none" cap="none" strike="noStrike">
                <a:solidFill>
                  <a:srgbClr val="FF00FF"/>
                </a:solidFill>
                <a:latin typeface="Cabin"/>
                <a:ea typeface="Cabin"/>
                <a:cs typeface="Cabin"/>
                <a:sym typeface="Cabin"/>
              </a:rPr>
              <a:t>3</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74</a:t>
            </a:r>
            <a:r>
              <a:rPr b="0" i="0" lang="en-US" sz="3000" u="none" cap="none" strike="noStrike">
                <a:solidFill>
                  <a:srgbClr val="00FFFF"/>
                </a:solidFill>
                <a:latin typeface="Cabin"/>
                <a:ea typeface="Cabin"/>
                <a:cs typeface="Cabin"/>
                <a:sym typeface="Cabin"/>
              </a:rPr>
              <a:t>  </a:t>
            </a:r>
            <a:r>
              <a:rPr b="0" i="0" lang="en-US" sz="3000" u="none" cap="none" strike="noStrike">
                <a:solidFill>
                  <a:srgbClr val="FF00FF"/>
                </a:solidFill>
                <a:latin typeface="Cabin"/>
                <a:ea typeface="Cabin"/>
                <a:cs typeface="Cabin"/>
                <a:sym typeface="Cabin"/>
              </a:rPr>
              <a:t>74</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74</a:t>
            </a:r>
            <a:r>
              <a:rPr b="0" i="0" lang="en-US" sz="3000" u="none" cap="none" strike="noStrike">
                <a:solidFill>
                  <a:srgbClr val="00FFFF"/>
                </a:solidFill>
                <a:latin typeface="Cabin"/>
                <a:ea typeface="Cabin"/>
                <a:cs typeface="Cabin"/>
                <a:sym typeface="Cabin"/>
              </a:rPr>
              <a:t>  </a:t>
            </a:r>
            <a:r>
              <a:rPr b="0" i="0" lang="en-US" sz="3000" u="none" cap="none" strike="noStrike">
                <a:solidFill>
                  <a:srgbClr val="FF00FF"/>
                </a:solidFill>
                <a:latin typeface="Cabin"/>
                <a:ea typeface="Cabin"/>
                <a:cs typeface="Cabin"/>
                <a:sym typeface="Cabin"/>
              </a:rPr>
              <a:t>15</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After </a:t>
            </a:r>
            <a:r>
              <a:rPr lang="en-US" sz="3000">
                <a:solidFill>
                  <a:srgbClr val="00FFFF"/>
                </a:solidFill>
                <a:latin typeface="Cabin"/>
                <a:ea typeface="Cabin"/>
                <a:cs typeface="Cabin"/>
                <a:sym typeface="Cabin"/>
              </a:rPr>
              <a:t>74</a:t>
            </a:r>
          </a:p>
        </p:txBody>
      </p:sp>
      <p:sp>
        <p:nvSpPr>
          <p:cNvPr id="666" name="Shape 666"/>
          <p:cNvSpPr txBox="1"/>
          <p:nvPr/>
        </p:nvSpPr>
        <p:spPr>
          <a:xfrm>
            <a:off x="906525" y="7194550"/>
            <a:ext cx="14757599" cy="1609799"/>
          </a:xfrm>
          <a:prstGeom prst="rect">
            <a:avLst/>
          </a:prstGeom>
          <a:noFill/>
          <a:ln>
            <a:noFill/>
          </a:ln>
        </p:spPr>
        <p:txBody>
          <a:bodyPr anchorCtr="0" anchor="ctr" bIns="0" lIns="0" rIns="0" tIns="0">
            <a:noAutofit/>
          </a:bodyPr>
          <a:lstStyle/>
          <a:p>
            <a:pPr indent="0" lvl="0" marL="0" marR="0" rtl="0" algn="ctr">
              <a:lnSpc>
                <a:spcPct val="115000"/>
              </a:lnSpc>
              <a:spcBef>
                <a:spcPts val="0"/>
              </a:spcBef>
              <a:spcAft>
                <a:spcPts val="0"/>
              </a:spcAft>
              <a:buClr>
                <a:schemeClr val="lt1"/>
              </a:buClr>
              <a:buSzPct val="25000"/>
              <a:buFont typeface="Cabin"/>
              <a:buNone/>
            </a:pPr>
            <a:r>
              <a:rPr lang="en-US" sz="3000">
                <a:solidFill>
                  <a:schemeClr val="lt1"/>
                </a:solidFill>
                <a:latin typeface="Cabin"/>
                <a:ea typeface="Cabin"/>
                <a:cs typeface="Cabin"/>
                <a:sym typeface="Cabin"/>
              </a:rPr>
              <a:t>我们让一个 </a:t>
            </a:r>
            <a:r>
              <a:rPr lang="en-US" sz="3000">
                <a:solidFill>
                  <a:schemeClr val="accent1"/>
                </a:solidFill>
                <a:latin typeface="Cabin"/>
                <a:ea typeface="Cabin"/>
                <a:cs typeface="Cabin"/>
                <a:sym typeface="Cabin"/>
              </a:rPr>
              <a:t>变量</a:t>
            </a:r>
            <a:r>
              <a:rPr lang="en-US" sz="3000">
                <a:solidFill>
                  <a:schemeClr val="lt1"/>
                </a:solidFill>
                <a:latin typeface="Cabin"/>
                <a:ea typeface="Cabin"/>
                <a:cs typeface="Cabin"/>
                <a:sym typeface="Cabin"/>
              </a:rPr>
              <a:t> 其值为 </a:t>
            </a:r>
            <a:r>
              <a:rPr lang="en-US" sz="3000">
                <a:solidFill>
                  <a:schemeClr val="accent1"/>
                </a:solidFill>
                <a:latin typeface="Cabin"/>
                <a:ea typeface="Cabin"/>
                <a:cs typeface="Cabin"/>
                <a:sym typeface="Cabin"/>
              </a:rPr>
              <a:t>我们目前所见的最大值</a:t>
            </a:r>
            <a:r>
              <a:rPr lang="en-US" sz="3000">
                <a:solidFill>
                  <a:schemeClr val="lt1"/>
                </a:solidFill>
                <a:latin typeface="Cabin"/>
                <a:ea typeface="Cabin"/>
                <a:cs typeface="Cabin"/>
                <a:sym typeface="Cabin"/>
              </a:rPr>
              <a:t>. 如果当前 </a:t>
            </a:r>
            <a:r>
              <a:rPr lang="en-US" sz="3000">
                <a:solidFill>
                  <a:srgbClr val="FF00FF"/>
                </a:solidFill>
                <a:latin typeface="Cabin"/>
                <a:ea typeface="Cabin"/>
                <a:cs typeface="Cabin"/>
                <a:sym typeface="Cabin"/>
              </a:rPr>
              <a:t>我们所查看的值</a:t>
            </a:r>
            <a:r>
              <a:rPr lang="en-US" sz="3000">
                <a:solidFill>
                  <a:schemeClr val="lt1"/>
                </a:solidFill>
                <a:latin typeface="Cabin"/>
                <a:ea typeface="Cabin"/>
                <a:cs typeface="Cabin"/>
                <a:sym typeface="Cabin"/>
              </a:rPr>
              <a:t> 更大, 这就是新的 </a:t>
            </a:r>
            <a:r>
              <a:rPr lang="en-US" sz="3000">
                <a:solidFill>
                  <a:schemeClr val="accent1"/>
                </a:solidFill>
                <a:latin typeface="Cabin"/>
                <a:ea typeface="Cabin"/>
                <a:cs typeface="Cabin"/>
                <a:sym typeface="Cabin"/>
              </a:rPr>
              <a:t>我们目前所见的最大值</a:t>
            </a:r>
            <a:r>
              <a:rPr lang="en-US" sz="3000">
                <a:solidFill>
                  <a:schemeClr val="lt1"/>
                </a:solidFill>
                <a:latin typeface="Cabin"/>
                <a:ea typeface="Cabin"/>
                <a:cs typeface="Cabin"/>
                <a:sym typeface="Cabin"/>
              </a:rPr>
              <a:t>.</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0" name="Shape 670"/>
        <p:cNvGrpSpPr/>
        <p:nvPr/>
      </p:nvGrpSpPr>
      <p:grpSpPr>
        <a:xfrm>
          <a:off x="0" y="0"/>
          <a:ext cx="0" cy="0"/>
          <a:chOff x="0" y="0"/>
          <a:chExt cx="0" cy="0"/>
        </a:xfrm>
      </p:grpSpPr>
      <p:sp>
        <p:nvSpPr>
          <p:cNvPr id="671" name="Shape 671"/>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rgbClr val="00FF00"/>
                </a:solidFill>
                <a:latin typeface="Cabin"/>
                <a:ea typeface="Cabin"/>
                <a:cs typeface="Cabin"/>
                <a:sym typeface="Cabin"/>
              </a:rPr>
              <a:t>循环中计数</a:t>
            </a:r>
          </a:p>
        </p:txBody>
      </p:sp>
      <p:sp>
        <p:nvSpPr>
          <p:cNvPr id="672" name="Shape 672"/>
          <p:cNvSpPr txBox="1"/>
          <p:nvPr/>
        </p:nvSpPr>
        <p:spPr>
          <a:xfrm>
            <a:off x="1741475" y="2649525"/>
            <a:ext cx="7995899" cy="33243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FF"/>
              </a:buClr>
              <a:buSzPct val="25000"/>
              <a:buFont typeface="Cabin"/>
              <a:buNone/>
            </a:pPr>
            <a:r>
              <a:rPr b="0" i="0" lang="en-US" sz="2600" u="none" cap="none" strike="noStrike">
                <a:solidFill>
                  <a:srgbClr val="00FFFF"/>
                </a:solidFill>
                <a:latin typeface="Courier New"/>
                <a:ea typeface="Courier New"/>
                <a:cs typeface="Courier New"/>
                <a:sym typeface="Courier New"/>
              </a:rPr>
              <a:t>zork = 0</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7F00"/>
                </a:solidFill>
                <a:latin typeface="Courier New"/>
                <a:ea typeface="Courier New"/>
                <a:cs typeface="Courier New"/>
                <a:sym typeface="Courier New"/>
              </a:rPr>
              <a:t> 'Before', zork</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for</a:t>
            </a:r>
            <a:r>
              <a:rPr b="0" i="0" lang="en-US" sz="2600" u="none" cap="none" strike="noStrike">
                <a:solidFill>
                  <a:srgbClr val="FF00FF"/>
                </a:solidFill>
                <a:latin typeface="Courier New"/>
                <a:ea typeface="Courier New"/>
                <a:cs typeface="Courier New"/>
                <a:sym typeface="Courier New"/>
              </a:rPr>
              <a:t> thing </a:t>
            </a:r>
            <a:r>
              <a:rPr b="0" i="0" lang="en-US" sz="2600" u="none" cap="none" strike="noStrike">
                <a:solidFill>
                  <a:srgbClr val="FFFF00"/>
                </a:solidFill>
                <a:latin typeface="Courier New"/>
                <a:ea typeface="Courier New"/>
                <a:cs typeface="Courier New"/>
                <a:sym typeface="Courier New"/>
              </a:rPr>
              <a:t>in</a:t>
            </a:r>
            <a:r>
              <a:rPr b="0" i="0" lang="en-US" sz="2600" u="none" cap="none" strike="noStrike">
                <a:solidFill>
                  <a:srgbClr val="FF00FF"/>
                </a:solidFill>
                <a:latin typeface="Courier New"/>
                <a:ea typeface="Courier New"/>
                <a:cs typeface="Courier New"/>
                <a:sym typeface="Courier New"/>
              </a:rPr>
              <a:t> [9, 41, 12, 3, 74, 15] :</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ourier New"/>
                <a:ea typeface="Courier New"/>
                <a:cs typeface="Courier New"/>
                <a:sym typeface="Courier New"/>
              </a:rPr>
              <a:t>    </a:t>
            </a:r>
            <a:r>
              <a:rPr b="0" i="0" lang="en-US" sz="2600" u="none" cap="none" strike="noStrike">
                <a:solidFill>
                  <a:srgbClr val="00FFFF"/>
                </a:solidFill>
                <a:latin typeface="Courier New"/>
                <a:ea typeface="Courier New"/>
                <a:cs typeface="Courier New"/>
                <a:sym typeface="Courier New"/>
              </a:rPr>
              <a:t>zork = zork + 1</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00FF"/>
                </a:solidFill>
                <a:latin typeface="Courier New"/>
                <a:ea typeface="Courier New"/>
                <a:cs typeface="Courier New"/>
                <a:sym typeface="Courier New"/>
              </a:rPr>
              <a:t> </a:t>
            </a:r>
            <a:r>
              <a:rPr b="0" i="0" lang="en-US" sz="2600" u="none" cap="none" strike="noStrike">
                <a:solidFill>
                  <a:srgbClr val="00FFFF"/>
                </a:solidFill>
                <a:latin typeface="Courier New"/>
                <a:ea typeface="Courier New"/>
                <a:cs typeface="Courier New"/>
                <a:sym typeface="Courier New"/>
              </a:rPr>
              <a:t>zork</a:t>
            </a:r>
            <a:r>
              <a:rPr b="0" i="0" lang="en-US" sz="2600" u="none" cap="none" strike="noStrike">
                <a:solidFill>
                  <a:srgbClr val="FF00FF"/>
                </a:solidFill>
                <a:latin typeface="Courier New"/>
                <a:ea typeface="Courier New"/>
                <a:cs typeface="Courier New"/>
                <a:sym typeface="Courier New"/>
              </a:rPr>
              <a:t>, thing</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7F00"/>
                </a:solidFill>
                <a:latin typeface="Courier New"/>
                <a:ea typeface="Courier New"/>
                <a:cs typeface="Courier New"/>
                <a:sym typeface="Courier New"/>
              </a:rPr>
              <a:t> 'After', </a:t>
            </a:r>
            <a:r>
              <a:rPr b="0" i="0" lang="en-US" sz="2600" u="none" cap="none" strike="noStrike">
                <a:solidFill>
                  <a:srgbClr val="00FFFF"/>
                </a:solidFill>
                <a:latin typeface="Courier New"/>
                <a:ea typeface="Courier New"/>
                <a:cs typeface="Courier New"/>
                <a:sym typeface="Courier New"/>
              </a:rPr>
              <a:t>zork</a:t>
            </a:r>
          </a:p>
        </p:txBody>
      </p:sp>
      <p:sp>
        <p:nvSpPr>
          <p:cNvPr id="673" name="Shape 673"/>
          <p:cNvSpPr txBox="1"/>
          <p:nvPr/>
        </p:nvSpPr>
        <p:spPr>
          <a:xfrm>
            <a:off x="10261600" y="2362200"/>
            <a:ext cx="4219499" cy="46746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abin"/>
                <a:ea typeface="Cabin"/>
                <a:cs typeface="Cabin"/>
                <a:sym typeface="Cabin"/>
              </a:rPr>
              <a:t>$</a:t>
            </a:r>
            <a:r>
              <a:rPr b="0" i="0" lang="en-US" sz="3000" u="none" cap="none" strike="noStrike">
                <a:solidFill>
                  <a:srgbClr val="FFFF00"/>
                </a:solidFill>
                <a:latin typeface="Cabin"/>
                <a:ea typeface="Cabin"/>
                <a:cs typeface="Cabin"/>
                <a:sym typeface="Cabin"/>
              </a:rPr>
              <a:t> python countloop.py</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Before 0</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1 </a:t>
            </a:r>
            <a:r>
              <a:rPr b="0" i="0" lang="en-US" sz="3000" u="none" cap="none" strike="noStrike">
                <a:solidFill>
                  <a:srgbClr val="FF00FF"/>
                </a:solidFill>
                <a:latin typeface="Cabin"/>
                <a:ea typeface="Cabin"/>
                <a:cs typeface="Cabin"/>
                <a:sym typeface="Cabin"/>
              </a:rPr>
              <a:t>9</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2</a:t>
            </a:r>
            <a:r>
              <a:rPr b="0" i="0" lang="en-US" sz="3000" u="none" cap="none" strike="noStrike">
                <a:solidFill>
                  <a:srgbClr val="FF00FF"/>
                </a:solidFill>
                <a:latin typeface="Cabin"/>
                <a:ea typeface="Cabin"/>
                <a:cs typeface="Cabin"/>
                <a:sym typeface="Cabin"/>
              </a:rPr>
              <a:t> 41</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3</a:t>
            </a:r>
            <a:r>
              <a:rPr b="0" i="0" lang="en-US" sz="3000" u="none" cap="none" strike="noStrike">
                <a:solidFill>
                  <a:srgbClr val="FF00FF"/>
                </a:solidFill>
                <a:latin typeface="Cabin"/>
                <a:ea typeface="Cabin"/>
                <a:cs typeface="Cabin"/>
                <a:sym typeface="Cabin"/>
              </a:rPr>
              <a:t> 12</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4 </a:t>
            </a:r>
            <a:r>
              <a:rPr b="0" i="0" lang="en-US" sz="3000" u="none" cap="none" strike="noStrike">
                <a:solidFill>
                  <a:srgbClr val="FF00FF"/>
                </a:solidFill>
                <a:latin typeface="Cabin"/>
                <a:ea typeface="Cabin"/>
                <a:cs typeface="Cabin"/>
                <a:sym typeface="Cabin"/>
              </a:rPr>
              <a:t>3</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5 </a:t>
            </a:r>
            <a:r>
              <a:rPr b="0" i="0" lang="en-US" sz="3000" u="none" cap="none" strike="noStrike">
                <a:solidFill>
                  <a:srgbClr val="FF00FF"/>
                </a:solidFill>
                <a:latin typeface="Cabin"/>
                <a:ea typeface="Cabin"/>
                <a:cs typeface="Cabin"/>
                <a:sym typeface="Cabin"/>
              </a:rPr>
              <a:t>74</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6 </a:t>
            </a:r>
            <a:r>
              <a:rPr b="0" i="0" lang="en-US" sz="3000" u="none" cap="none" strike="noStrike">
                <a:solidFill>
                  <a:srgbClr val="FF00FF"/>
                </a:solidFill>
                <a:latin typeface="Cabin"/>
                <a:ea typeface="Cabin"/>
                <a:cs typeface="Cabin"/>
                <a:sym typeface="Cabin"/>
              </a:rPr>
              <a:t>15</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After </a:t>
            </a:r>
            <a:r>
              <a:rPr b="0" i="0" lang="en-US" sz="3000" u="none" cap="none" strike="noStrike">
                <a:solidFill>
                  <a:srgbClr val="00FFFF"/>
                </a:solidFill>
                <a:latin typeface="Cabin"/>
                <a:ea typeface="Cabin"/>
                <a:cs typeface="Cabin"/>
                <a:sym typeface="Cabin"/>
              </a:rPr>
              <a:t>6</a:t>
            </a:r>
          </a:p>
        </p:txBody>
      </p:sp>
      <p:sp>
        <p:nvSpPr>
          <p:cNvPr id="674" name="Shape 674"/>
          <p:cNvSpPr txBox="1"/>
          <p:nvPr/>
        </p:nvSpPr>
        <p:spPr>
          <a:xfrm>
            <a:off x="1216025" y="7651750"/>
            <a:ext cx="14071499" cy="1143000"/>
          </a:xfrm>
          <a:prstGeom prst="rect">
            <a:avLst/>
          </a:prstGeom>
          <a:noFill/>
          <a:ln>
            <a:noFill/>
          </a:ln>
        </p:spPr>
        <p:txBody>
          <a:bodyPr anchorCtr="0" anchor="ctr" bIns="0" lIns="0" rIns="0" tIns="0">
            <a:noAutofit/>
          </a:bodyPr>
          <a:lstStyle/>
          <a:p>
            <a:pPr indent="0" lvl="0" marL="0" marR="0" rtl="0" algn="ctr">
              <a:lnSpc>
                <a:spcPct val="115000"/>
              </a:lnSpc>
              <a:spcBef>
                <a:spcPts val="0"/>
              </a:spcBef>
              <a:spcAft>
                <a:spcPts val="0"/>
              </a:spcAft>
              <a:buClr>
                <a:schemeClr val="lt1"/>
              </a:buClr>
              <a:buSzPct val="25000"/>
              <a:buFont typeface="Cabin"/>
              <a:buNone/>
            </a:pPr>
            <a:r>
              <a:rPr lang="en-US" sz="3200">
                <a:solidFill>
                  <a:schemeClr val="lt1"/>
                </a:solidFill>
                <a:latin typeface="Cabin"/>
                <a:ea typeface="Cabin"/>
                <a:cs typeface="Cabin"/>
                <a:sym typeface="Cabin"/>
              </a:rPr>
              <a:t>去</a:t>
            </a:r>
            <a:r>
              <a:rPr b="0" i="0" lang="en-US" sz="3200" u="none" cap="none" strike="noStrike">
                <a:solidFill>
                  <a:schemeClr val="lt1"/>
                </a:solidFill>
                <a:latin typeface="Cabin"/>
                <a:ea typeface="Cabin"/>
                <a:cs typeface="Cabin"/>
                <a:sym typeface="Cabin"/>
              </a:rPr>
              <a:t> </a:t>
            </a:r>
            <a:r>
              <a:rPr lang="en-US" sz="3200">
                <a:solidFill>
                  <a:srgbClr val="00FF00"/>
                </a:solidFill>
                <a:latin typeface="Cabin"/>
                <a:ea typeface="Cabin"/>
                <a:cs typeface="Cabin"/>
                <a:sym typeface="Cabin"/>
              </a:rPr>
              <a:t>计量</a:t>
            </a:r>
            <a:r>
              <a:rPr lang="en-US" sz="3200">
                <a:solidFill>
                  <a:schemeClr val="lt1"/>
                </a:solidFill>
                <a:latin typeface="Cabin"/>
                <a:ea typeface="Cabin"/>
                <a:cs typeface="Cabin"/>
                <a:sym typeface="Cabin"/>
              </a:rPr>
              <a:t>一个循环我们执行了多少次</a:t>
            </a:r>
            <a:r>
              <a:rPr b="0" i="0" lang="en-US" sz="3200" u="none" cap="none" strike="noStrike">
                <a:solidFill>
                  <a:schemeClr val="lt1"/>
                </a:solidFill>
                <a:latin typeface="Cabin"/>
                <a:ea typeface="Cabin"/>
                <a:cs typeface="Cabin"/>
                <a:sym typeface="Cabin"/>
              </a:rPr>
              <a:t>,</a:t>
            </a:r>
            <a:r>
              <a:rPr lang="en-US" sz="3200">
                <a:solidFill>
                  <a:schemeClr val="lt1"/>
                </a:solidFill>
                <a:latin typeface="Cabin"/>
                <a:ea typeface="Cabin"/>
                <a:cs typeface="Cabin"/>
                <a:sym typeface="Cabin"/>
              </a:rPr>
              <a:t> 我们引入一个</a:t>
            </a:r>
            <a:r>
              <a:rPr b="0" i="0" lang="en-US" sz="3200" u="none" cap="none" strike="noStrike">
                <a:solidFill>
                  <a:schemeClr val="lt1"/>
                </a:solidFill>
                <a:latin typeface="Cabin"/>
                <a:ea typeface="Cabin"/>
                <a:cs typeface="Cabin"/>
                <a:sym typeface="Cabin"/>
              </a:rPr>
              <a:t> </a:t>
            </a:r>
            <a:r>
              <a:rPr lang="en-US" sz="3200">
                <a:solidFill>
                  <a:srgbClr val="00FFFF"/>
                </a:solidFill>
                <a:latin typeface="Cabin"/>
                <a:ea typeface="Cabin"/>
                <a:cs typeface="Cabin"/>
                <a:sym typeface="Cabin"/>
              </a:rPr>
              <a:t>计数变量从0值开始 </a:t>
            </a:r>
            <a:r>
              <a:rPr lang="en-US" sz="3200">
                <a:solidFill>
                  <a:schemeClr val="lt1"/>
                </a:solidFill>
                <a:latin typeface="Cabin"/>
                <a:ea typeface="Cabin"/>
                <a:cs typeface="Cabin"/>
                <a:sym typeface="Cabin"/>
              </a:rPr>
              <a:t>并且我们每次</a:t>
            </a:r>
            <a:r>
              <a:rPr b="0" i="0" lang="en-US" sz="3200" u="none" cap="none" strike="noStrike">
                <a:solidFill>
                  <a:schemeClr val="lt1"/>
                </a:solidFill>
                <a:latin typeface="Cabin"/>
                <a:ea typeface="Cabin"/>
                <a:cs typeface="Cabin"/>
                <a:sym typeface="Cabin"/>
              </a:rPr>
              <a:t> </a:t>
            </a:r>
            <a:r>
              <a:rPr lang="en-US" sz="3200">
                <a:solidFill>
                  <a:srgbClr val="00FFFF"/>
                </a:solidFill>
                <a:latin typeface="Cabin"/>
                <a:ea typeface="Cabin"/>
                <a:cs typeface="Cabin"/>
                <a:sym typeface="Cabin"/>
              </a:rPr>
              <a:t>执行循环时都加一</a:t>
            </a:r>
            <a:r>
              <a:rPr b="0" i="0" lang="en-US" sz="3200" u="none" cap="none" strike="noStrike">
                <a:solidFill>
                  <a:srgbClr val="00FFFF"/>
                </a:solidFill>
                <a:latin typeface="Cabin"/>
                <a:ea typeface="Cabin"/>
                <a:cs typeface="Cabin"/>
                <a:sym typeface="Cabin"/>
              </a:rPr>
              <a:t>.</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8" name="Shape 678"/>
        <p:cNvGrpSpPr/>
        <p:nvPr/>
      </p:nvGrpSpPr>
      <p:grpSpPr>
        <a:xfrm>
          <a:off x="0" y="0"/>
          <a:ext cx="0" cy="0"/>
          <a:chOff x="0" y="0"/>
          <a:chExt cx="0" cy="0"/>
        </a:xfrm>
      </p:grpSpPr>
      <p:sp>
        <p:nvSpPr>
          <p:cNvPr id="679" name="Shape 679"/>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rgbClr val="00FF00"/>
                </a:solidFill>
                <a:latin typeface="Cabin"/>
                <a:ea typeface="Cabin"/>
                <a:cs typeface="Cabin"/>
                <a:sym typeface="Cabin"/>
              </a:rPr>
              <a:t>循环中求和</a:t>
            </a:r>
          </a:p>
        </p:txBody>
      </p:sp>
      <p:sp>
        <p:nvSpPr>
          <p:cNvPr id="680" name="Shape 680"/>
          <p:cNvSpPr txBox="1"/>
          <p:nvPr/>
        </p:nvSpPr>
        <p:spPr>
          <a:xfrm>
            <a:off x="1741475" y="2649525"/>
            <a:ext cx="7506900" cy="33243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zork = 0</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chemeClr val="lt1"/>
                </a:solidFill>
                <a:latin typeface="Courier New"/>
                <a:ea typeface="Courier New"/>
                <a:cs typeface="Courier New"/>
                <a:sym typeface="Courier New"/>
              </a:rPr>
              <a:t> 'Before', </a:t>
            </a:r>
            <a:r>
              <a:rPr b="0" i="0" lang="en-US" sz="2600" u="none" cap="none" strike="noStrike">
                <a:solidFill>
                  <a:srgbClr val="00FF00"/>
                </a:solidFill>
                <a:latin typeface="Courier New"/>
                <a:ea typeface="Courier New"/>
                <a:cs typeface="Courier New"/>
                <a:sym typeface="Courier New"/>
              </a:rPr>
              <a:t>zork</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for</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00FFFF"/>
                </a:solidFill>
                <a:latin typeface="Courier New"/>
                <a:ea typeface="Courier New"/>
                <a:cs typeface="Courier New"/>
                <a:sym typeface="Courier New"/>
              </a:rPr>
              <a:t>thing</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in</a:t>
            </a:r>
            <a:r>
              <a:rPr b="0" i="0" lang="en-US" sz="2600" u="none" cap="none" strike="noStrike">
                <a:solidFill>
                  <a:schemeClr val="lt1"/>
                </a:solidFill>
                <a:latin typeface="Courier New"/>
                <a:ea typeface="Courier New"/>
                <a:cs typeface="Courier New"/>
                <a:sym typeface="Courier New"/>
              </a:rPr>
              <a:t> [9, 41, 12, 3, 74, 15] :</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00FF00"/>
                </a:solidFill>
                <a:latin typeface="Courier New"/>
                <a:ea typeface="Courier New"/>
                <a:cs typeface="Courier New"/>
                <a:sym typeface="Courier New"/>
              </a:rPr>
              <a:t>zork = zork +</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00FFFF"/>
                </a:solidFill>
                <a:latin typeface="Courier New"/>
                <a:ea typeface="Courier New"/>
                <a:cs typeface="Courier New"/>
                <a:sym typeface="Courier New"/>
              </a:rPr>
              <a:t>thing</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00FF00"/>
                </a:solidFill>
                <a:latin typeface="Courier New"/>
                <a:ea typeface="Courier New"/>
                <a:cs typeface="Courier New"/>
                <a:sym typeface="Courier New"/>
              </a:rPr>
              <a:t>zork</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00FFFF"/>
                </a:solidFill>
                <a:latin typeface="Courier New"/>
                <a:ea typeface="Courier New"/>
                <a:cs typeface="Courier New"/>
                <a:sym typeface="Courier New"/>
              </a:rPr>
              <a:t>thing</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chemeClr val="lt1"/>
                </a:solidFill>
                <a:latin typeface="Courier New"/>
                <a:ea typeface="Courier New"/>
                <a:cs typeface="Courier New"/>
                <a:sym typeface="Courier New"/>
              </a:rPr>
              <a:t> 'After', </a:t>
            </a:r>
            <a:r>
              <a:rPr b="0" i="0" lang="en-US" sz="2600" u="none" cap="none" strike="noStrike">
                <a:solidFill>
                  <a:srgbClr val="00FF00"/>
                </a:solidFill>
                <a:latin typeface="Courier New"/>
                <a:ea typeface="Courier New"/>
                <a:cs typeface="Courier New"/>
                <a:sym typeface="Courier New"/>
              </a:rPr>
              <a:t>zork</a:t>
            </a:r>
          </a:p>
        </p:txBody>
      </p:sp>
      <p:sp>
        <p:nvSpPr>
          <p:cNvPr id="681" name="Shape 681"/>
          <p:cNvSpPr txBox="1"/>
          <p:nvPr/>
        </p:nvSpPr>
        <p:spPr>
          <a:xfrm>
            <a:off x="10261600" y="2209800"/>
            <a:ext cx="4219499" cy="49862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abin"/>
                <a:ea typeface="Cabin"/>
                <a:cs typeface="Cabin"/>
                <a:sym typeface="Cabin"/>
              </a:rPr>
              <a:t>$</a:t>
            </a:r>
            <a:r>
              <a:rPr b="0" i="0" lang="en-US" sz="3000" u="none" cap="none" strike="noStrike">
                <a:solidFill>
                  <a:srgbClr val="FFFF00"/>
                </a:solidFill>
                <a:latin typeface="Cabin"/>
                <a:ea typeface="Cabin"/>
                <a:cs typeface="Cabin"/>
                <a:sym typeface="Cabin"/>
              </a:rPr>
              <a:t> python countloop.py</a:t>
            </a:r>
            <a:r>
              <a:rPr b="0" i="0" lang="en-US" sz="3000" u="none" cap="none" strike="noStrike">
                <a:solidFill>
                  <a:srgbClr val="FF7F00"/>
                </a:solidFill>
                <a:latin typeface="Cabin"/>
                <a:ea typeface="Cabin"/>
                <a:cs typeface="Cabin"/>
                <a:sym typeface="Cabin"/>
              </a:rPr>
              <a:t> </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Before </a:t>
            </a:r>
            <a:r>
              <a:rPr b="0" i="0" lang="en-US" sz="3000" u="none" cap="none" strike="noStrike">
                <a:solidFill>
                  <a:srgbClr val="00FF00"/>
                </a:solidFill>
                <a:latin typeface="Cabin"/>
                <a:ea typeface="Cabin"/>
                <a:cs typeface="Cabin"/>
                <a:sym typeface="Cabin"/>
              </a:rPr>
              <a:t>0</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9</a:t>
            </a:r>
            <a:r>
              <a:rPr b="0" i="0" lang="en-US" sz="3000" u="none" cap="none" strike="noStrike">
                <a:solidFill>
                  <a:srgbClr val="FF00FF"/>
                </a:solidFill>
                <a:latin typeface="Cabin"/>
                <a:ea typeface="Cabin"/>
                <a:cs typeface="Cabin"/>
                <a:sym typeface="Cabin"/>
              </a:rPr>
              <a:t> </a:t>
            </a:r>
            <a:r>
              <a:rPr b="0" i="0" lang="en-US" sz="3000" u="none" cap="none" strike="noStrike">
                <a:solidFill>
                  <a:srgbClr val="00FFFF"/>
                </a:solidFill>
                <a:latin typeface="Cabin"/>
                <a:ea typeface="Cabin"/>
                <a:cs typeface="Cabin"/>
                <a:sym typeface="Cabin"/>
              </a:rPr>
              <a:t>9</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50</a:t>
            </a:r>
            <a:r>
              <a:rPr b="0" i="0" lang="en-US" sz="3000" u="none" cap="none" strike="noStrike">
                <a:solidFill>
                  <a:srgbClr val="FF00FF"/>
                </a:solidFill>
                <a:latin typeface="Cabin"/>
                <a:ea typeface="Cabin"/>
                <a:cs typeface="Cabin"/>
                <a:sym typeface="Cabin"/>
              </a:rPr>
              <a:t> </a:t>
            </a:r>
            <a:r>
              <a:rPr b="0" i="0" lang="en-US" sz="3000" u="none" cap="none" strike="noStrike">
                <a:solidFill>
                  <a:srgbClr val="00FFFF"/>
                </a:solidFill>
                <a:latin typeface="Cabin"/>
                <a:ea typeface="Cabin"/>
                <a:cs typeface="Cabin"/>
                <a:sym typeface="Cabin"/>
              </a:rPr>
              <a:t>41</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62</a:t>
            </a:r>
            <a:r>
              <a:rPr b="0" i="0" lang="en-US" sz="3000" u="none" cap="none" strike="noStrike">
                <a:solidFill>
                  <a:srgbClr val="FF00FF"/>
                </a:solidFill>
                <a:latin typeface="Cabin"/>
                <a:ea typeface="Cabin"/>
                <a:cs typeface="Cabin"/>
                <a:sym typeface="Cabin"/>
              </a:rPr>
              <a:t> </a:t>
            </a:r>
            <a:r>
              <a:rPr b="0" i="0" lang="en-US" sz="3000" u="none" cap="none" strike="noStrike">
                <a:solidFill>
                  <a:srgbClr val="00FFFF"/>
                </a:solidFill>
                <a:latin typeface="Cabin"/>
                <a:ea typeface="Cabin"/>
                <a:cs typeface="Cabin"/>
                <a:sym typeface="Cabin"/>
              </a:rPr>
              <a:t>12</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65</a:t>
            </a:r>
            <a:r>
              <a:rPr b="0" i="0" lang="en-US" sz="3000" u="none" cap="none" strike="noStrike">
                <a:solidFill>
                  <a:srgbClr val="FF00FF"/>
                </a:solidFill>
                <a:latin typeface="Cabin"/>
                <a:ea typeface="Cabin"/>
                <a:cs typeface="Cabin"/>
                <a:sym typeface="Cabin"/>
              </a:rPr>
              <a:t> </a:t>
            </a:r>
            <a:r>
              <a:rPr b="0" i="0" lang="en-US" sz="3000" u="none" cap="none" strike="noStrike">
                <a:solidFill>
                  <a:srgbClr val="00FFFF"/>
                </a:solidFill>
                <a:latin typeface="Cabin"/>
                <a:ea typeface="Cabin"/>
                <a:cs typeface="Cabin"/>
                <a:sym typeface="Cabin"/>
              </a:rPr>
              <a:t>3</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139</a:t>
            </a:r>
            <a:r>
              <a:rPr b="0" i="0" lang="en-US" sz="3000" u="none" cap="none" strike="noStrike">
                <a:solidFill>
                  <a:srgbClr val="FF00FF"/>
                </a:solidFill>
                <a:latin typeface="Cabin"/>
                <a:ea typeface="Cabin"/>
                <a:cs typeface="Cabin"/>
                <a:sym typeface="Cabin"/>
              </a:rPr>
              <a:t> </a:t>
            </a:r>
            <a:r>
              <a:rPr b="0" i="0" lang="en-US" sz="3000" u="none" cap="none" strike="noStrike">
                <a:solidFill>
                  <a:srgbClr val="00FFFF"/>
                </a:solidFill>
                <a:latin typeface="Cabin"/>
                <a:ea typeface="Cabin"/>
                <a:cs typeface="Cabin"/>
                <a:sym typeface="Cabin"/>
              </a:rPr>
              <a:t>74</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154</a:t>
            </a:r>
            <a:r>
              <a:rPr b="0" i="0" lang="en-US" sz="3000" u="none" cap="none" strike="noStrike">
                <a:solidFill>
                  <a:srgbClr val="FF00FF"/>
                </a:solidFill>
                <a:latin typeface="Cabin"/>
                <a:ea typeface="Cabin"/>
                <a:cs typeface="Cabin"/>
                <a:sym typeface="Cabin"/>
              </a:rPr>
              <a:t> </a:t>
            </a:r>
            <a:r>
              <a:rPr b="0" i="0" lang="en-US" sz="3000" u="none" cap="none" strike="noStrike">
                <a:solidFill>
                  <a:srgbClr val="00FFFF"/>
                </a:solidFill>
                <a:latin typeface="Cabin"/>
                <a:ea typeface="Cabin"/>
                <a:cs typeface="Cabin"/>
                <a:sym typeface="Cabin"/>
              </a:rPr>
              <a:t>15</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After </a:t>
            </a:r>
            <a:r>
              <a:rPr b="0" i="0" lang="en-US" sz="3000" u="none" cap="none" strike="noStrike">
                <a:solidFill>
                  <a:srgbClr val="00FF00"/>
                </a:solidFill>
                <a:latin typeface="Cabin"/>
                <a:ea typeface="Cabin"/>
                <a:cs typeface="Cabin"/>
                <a:sym typeface="Cabin"/>
              </a:rPr>
              <a:t>154</a:t>
            </a:r>
          </a:p>
        </p:txBody>
      </p:sp>
      <p:sp>
        <p:nvSpPr>
          <p:cNvPr id="682" name="Shape 682"/>
          <p:cNvSpPr txBox="1"/>
          <p:nvPr/>
        </p:nvSpPr>
        <p:spPr>
          <a:xfrm>
            <a:off x="1050925" y="7651750"/>
            <a:ext cx="14643000" cy="1143000"/>
          </a:xfrm>
          <a:prstGeom prst="rect">
            <a:avLst/>
          </a:prstGeom>
          <a:noFill/>
          <a:ln>
            <a:noFill/>
          </a:ln>
        </p:spPr>
        <p:txBody>
          <a:bodyPr anchorCtr="0" anchor="ctr" bIns="0" lIns="0" rIns="0" tIns="0">
            <a:noAutofit/>
          </a:bodyPr>
          <a:lstStyle/>
          <a:p>
            <a:pPr indent="0" lvl="0" marL="0" marR="0" rtl="0" algn="ctr">
              <a:lnSpc>
                <a:spcPct val="115000"/>
              </a:lnSpc>
              <a:spcBef>
                <a:spcPts val="0"/>
              </a:spcBef>
              <a:spcAft>
                <a:spcPts val="0"/>
              </a:spcAft>
              <a:buClr>
                <a:schemeClr val="lt1"/>
              </a:buClr>
              <a:buSzPct val="25000"/>
              <a:buFont typeface="Cabin"/>
              <a:buNone/>
            </a:pPr>
            <a:r>
              <a:rPr lang="en-US" sz="3200">
                <a:solidFill>
                  <a:schemeClr val="lt1"/>
                </a:solidFill>
                <a:latin typeface="Cabin"/>
                <a:ea typeface="Cabin"/>
                <a:cs typeface="Cabin"/>
                <a:sym typeface="Cabin"/>
              </a:rPr>
              <a:t>去</a:t>
            </a:r>
            <a:r>
              <a:rPr b="0" i="0" lang="en-US" sz="3200" u="none" cap="none" strike="noStrike">
                <a:solidFill>
                  <a:schemeClr val="lt1"/>
                </a:solidFill>
                <a:latin typeface="Cabin"/>
                <a:ea typeface="Cabin"/>
                <a:cs typeface="Cabin"/>
                <a:sym typeface="Cabin"/>
              </a:rPr>
              <a:t> </a:t>
            </a:r>
            <a:r>
              <a:rPr lang="en-US" sz="3200">
                <a:solidFill>
                  <a:srgbClr val="00FF00"/>
                </a:solidFill>
                <a:latin typeface="Cabin"/>
                <a:ea typeface="Cabin"/>
                <a:cs typeface="Cabin"/>
                <a:sym typeface="Cabin"/>
              </a:rPr>
              <a:t>累加</a:t>
            </a:r>
            <a:r>
              <a:rPr b="0" i="0" lang="en-US" sz="3200" u="none" cap="none" strike="noStrike">
                <a:solidFill>
                  <a:srgbClr val="00FF00"/>
                </a:solidFill>
                <a:latin typeface="Cabin"/>
                <a:ea typeface="Cabin"/>
                <a:cs typeface="Cabin"/>
                <a:sym typeface="Cabin"/>
              </a:rPr>
              <a:t> </a:t>
            </a:r>
            <a:r>
              <a:rPr lang="en-US" sz="3200">
                <a:solidFill>
                  <a:schemeClr val="lt1"/>
                </a:solidFill>
                <a:latin typeface="Cabin"/>
                <a:ea typeface="Cabin"/>
                <a:cs typeface="Cabin"/>
                <a:sym typeface="Cabin"/>
              </a:rPr>
              <a:t>一个我们在一个循环中遇到的 </a:t>
            </a:r>
            <a:r>
              <a:rPr lang="en-US" sz="3200">
                <a:solidFill>
                  <a:srgbClr val="00FFFF"/>
                </a:solidFill>
                <a:latin typeface="Cabin"/>
                <a:ea typeface="Cabin"/>
                <a:cs typeface="Cabin"/>
                <a:sym typeface="Cabin"/>
              </a:rPr>
              <a:t>值</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我们引入一个</a:t>
            </a:r>
            <a:r>
              <a:rPr b="0" i="0" lang="en-US" sz="3200" u="none" cap="none" strike="noStrike">
                <a:solidFill>
                  <a:schemeClr val="lt1"/>
                </a:solidFill>
                <a:latin typeface="Cabin"/>
                <a:ea typeface="Cabin"/>
                <a:cs typeface="Cabin"/>
                <a:sym typeface="Cabin"/>
              </a:rPr>
              <a:t> </a:t>
            </a:r>
            <a:r>
              <a:rPr lang="en-US" sz="3200">
                <a:solidFill>
                  <a:srgbClr val="00FF00"/>
                </a:solidFill>
                <a:latin typeface="Cabin"/>
                <a:ea typeface="Cabin"/>
                <a:cs typeface="Cabin"/>
                <a:sym typeface="Cabin"/>
              </a:rPr>
              <a:t>从0开始的求和变量</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并且我们每次循环时将</a:t>
            </a:r>
            <a:r>
              <a:rPr b="0" i="0" lang="en-US" sz="3200" u="none" cap="none" strike="noStrike">
                <a:solidFill>
                  <a:schemeClr val="lt1"/>
                </a:solidFill>
                <a:latin typeface="Cabin"/>
                <a:ea typeface="Cabin"/>
                <a:cs typeface="Cabin"/>
                <a:sym typeface="Cabin"/>
              </a:rPr>
              <a:t> </a:t>
            </a:r>
            <a:r>
              <a:rPr lang="en-US" sz="3200">
                <a:solidFill>
                  <a:srgbClr val="00FFFF"/>
                </a:solidFill>
                <a:latin typeface="Cabin"/>
                <a:ea typeface="Cabin"/>
                <a:cs typeface="Cabin"/>
                <a:sym typeface="Cabin"/>
              </a:rPr>
              <a:t>值</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加入求和变量</a:t>
            </a:r>
            <a:r>
              <a:rPr b="0" i="0" lang="en-US" sz="3200" u="none" cap="none" strike="noStrike">
                <a:solidFill>
                  <a:schemeClr val="lt1"/>
                </a:solidFill>
                <a:latin typeface="Cabin"/>
                <a:ea typeface="Cabin"/>
                <a:cs typeface="Cabin"/>
                <a:sym typeface="Cabin"/>
              </a:rPr>
              <a:t>.</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6" name="Shape 686"/>
        <p:cNvGrpSpPr/>
        <p:nvPr/>
      </p:nvGrpSpPr>
      <p:grpSpPr>
        <a:xfrm>
          <a:off x="0" y="0"/>
          <a:ext cx="0" cy="0"/>
          <a:chOff x="0" y="0"/>
          <a:chExt cx="0" cy="0"/>
        </a:xfrm>
      </p:grpSpPr>
      <p:sp>
        <p:nvSpPr>
          <p:cNvPr id="687" name="Shape 687"/>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lang="en-US"/>
              <a:t>za</a:t>
            </a:r>
          </a:p>
        </p:txBody>
      </p:sp>
      <p:sp>
        <p:nvSpPr>
          <p:cNvPr id="688" name="Shape 688"/>
          <p:cNvSpPr txBox="1"/>
          <p:nvPr/>
        </p:nvSpPr>
        <p:spPr>
          <a:xfrm>
            <a:off x="838550" y="2717875"/>
            <a:ext cx="7984200" cy="40614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FF"/>
              </a:buClr>
              <a:buSzPct val="25000"/>
              <a:buFont typeface="Cabin"/>
              <a:buNone/>
            </a:pPr>
            <a:r>
              <a:rPr b="0" i="0" lang="en-US" sz="2600" u="none" cap="none" strike="noStrike">
                <a:solidFill>
                  <a:srgbClr val="00FFFF"/>
                </a:solidFill>
                <a:latin typeface="Courier New"/>
                <a:ea typeface="Courier New"/>
                <a:cs typeface="Courier New"/>
                <a:sym typeface="Courier New"/>
              </a:rPr>
              <a:t>count = 0</a:t>
            </a:r>
          </a:p>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sum = 0</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7F00"/>
                </a:solidFill>
                <a:latin typeface="Courier New"/>
                <a:ea typeface="Courier New"/>
                <a:cs typeface="Courier New"/>
                <a:sym typeface="Courier New"/>
              </a:rPr>
              <a:t> 'Before', </a:t>
            </a:r>
            <a:r>
              <a:rPr b="0" i="0" lang="en-US" sz="2600" u="none" cap="none" strike="noStrike">
                <a:solidFill>
                  <a:srgbClr val="00FFFF"/>
                </a:solidFill>
                <a:latin typeface="Courier New"/>
                <a:ea typeface="Courier New"/>
                <a:cs typeface="Courier New"/>
                <a:sym typeface="Courier New"/>
              </a:rPr>
              <a:t>count</a:t>
            </a:r>
            <a:r>
              <a:rPr b="0" i="0" lang="en-US" sz="2600" u="none" cap="none" strike="noStrike">
                <a:solidFill>
                  <a:srgbClr val="FF7F00"/>
                </a:solidFill>
                <a:latin typeface="Courier New"/>
                <a:ea typeface="Courier New"/>
                <a:cs typeface="Courier New"/>
                <a:sym typeface="Courier New"/>
              </a:rPr>
              <a:t>, </a:t>
            </a:r>
            <a:r>
              <a:rPr b="0" i="0" lang="en-US" sz="2600" u="none" cap="none" strike="noStrike">
                <a:solidFill>
                  <a:srgbClr val="00FF00"/>
                </a:solidFill>
                <a:latin typeface="Courier New"/>
                <a:ea typeface="Courier New"/>
                <a:cs typeface="Courier New"/>
                <a:sym typeface="Courier New"/>
              </a:rPr>
              <a:t>sum</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for</a:t>
            </a:r>
            <a:r>
              <a:rPr b="0" i="0" lang="en-US" sz="2600" u="none" cap="none" strike="noStrike">
                <a:solidFill>
                  <a:srgbClr val="FF00FF"/>
                </a:solidFill>
                <a:latin typeface="Courier New"/>
                <a:ea typeface="Courier New"/>
                <a:cs typeface="Courier New"/>
                <a:sym typeface="Courier New"/>
              </a:rPr>
              <a:t> value </a:t>
            </a:r>
            <a:r>
              <a:rPr b="0" i="0" lang="en-US" sz="2600" u="none" cap="none" strike="noStrike">
                <a:solidFill>
                  <a:srgbClr val="FFFF00"/>
                </a:solidFill>
                <a:latin typeface="Courier New"/>
                <a:ea typeface="Courier New"/>
                <a:cs typeface="Courier New"/>
                <a:sym typeface="Courier New"/>
              </a:rPr>
              <a:t>in</a:t>
            </a:r>
            <a:r>
              <a:rPr b="0" i="0" lang="en-US" sz="2600" u="none" cap="none" strike="noStrike">
                <a:solidFill>
                  <a:srgbClr val="FF00FF"/>
                </a:solidFill>
                <a:latin typeface="Courier New"/>
                <a:ea typeface="Courier New"/>
                <a:cs typeface="Courier New"/>
                <a:sym typeface="Courier New"/>
              </a:rPr>
              <a:t> [9, 41, 12, 3, 74, 15] :</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    count = count + 1</a:t>
            </a:r>
          </a:p>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    </a:t>
            </a:r>
            <a:r>
              <a:rPr b="0" i="0" lang="en-US" sz="2600" u="none" cap="none" strike="noStrike">
                <a:solidFill>
                  <a:schemeClr val="lt1"/>
                </a:solidFill>
                <a:latin typeface="Courier New"/>
                <a:ea typeface="Courier New"/>
                <a:cs typeface="Courier New"/>
                <a:sym typeface="Courier New"/>
              </a:rPr>
              <a:t>sum = sum + value</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00FFFF"/>
                </a:solidFill>
                <a:latin typeface="Courier New"/>
                <a:ea typeface="Courier New"/>
                <a:cs typeface="Courier New"/>
                <a:sym typeface="Courier New"/>
              </a:rPr>
              <a:t>count</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00FF00"/>
                </a:solidFill>
                <a:latin typeface="Courier New"/>
                <a:ea typeface="Courier New"/>
                <a:cs typeface="Courier New"/>
                <a:sym typeface="Courier New"/>
              </a:rPr>
              <a:t>sum</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FF00FF"/>
                </a:solidFill>
                <a:latin typeface="Courier New"/>
                <a:ea typeface="Courier New"/>
                <a:cs typeface="Courier New"/>
                <a:sym typeface="Courier New"/>
              </a:rPr>
              <a:t>value</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7F00"/>
                </a:solidFill>
                <a:latin typeface="Courier New"/>
                <a:ea typeface="Courier New"/>
                <a:cs typeface="Courier New"/>
                <a:sym typeface="Courier New"/>
              </a:rPr>
              <a:t> 'After', </a:t>
            </a:r>
            <a:r>
              <a:rPr b="0" i="0" lang="en-US" sz="2600" u="none" cap="none" strike="noStrike">
                <a:solidFill>
                  <a:srgbClr val="00FFFF"/>
                </a:solidFill>
                <a:latin typeface="Courier New"/>
                <a:ea typeface="Courier New"/>
                <a:cs typeface="Courier New"/>
                <a:sym typeface="Courier New"/>
              </a:rPr>
              <a:t>count</a:t>
            </a:r>
            <a:r>
              <a:rPr b="0" i="0" lang="en-US" sz="2600" u="none" cap="none" strike="noStrike">
                <a:solidFill>
                  <a:srgbClr val="FF7F00"/>
                </a:solidFill>
                <a:latin typeface="Courier New"/>
                <a:ea typeface="Courier New"/>
                <a:cs typeface="Courier New"/>
                <a:sym typeface="Courier New"/>
              </a:rPr>
              <a:t>, </a:t>
            </a:r>
            <a:r>
              <a:rPr b="0" i="0" lang="en-US" sz="2600" u="none" cap="none" strike="noStrike">
                <a:solidFill>
                  <a:srgbClr val="00FF00"/>
                </a:solidFill>
                <a:latin typeface="Courier New"/>
                <a:ea typeface="Courier New"/>
                <a:cs typeface="Courier New"/>
                <a:sym typeface="Courier New"/>
              </a:rPr>
              <a:t>sum</a:t>
            </a:r>
            <a:r>
              <a:rPr b="0" i="0" lang="en-US" sz="2600" u="none" cap="none" strike="noStrike">
                <a:solidFill>
                  <a:srgbClr val="FF7F00"/>
                </a:solidFill>
                <a:latin typeface="Courier New"/>
                <a:ea typeface="Courier New"/>
                <a:cs typeface="Courier New"/>
                <a:sym typeface="Courier New"/>
              </a:rPr>
              <a:t>,</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sum / count</a:t>
            </a:r>
          </a:p>
        </p:txBody>
      </p:sp>
      <p:sp>
        <p:nvSpPr>
          <p:cNvPr id="689" name="Shape 689"/>
          <p:cNvSpPr txBox="1"/>
          <p:nvPr/>
        </p:nvSpPr>
        <p:spPr>
          <a:xfrm>
            <a:off x="10034575" y="2441575"/>
            <a:ext cx="4540199" cy="47466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abin"/>
                <a:ea typeface="Cabin"/>
                <a:cs typeface="Cabin"/>
                <a:sym typeface="Cabin"/>
              </a:rPr>
              <a:t>$ </a:t>
            </a:r>
            <a:r>
              <a:rPr b="0" i="0" lang="en-US" sz="3000" u="none" cap="none" strike="noStrike">
                <a:solidFill>
                  <a:srgbClr val="FFFF00"/>
                </a:solidFill>
                <a:latin typeface="Cabin"/>
                <a:ea typeface="Cabin"/>
                <a:cs typeface="Cabin"/>
                <a:sym typeface="Cabin"/>
              </a:rPr>
              <a:t>python averageloop.py </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Before </a:t>
            </a:r>
            <a:r>
              <a:rPr b="0" i="0" lang="en-US" sz="3000" u="none" cap="none" strike="noStrike">
                <a:solidFill>
                  <a:srgbClr val="00FFFF"/>
                </a:solidFill>
                <a:latin typeface="Cabin"/>
                <a:ea typeface="Cabin"/>
                <a:cs typeface="Cabin"/>
                <a:sym typeface="Cabin"/>
              </a:rPr>
              <a:t>0</a:t>
            </a:r>
            <a:r>
              <a:rPr b="0" i="0" lang="en-US" sz="3000" u="none" cap="none" strike="noStrike">
                <a:solidFill>
                  <a:srgbClr val="FF7F00"/>
                </a:solidFill>
                <a:latin typeface="Cabin"/>
                <a:ea typeface="Cabin"/>
                <a:cs typeface="Cabin"/>
                <a:sym typeface="Cabin"/>
              </a:rPr>
              <a:t> </a:t>
            </a:r>
            <a:r>
              <a:rPr b="0" i="0" lang="en-US" sz="3000" u="none" cap="none" strike="noStrike">
                <a:solidFill>
                  <a:srgbClr val="00FF00"/>
                </a:solidFill>
                <a:latin typeface="Cabin"/>
                <a:ea typeface="Cabin"/>
                <a:cs typeface="Cabin"/>
                <a:sym typeface="Cabin"/>
              </a:rPr>
              <a:t>0</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1</a:t>
            </a:r>
            <a:r>
              <a:rPr b="0" i="0" lang="en-US" sz="3000" u="none" cap="none" strike="noStrike">
                <a:solidFill>
                  <a:srgbClr val="FF00FF"/>
                </a:solidFill>
                <a:latin typeface="Cabin"/>
                <a:ea typeface="Cabin"/>
                <a:cs typeface="Cabin"/>
                <a:sym typeface="Cabin"/>
              </a:rPr>
              <a:t> </a:t>
            </a:r>
            <a:r>
              <a:rPr b="0" i="0" lang="en-US" sz="3000" u="none" cap="none" strike="noStrike">
                <a:solidFill>
                  <a:srgbClr val="00FF00"/>
                </a:solidFill>
                <a:latin typeface="Cabin"/>
                <a:ea typeface="Cabin"/>
                <a:cs typeface="Cabin"/>
                <a:sym typeface="Cabin"/>
              </a:rPr>
              <a:t>9</a:t>
            </a:r>
            <a:r>
              <a:rPr b="0" i="0" lang="en-US" sz="3000" u="none" cap="none" strike="noStrike">
                <a:solidFill>
                  <a:srgbClr val="FF00FF"/>
                </a:solidFill>
                <a:latin typeface="Cabin"/>
                <a:ea typeface="Cabin"/>
                <a:cs typeface="Cabin"/>
                <a:sym typeface="Cabin"/>
              </a:rPr>
              <a:t> 9</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2</a:t>
            </a:r>
            <a:r>
              <a:rPr b="0" i="0" lang="en-US" sz="3000" u="none" cap="none" strike="noStrike">
                <a:solidFill>
                  <a:srgbClr val="FF00FF"/>
                </a:solidFill>
                <a:latin typeface="Cabin"/>
                <a:ea typeface="Cabin"/>
                <a:cs typeface="Cabin"/>
                <a:sym typeface="Cabin"/>
              </a:rPr>
              <a:t> </a:t>
            </a:r>
            <a:r>
              <a:rPr b="0" i="0" lang="en-US" sz="3000" u="none" cap="none" strike="noStrike">
                <a:solidFill>
                  <a:srgbClr val="00FF00"/>
                </a:solidFill>
                <a:latin typeface="Cabin"/>
                <a:ea typeface="Cabin"/>
                <a:cs typeface="Cabin"/>
                <a:sym typeface="Cabin"/>
              </a:rPr>
              <a:t>50</a:t>
            </a:r>
            <a:r>
              <a:rPr b="0" i="0" lang="en-US" sz="3000" u="none" cap="none" strike="noStrike">
                <a:solidFill>
                  <a:srgbClr val="FF00FF"/>
                </a:solidFill>
                <a:latin typeface="Cabin"/>
                <a:ea typeface="Cabin"/>
                <a:cs typeface="Cabin"/>
                <a:sym typeface="Cabin"/>
              </a:rPr>
              <a:t> 41</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3</a:t>
            </a:r>
            <a:r>
              <a:rPr b="0" i="0" lang="en-US" sz="3000" u="none" cap="none" strike="noStrike">
                <a:solidFill>
                  <a:srgbClr val="FF00FF"/>
                </a:solidFill>
                <a:latin typeface="Cabin"/>
                <a:ea typeface="Cabin"/>
                <a:cs typeface="Cabin"/>
                <a:sym typeface="Cabin"/>
              </a:rPr>
              <a:t> </a:t>
            </a:r>
            <a:r>
              <a:rPr b="0" i="0" lang="en-US" sz="3000" u="none" cap="none" strike="noStrike">
                <a:solidFill>
                  <a:srgbClr val="00FF00"/>
                </a:solidFill>
                <a:latin typeface="Cabin"/>
                <a:ea typeface="Cabin"/>
                <a:cs typeface="Cabin"/>
                <a:sym typeface="Cabin"/>
              </a:rPr>
              <a:t>62</a:t>
            </a:r>
            <a:r>
              <a:rPr b="0" i="0" lang="en-US" sz="3000" u="none" cap="none" strike="noStrike">
                <a:solidFill>
                  <a:srgbClr val="FF00FF"/>
                </a:solidFill>
                <a:latin typeface="Cabin"/>
                <a:ea typeface="Cabin"/>
                <a:cs typeface="Cabin"/>
                <a:sym typeface="Cabin"/>
              </a:rPr>
              <a:t> 12</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4</a:t>
            </a:r>
            <a:r>
              <a:rPr b="0" i="0" lang="en-US" sz="3000" u="none" cap="none" strike="noStrike">
                <a:solidFill>
                  <a:srgbClr val="FF00FF"/>
                </a:solidFill>
                <a:latin typeface="Cabin"/>
                <a:ea typeface="Cabin"/>
                <a:cs typeface="Cabin"/>
                <a:sym typeface="Cabin"/>
              </a:rPr>
              <a:t> </a:t>
            </a:r>
            <a:r>
              <a:rPr b="0" i="0" lang="en-US" sz="3000" u="none" cap="none" strike="noStrike">
                <a:solidFill>
                  <a:srgbClr val="00FF00"/>
                </a:solidFill>
                <a:latin typeface="Cabin"/>
                <a:ea typeface="Cabin"/>
                <a:cs typeface="Cabin"/>
                <a:sym typeface="Cabin"/>
              </a:rPr>
              <a:t>65</a:t>
            </a:r>
            <a:r>
              <a:rPr b="0" i="0" lang="en-US" sz="3000" u="none" cap="none" strike="noStrike">
                <a:solidFill>
                  <a:srgbClr val="FF00FF"/>
                </a:solidFill>
                <a:latin typeface="Cabin"/>
                <a:ea typeface="Cabin"/>
                <a:cs typeface="Cabin"/>
                <a:sym typeface="Cabin"/>
              </a:rPr>
              <a:t> 3</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5</a:t>
            </a:r>
            <a:r>
              <a:rPr b="0" i="0" lang="en-US" sz="3000" u="none" cap="none" strike="noStrike">
                <a:solidFill>
                  <a:srgbClr val="FF00FF"/>
                </a:solidFill>
                <a:latin typeface="Cabin"/>
                <a:ea typeface="Cabin"/>
                <a:cs typeface="Cabin"/>
                <a:sym typeface="Cabin"/>
              </a:rPr>
              <a:t> </a:t>
            </a:r>
            <a:r>
              <a:rPr b="0" i="0" lang="en-US" sz="3000" u="none" cap="none" strike="noStrike">
                <a:solidFill>
                  <a:srgbClr val="00FF00"/>
                </a:solidFill>
                <a:latin typeface="Cabin"/>
                <a:ea typeface="Cabin"/>
                <a:cs typeface="Cabin"/>
                <a:sym typeface="Cabin"/>
              </a:rPr>
              <a:t>139</a:t>
            </a:r>
            <a:r>
              <a:rPr b="0" i="0" lang="en-US" sz="3000" u="none" cap="none" strike="noStrike">
                <a:solidFill>
                  <a:srgbClr val="FF00FF"/>
                </a:solidFill>
                <a:latin typeface="Cabin"/>
                <a:ea typeface="Cabin"/>
                <a:cs typeface="Cabin"/>
                <a:sym typeface="Cabin"/>
              </a:rPr>
              <a:t> 74</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6</a:t>
            </a:r>
            <a:r>
              <a:rPr b="0" i="0" lang="en-US" sz="3000" u="none" cap="none" strike="noStrike">
                <a:solidFill>
                  <a:srgbClr val="FF00FF"/>
                </a:solidFill>
                <a:latin typeface="Cabin"/>
                <a:ea typeface="Cabin"/>
                <a:cs typeface="Cabin"/>
                <a:sym typeface="Cabin"/>
              </a:rPr>
              <a:t> </a:t>
            </a:r>
            <a:r>
              <a:rPr b="0" i="0" lang="en-US" sz="3000" u="none" cap="none" strike="noStrike">
                <a:solidFill>
                  <a:srgbClr val="00FF00"/>
                </a:solidFill>
                <a:latin typeface="Cabin"/>
                <a:ea typeface="Cabin"/>
                <a:cs typeface="Cabin"/>
                <a:sym typeface="Cabin"/>
              </a:rPr>
              <a:t>154</a:t>
            </a:r>
            <a:r>
              <a:rPr b="0" i="0" lang="en-US" sz="3000" u="none" cap="none" strike="noStrike">
                <a:solidFill>
                  <a:srgbClr val="FF00FF"/>
                </a:solidFill>
                <a:latin typeface="Cabin"/>
                <a:ea typeface="Cabin"/>
                <a:cs typeface="Cabin"/>
                <a:sym typeface="Cabin"/>
              </a:rPr>
              <a:t> 15</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After </a:t>
            </a:r>
            <a:r>
              <a:rPr b="0" i="0" lang="en-US" sz="3000" u="none" cap="none" strike="noStrike">
                <a:solidFill>
                  <a:srgbClr val="00FFFF"/>
                </a:solidFill>
                <a:latin typeface="Cabin"/>
                <a:ea typeface="Cabin"/>
                <a:cs typeface="Cabin"/>
                <a:sym typeface="Cabin"/>
              </a:rPr>
              <a:t>6</a:t>
            </a:r>
            <a:r>
              <a:rPr b="0" i="0" lang="en-US" sz="3000" u="none" cap="none" strike="noStrike">
                <a:solidFill>
                  <a:srgbClr val="FF7F00"/>
                </a:solidFill>
                <a:latin typeface="Cabin"/>
                <a:ea typeface="Cabin"/>
                <a:cs typeface="Cabin"/>
                <a:sym typeface="Cabin"/>
              </a:rPr>
              <a:t> </a:t>
            </a:r>
            <a:r>
              <a:rPr b="0" i="0" lang="en-US" sz="3000" u="none" cap="none" strike="noStrike">
                <a:solidFill>
                  <a:srgbClr val="00FF00"/>
                </a:solidFill>
                <a:latin typeface="Cabin"/>
                <a:ea typeface="Cabin"/>
                <a:cs typeface="Cabin"/>
                <a:sym typeface="Cabin"/>
              </a:rPr>
              <a:t>154</a:t>
            </a:r>
            <a:r>
              <a:rPr b="0" i="0" lang="en-US" sz="3000" u="none" cap="none" strike="noStrike">
                <a:solidFill>
                  <a:schemeClr val="lt1"/>
                </a:solidFill>
                <a:latin typeface="Cabin"/>
                <a:ea typeface="Cabin"/>
                <a:cs typeface="Cabin"/>
                <a:sym typeface="Cabin"/>
              </a:rPr>
              <a:t> </a:t>
            </a:r>
            <a:r>
              <a:rPr b="0" i="0" lang="en-US" sz="3000" u="none" cap="none" strike="noStrike">
                <a:solidFill>
                  <a:srgbClr val="FFFF00"/>
                </a:solidFill>
                <a:latin typeface="Cabin"/>
                <a:ea typeface="Cabin"/>
                <a:cs typeface="Cabin"/>
                <a:sym typeface="Cabin"/>
              </a:rPr>
              <a:t>25</a:t>
            </a:r>
          </a:p>
        </p:txBody>
      </p:sp>
      <p:sp>
        <p:nvSpPr>
          <p:cNvPr id="690" name="Shape 690"/>
          <p:cNvSpPr txBox="1"/>
          <p:nvPr/>
        </p:nvSpPr>
        <p:spPr>
          <a:xfrm>
            <a:off x="2981325" y="7778750"/>
            <a:ext cx="11087099" cy="1143000"/>
          </a:xfrm>
          <a:prstGeom prst="rect">
            <a:avLst/>
          </a:prstGeom>
          <a:noFill/>
          <a:ln>
            <a:noFill/>
          </a:ln>
        </p:spPr>
        <p:txBody>
          <a:bodyPr anchorCtr="0" anchor="ctr" bIns="0" lIns="0" rIns="0" tIns="0">
            <a:noAutofit/>
          </a:bodyPr>
          <a:lstStyle/>
          <a:p>
            <a:pPr indent="0" lvl="0" marL="0" marR="0" rtl="0" algn="ctr">
              <a:lnSpc>
                <a:spcPct val="115000"/>
              </a:lnSpc>
              <a:spcBef>
                <a:spcPts val="0"/>
              </a:spcBef>
              <a:spcAft>
                <a:spcPts val="0"/>
              </a:spcAft>
              <a:buClr>
                <a:schemeClr val="lt1"/>
              </a:buClr>
              <a:buSzPct val="25000"/>
              <a:buFont typeface="Cabin"/>
              <a:buNone/>
            </a:pPr>
            <a:r>
              <a:rPr lang="en-US" sz="3200">
                <a:solidFill>
                  <a:schemeClr val="lt1"/>
                </a:solidFill>
                <a:latin typeface="Cabin"/>
                <a:ea typeface="Cabin"/>
                <a:cs typeface="Cabin"/>
                <a:sym typeface="Cabin"/>
              </a:rPr>
              <a:t>一个</a:t>
            </a:r>
            <a:r>
              <a:rPr b="0" i="0" lang="en-US" sz="3200" u="none" cap="none" strike="noStrike">
                <a:solidFill>
                  <a:schemeClr val="lt1"/>
                </a:solidFill>
                <a:latin typeface="Cabin"/>
                <a:ea typeface="Cabin"/>
                <a:cs typeface="Cabin"/>
                <a:sym typeface="Cabin"/>
              </a:rPr>
              <a:t> </a:t>
            </a:r>
            <a:r>
              <a:rPr lang="en-US" sz="3200">
                <a:solidFill>
                  <a:srgbClr val="FFFF00"/>
                </a:solidFill>
                <a:latin typeface="Cabin"/>
                <a:ea typeface="Cabin"/>
                <a:cs typeface="Cabin"/>
                <a:sym typeface="Cabin"/>
              </a:rPr>
              <a:t>平均值</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仅需要结合</a:t>
            </a:r>
            <a:r>
              <a:rPr b="0" i="0" lang="en-US" sz="3200" u="none" cap="none" strike="noStrike">
                <a:solidFill>
                  <a:schemeClr val="lt1"/>
                </a:solidFill>
                <a:latin typeface="Cabin"/>
                <a:ea typeface="Cabin"/>
                <a:cs typeface="Cabin"/>
                <a:sym typeface="Cabin"/>
              </a:rPr>
              <a:t> </a:t>
            </a:r>
            <a:r>
              <a:rPr lang="en-US" sz="3200">
                <a:solidFill>
                  <a:srgbClr val="00FFFF"/>
                </a:solidFill>
                <a:latin typeface="Cabin"/>
                <a:ea typeface="Cabin"/>
                <a:cs typeface="Cabin"/>
                <a:sym typeface="Cabin"/>
              </a:rPr>
              <a:t>计数</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和</a:t>
            </a:r>
            <a:r>
              <a:rPr b="0" i="0" lang="en-US" sz="3200" u="none" cap="none" strike="noStrike">
                <a:solidFill>
                  <a:schemeClr val="lt1"/>
                </a:solidFill>
                <a:latin typeface="Cabin"/>
                <a:ea typeface="Cabin"/>
                <a:cs typeface="Cabin"/>
                <a:sym typeface="Cabin"/>
              </a:rPr>
              <a:t> </a:t>
            </a:r>
            <a:r>
              <a:rPr lang="en-US" sz="3200">
                <a:solidFill>
                  <a:srgbClr val="00FF00"/>
                </a:solidFill>
                <a:latin typeface="Cabin"/>
                <a:ea typeface="Cabin"/>
                <a:cs typeface="Cabin"/>
                <a:sym typeface="Cabin"/>
              </a:rPr>
              <a:t>求和</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方法并且 </a:t>
            </a:r>
            <a:r>
              <a:rPr lang="en-US" sz="3200">
                <a:solidFill>
                  <a:srgbClr val="FFFF00"/>
                </a:solidFill>
                <a:latin typeface="Cabin"/>
                <a:ea typeface="Cabin"/>
                <a:cs typeface="Cabin"/>
                <a:sym typeface="Cabin"/>
              </a:rPr>
              <a:t>在循环结束时进行除法运算</a:t>
            </a:r>
            <a:r>
              <a:rPr b="0" i="0" lang="en-US" sz="3200" u="none" cap="none" strike="noStrike">
                <a:solidFill>
                  <a:schemeClr val="lt1"/>
                </a:solidFill>
                <a:latin typeface="Cabin"/>
                <a:ea typeface="Cabin"/>
                <a:cs typeface="Cabin"/>
                <a:sym typeface="Cabin"/>
              </a:rPr>
              <a:t>.</a:t>
            </a:r>
          </a:p>
        </p:txBody>
      </p:sp>
      <p:sp>
        <p:nvSpPr>
          <p:cNvPr id="691" name="Shape 691"/>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FF"/>
              </a:buClr>
              <a:buSzPct val="25000"/>
              <a:buFont typeface="Cabin"/>
              <a:buNone/>
            </a:pPr>
            <a:r>
              <a:rPr lang="en-US" sz="7600">
                <a:solidFill>
                  <a:srgbClr val="00FFFF"/>
                </a:solidFill>
                <a:latin typeface="Cabin"/>
                <a:ea typeface="Cabin"/>
                <a:cs typeface="Cabin"/>
                <a:sym typeface="Cabin"/>
              </a:rPr>
              <a:t>在循环中求和</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5" name="Shape 695"/>
        <p:cNvGrpSpPr/>
        <p:nvPr/>
      </p:nvGrpSpPr>
      <p:grpSpPr>
        <a:xfrm>
          <a:off x="0" y="0"/>
          <a:ext cx="0" cy="0"/>
          <a:chOff x="0" y="0"/>
          <a:chExt cx="0" cy="0"/>
        </a:xfrm>
      </p:grpSpPr>
      <p:sp>
        <p:nvSpPr>
          <p:cNvPr id="696" name="Shape 69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FF"/>
              </a:buClr>
              <a:buSzPct val="25000"/>
              <a:buFont typeface="Cabin"/>
              <a:buNone/>
            </a:pPr>
            <a:r>
              <a:rPr lang="en-US" sz="7600">
                <a:solidFill>
                  <a:srgbClr val="00FFFF"/>
                </a:solidFill>
                <a:latin typeface="Cabin"/>
                <a:ea typeface="Cabin"/>
                <a:cs typeface="Cabin"/>
                <a:sym typeface="Cabin"/>
              </a:rPr>
              <a:t>在循环中过滤</a:t>
            </a:r>
          </a:p>
        </p:txBody>
      </p:sp>
      <p:sp>
        <p:nvSpPr>
          <p:cNvPr id="697" name="Shape 697"/>
          <p:cNvSpPr txBox="1"/>
          <p:nvPr/>
        </p:nvSpPr>
        <p:spPr>
          <a:xfrm>
            <a:off x="1703375" y="3219450"/>
            <a:ext cx="7687500" cy="2768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7F00"/>
                </a:solidFill>
                <a:latin typeface="Courier New"/>
                <a:ea typeface="Courier New"/>
                <a:cs typeface="Courier New"/>
                <a:sym typeface="Courier New"/>
              </a:rPr>
              <a:t> 'Before</a:t>
            </a:r>
            <a:r>
              <a:rPr lang="en-US" sz="2600">
                <a:solidFill>
                  <a:srgbClr val="FF7F00"/>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for</a:t>
            </a:r>
            <a:r>
              <a:rPr b="0" i="0" lang="en-US" sz="2600" u="none" cap="none" strike="noStrike">
                <a:solidFill>
                  <a:srgbClr val="FF00FF"/>
                </a:solidFill>
                <a:latin typeface="Courier New"/>
                <a:ea typeface="Courier New"/>
                <a:cs typeface="Courier New"/>
                <a:sym typeface="Courier New"/>
              </a:rPr>
              <a:t> value </a:t>
            </a:r>
            <a:r>
              <a:rPr b="0" i="0" lang="en-US" sz="2600" u="none" cap="none" strike="noStrike">
                <a:solidFill>
                  <a:srgbClr val="FFFF00"/>
                </a:solidFill>
                <a:latin typeface="Courier New"/>
                <a:ea typeface="Courier New"/>
                <a:cs typeface="Courier New"/>
                <a:sym typeface="Courier New"/>
              </a:rPr>
              <a:t>in</a:t>
            </a:r>
            <a:r>
              <a:rPr b="0" i="0" lang="en-US" sz="2600" u="none" cap="none" strike="noStrike">
                <a:solidFill>
                  <a:srgbClr val="FF00FF"/>
                </a:solidFill>
                <a:latin typeface="Courier New"/>
                <a:ea typeface="Courier New"/>
                <a:cs typeface="Courier New"/>
                <a:sym typeface="Courier New"/>
              </a:rPr>
              <a:t> [9, 41, 12, 3, 74, 15] :</a:t>
            </a:r>
          </a:p>
          <a:p>
            <a:pPr indent="0" lvl="0" marL="0" marR="0" rtl="0" algn="l">
              <a:lnSpc>
                <a:spcPct val="100000"/>
              </a:lnSpc>
              <a:spcBef>
                <a:spcPts val="0"/>
              </a:spcBef>
              <a:spcAft>
                <a:spcPts val="0"/>
              </a:spcAft>
              <a:buClr>
                <a:srgbClr val="00FFFF"/>
              </a:buClr>
              <a:buSzPct val="25000"/>
              <a:buFont typeface="Cabin"/>
              <a:buNone/>
            </a:pPr>
            <a:r>
              <a:rPr b="0" i="0" lang="en-US" sz="2600" u="none" cap="none" strike="noStrike">
                <a:solidFill>
                  <a:srgbClr val="00FFFF"/>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if</a:t>
            </a:r>
            <a:r>
              <a:rPr b="0" i="0" lang="en-US" sz="2600" u="none" cap="none" strike="noStrike">
                <a:solidFill>
                  <a:srgbClr val="00FFFF"/>
                </a:solidFill>
                <a:latin typeface="Courier New"/>
                <a:ea typeface="Courier New"/>
                <a:cs typeface="Courier New"/>
                <a:sym typeface="Courier New"/>
              </a:rPr>
              <a:t> </a:t>
            </a:r>
            <a:r>
              <a:rPr b="0" i="0" lang="en-US" sz="2600" u="none" cap="none" strike="noStrike">
                <a:solidFill>
                  <a:srgbClr val="FF00FF"/>
                </a:solidFill>
                <a:latin typeface="Courier New"/>
                <a:ea typeface="Courier New"/>
                <a:cs typeface="Courier New"/>
                <a:sym typeface="Courier New"/>
              </a:rPr>
              <a:t>value</a:t>
            </a:r>
            <a:r>
              <a:rPr b="0" i="0" lang="en-US" sz="2600" u="none" cap="none" strike="noStrike">
                <a:solidFill>
                  <a:srgbClr val="00FFFF"/>
                </a:solidFill>
                <a:latin typeface="Courier New"/>
                <a:ea typeface="Courier New"/>
                <a:cs typeface="Courier New"/>
                <a:sym typeface="Courier New"/>
              </a:rPr>
              <a:t> &gt; 20:</a:t>
            </a:r>
          </a:p>
          <a:p>
            <a:pPr indent="0" lvl="0" marL="0" marR="0" rtl="0" algn="l">
              <a:lnSpc>
                <a:spcPct val="100000"/>
              </a:lnSpc>
              <a:spcBef>
                <a:spcPts val="0"/>
              </a:spcBef>
              <a:spcAft>
                <a:spcPts val="0"/>
              </a:spcAft>
              <a:buClr>
                <a:srgbClr val="00FFFF"/>
              </a:buClr>
              <a:buSzPct val="25000"/>
              <a:buFont typeface="Cabin"/>
              <a:buNone/>
            </a:pPr>
            <a:r>
              <a:rPr b="0" i="0" lang="en-US" sz="2600" u="none" cap="none" strike="noStrike">
                <a:solidFill>
                  <a:srgbClr val="00FFFF"/>
                </a:solidFill>
                <a:latin typeface="Courier New"/>
                <a:ea typeface="Courier New"/>
                <a:cs typeface="Courier New"/>
                <a:sym typeface="Courier New"/>
              </a:rPr>
              <a:t> 	    print 'Large number',value</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7F00"/>
                </a:solidFill>
                <a:latin typeface="Courier New"/>
                <a:ea typeface="Courier New"/>
                <a:cs typeface="Courier New"/>
                <a:sym typeface="Courier New"/>
              </a:rPr>
              <a:t> 'After'</a:t>
            </a:r>
          </a:p>
        </p:txBody>
      </p:sp>
      <p:sp>
        <p:nvSpPr>
          <p:cNvPr id="698" name="Shape 698"/>
          <p:cNvSpPr txBox="1"/>
          <p:nvPr/>
        </p:nvSpPr>
        <p:spPr>
          <a:xfrm>
            <a:off x="10034586" y="3321050"/>
            <a:ext cx="3744899" cy="2768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abin"/>
                <a:ea typeface="Cabin"/>
                <a:cs typeface="Cabin"/>
                <a:sym typeface="Cabin"/>
              </a:rPr>
              <a:t>$ </a:t>
            </a:r>
            <a:r>
              <a:rPr b="0" i="0" lang="en-US" sz="3000" u="none" cap="none" strike="noStrike">
                <a:solidFill>
                  <a:srgbClr val="FFFF00"/>
                </a:solidFill>
                <a:latin typeface="Cabin"/>
                <a:ea typeface="Cabin"/>
                <a:cs typeface="Cabin"/>
                <a:sym typeface="Cabin"/>
              </a:rPr>
              <a:t>python search1.py</a:t>
            </a:r>
            <a:r>
              <a:rPr b="0" i="0" lang="en-US" sz="3000" u="none" cap="none" strike="noStrike">
                <a:solidFill>
                  <a:schemeClr val="lt1"/>
                </a:solidFill>
                <a:latin typeface="Cabin"/>
                <a:ea typeface="Cabin"/>
                <a:cs typeface="Cabin"/>
                <a:sym typeface="Cabin"/>
              </a:rPr>
              <a:t> </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Before</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Large number 41</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Large number 74</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After</a:t>
            </a:r>
          </a:p>
        </p:txBody>
      </p:sp>
      <p:sp>
        <p:nvSpPr>
          <p:cNvPr id="699" name="Shape 699"/>
          <p:cNvSpPr txBox="1"/>
          <p:nvPr/>
        </p:nvSpPr>
        <p:spPr>
          <a:xfrm>
            <a:off x="2740025" y="7575550"/>
            <a:ext cx="11087099"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在 </a:t>
            </a:r>
            <a:r>
              <a:rPr lang="en-US" sz="3600">
                <a:solidFill>
                  <a:srgbClr val="FF00FF"/>
                </a:solidFill>
                <a:latin typeface="Cabin"/>
                <a:ea typeface="Cabin"/>
                <a:cs typeface="Cabin"/>
                <a:sym typeface="Cabin"/>
              </a:rPr>
              <a:t>循环</a:t>
            </a:r>
            <a:r>
              <a:rPr lang="en-US" sz="3600">
                <a:solidFill>
                  <a:schemeClr val="lt1"/>
                </a:solidFill>
                <a:latin typeface="Cabin"/>
                <a:ea typeface="Cabin"/>
                <a:cs typeface="Cabin"/>
                <a:sym typeface="Cabin"/>
              </a:rPr>
              <a:t> 中我们使用一个</a:t>
            </a:r>
            <a:r>
              <a:rPr b="0" i="0" lang="en-US" sz="3600" u="none" cap="none" strike="noStrike">
                <a:solidFill>
                  <a:schemeClr val="lt1"/>
                </a:solidFill>
                <a:latin typeface="Cabin"/>
                <a:ea typeface="Cabin"/>
                <a:cs typeface="Cabin"/>
                <a:sym typeface="Cabin"/>
              </a:rPr>
              <a:t> </a:t>
            </a:r>
            <a:r>
              <a:rPr b="0" i="0" lang="en-US" sz="3600" u="none" cap="none" strike="noStrike">
                <a:solidFill>
                  <a:srgbClr val="00FFFF"/>
                </a:solidFill>
                <a:latin typeface="Cabin"/>
                <a:ea typeface="Cabin"/>
                <a:cs typeface="Cabin"/>
                <a:sym typeface="Cabin"/>
              </a:rPr>
              <a:t>if </a:t>
            </a:r>
            <a:r>
              <a:rPr lang="en-US" sz="3600">
                <a:solidFill>
                  <a:srgbClr val="00FFFF"/>
                </a:solidFill>
                <a:latin typeface="Cabin"/>
                <a:ea typeface="Cabin"/>
                <a:cs typeface="Cabin"/>
                <a:sym typeface="Cabin"/>
              </a:rPr>
              <a:t>指令</a:t>
            </a:r>
            <a:r>
              <a:rPr b="0" i="0" lang="en-US" sz="3600" u="none" cap="none" strike="noStrike">
                <a:solidFill>
                  <a:srgbClr val="00FFFF"/>
                </a:solidFill>
                <a:latin typeface="Cabin"/>
                <a:ea typeface="Cabin"/>
                <a:cs typeface="Cabin"/>
                <a:sym typeface="Cabin"/>
              </a:rPr>
              <a:t> </a:t>
            </a:r>
            <a:r>
              <a:rPr lang="en-US" sz="3600">
                <a:solidFill>
                  <a:schemeClr val="lt1"/>
                </a:solidFill>
                <a:latin typeface="Cabin"/>
                <a:ea typeface="Cabin"/>
                <a:cs typeface="Cabin"/>
                <a:sym typeface="Cabin"/>
              </a:rPr>
              <a:t>去捕捉</a:t>
            </a:r>
            <a:r>
              <a:rPr b="0" i="0" lang="en-US" sz="3600" u="none" cap="none" strike="noStrike">
                <a:solidFill>
                  <a:schemeClr val="lt1"/>
                </a:solidFill>
                <a:latin typeface="Cabin"/>
                <a:ea typeface="Cabin"/>
                <a:cs typeface="Cabin"/>
                <a:sym typeface="Cabin"/>
              </a:rPr>
              <a:t> /</a:t>
            </a:r>
            <a:r>
              <a:rPr lang="en-US" sz="3600">
                <a:solidFill>
                  <a:schemeClr val="lt1"/>
                </a:solidFill>
                <a:latin typeface="Cabin"/>
                <a:ea typeface="Cabin"/>
                <a:cs typeface="Cabin"/>
                <a:sym typeface="Cabin"/>
              </a:rPr>
              <a:t> 过滤我们所寻找的值</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3" name="Shape 703"/>
        <p:cNvGrpSpPr/>
        <p:nvPr/>
      </p:nvGrpSpPr>
      <p:grpSpPr>
        <a:xfrm>
          <a:off x="0" y="0"/>
          <a:ext cx="0" cy="0"/>
          <a:chOff x="0" y="0"/>
          <a:chExt cx="0" cy="0"/>
        </a:xfrm>
      </p:grpSpPr>
      <p:sp>
        <p:nvSpPr>
          <p:cNvPr id="704" name="Shape 704"/>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rgbClr val="00FF00"/>
                </a:solidFill>
                <a:latin typeface="Cabin"/>
                <a:ea typeface="Cabin"/>
                <a:cs typeface="Cabin"/>
                <a:sym typeface="Cabin"/>
              </a:rPr>
              <a:t>运用</a:t>
            </a:r>
            <a:r>
              <a:rPr b="0" i="0" lang="en-US" sz="7600" u="none" cap="none" strike="noStrike">
                <a:solidFill>
                  <a:srgbClr val="00FF00"/>
                </a:solidFill>
                <a:latin typeface="Cabin"/>
                <a:ea typeface="Cabin"/>
                <a:cs typeface="Cabin"/>
                <a:sym typeface="Cabin"/>
              </a:rPr>
              <a:t> </a:t>
            </a:r>
            <a:r>
              <a:rPr lang="en-US" sz="7600">
                <a:solidFill>
                  <a:srgbClr val="FFFF00"/>
                </a:solidFill>
                <a:latin typeface="Cabin"/>
                <a:ea typeface="Cabin"/>
                <a:cs typeface="Cabin"/>
                <a:sym typeface="Cabin"/>
              </a:rPr>
              <a:t>布尔</a:t>
            </a:r>
            <a:r>
              <a:rPr b="0" i="0" lang="en-US" sz="7600" u="none" cap="none" strike="noStrike">
                <a:solidFill>
                  <a:srgbClr val="00FF00"/>
                </a:solidFill>
                <a:latin typeface="Cabin"/>
                <a:ea typeface="Cabin"/>
                <a:cs typeface="Cabin"/>
                <a:sym typeface="Cabin"/>
              </a:rPr>
              <a:t> </a:t>
            </a:r>
            <a:r>
              <a:rPr lang="en-US" sz="7600">
                <a:solidFill>
                  <a:srgbClr val="00FF00"/>
                </a:solidFill>
                <a:latin typeface="Cabin"/>
                <a:ea typeface="Cabin"/>
                <a:cs typeface="Cabin"/>
                <a:sym typeface="Cabin"/>
              </a:rPr>
              <a:t>变量去搜索</a:t>
            </a:r>
          </a:p>
        </p:txBody>
      </p:sp>
      <p:sp>
        <p:nvSpPr>
          <p:cNvPr id="705" name="Shape 705"/>
          <p:cNvSpPr txBox="1"/>
          <p:nvPr/>
        </p:nvSpPr>
        <p:spPr>
          <a:xfrm>
            <a:off x="1703375" y="2970200"/>
            <a:ext cx="7707899" cy="3876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found = </a:t>
            </a:r>
            <a:r>
              <a:rPr b="0" i="0" lang="en-US" sz="2600" u="none" cap="none" strike="noStrike">
                <a:solidFill>
                  <a:srgbClr val="FFFF00"/>
                </a:solidFill>
                <a:latin typeface="Courier New"/>
                <a:ea typeface="Courier New"/>
                <a:cs typeface="Courier New"/>
                <a:sym typeface="Courier New"/>
              </a:rPr>
              <a:t>False</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7F00"/>
                </a:solidFill>
                <a:latin typeface="Courier New"/>
                <a:ea typeface="Courier New"/>
                <a:cs typeface="Courier New"/>
                <a:sym typeface="Courier New"/>
              </a:rPr>
              <a:t> 'Before', </a:t>
            </a:r>
            <a:r>
              <a:rPr b="0" i="0" lang="en-US" sz="2600" u="none" cap="none" strike="noStrike">
                <a:solidFill>
                  <a:srgbClr val="00FF00"/>
                </a:solidFill>
                <a:latin typeface="Courier New"/>
                <a:ea typeface="Courier New"/>
                <a:cs typeface="Courier New"/>
                <a:sym typeface="Courier New"/>
              </a:rPr>
              <a:t>found</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for</a:t>
            </a:r>
            <a:r>
              <a:rPr b="0" i="0" lang="en-US" sz="2600" u="none" cap="none" strike="noStrike">
                <a:solidFill>
                  <a:srgbClr val="FF00FF"/>
                </a:solidFill>
                <a:latin typeface="Courier New"/>
                <a:ea typeface="Courier New"/>
                <a:cs typeface="Courier New"/>
                <a:sym typeface="Courier New"/>
              </a:rPr>
              <a:t> value </a:t>
            </a:r>
            <a:r>
              <a:rPr b="0" i="0" lang="en-US" sz="2600" u="none" cap="none" strike="noStrike">
                <a:solidFill>
                  <a:srgbClr val="FFFF00"/>
                </a:solidFill>
                <a:latin typeface="Courier New"/>
                <a:ea typeface="Courier New"/>
                <a:cs typeface="Courier New"/>
                <a:sym typeface="Courier New"/>
              </a:rPr>
              <a:t>in</a:t>
            </a:r>
            <a:r>
              <a:rPr b="0" i="0" lang="en-US" sz="2600" u="none" cap="none" strike="noStrike">
                <a:solidFill>
                  <a:srgbClr val="FF00FF"/>
                </a:solidFill>
                <a:latin typeface="Courier New"/>
                <a:ea typeface="Courier New"/>
                <a:cs typeface="Courier New"/>
                <a:sym typeface="Courier New"/>
              </a:rPr>
              <a:t> [9, 41, 12, 3, 74, 15] : </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if</a:t>
            </a:r>
            <a:r>
              <a:rPr b="0" i="0" lang="en-US" sz="2600" u="none" cap="none" strike="noStrike">
                <a:solidFill>
                  <a:srgbClr val="FF00FF"/>
                </a:solidFill>
                <a:latin typeface="Courier New"/>
                <a:ea typeface="Courier New"/>
                <a:cs typeface="Courier New"/>
                <a:sym typeface="Courier New"/>
              </a:rPr>
              <a:t> value == 3 :</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ourier New"/>
                <a:ea typeface="Courier New"/>
                <a:cs typeface="Courier New"/>
                <a:sym typeface="Courier New"/>
              </a:rPr>
              <a:t> </a:t>
            </a:r>
            <a:r>
              <a:rPr b="0" i="0" lang="en-US" sz="2600" u="none" cap="none" strike="noStrike">
                <a:solidFill>
                  <a:srgbClr val="00FF00"/>
                </a:solidFill>
                <a:latin typeface="Courier New"/>
                <a:ea typeface="Courier New"/>
                <a:cs typeface="Courier New"/>
                <a:sym typeface="Courier New"/>
              </a:rPr>
              <a:t>        found = </a:t>
            </a:r>
            <a:r>
              <a:rPr b="0" i="0" lang="en-US" sz="2600" u="none" cap="none" strike="noStrike">
                <a:solidFill>
                  <a:srgbClr val="FFFF00"/>
                </a:solidFill>
                <a:latin typeface="Courier New"/>
                <a:ea typeface="Courier New"/>
                <a:cs typeface="Courier New"/>
                <a:sym typeface="Courier New"/>
              </a:rPr>
              <a:t>True</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00FF"/>
                </a:solidFill>
                <a:latin typeface="Courier New"/>
                <a:ea typeface="Courier New"/>
                <a:cs typeface="Courier New"/>
                <a:sym typeface="Courier New"/>
              </a:rPr>
              <a:t> </a:t>
            </a:r>
            <a:r>
              <a:rPr b="0" i="0" lang="en-US" sz="2600" u="none" cap="none" strike="noStrike">
                <a:solidFill>
                  <a:srgbClr val="00FF00"/>
                </a:solidFill>
                <a:latin typeface="Courier New"/>
                <a:ea typeface="Courier New"/>
                <a:cs typeface="Courier New"/>
                <a:sym typeface="Courier New"/>
              </a:rPr>
              <a:t>found</a:t>
            </a:r>
            <a:r>
              <a:rPr b="0" i="0" lang="en-US" sz="2600" u="none" cap="none" strike="noStrike">
                <a:solidFill>
                  <a:srgbClr val="FF00FF"/>
                </a:solidFill>
                <a:latin typeface="Courier New"/>
                <a:ea typeface="Courier New"/>
                <a:cs typeface="Courier New"/>
                <a:sym typeface="Courier New"/>
              </a:rPr>
              <a:t>, value</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7F00"/>
                </a:solidFill>
                <a:latin typeface="Courier New"/>
                <a:ea typeface="Courier New"/>
                <a:cs typeface="Courier New"/>
                <a:sym typeface="Courier New"/>
              </a:rPr>
              <a:t> 'After', </a:t>
            </a:r>
            <a:r>
              <a:rPr b="0" i="0" lang="en-US" sz="2600" u="none" cap="none" strike="noStrike">
                <a:solidFill>
                  <a:srgbClr val="00FF00"/>
                </a:solidFill>
                <a:latin typeface="Courier New"/>
                <a:ea typeface="Courier New"/>
                <a:cs typeface="Courier New"/>
                <a:sym typeface="Courier New"/>
              </a:rPr>
              <a:t>found</a:t>
            </a:r>
          </a:p>
        </p:txBody>
      </p:sp>
      <p:sp>
        <p:nvSpPr>
          <p:cNvPr id="706" name="Shape 706"/>
          <p:cNvSpPr txBox="1"/>
          <p:nvPr/>
        </p:nvSpPr>
        <p:spPr>
          <a:xfrm>
            <a:off x="10034586" y="2365375"/>
            <a:ext cx="3744899" cy="4984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abin"/>
                <a:ea typeface="Cabin"/>
                <a:cs typeface="Cabin"/>
                <a:sym typeface="Cabin"/>
              </a:rPr>
              <a:t>$ </a:t>
            </a:r>
            <a:r>
              <a:rPr b="0" i="0" lang="en-US" sz="3000" u="none" cap="none" strike="noStrike">
                <a:solidFill>
                  <a:srgbClr val="FFFF00"/>
                </a:solidFill>
                <a:latin typeface="Cabin"/>
                <a:ea typeface="Cabin"/>
                <a:cs typeface="Cabin"/>
                <a:sym typeface="Cabin"/>
              </a:rPr>
              <a:t>python search1.py</a:t>
            </a:r>
            <a:r>
              <a:rPr b="0" i="0" lang="en-US" sz="3000" u="none" cap="none" strike="noStrike">
                <a:solidFill>
                  <a:schemeClr val="lt1"/>
                </a:solidFill>
                <a:latin typeface="Cabin"/>
                <a:ea typeface="Cabin"/>
                <a:cs typeface="Cabin"/>
                <a:sym typeface="Cabin"/>
              </a:rPr>
              <a:t> </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Before </a:t>
            </a:r>
            <a:r>
              <a:rPr b="0" i="0" lang="en-US" sz="3000" u="none" cap="none" strike="noStrike">
                <a:solidFill>
                  <a:srgbClr val="00FF00"/>
                </a:solidFill>
                <a:latin typeface="Cabin"/>
                <a:ea typeface="Cabin"/>
                <a:cs typeface="Cabin"/>
                <a:sym typeface="Cabin"/>
              </a:rPr>
              <a:t>False</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False</a:t>
            </a:r>
            <a:r>
              <a:rPr b="0" i="0" lang="en-US" sz="3000" u="none" cap="none" strike="noStrike">
                <a:solidFill>
                  <a:srgbClr val="FF00FF"/>
                </a:solidFill>
                <a:latin typeface="Cabin"/>
                <a:ea typeface="Cabin"/>
                <a:cs typeface="Cabin"/>
                <a:sym typeface="Cabin"/>
              </a:rPr>
              <a:t> 9</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False</a:t>
            </a:r>
            <a:r>
              <a:rPr b="0" i="0" lang="en-US" sz="3000" u="none" cap="none" strike="noStrike">
                <a:solidFill>
                  <a:srgbClr val="FF00FF"/>
                </a:solidFill>
                <a:latin typeface="Cabin"/>
                <a:ea typeface="Cabin"/>
                <a:cs typeface="Cabin"/>
                <a:sym typeface="Cabin"/>
              </a:rPr>
              <a:t> 41</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False</a:t>
            </a:r>
            <a:r>
              <a:rPr b="0" i="0" lang="en-US" sz="3000" u="none" cap="none" strike="noStrike">
                <a:solidFill>
                  <a:srgbClr val="FF00FF"/>
                </a:solidFill>
                <a:latin typeface="Cabin"/>
                <a:ea typeface="Cabin"/>
                <a:cs typeface="Cabin"/>
                <a:sym typeface="Cabin"/>
              </a:rPr>
              <a:t> 12</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True</a:t>
            </a:r>
            <a:r>
              <a:rPr b="0" i="0" lang="en-US" sz="3000" u="none" cap="none" strike="noStrike">
                <a:solidFill>
                  <a:srgbClr val="FF00FF"/>
                </a:solidFill>
                <a:latin typeface="Cabin"/>
                <a:ea typeface="Cabin"/>
                <a:cs typeface="Cabin"/>
                <a:sym typeface="Cabin"/>
              </a:rPr>
              <a:t> 3</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True</a:t>
            </a:r>
            <a:r>
              <a:rPr b="0" i="0" lang="en-US" sz="3000" u="none" cap="none" strike="noStrike">
                <a:solidFill>
                  <a:srgbClr val="FF00FF"/>
                </a:solidFill>
                <a:latin typeface="Cabin"/>
                <a:ea typeface="Cabin"/>
                <a:cs typeface="Cabin"/>
                <a:sym typeface="Cabin"/>
              </a:rPr>
              <a:t> 74</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True</a:t>
            </a:r>
            <a:r>
              <a:rPr b="0" i="0" lang="en-US" sz="3000" u="none" cap="none" strike="noStrike">
                <a:solidFill>
                  <a:srgbClr val="FF00FF"/>
                </a:solidFill>
                <a:latin typeface="Cabin"/>
                <a:ea typeface="Cabin"/>
                <a:cs typeface="Cabin"/>
                <a:sym typeface="Cabin"/>
              </a:rPr>
              <a:t> 15</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After </a:t>
            </a:r>
            <a:r>
              <a:rPr b="0" i="0" lang="en-US" sz="3000" u="none" cap="none" strike="noStrike">
                <a:solidFill>
                  <a:srgbClr val="00FF00"/>
                </a:solidFill>
                <a:latin typeface="Cabin"/>
                <a:ea typeface="Cabin"/>
                <a:cs typeface="Cabin"/>
                <a:sym typeface="Cabin"/>
              </a:rPr>
              <a:t>True</a:t>
            </a:r>
          </a:p>
        </p:txBody>
      </p:sp>
      <p:sp>
        <p:nvSpPr>
          <p:cNvPr id="707" name="Shape 707"/>
          <p:cNvSpPr txBox="1"/>
          <p:nvPr/>
        </p:nvSpPr>
        <p:spPr>
          <a:xfrm>
            <a:off x="968100" y="7712825"/>
            <a:ext cx="14119500" cy="1143000"/>
          </a:xfrm>
          <a:prstGeom prst="rect">
            <a:avLst/>
          </a:prstGeom>
          <a:noFill/>
          <a:ln>
            <a:noFill/>
          </a:ln>
        </p:spPr>
        <p:txBody>
          <a:bodyPr anchorCtr="0" anchor="ctr" bIns="0" lIns="0" rIns="0" tIns="0">
            <a:noAutofit/>
          </a:bodyPr>
          <a:lstStyle/>
          <a:p>
            <a:pPr indent="0" lvl="0" marL="0" marR="0" rtl="0" algn="ctr">
              <a:lnSpc>
                <a:spcPct val="115000"/>
              </a:lnSpc>
              <a:spcBef>
                <a:spcPts val="0"/>
              </a:spcBef>
              <a:spcAft>
                <a:spcPts val="0"/>
              </a:spcAft>
              <a:buClr>
                <a:schemeClr val="lt1"/>
              </a:buClr>
              <a:buSzPct val="25000"/>
              <a:buFont typeface="Cabin"/>
              <a:buNone/>
            </a:pPr>
            <a:r>
              <a:rPr lang="en-US" sz="3200">
                <a:solidFill>
                  <a:schemeClr val="lt1"/>
                </a:solidFill>
                <a:latin typeface="Cabin"/>
                <a:ea typeface="Cabin"/>
                <a:cs typeface="Cabin"/>
                <a:sym typeface="Cabin"/>
              </a:rPr>
              <a:t>如果我们只是想搜索并</a:t>
            </a:r>
            <a:r>
              <a:rPr b="0" i="0" lang="en-US" sz="3200" u="none" cap="none" strike="noStrike">
                <a:solidFill>
                  <a:srgbClr val="FF0000"/>
                </a:solidFill>
                <a:latin typeface="Cabin"/>
                <a:ea typeface="Cabin"/>
                <a:cs typeface="Cabin"/>
                <a:sym typeface="Cabin"/>
              </a:rPr>
              <a:t> </a:t>
            </a:r>
            <a:r>
              <a:rPr lang="en-US" sz="3200">
                <a:solidFill>
                  <a:srgbClr val="00FF00"/>
                </a:solidFill>
                <a:latin typeface="Cabin"/>
                <a:ea typeface="Cabin"/>
                <a:cs typeface="Cabin"/>
                <a:sym typeface="Cabin"/>
              </a:rPr>
              <a:t>知道一个值是否出现</a:t>
            </a:r>
            <a:r>
              <a:rPr lang="en-US" sz="3200">
                <a:solidFill>
                  <a:schemeClr val="lt1"/>
                </a:solidFill>
                <a:latin typeface="Cabin"/>
                <a:ea typeface="Cabin"/>
                <a:cs typeface="Cabin"/>
                <a:sym typeface="Cabin"/>
              </a:rPr>
              <a:t>, 我们使用一个</a:t>
            </a:r>
            <a:r>
              <a:rPr b="0" i="0" lang="en-US" sz="3200" u="none" cap="none" strike="noStrike">
                <a:solidFill>
                  <a:schemeClr val="lt1"/>
                </a:solidFill>
                <a:latin typeface="Cabin"/>
                <a:ea typeface="Cabin"/>
                <a:cs typeface="Cabin"/>
                <a:sym typeface="Cabin"/>
              </a:rPr>
              <a:t> </a:t>
            </a:r>
            <a:r>
              <a:rPr lang="en-US" sz="3200">
                <a:solidFill>
                  <a:srgbClr val="00FF00"/>
                </a:solidFill>
                <a:latin typeface="Cabin"/>
                <a:ea typeface="Cabin"/>
                <a:cs typeface="Cabin"/>
                <a:sym typeface="Cabin"/>
              </a:rPr>
              <a:t>变量</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其起始值为</a:t>
            </a:r>
            <a:r>
              <a:rPr b="0" i="0" lang="en-US" sz="3200" u="none" cap="none" strike="noStrike">
                <a:solidFill>
                  <a:schemeClr val="lt1"/>
                </a:solidFill>
                <a:latin typeface="Cabin"/>
                <a:ea typeface="Cabin"/>
                <a:cs typeface="Cabin"/>
                <a:sym typeface="Cabin"/>
              </a:rPr>
              <a:t> </a:t>
            </a:r>
            <a:r>
              <a:rPr lang="en-US" sz="3200">
                <a:solidFill>
                  <a:srgbClr val="FFFF00"/>
                </a:solidFill>
                <a:latin typeface="Cabin"/>
                <a:ea typeface="Cabin"/>
                <a:cs typeface="Cabin"/>
                <a:sym typeface="Cabin"/>
              </a:rPr>
              <a:t>假</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且一旦我们 </a:t>
            </a:r>
            <a:r>
              <a:rPr lang="en-US" sz="3200">
                <a:solidFill>
                  <a:srgbClr val="00FF00"/>
                </a:solidFill>
                <a:latin typeface="Cabin"/>
                <a:ea typeface="Cabin"/>
                <a:cs typeface="Cabin"/>
                <a:sym typeface="Cabin"/>
              </a:rPr>
              <a:t>找到</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搜索值变量就被设为 </a:t>
            </a:r>
            <a:r>
              <a:rPr lang="en-US" sz="3200">
                <a:solidFill>
                  <a:srgbClr val="FFFF00"/>
                </a:solidFill>
                <a:latin typeface="Cabin"/>
                <a:ea typeface="Cabin"/>
                <a:cs typeface="Cabin"/>
                <a:sym typeface="Cabin"/>
              </a:rPr>
              <a:t>真</a:t>
            </a:r>
            <a:r>
              <a:rPr b="0" i="0" lang="en-US" sz="3200" u="none" cap="none" strike="noStrike">
                <a:solidFill>
                  <a:schemeClr val="lt1"/>
                </a:solidFill>
                <a:latin typeface="Cabin"/>
                <a:ea typeface="Cabin"/>
                <a:cs typeface="Cabin"/>
                <a:sym typeface="Cabin"/>
              </a:rPr>
              <a:t>.</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1" name="Shape 711"/>
        <p:cNvGrpSpPr/>
        <p:nvPr/>
      </p:nvGrpSpPr>
      <p:grpSpPr>
        <a:xfrm>
          <a:off x="0" y="0"/>
          <a:ext cx="0" cy="0"/>
          <a:chOff x="0" y="0"/>
          <a:chExt cx="0" cy="0"/>
        </a:xfrm>
      </p:grpSpPr>
      <p:sp>
        <p:nvSpPr>
          <p:cNvPr id="712" name="Shape 712"/>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rgbClr val="FFFF00"/>
                </a:solidFill>
                <a:latin typeface="Cabin"/>
                <a:ea typeface="Cabin"/>
                <a:cs typeface="Cabin"/>
                <a:sym typeface="Cabin"/>
              </a:rPr>
              <a:t>如何找到最小值</a:t>
            </a:r>
          </a:p>
        </p:txBody>
      </p:sp>
      <p:sp>
        <p:nvSpPr>
          <p:cNvPr id="713" name="Shape 713"/>
          <p:cNvSpPr txBox="1"/>
          <p:nvPr/>
        </p:nvSpPr>
        <p:spPr>
          <a:xfrm>
            <a:off x="1620375" y="3009225"/>
            <a:ext cx="7995899" cy="33243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FF"/>
              </a:buClr>
              <a:buSzPct val="25000"/>
              <a:buFont typeface="Cabin"/>
              <a:buNone/>
            </a:pPr>
            <a:r>
              <a:rPr b="1" lang="en-US" sz="2600">
                <a:solidFill>
                  <a:srgbClr val="00FF00"/>
                </a:solidFill>
                <a:latin typeface="Courier New"/>
                <a:ea typeface="Courier New"/>
                <a:cs typeface="Courier New"/>
                <a:sym typeface="Courier New"/>
              </a:rPr>
              <a:t>largest_so_far = -1</a:t>
            </a:r>
          </a:p>
          <a:p>
            <a:pPr indent="0" lvl="0" marL="0" marR="0" rtl="0" algn="l">
              <a:lnSpc>
                <a:spcPct val="100000"/>
              </a:lnSpc>
              <a:spcBef>
                <a:spcPts val="0"/>
              </a:spcBef>
              <a:spcAft>
                <a:spcPts val="0"/>
              </a:spcAft>
              <a:buClr>
                <a:srgbClr val="FFFF00"/>
              </a:buClr>
              <a:buSzPct val="25000"/>
              <a:buFont typeface="Cabin"/>
              <a:buNone/>
            </a:pPr>
            <a:r>
              <a:rPr b="1" i="0" lang="en-US" sz="2600" u="none" cap="none" strike="noStrike">
                <a:solidFill>
                  <a:srgbClr val="FFFF00"/>
                </a:solidFill>
                <a:latin typeface="Courier New"/>
                <a:ea typeface="Courier New"/>
                <a:cs typeface="Courier New"/>
                <a:sym typeface="Courier New"/>
              </a:rPr>
              <a:t>print</a:t>
            </a:r>
            <a:r>
              <a:rPr b="1" i="0" lang="en-US" sz="2600" u="none" cap="none" strike="noStrike">
                <a:solidFill>
                  <a:srgbClr val="FF7F00"/>
                </a:solidFill>
                <a:latin typeface="Courier New"/>
                <a:ea typeface="Courier New"/>
                <a:cs typeface="Courier New"/>
                <a:sym typeface="Courier New"/>
              </a:rPr>
              <a:t> 'Before', </a:t>
            </a:r>
            <a:r>
              <a:rPr b="1" lang="en-US" sz="2600">
                <a:solidFill>
                  <a:srgbClr val="00FF00"/>
                </a:solidFill>
                <a:latin typeface="Courier New"/>
                <a:ea typeface="Courier New"/>
                <a:cs typeface="Courier New"/>
                <a:sym typeface="Courier New"/>
              </a:rPr>
              <a:t>largest_so_far</a:t>
            </a:r>
          </a:p>
          <a:p>
            <a:pPr indent="0" lvl="0" marL="0" marR="0" rtl="0" algn="l">
              <a:lnSpc>
                <a:spcPct val="100000"/>
              </a:lnSpc>
              <a:spcBef>
                <a:spcPts val="0"/>
              </a:spcBef>
              <a:spcAft>
                <a:spcPts val="0"/>
              </a:spcAft>
              <a:buClr>
                <a:srgbClr val="FFFF00"/>
              </a:buClr>
              <a:buSzPct val="25000"/>
              <a:buFont typeface="Cabin"/>
              <a:buNone/>
            </a:pPr>
            <a:r>
              <a:rPr b="1" i="0" lang="en-US" sz="2600" u="none" cap="none" strike="noStrike">
                <a:solidFill>
                  <a:srgbClr val="FFFF00"/>
                </a:solidFill>
                <a:latin typeface="Courier New"/>
                <a:ea typeface="Courier New"/>
                <a:cs typeface="Courier New"/>
                <a:sym typeface="Courier New"/>
              </a:rPr>
              <a:t>for</a:t>
            </a:r>
            <a:r>
              <a:rPr b="1" i="0" lang="en-US" sz="2600" u="none" cap="none" strike="noStrike">
                <a:solidFill>
                  <a:srgbClr val="FF00FF"/>
                </a:solidFill>
                <a:latin typeface="Courier New"/>
                <a:ea typeface="Courier New"/>
                <a:cs typeface="Courier New"/>
                <a:sym typeface="Courier New"/>
              </a:rPr>
              <a:t> th</a:t>
            </a:r>
            <a:r>
              <a:rPr b="1" lang="en-US" sz="2600">
                <a:solidFill>
                  <a:srgbClr val="FF00FF"/>
                </a:solidFill>
                <a:latin typeface="Courier New"/>
                <a:ea typeface="Courier New"/>
                <a:cs typeface="Courier New"/>
                <a:sym typeface="Courier New"/>
              </a:rPr>
              <a:t>e_num</a:t>
            </a:r>
            <a:r>
              <a:rPr b="1" i="0" lang="en-US" sz="2600" u="none" cap="none" strike="noStrike">
                <a:solidFill>
                  <a:srgbClr val="FF00FF"/>
                </a:solidFill>
                <a:latin typeface="Courier New"/>
                <a:ea typeface="Courier New"/>
                <a:cs typeface="Courier New"/>
                <a:sym typeface="Courier New"/>
              </a:rPr>
              <a:t> </a:t>
            </a:r>
            <a:r>
              <a:rPr b="1" i="0" lang="en-US" sz="2600" u="none" cap="none" strike="noStrike">
                <a:solidFill>
                  <a:srgbClr val="FFFF00"/>
                </a:solidFill>
                <a:latin typeface="Courier New"/>
                <a:ea typeface="Courier New"/>
                <a:cs typeface="Courier New"/>
                <a:sym typeface="Courier New"/>
              </a:rPr>
              <a:t>in</a:t>
            </a:r>
            <a:r>
              <a:rPr b="1" i="0" lang="en-US" sz="2600" u="none" cap="none" strike="noStrike">
                <a:solidFill>
                  <a:srgbClr val="FF00FF"/>
                </a:solidFill>
                <a:latin typeface="Courier New"/>
                <a:ea typeface="Courier New"/>
                <a:cs typeface="Courier New"/>
                <a:sym typeface="Courier New"/>
              </a:rPr>
              <a:t> [9, 41, 12, 3, 74, 15] :</a:t>
            </a:r>
          </a:p>
          <a:p>
            <a:pPr indent="0" lvl="0" marL="0" marR="0" rtl="0" algn="l">
              <a:lnSpc>
                <a:spcPct val="100000"/>
              </a:lnSpc>
              <a:spcBef>
                <a:spcPts val="0"/>
              </a:spcBef>
              <a:spcAft>
                <a:spcPts val="0"/>
              </a:spcAft>
              <a:buClr>
                <a:srgbClr val="FFFF00"/>
              </a:buClr>
              <a:buSzPct val="25000"/>
              <a:buFont typeface="Cabin"/>
              <a:buNone/>
            </a:pPr>
            <a:r>
              <a:rPr b="1" lang="en-US" sz="2600">
                <a:solidFill>
                  <a:srgbClr val="FF00FF"/>
                </a:solidFill>
                <a:latin typeface="Courier New"/>
                <a:ea typeface="Courier New"/>
                <a:cs typeface="Courier New"/>
                <a:sym typeface="Courier New"/>
              </a:rPr>
              <a:t>   if the_num &gt; </a:t>
            </a:r>
            <a:r>
              <a:rPr b="1" lang="en-US" sz="2600">
                <a:solidFill>
                  <a:srgbClr val="00FF00"/>
                </a:solidFill>
                <a:latin typeface="Courier New"/>
                <a:ea typeface="Courier New"/>
                <a:cs typeface="Courier New"/>
                <a:sym typeface="Courier New"/>
              </a:rPr>
              <a:t>largest_so_far</a:t>
            </a:r>
            <a:r>
              <a:rPr b="1" lang="en-US" sz="2600">
                <a:solidFill>
                  <a:srgbClr val="FF00FF"/>
                </a:solidFill>
                <a:latin typeface="Courier New"/>
                <a:ea typeface="Courier New"/>
                <a:cs typeface="Courier New"/>
                <a:sym typeface="Courier New"/>
              </a:rPr>
              <a:t> :</a:t>
            </a:r>
          </a:p>
          <a:p>
            <a:pPr indent="0" lvl="0" marL="0" marR="0" rtl="0" algn="l">
              <a:lnSpc>
                <a:spcPct val="100000"/>
              </a:lnSpc>
              <a:spcBef>
                <a:spcPts val="0"/>
              </a:spcBef>
              <a:spcAft>
                <a:spcPts val="0"/>
              </a:spcAft>
              <a:buClr>
                <a:srgbClr val="FF00FF"/>
              </a:buClr>
              <a:buSzPct val="25000"/>
              <a:buFont typeface="Cabin"/>
              <a:buNone/>
            </a:pPr>
            <a:r>
              <a:rPr b="1" i="0" lang="en-US" sz="2600" u="none" cap="none" strike="noStrike">
                <a:solidFill>
                  <a:srgbClr val="FF00FF"/>
                </a:solidFill>
                <a:latin typeface="Courier New"/>
                <a:ea typeface="Courier New"/>
                <a:cs typeface="Courier New"/>
                <a:sym typeface="Courier New"/>
              </a:rPr>
              <a:t>      </a:t>
            </a:r>
            <a:r>
              <a:rPr b="1" lang="en-US" sz="2600">
                <a:solidFill>
                  <a:srgbClr val="00FF00"/>
                </a:solidFill>
                <a:latin typeface="Courier New"/>
                <a:ea typeface="Courier New"/>
                <a:cs typeface="Courier New"/>
                <a:sym typeface="Courier New"/>
              </a:rPr>
              <a:t>largest_so_far = </a:t>
            </a:r>
            <a:r>
              <a:rPr b="1" lang="en-US" sz="2600">
                <a:solidFill>
                  <a:srgbClr val="FF00FF"/>
                </a:solidFill>
                <a:latin typeface="Courier New"/>
                <a:ea typeface="Courier New"/>
                <a:cs typeface="Courier New"/>
                <a:sym typeface="Courier New"/>
              </a:rPr>
              <a:t>the_num</a:t>
            </a:r>
          </a:p>
          <a:p>
            <a:pPr indent="0" lvl="0" marL="0" marR="0" rtl="0" algn="l">
              <a:lnSpc>
                <a:spcPct val="100000"/>
              </a:lnSpc>
              <a:spcBef>
                <a:spcPts val="0"/>
              </a:spcBef>
              <a:spcAft>
                <a:spcPts val="0"/>
              </a:spcAft>
              <a:buClr>
                <a:srgbClr val="FF00FF"/>
              </a:buClr>
              <a:buSzPct val="25000"/>
              <a:buFont typeface="Cabin"/>
              <a:buNone/>
            </a:pPr>
            <a:r>
              <a:rPr b="1" i="0" lang="en-US" sz="2600" u="none" cap="none" strike="noStrike">
                <a:solidFill>
                  <a:srgbClr val="FF00FF"/>
                </a:solidFill>
                <a:latin typeface="Courier New"/>
                <a:ea typeface="Courier New"/>
                <a:cs typeface="Courier New"/>
                <a:sym typeface="Courier New"/>
              </a:rPr>
              <a:t>   </a:t>
            </a:r>
            <a:r>
              <a:rPr b="1" i="0" lang="en-US" sz="2600" u="none" cap="none" strike="noStrike">
                <a:solidFill>
                  <a:srgbClr val="FFFF00"/>
                </a:solidFill>
                <a:latin typeface="Courier New"/>
                <a:ea typeface="Courier New"/>
                <a:cs typeface="Courier New"/>
                <a:sym typeface="Courier New"/>
              </a:rPr>
              <a:t>print</a:t>
            </a:r>
            <a:r>
              <a:rPr b="1" i="0" lang="en-US" sz="2600" u="none" cap="none" strike="noStrike">
                <a:solidFill>
                  <a:srgbClr val="FF00FF"/>
                </a:solidFill>
                <a:latin typeface="Courier New"/>
                <a:ea typeface="Courier New"/>
                <a:cs typeface="Courier New"/>
                <a:sym typeface="Courier New"/>
              </a:rPr>
              <a:t> </a:t>
            </a:r>
            <a:r>
              <a:rPr b="1" lang="en-US" sz="2600">
                <a:solidFill>
                  <a:srgbClr val="00FF00"/>
                </a:solidFill>
                <a:latin typeface="Courier New"/>
                <a:ea typeface="Courier New"/>
                <a:cs typeface="Courier New"/>
                <a:sym typeface="Courier New"/>
              </a:rPr>
              <a:t>largest_so_far,</a:t>
            </a:r>
            <a:r>
              <a:rPr b="1" i="0" lang="en-US" sz="2600" u="none" cap="none" strike="noStrike">
                <a:solidFill>
                  <a:srgbClr val="FF00FF"/>
                </a:solidFill>
                <a:latin typeface="Courier New"/>
                <a:ea typeface="Courier New"/>
                <a:cs typeface="Courier New"/>
                <a:sym typeface="Courier New"/>
              </a:rPr>
              <a:t> </a:t>
            </a:r>
            <a:r>
              <a:rPr b="1" lang="en-US" sz="2600">
                <a:solidFill>
                  <a:srgbClr val="FF00FF"/>
                </a:solidFill>
                <a:latin typeface="Courier New"/>
                <a:ea typeface="Courier New"/>
                <a:cs typeface="Courier New"/>
                <a:sym typeface="Courier New"/>
              </a:rPr>
              <a:t>the_num</a:t>
            </a:r>
          </a:p>
          <a:p>
            <a:pPr indent="0" lvl="0" marL="0" marR="0" rtl="0" algn="l">
              <a:lnSpc>
                <a:spcPct val="100000"/>
              </a:lnSpc>
              <a:spcBef>
                <a:spcPts val="0"/>
              </a:spcBef>
              <a:spcAft>
                <a:spcPts val="0"/>
              </a:spcAft>
              <a:buClr>
                <a:srgbClr val="FF00FF"/>
              </a:buClr>
              <a:buFont typeface="Cabin"/>
              <a:buNone/>
            </a:pPr>
            <a:r>
              <a:t/>
            </a:r>
            <a:endParaRPr b="1" sz="2600">
              <a:solidFill>
                <a:srgbClr val="FF00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FF00"/>
              </a:buClr>
              <a:buSzPct val="25000"/>
              <a:buFont typeface="Cabin"/>
              <a:buNone/>
            </a:pPr>
            <a:r>
              <a:rPr b="1" i="0" lang="en-US" sz="2600" u="none" cap="none" strike="noStrike">
                <a:solidFill>
                  <a:srgbClr val="FFFF00"/>
                </a:solidFill>
                <a:latin typeface="Courier New"/>
                <a:ea typeface="Courier New"/>
                <a:cs typeface="Courier New"/>
                <a:sym typeface="Courier New"/>
              </a:rPr>
              <a:t>print</a:t>
            </a:r>
            <a:r>
              <a:rPr b="1" i="0" lang="en-US" sz="2600" u="none" cap="none" strike="noStrike">
                <a:solidFill>
                  <a:srgbClr val="FF7F00"/>
                </a:solidFill>
                <a:latin typeface="Courier New"/>
                <a:ea typeface="Courier New"/>
                <a:cs typeface="Courier New"/>
                <a:sym typeface="Courier New"/>
              </a:rPr>
              <a:t> 'After', </a:t>
            </a:r>
            <a:r>
              <a:rPr b="1" lang="en-US" sz="2600">
                <a:solidFill>
                  <a:srgbClr val="00FF00"/>
                </a:solidFill>
                <a:latin typeface="Courier New"/>
                <a:ea typeface="Courier New"/>
                <a:cs typeface="Courier New"/>
                <a:sym typeface="Courier New"/>
              </a:rPr>
              <a:t>largest_so_far</a:t>
            </a:r>
          </a:p>
        </p:txBody>
      </p:sp>
      <p:sp>
        <p:nvSpPr>
          <p:cNvPr id="714" name="Shape 714"/>
          <p:cNvSpPr txBox="1"/>
          <p:nvPr/>
        </p:nvSpPr>
        <p:spPr>
          <a:xfrm>
            <a:off x="10261600" y="2286000"/>
            <a:ext cx="4219499" cy="49862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abin"/>
                <a:ea typeface="Cabin"/>
                <a:cs typeface="Cabin"/>
                <a:sym typeface="Cabin"/>
              </a:rPr>
              <a:t>$</a:t>
            </a:r>
            <a:r>
              <a:rPr b="0" i="0" lang="en-US" sz="3000" u="none" cap="none" strike="noStrike">
                <a:solidFill>
                  <a:srgbClr val="FFFF00"/>
                </a:solidFill>
                <a:latin typeface="Cabin"/>
                <a:ea typeface="Cabin"/>
                <a:cs typeface="Cabin"/>
                <a:sym typeface="Cabin"/>
              </a:rPr>
              <a:t> python </a:t>
            </a:r>
            <a:r>
              <a:rPr lang="en-US" sz="3000">
                <a:solidFill>
                  <a:srgbClr val="FFFF00"/>
                </a:solidFill>
                <a:latin typeface="Cabin"/>
                <a:ea typeface="Cabin"/>
                <a:cs typeface="Cabin"/>
                <a:sym typeface="Cabin"/>
              </a:rPr>
              <a:t>largest</a:t>
            </a:r>
            <a:r>
              <a:rPr b="0" i="0" lang="en-US" sz="3000" u="none" cap="none" strike="noStrike">
                <a:solidFill>
                  <a:srgbClr val="FFFF00"/>
                </a:solidFill>
                <a:latin typeface="Cabin"/>
                <a:ea typeface="Cabin"/>
                <a:cs typeface="Cabin"/>
                <a:sym typeface="Cabin"/>
              </a:rPr>
              <a:t>.py</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Before </a:t>
            </a:r>
            <a:r>
              <a:rPr lang="en-US" sz="3000">
                <a:solidFill>
                  <a:srgbClr val="00FFFF"/>
                </a:solidFill>
                <a:latin typeface="Cabin"/>
                <a:ea typeface="Cabin"/>
                <a:cs typeface="Cabin"/>
                <a:sym typeface="Cabin"/>
              </a:rPr>
              <a:t>-1</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9</a:t>
            </a:r>
            <a:r>
              <a:rPr b="0" i="0" lang="en-US" sz="3000" u="none" cap="none" strike="noStrike">
                <a:solidFill>
                  <a:srgbClr val="00FFFF"/>
                </a:solidFill>
                <a:latin typeface="Cabin"/>
                <a:ea typeface="Cabin"/>
                <a:cs typeface="Cabin"/>
                <a:sym typeface="Cabin"/>
              </a:rPr>
              <a:t>  </a:t>
            </a:r>
            <a:r>
              <a:rPr b="0" i="0" lang="en-US" sz="3000" u="none" cap="none" strike="noStrike">
                <a:solidFill>
                  <a:srgbClr val="FF00FF"/>
                </a:solidFill>
                <a:latin typeface="Cabin"/>
                <a:ea typeface="Cabin"/>
                <a:cs typeface="Cabin"/>
                <a:sym typeface="Cabin"/>
              </a:rPr>
              <a:t>9</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41</a:t>
            </a:r>
            <a:r>
              <a:rPr b="0" i="0" lang="en-US" sz="3000" u="none" cap="none" strike="noStrike">
                <a:solidFill>
                  <a:srgbClr val="FF00FF"/>
                </a:solidFill>
                <a:latin typeface="Cabin"/>
                <a:ea typeface="Cabin"/>
                <a:cs typeface="Cabin"/>
                <a:sym typeface="Cabin"/>
              </a:rPr>
              <a:t>  41</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41</a:t>
            </a:r>
            <a:r>
              <a:rPr b="0" i="0" lang="en-US" sz="3000" u="none" cap="none" strike="noStrike">
                <a:solidFill>
                  <a:srgbClr val="FF00FF"/>
                </a:solidFill>
                <a:latin typeface="Cabin"/>
                <a:ea typeface="Cabin"/>
                <a:cs typeface="Cabin"/>
                <a:sym typeface="Cabin"/>
              </a:rPr>
              <a:t> 12</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41</a:t>
            </a:r>
            <a:r>
              <a:rPr b="0" i="0" lang="en-US" sz="3000" u="none" cap="none" strike="noStrike">
                <a:solidFill>
                  <a:srgbClr val="00FFFF"/>
                </a:solidFill>
                <a:latin typeface="Cabin"/>
                <a:ea typeface="Cabin"/>
                <a:cs typeface="Cabin"/>
                <a:sym typeface="Cabin"/>
              </a:rPr>
              <a:t>  </a:t>
            </a:r>
            <a:r>
              <a:rPr b="0" i="0" lang="en-US" sz="3000" u="none" cap="none" strike="noStrike">
                <a:solidFill>
                  <a:srgbClr val="FF00FF"/>
                </a:solidFill>
                <a:latin typeface="Cabin"/>
                <a:ea typeface="Cabin"/>
                <a:cs typeface="Cabin"/>
                <a:sym typeface="Cabin"/>
              </a:rPr>
              <a:t>3</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74</a:t>
            </a:r>
            <a:r>
              <a:rPr b="0" i="0" lang="en-US" sz="3000" u="none" cap="none" strike="noStrike">
                <a:solidFill>
                  <a:srgbClr val="00FFFF"/>
                </a:solidFill>
                <a:latin typeface="Cabin"/>
                <a:ea typeface="Cabin"/>
                <a:cs typeface="Cabin"/>
                <a:sym typeface="Cabin"/>
              </a:rPr>
              <a:t>  </a:t>
            </a:r>
            <a:r>
              <a:rPr b="0" i="0" lang="en-US" sz="3000" u="none" cap="none" strike="noStrike">
                <a:solidFill>
                  <a:srgbClr val="FF00FF"/>
                </a:solidFill>
                <a:latin typeface="Cabin"/>
                <a:ea typeface="Cabin"/>
                <a:cs typeface="Cabin"/>
                <a:sym typeface="Cabin"/>
              </a:rPr>
              <a:t>74</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74</a:t>
            </a:r>
            <a:r>
              <a:rPr b="0" i="0" lang="en-US" sz="3000" u="none" cap="none" strike="noStrike">
                <a:solidFill>
                  <a:srgbClr val="00FFFF"/>
                </a:solidFill>
                <a:latin typeface="Cabin"/>
                <a:ea typeface="Cabin"/>
                <a:cs typeface="Cabin"/>
                <a:sym typeface="Cabin"/>
              </a:rPr>
              <a:t>  </a:t>
            </a:r>
            <a:r>
              <a:rPr b="0" i="0" lang="en-US" sz="3000" u="none" cap="none" strike="noStrike">
                <a:solidFill>
                  <a:srgbClr val="FF00FF"/>
                </a:solidFill>
                <a:latin typeface="Cabin"/>
                <a:ea typeface="Cabin"/>
                <a:cs typeface="Cabin"/>
                <a:sym typeface="Cabin"/>
              </a:rPr>
              <a:t>15</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After </a:t>
            </a:r>
            <a:r>
              <a:rPr lang="en-US" sz="3000">
                <a:solidFill>
                  <a:srgbClr val="00FFFF"/>
                </a:solidFill>
                <a:latin typeface="Cabin"/>
                <a:ea typeface="Cabin"/>
                <a:cs typeface="Cabin"/>
                <a:sym typeface="Cabin"/>
              </a:rPr>
              <a:t>74</a:t>
            </a:r>
          </a:p>
        </p:txBody>
      </p:sp>
      <p:sp>
        <p:nvSpPr>
          <p:cNvPr id="715" name="Shape 715"/>
          <p:cNvSpPr txBox="1"/>
          <p:nvPr/>
        </p:nvSpPr>
        <p:spPr>
          <a:xfrm>
            <a:off x="906525" y="7194550"/>
            <a:ext cx="14757599" cy="1609799"/>
          </a:xfrm>
          <a:prstGeom prst="rect">
            <a:avLst/>
          </a:prstGeom>
          <a:noFill/>
          <a:ln>
            <a:noFill/>
          </a:ln>
        </p:spPr>
        <p:txBody>
          <a:bodyPr anchorCtr="0" anchor="ctr" bIns="0" lIns="0" rIns="0" tIns="0">
            <a:noAutofit/>
          </a:bodyPr>
          <a:lstStyle/>
          <a:p>
            <a:pPr indent="0" lvl="0" marL="0" marR="0" rtl="0" algn="ctr">
              <a:lnSpc>
                <a:spcPct val="115000"/>
              </a:lnSpc>
              <a:spcBef>
                <a:spcPts val="0"/>
              </a:spcBef>
              <a:spcAft>
                <a:spcPts val="0"/>
              </a:spcAft>
              <a:buClr>
                <a:schemeClr val="lt1"/>
              </a:buClr>
              <a:buSzPct val="25000"/>
              <a:buFont typeface="Cabin"/>
              <a:buNone/>
            </a:pPr>
            <a:r>
              <a:rPr lang="en-US" sz="3200">
                <a:solidFill>
                  <a:schemeClr val="lt1"/>
                </a:solidFill>
                <a:latin typeface="Cabin"/>
                <a:ea typeface="Cabin"/>
                <a:cs typeface="Cabin"/>
                <a:sym typeface="Cabin"/>
              </a:rPr>
              <a:t>我们如何修改这一代码让它去搜索最小值 ?</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9" name="Shape 719"/>
        <p:cNvGrpSpPr/>
        <p:nvPr/>
      </p:nvGrpSpPr>
      <p:grpSpPr>
        <a:xfrm>
          <a:off x="0" y="0"/>
          <a:ext cx="0" cy="0"/>
          <a:chOff x="0" y="0"/>
          <a:chExt cx="0" cy="0"/>
        </a:xfrm>
      </p:grpSpPr>
      <p:sp>
        <p:nvSpPr>
          <p:cNvPr id="720" name="Shape 720"/>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rgbClr val="FFFF00"/>
                </a:solidFill>
                <a:latin typeface="Cabin"/>
                <a:ea typeface="Cabin"/>
                <a:cs typeface="Cabin"/>
                <a:sym typeface="Cabin"/>
              </a:rPr>
              <a:t>找最小值</a:t>
            </a:r>
          </a:p>
        </p:txBody>
      </p:sp>
      <p:sp>
        <p:nvSpPr>
          <p:cNvPr id="721" name="Shape 721"/>
          <p:cNvSpPr txBox="1"/>
          <p:nvPr/>
        </p:nvSpPr>
        <p:spPr>
          <a:xfrm>
            <a:off x="1620375" y="3009225"/>
            <a:ext cx="7995899" cy="33243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FF"/>
              </a:buClr>
              <a:buSzPct val="25000"/>
              <a:buFont typeface="Cabin"/>
              <a:buNone/>
            </a:pPr>
            <a:r>
              <a:rPr b="1" lang="en-US" sz="2600">
                <a:solidFill>
                  <a:srgbClr val="00FF00"/>
                </a:solidFill>
                <a:latin typeface="Courier New"/>
                <a:ea typeface="Courier New"/>
                <a:cs typeface="Courier New"/>
                <a:sym typeface="Courier New"/>
              </a:rPr>
              <a:t>smallest_so_far = -1</a:t>
            </a:r>
          </a:p>
          <a:p>
            <a:pPr indent="0" lvl="0" marL="0" marR="0" rtl="0" algn="l">
              <a:lnSpc>
                <a:spcPct val="100000"/>
              </a:lnSpc>
              <a:spcBef>
                <a:spcPts val="0"/>
              </a:spcBef>
              <a:spcAft>
                <a:spcPts val="0"/>
              </a:spcAft>
              <a:buClr>
                <a:srgbClr val="FFFF00"/>
              </a:buClr>
              <a:buSzPct val="25000"/>
              <a:buFont typeface="Cabin"/>
              <a:buNone/>
            </a:pPr>
            <a:r>
              <a:rPr b="1" i="0" lang="en-US" sz="2600" u="none" cap="none" strike="noStrike">
                <a:solidFill>
                  <a:srgbClr val="FFFF00"/>
                </a:solidFill>
                <a:latin typeface="Courier New"/>
                <a:ea typeface="Courier New"/>
                <a:cs typeface="Courier New"/>
                <a:sym typeface="Courier New"/>
              </a:rPr>
              <a:t>print</a:t>
            </a:r>
            <a:r>
              <a:rPr b="1" i="0" lang="en-US" sz="2600" u="none" cap="none" strike="noStrike">
                <a:solidFill>
                  <a:srgbClr val="FF7F00"/>
                </a:solidFill>
                <a:latin typeface="Courier New"/>
                <a:ea typeface="Courier New"/>
                <a:cs typeface="Courier New"/>
                <a:sym typeface="Courier New"/>
              </a:rPr>
              <a:t> 'Before', </a:t>
            </a:r>
            <a:r>
              <a:rPr b="1" lang="en-US" sz="2600">
                <a:solidFill>
                  <a:srgbClr val="00FF00"/>
                </a:solidFill>
                <a:latin typeface="Courier New"/>
                <a:ea typeface="Courier New"/>
                <a:cs typeface="Courier New"/>
                <a:sym typeface="Courier New"/>
              </a:rPr>
              <a:t>smallest_so_far</a:t>
            </a:r>
          </a:p>
          <a:p>
            <a:pPr indent="0" lvl="0" marL="0" marR="0" rtl="0" algn="l">
              <a:lnSpc>
                <a:spcPct val="100000"/>
              </a:lnSpc>
              <a:spcBef>
                <a:spcPts val="0"/>
              </a:spcBef>
              <a:spcAft>
                <a:spcPts val="0"/>
              </a:spcAft>
              <a:buClr>
                <a:srgbClr val="FFFF00"/>
              </a:buClr>
              <a:buSzPct val="25000"/>
              <a:buFont typeface="Cabin"/>
              <a:buNone/>
            </a:pPr>
            <a:r>
              <a:rPr b="1" i="0" lang="en-US" sz="2600" u="none" cap="none" strike="noStrike">
                <a:solidFill>
                  <a:srgbClr val="FFFF00"/>
                </a:solidFill>
                <a:latin typeface="Courier New"/>
                <a:ea typeface="Courier New"/>
                <a:cs typeface="Courier New"/>
                <a:sym typeface="Courier New"/>
              </a:rPr>
              <a:t>for</a:t>
            </a:r>
            <a:r>
              <a:rPr b="1" i="0" lang="en-US" sz="2600" u="none" cap="none" strike="noStrike">
                <a:solidFill>
                  <a:srgbClr val="FF00FF"/>
                </a:solidFill>
                <a:latin typeface="Courier New"/>
                <a:ea typeface="Courier New"/>
                <a:cs typeface="Courier New"/>
                <a:sym typeface="Courier New"/>
              </a:rPr>
              <a:t> th</a:t>
            </a:r>
            <a:r>
              <a:rPr b="1" lang="en-US" sz="2600">
                <a:solidFill>
                  <a:srgbClr val="FF00FF"/>
                </a:solidFill>
                <a:latin typeface="Courier New"/>
                <a:ea typeface="Courier New"/>
                <a:cs typeface="Courier New"/>
                <a:sym typeface="Courier New"/>
              </a:rPr>
              <a:t>e_num</a:t>
            </a:r>
            <a:r>
              <a:rPr b="1" i="0" lang="en-US" sz="2600" u="none" cap="none" strike="noStrike">
                <a:solidFill>
                  <a:srgbClr val="FF00FF"/>
                </a:solidFill>
                <a:latin typeface="Courier New"/>
                <a:ea typeface="Courier New"/>
                <a:cs typeface="Courier New"/>
                <a:sym typeface="Courier New"/>
              </a:rPr>
              <a:t> </a:t>
            </a:r>
            <a:r>
              <a:rPr b="1" i="0" lang="en-US" sz="2600" u="none" cap="none" strike="noStrike">
                <a:solidFill>
                  <a:srgbClr val="FFFF00"/>
                </a:solidFill>
                <a:latin typeface="Courier New"/>
                <a:ea typeface="Courier New"/>
                <a:cs typeface="Courier New"/>
                <a:sym typeface="Courier New"/>
              </a:rPr>
              <a:t>in</a:t>
            </a:r>
            <a:r>
              <a:rPr b="1" i="0" lang="en-US" sz="2600" u="none" cap="none" strike="noStrike">
                <a:solidFill>
                  <a:srgbClr val="FF00FF"/>
                </a:solidFill>
                <a:latin typeface="Courier New"/>
                <a:ea typeface="Courier New"/>
                <a:cs typeface="Courier New"/>
                <a:sym typeface="Courier New"/>
              </a:rPr>
              <a:t> [9, 41, 12, 3, 74, 15] :</a:t>
            </a:r>
          </a:p>
          <a:p>
            <a:pPr indent="0" lvl="0" marL="0" marR="0" rtl="0" algn="l">
              <a:lnSpc>
                <a:spcPct val="100000"/>
              </a:lnSpc>
              <a:spcBef>
                <a:spcPts val="0"/>
              </a:spcBef>
              <a:spcAft>
                <a:spcPts val="0"/>
              </a:spcAft>
              <a:buClr>
                <a:srgbClr val="FFFF00"/>
              </a:buClr>
              <a:buSzPct val="25000"/>
              <a:buFont typeface="Cabin"/>
              <a:buNone/>
            </a:pPr>
            <a:r>
              <a:rPr b="1" lang="en-US" sz="2600">
                <a:solidFill>
                  <a:srgbClr val="FF00FF"/>
                </a:solidFill>
                <a:latin typeface="Courier New"/>
                <a:ea typeface="Courier New"/>
                <a:cs typeface="Courier New"/>
                <a:sym typeface="Courier New"/>
              </a:rPr>
              <a:t>   if the_num &lt; </a:t>
            </a:r>
            <a:r>
              <a:rPr b="1" lang="en-US" sz="2600">
                <a:solidFill>
                  <a:srgbClr val="00FF00"/>
                </a:solidFill>
                <a:latin typeface="Courier New"/>
                <a:ea typeface="Courier New"/>
                <a:cs typeface="Courier New"/>
                <a:sym typeface="Courier New"/>
              </a:rPr>
              <a:t>smallest_so_far</a:t>
            </a:r>
            <a:r>
              <a:rPr b="1" lang="en-US" sz="2600">
                <a:solidFill>
                  <a:srgbClr val="FF00FF"/>
                </a:solidFill>
                <a:latin typeface="Courier New"/>
                <a:ea typeface="Courier New"/>
                <a:cs typeface="Courier New"/>
                <a:sym typeface="Courier New"/>
              </a:rPr>
              <a:t> :</a:t>
            </a:r>
          </a:p>
          <a:p>
            <a:pPr indent="0" lvl="0" marL="0" marR="0" rtl="0" algn="l">
              <a:lnSpc>
                <a:spcPct val="100000"/>
              </a:lnSpc>
              <a:spcBef>
                <a:spcPts val="0"/>
              </a:spcBef>
              <a:spcAft>
                <a:spcPts val="0"/>
              </a:spcAft>
              <a:buClr>
                <a:srgbClr val="FF00FF"/>
              </a:buClr>
              <a:buSzPct val="25000"/>
              <a:buFont typeface="Cabin"/>
              <a:buNone/>
            </a:pPr>
            <a:r>
              <a:rPr b="1" i="0" lang="en-US" sz="2600" u="none" cap="none" strike="noStrike">
                <a:solidFill>
                  <a:srgbClr val="FF00FF"/>
                </a:solidFill>
                <a:latin typeface="Courier New"/>
                <a:ea typeface="Courier New"/>
                <a:cs typeface="Courier New"/>
                <a:sym typeface="Courier New"/>
              </a:rPr>
              <a:t>      </a:t>
            </a:r>
            <a:r>
              <a:rPr b="1" lang="en-US" sz="2600">
                <a:solidFill>
                  <a:srgbClr val="00FF00"/>
                </a:solidFill>
                <a:latin typeface="Courier New"/>
                <a:ea typeface="Courier New"/>
                <a:cs typeface="Courier New"/>
                <a:sym typeface="Courier New"/>
              </a:rPr>
              <a:t>smallest_so_far = </a:t>
            </a:r>
            <a:r>
              <a:rPr b="1" lang="en-US" sz="2600">
                <a:solidFill>
                  <a:srgbClr val="FF00FF"/>
                </a:solidFill>
                <a:latin typeface="Courier New"/>
                <a:ea typeface="Courier New"/>
                <a:cs typeface="Courier New"/>
                <a:sym typeface="Courier New"/>
              </a:rPr>
              <a:t>the_num</a:t>
            </a:r>
          </a:p>
          <a:p>
            <a:pPr indent="0" lvl="0" marL="0" marR="0" rtl="0" algn="l">
              <a:lnSpc>
                <a:spcPct val="100000"/>
              </a:lnSpc>
              <a:spcBef>
                <a:spcPts val="0"/>
              </a:spcBef>
              <a:spcAft>
                <a:spcPts val="0"/>
              </a:spcAft>
              <a:buClr>
                <a:srgbClr val="FF00FF"/>
              </a:buClr>
              <a:buSzPct val="25000"/>
              <a:buFont typeface="Cabin"/>
              <a:buNone/>
            </a:pPr>
            <a:r>
              <a:rPr b="1" i="0" lang="en-US" sz="2600" u="none" cap="none" strike="noStrike">
                <a:solidFill>
                  <a:srgbClr val="FF00FF"/>
                </a:solidFill>
                <a:latin typeface="Courier New"/>
                <a:ea typeface="Courier New"/>
                <a:cs typeface="Courier New"/>
                <a:sym typeface="Courier New"/>
              </a:rPr>
              <a:t>   </a:t>
            </a:r>
            <a:r>
              <a:rPr b="1" i="0" lang="en-US" sz="2600" u="none" cap="none" strike="noStrike">
                <a:solidFill>
                  <a:srgbClr val="FFFF00"/>
                </a:solidFill>
                <a:latin typeface="Courier New"/>
                <a:ea typeface="Courier New"/>
                <a:cs typeface="Courier New"/>
                <a:sym typeface="Courier New"/>
              </a:rPr>
              <a:t>print</a:t>
            </a:r>
            <a:r>
              <a:rPr b="1" i="0" lang="en-US" sz="2600" u="none" cap="none" strike="noStrike">
                <a:solidFill>
                  <a:srgbClr val="FF00FF"/>
                </a:solidFill>
                <a:latin typeface="Courier New"/>
                <a:ea typeface="Courier New"/>
                <a:cs typeface="Courier New"/>
                <a:sym typeface="Courier New"/>
              </a:rPr>
              <a:t> </a:t>
            </a:r>
            <a:r>
              <a:rPr b="1" lang="en-US" sz="2600">
                <a:solidFill>
                  <a:srgbClr val="00FF00"/>
                </a:solidFill>
                <a:latin typeface="Courier New"/>
                <a:ea typeface="Courier New"/>
                <a:cs typeface="Courier New"/>
                <a:sym typeface="Courier New"/>
              </a:rPr>
              <a:t>smallest_so_far,</a:t>
            </a:r>
            <a:r>
              <a:rPr b="1" i="0" lang="en-US" sz="2600" u="none" cap="none" strike="noStrike">
                <a:solidFill>
                  <a:srgbClr val="FF00FF"/>
                </a:solidFill>
                <a:latin typeface="Courier New"/>
                <a:ea typeface="Courier New"/>
                <a:cs typeface="Courier New"/>
                <a:sym typeface="Courier New"/>
              </a:rPr>
              <a:t> </a:t>
            </a:r>
            <a:r>
              <a:rPr b="1" lang="en-US" sz="2600">
                <a:solidFill>
                  <a:srgbClr val="FF00FF"/>
                </a:solidFill>
                <a:latin typeface="Courier New"/>
                <a:ea typeface="Courier New"/>
                <a:cs typeface="Courier New"/>
                <a:sym typeface="Courier New"/>
              </a:rPr>
              <a:t>the_num</a:t>
            </a:r>
          </a:p>
          <a:p>
            <a:pPr indent="0" lvl="0" marL="0" marR="0" rtl="0" algn="l">
              <a:lnSpc>
                <a:spcPct val="100000"/>
              </a:lnSpc>
              <a:spcBef>
                <a:spcPts val="0"/>
              </a:spcBef>
              <a:spcAft>
                <a:spcPts val="0"/>
              </a:spcAft>
              <a:buClr>
                <a:srgbClr val="FF00FF"/>
              </a:buClr>
              <a:buFont typeface="Cabin"/>
              <a:buNone/>
            </a:pPr>
            <a:r>
              <a:t/>
            </a:r>
            <a:endParaRPr b="1" sz="2600">
              <a:solidFill>
                <a:srgbClr val="FF00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FF00"/>
              </a:buClr>
              <a:buSzPct val="25000"/>
              <a:buFont typeface="Cabin"/>
              <a:buNone/>
            </a:pPr>
            <a:r>
              <a:rPr b="1" i="0" lang="en-US" sz="2600" u="none" cap="none" strike="noStrike">
                <a:solidFill>
                  <a:srgbClr val="FFFF00"/>
                </a:solidFill>
                <a:latin typeface="Courier New"/>
                <a:ea typeface="Courier New"/>
                <a:cs typeface="Courier New"/>
                <a:sym typeface="Courier New"/>
              </a:rPr>
              <a:t>print</a:t>
            </a:r>
            <a:r>
              <a:rPr b="1" i="0" lang="en-US" sz="2600" u="none" cap="none" strike="noStrike">
                <a:solidFill>
                  <a:srgbClr val="FF7F00"/>
                </a:solidFill>
                <a:latin typeface="Courier New"/>
                <a:ea typeface="Courier New"/>
                <a:cs typeface="Courier New"/>
                <a:sym typeface="Courier New"/>
              </a:rPr>
              <a:t> 'After', </a:t>
            </a:r>
            <a:r>
              <a:rPr b="1" lang="en-US" sz="2600">
                <a:solidFill>
                  <a:srgbClr val="00FF00"/>
                </a:solidFill>
                <a:latin typeface="Courier New"/>
                <a:ea typeface="Courier New"/>
                <a:cs typeface="Courier New"/>
                <a:sym typeface="Courier New"/>
              </a:rPr>
              <a:t>smallest_so_far</a:t>
            </a:r>
          </a:p>
        </p:txBody>
      </p:sp>
      <p:sp>
        <p:nvSpPr>
          <p:cNvPr id="722" name="Shape 722"/>
          <p:cNvSpPr txBox="1"/>
          <p:nvPr/>
        </p:nvSpPr>
        <p:spPr>
          <a:xfrm>
            <a:off x="906525" y="7194550"/>
            <a:ext cx="14757599" cy="1609799"/>
          </a:xfrm>
          <a:prstGeom prst="rect">
            <a:avLst/>
          </a:prstGeom>
          <a:noFill/>
          <a:ln>
            <a:noFill/>
          </a:ln>
        </p:spPr>
        <p:txBody>
          <a:bodyPr anchorCtr="0" anchor="ctr" bIns="0" lIns="0" rIns="0" tIns="0">
            <a:noAutofit/>
          </a:bodyPr>
          <a:lstStyle/>
          <a:p>
            <a:pPr indent="0" lvl="0" marL="0" marR="0" rtl="0" algn="ctr">
              <a:lnSpc>
                <a:spcPct val="115000"/>
              </a:lnSpc>
              <a:spcBef>
                <a:spcPts val="0"/>
              </a:spcBef>
              <a:spcAft>
                <a:spcPts val="0"/>
              </a:spcAft>
              <a:buClr>
                <a:schemeClr val="lt1"/>
              </a:buClr>
              <a:buSzPct val="25000"/>
              <a:buFont typeface="Cabin"/>
              <a:buNone/>
            </a:pPr>
            <a:r>
              <a:rPr lang="en-US" sz="3200">
                <a:solidFill>
                  <a:schemeClr val="lt1"/>
                </a:solidFill>
                <a:latin typeface="Cabin"/>
                <a:ea typeface="Cabin"/>
                <a:cs typeface="Cabin"/>
                <a:sym typeface="Cabin"/>
              </a:rPr>
              <a:t>我们将变量名改为 </a:t>
            </a:r>
            <a:r>
              <a:rPr lang="en-US" sz="3200">
                <a:solidFill>
                  <a:srgbClr val="00FF00"/>
                </a:solidFill>
                <a:latin typeface="Cabin"/>
                <a:ea typeface="Cabin"/>
                <a:cs typeface="Cabin"/>
                <a:sym typeface="Cabin"/>
              </a:rPr>
              <a:t>smallest_so_far</a:t>
            </a:r>
            <a:r>
              <a:rPr lang="en-US" sz="3200">
                <a:solidFill>
                  <a:schemeClr val="lt1"/>
                </a:solidFill>
                <a:latin typeface="Cabin"/>
                <a:ea typeface="Cabin"/>
                <a:cs typeface="Cabin"/>
                <a:sym typeface="Cabin"/>
              </a:rPr>
              <a:t> 并且将 </a:t>
            </a:r>
            <a:r>
              <a:rPr lang="en-US" sz="3200">
                <a:solidFill>
                  <a:srgbClr val="00FFFF"/>
                </a:solidFill>
                <a:latin typeface="Cabin"/>
                <a:ea typeface="Cabin"/>
                <a:cs typeface="Cabin"/>
                <a:sym typeface="Cabin"/>
              </a:rPr>
              <a:t>&gt;</a:t>
            </a:r>
            <a:r>
              <a:rPr lang="en-US" sz="3200">
                <a:solidFill>
                  <a:schemeClr val="lt1"/>
                </a:solidFill>
                <a:latin typeface="Cabin"/>
                <a:ea typeface="Cabin"/>
                <a:cs typeface="Cabin"/>
                <a:sym typeface="Cabin"/>
              </a:rPr>
              <a:t> 改成 </a:t>
            </a:r>
            <a:r>
              <a:rPr lang="en-US" sz="3200">
                <a:solidFill>
                  <a:srgbClr val="00FFFF"/>
                </a:solidFill>
                <a:latin typeface="Cabin"/>
                <a:ea typeface="Cabin"/>
                <a:cs typeface="Cabin"/>
                <a:sym typeface="Cabin"/>
              </a:rPr>
              <a:t>&lt;</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6" name="Shape 726"/>
        <p:cNvGrpSpPr/>
        <p:nvPr/>
      </p:nvGrpSpPr>
      <p:grpSpPr>
        <a:xfrm>
          <a:off x="0" y="0"/>
          <a:ext cx="0" cy="0"/>
          <a:chOff x="0" y="0"/>
          <a:chExt cx="0" cy="0"/>
        </a:xfrm>
      </p:grpSpPr>
      <p:sp>
        <p:nvSpPr>
          <p:cNvPr id="727" name="Shape 727"/>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rgbClr val="FFFF00"/>
                </a:solidFill>
                <a:latin typeface="Cabin"/>
                <a:ea typeface="Cabin"/>
                <a:cs typeface="Cabin"/>
                <a:sym typeface="Cabin"/>
              </a:rPr>
              <a:t>找最小值</a:t>
            </a:r>
          </a:p>
        </p:txBody>
      </p:sp>
      <p:sp>
        <p:nvSpPr>
          <p:cNvPr id="728" name="Shape 728"/>
          <p:cNvSpPr txBox="1"/>
          <p:nvPr/>
        </p:nvSpPr>
        <p:spPr>
          <a:xfrm>
            <a:off x="1620375" y="3009225"/>
            <a:ext cx="7995899" cy="33243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FF"/>
              </a:buClr>
              <a:buSzPct val="25000"/>
              <a:buFont typeface="Cabin"/>
              <a:buNone/>
            </a:pPr>
            <a:r>
              <a:rPr b="1" lang="en-US" sz="2600">
                <a:solidFill>
                  <a:srgbClr val="00FF00"/>
                </a:solidFill>
                <a:latin typeface="Courier New"/>
                <a:ea typeface="Courier New"/>
                <a:cs typeface="Courier New"/>
                <a:sym typeface="Courier New"/>
              </a:rPr>
              <a:t>smallest_so_far = -1</a:t>
            </a:r>
          </a:p>
          <a:p>
            <a:pPr indent="0" lvl="0" marL="0" marR="0" rtl="0" algn="l">
              <a:lnSpc>
                <a:spcPct val="100000"/>
              </a:lnSpc>
              <a:spcBef>
                <a:spcPts val="0"/>
              </a:spcBef>
              <a:spcAft>
                <a:spcPts val="0"/>
              </a:spcAft>
              <a:buClr>
                <a:srgbClr val="FFFF00"/>
              </a:buClr>
              <a:buSzPct val="25000"/>
              <a:buFont typeface="Cabin"/>
              <a:buNone/>
            </a:pPr>
            <a:r>
              <a:rPr b="1" i="0" lang="en-US" sz="2600" u="none" cap="none" strike="noStrike">
                <a:solidFill>
                  <a:srgbClr val="FFFF00"/>
                </a:solidFill>
                <a:latin typeface="Courier New"/>
                <a:ea typeface="Courier New"/>
                <a:cs typeface="Courier New"/>
                <a:sym typeface="Courier New"/>
              </a:rPr>
              <a:t>print</a:t>
            </a:r>
            <a:r>
              <a:rPr b="1" i="0" lang="en-US" sz="2600" u="none" cap="none" strike="noStrike">
                <a:solidFill>
                  <a:srgbClr val="FF7F00"/>
                </a:solidFill>
                <a:latin typeface="Courier New"/>
                <a:ea typeface="Courier New"/>
                <a:cs typeface="Courier New"/>
                <a:sym typeface="Courier New"/>
              </a:rPr>
              <a:t> 'Before', </a:t>
            </a:r>
            <a:r>
              <a:rPr b="1" lang="en-US" sz="2600">
                <a:solidFill>
                  <a:srgbClr val="00FF00"/>
                </a:solidFill>
                <a:latin typeface="Courier New"/>
                <a:ea typeface="Courier New"/>
                <a:cs typeface="Courier New"/>
                <a:sym typeface="Courier New"/>
              </a:rPr>
              <a:t>smallest_so_far</a:t>
            </a:r>
          </a:p>
          <a:p>
            <a:pPr indent="0" lvl="0" marL="0" marR="0" rtl="0" algn="l">
              <a:lnSpc>
                <a:spcPct val="100000"/>
              </a:lnSpc>
              <a:spcBef>
                <a:spcPts val="0"/>
              </a:spcBef>
              <a:spcAft>
                <a:spcPts val="0"/>
              </a:spcAft>
              <a:buClr>
                <a:srgbClr val="FFFF00"/>
              </a:buClr>
              <a:buSzPct val="25000"/>
              <a:buFont typeface="Cabin"/>
              <a:buNone/>
            </a:pPr>
            <a:r>
              <a:rPr b="1" i="0" lang="en-US" sz="2600" u="none" cap="none" strike="noStrike">
                <a:solidFill>
                  <a:srgbClr val="FFFF00"/>
                </a:solidFill>
                <a:latin typeface="Courier New"/>
                <a:ea typeface="Courier New"/>
                <a:cs typeface="Courier New"/>
                <a:sym typeface="Courier New"/>
              </a:rPr>
              <a:t>for</a:t>
            </a:r>
            <a:r>
              <a:rPr b="1" i="0" lang="en-US" sz="2600" u="none" cap="none" strike="noStrike">
                <a:solidFill>
                  <a:srgbClr val="FF00FF"/>
                </a:solidFill>
                <a:latin typeface="Courier New"/>
                <a:ea typeface="Courier New"/>
                <a:cs typeface="Courier New"/>
                <a:sym typeface="Courier New"/>
              </a:rPr>
              <a:t> th</a:t>
            </a:r>
            <a:r>
              <a:rPr b="1" lang="en-US" sz="2600">
                <a:solidFill>
                  <a:srgbClr val="FF00FF"/>
                </a:solidFill>
                <a:latin typeface="Courier New"/>
                <a:ea typeface="Courier New"/>
                <a:cs typeface="Courier New"/>
                <a:sym typeface="Courier New"/>
              </a:rPr>
              <a:t>e_num</a:t>
            </a:r>
            <a:r>
              <a:rPr b="1" i="0" lang="en-US" sz="2600" u="none" cap="none" strike="noStrike">
                <a:solidFill>
                  <a:srgbClr val="FF00FF"/>
                </a:solidFill>
                <a:latin typeface="Courier New"/>
                <a:ea typeface="Courier New"/>
                <a:cs typeface="Courier New"/>
                <a:sym typeface="Courier New"/>
              </a:rPr>
              <a:t> </a:t>
            </a:r>
            <a:r>
              <a:rPr b="1" i="0" lang="en-US" sz="2600" u="none" cap="none" strike="noStrike">
                <a:solidFill>
                  <a:srgbClr val="FFFF00"/>
                </a:solidFill>
                <a:latin typeface="Courier New"/>
                <a:ea typeface="Courier New"/>
                <a:cs typeface="Courier New"/>
                <a:sym typeface="Courier New"/>
              </a:rPr>
              <a:t>in</a:t>
            </a:r>
            <a:r>
              <a:rPr b="1" i="0" lang="en-US" sz="2600" u="none" cap="none" strike="noStrike">
                <a:solidFill>
                  <a:srgbClr val="FF00FF"/>
                </a:solidFill>
                <a:latin typeface="Courier New"/>
                <a:ea typeface="Courier New"/>
                <a:cs typeface="Courier New"/>
                <a:sym typeface="Courier New"/>
              </a:rPr>
              <a:t> [9, 41, 12, 3, 74, 15] :</a:t>
            </a:r>
          </a:p>
          <a:p>
            <a:pPr indent="0" lvl="0" marL="0" marR="0" rtl="0" algn="l">
              <a:lnSpc>
                <a:spcPct val="100000"/>
              </a:lnSpc>
              <a:spcBef>
                <a:spcPts val="0"/>
              </a:spcBef>
              <a:spcAft>
                <a:spcPts val="0"/>
              </a:spcAft>
              <a:buClr>
                <a:srgbClr val="FFFF00"/>
              </a:buClr>
              <a:buSzPct val="25000"/>
              <a:buFont typeface="Cabin"/>
              <a:buNone/>
            </a:pPr>
            <a:r>
              <a:rPr b="1" lang="en-US" sz="2600">
                <a:solidFill>
                  <a:srgbClr val="FF00FF"/>
                </a:solidFill>
                <a:latin typeface="Courier New"/>
                <a:ea typeface="Courier New"/>
                <a:cs typeface="Courier New"/>
                <a:sym typeface="Courier New"/>
              </a:rPr>
              <a:t>   if the_num &lt; </a:t>
            </a:r>
            <a:r>
              <a:rPr b="1" lang="en-US" sz="2600">
                <a:solidFill>
                  <a:srgbClr val="00FF00"/>
                </a:solidFill>
                <a:latin typeface="Courier New"/>
                <a:ea typeface="Courier New"/>
                <a:cs typeface="Courier New"/>
                <a:sym typeface="Courier New"/>
              </a:rPr>
              <a:t>smallest_so_far</a:t>
            </a:r>
            <a:r>
              <a:rPr b="1" lang="en-US" sz="2600">
                <a:solidFill>
                  <a:srgbClr val="FF00FF"/>
                </a:solidFill>
                <a:latin typeface="Courier New"/>
                <a:ea typeface="Courier New"/>
                <a:cs typeface="Courier New"/>
                <a:sym typeface="Courier New"/>
              </a:rPr>
              <a:t> :</a:t>
            </a:r>
          </a:p>
          <a:p>
            <a:pPr indent="0" lvl="0" marL="0" marR="0" rtl="0" algn="l">
              <a:lnSpc>
                <a:spcPct val="100000"/>
              </a:lnSpc>
              <a:spcBef>
                <a:spcPts val="0"/>
              </a:spcBef>
              <a:spcAft>
                <a:spcPts val="0"/>
              </a:spcAft>
              <a:buClr>
                <a:srgbClr val="FF00FF"/>
              </a:buClr>
              <a:buSzPct val="25000"/>
              <a:buFont typeface="Cabin"/>
              <a:buNone/>
            </a:pPr>
            <a:r>
              <a:rPr b="1" i="0" lang="en-US" sz="2600" u="none" cap="none" strike="noStrike">
                <a:solidFill>
                  <a:srgbClr val="FF00FF"/>
                </a:solidFill>
                <a:latin typeface="Courier New"/>
                <a:ea typeface="Courier New"/>
                <a:cs typeface="Courier New"/>
                <a:sym typeface="Courier New"/>
              </a:rPr>
              <a:t>      </a:t>
            </a:r>
            <a:r>
              <a:rPr b="1" lang="en-US" sz="2600">
                <a:solidFill>
                  <a:srgbClr val="00FF00"/>
                </a:solidFill>
                <a:latin typeface="Courier New"/>
                <a:ea typeface="Courier New"/>
                <a:cs typeface="Courier New"/>
                <a:sym typeface="Courier New"/>
              </a:rPr>
              <a:t>smallest_so_far = </a:t>
            </a:r>
            <a:r>
              <a:rPr b="1" lang="en-US" sz="2600">
                <a:solidFill>
                  <a:srgbClr val="FF00FF"/>
                </a:solidFill>
                <a:latin typeface="Courier New"/>
                <a:ea typeface="Courier New"/>
                <a:cs typeface="Courier New"/>
                <a:sym typeface="Courier New"/>
              </a:rPr>
              <a:t>the_num</a:t>
            </a:r>
          </a:p>
          <a:p>
            <a:pPr indent="0" lvl="0" marL="0" marR="0" rtl="0" algn="l">
              <a:lnSpc>
                <a:spcPct val="100000"/>
              </a:lnSpc>
              <a:spcBef>
                <a:spcPts val="0"/>
              </a:spcBef>
              <a:spcAft>
                <a:spcPts val="0"/>
              </a:spcAft>
              <a:buClr>
                <a:srgbClr val="FF00FF"/>
              </a:buClr>
              <a:buSzPct val="25000"/>
              <a:buFont typeface="Cabin"/>
              <a:buNone/>
            </a:pPr>
            <a:r>
              <a:rPr b="1" i="0" lang="en-US" sz="2600" u="none" cap="none" strike="noStrike">
                <a:solidFill>
                  <a:srgbClr val="FF00FF"/>
                </a:solidFill>
                <a:latin typeface="Courier New"/>
                <a:ea typeface="Courier New"/>
                <a:cs typeface="Courier New"/>
                <a:sym typeface="Courier New"/>
              </a:rPr>
              <a:t>   </a:t>
            </a:r>
            <a:r>
              <a:rPr b="1" i="0" lang="en-US" sz="2600" u="none" cap="none" strike="noStrike">
                <a:solidFill>
                  <a:srgbClr val="FFFF00"/>
                </a:solidFill>
                <a:latin typeface="Courier New"/>
                <a:ea typeface="Courier New"/>
                <a:cs typeface="Courier New"/>
                <a:sym typeface="Courier New"/>
              </a:rPr>
              <a:t>print</a:t>
            </a:r>
            <a:r>
              <a:rPr b="1" i="0" lang="en-US" sz="2600" u="none" cap="none" strike="noStrike">
                <a:solidFill>
                  <a:srgbClr val="FF00FF"/>
                </a:solidFill>
                <a:latin typeface="Courier New"/>
                <a:ea typeface="Courier New"/>
                <a:cs typeface="Courier New"/>
                <a:sym typeface="Courier New"/>
              </a:rPr>
              <a:t> </a:t>
            </a:r>
            <a:r>
              <a:rPr b="1" lang="en-US" sz="2600">
                <a:solidFill>
                  <a:srgbClr val="00FF00"/>
                </a:solidFill>
                <a:latin typeface="Courier New"/>
                <a:ea typeface="Courier New"/>
                <a:cs typeface="Courier New"/>
                <a:sym typeface="Courier New"/>
              </a:rPr>
              <a:t>smallest_so_far,</a:t>
            </a:r>
            <a:r>
              <a:rPr b="1" i="0" lang="en-US" sz="2600" u="none" cap="none" strike="noStrike">
                <a:solidFill>
                  <a:srgbClr val="FF00FF"/>
                </a:solidFill>
                <a:latin typeface="Courier New"/>
                <a:ea typeface="Courier New"/>
                <a:cs typeface="Courier New"/>
                <a:sym typeface="Courier New"/>
              </a:rPr>
              <a:t> </a:t>
            </a:r>
            <a:r>
              <a:rPr b="1" lang="en-US" sz="2600">
                <a:solidFill>
                  <a:srgbClr val="FF00FF"/>
                </a:solidFill>
                <a:latin typeface="Courier New"/>
                <a:ea typeface="Courier New"/>
                <a:cs typeface="Courier New"/>
                <a:sym typeface="Courier New"/>
              </a:rPr>
              <a:t>the_num</a:t>
            </a:r>
          </a:p>
          <a:p>
            <a:pPr indent="0" lvl="0" marL="0" marR="0" rtl="0" algn="l">
              <a:lnSpc>
                <a:spcPct val="100000"/>
              </a:lnSpc>
              <a:spcBef>
                <a:spcPts val="0"/>
              </a:spcBef>
              <a:spcAft>
                <a:spcPts val="0"/>
              </a:spcAft>
              <a:buClr>
                <a:srgbClr val="FF00FF"/>
              </a:buClr>
              <a:buFont typeface="Cabin"/>
              <a:buNone/>
            </a:pPr>
            <a:r>
              <a:t/>
            </a:r>
            <a:endParaRPr b="1" sz="2600">
              <a:solidFill>
                <a:srgbClr val="FF00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FF00"/>
              </a:buClr>
              <a:buSzPct val="25000"/>
              <a:buFont typeface="Cabin"/>
              <a:buNone/>
            </a:pPr>
            <a:r>
              <a:rPr b="1" i="0" lang="en-US" sz="2600" u="none" cap="none" strike="noStrike">
                <a:solidFill>
                  <a:srgbClr val="FFFF00"/>
                </a:solidFill>
                <a:latin typeface="Courier New"/>
                <a:ea typeface="Courier New"/>
                <a:cs typeface="Courier New"/>
                <a:sym typeface="Courier New"/>
              </a:rPr>
              <a:t>print</a:t>
            </a:r>
            <a:r>
              <a:rPr b="1" i="0" lang="en-US" sz="2600" u="none" cap="none" strike="noStrike">
                <a:solidFill>
                  <a:srgbClr val="FF7F00"/>
                </a:solidFill>
                <a:latin typeface="Courier New"/>
                <a:ea typeface="Courier New"/>
                <a:cs typeface="Courier New"/>
                <a:sym typeface="Courier New"/>
              </a:rPr>
              <a:t> 'After', </a:t>
            </a:r>
            <a:r>
              <a:rPr b="1" lang="en-US" sz="2600">
                <a:solidFill>
                  <a:srgbClr val="00FF00"/>
                </a:solidFill>
                <a:latin typeface="Courier New"/>
                <a:ea typeface="Courier New"/>
                <a:cs typeface="Courier New"/>
                <a:sym typeface="Courier New"/>
              </a:rPr>
              <a:t>smallest_so_far</a:t>
            </a:r>
          </a:p>
        </p:txBody>
      </p:sp>
      <p:sp>
        <p:nvSpPr>
          <p:cNvPr id="729" name="Shape 729"/>
          <p:cNvSpPr txBox="1"/>
          <p:nvPr/>
        </p:nvSpPr>
        <p:spPr>
          <a:xfrm>
            <a:off x="10261600" y="2286000"/>
            <a:ext cx="4219499" cy="49862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abin"/>
                <a:ea typeface="Cabin"/>
                <a:cs typeface="Cabin"/>
                <a:sym typeface="Cabin"/>
              </a:rPr>
              <a:t>$</a:t>
            </a:r>
            <a:r>
              <a:rPr b="0" i="0" lang="en-US" sz="3000" u="none" cap="none" strike="noStrike">
                <a:solidFill>
                  <a:srgbClr val="FFFF00"/>
                </a:solidFill>
                <a:latin typeface="Cabin"/>
                <a:ea typeface="Cabin"/>
                <a:cs typeface="Cabin"/>
                <a:sym typeface="Cabin"/>
              </a:rPr>
              <a:t> python </a:t>
            </a:r>
            <a:r>
              <a:rPr lang="en-US" sz="3000">
                <a:solidFill>
                  <a:srgbClr val="FFFF00"/>
                </a:solidFill>
                <a:latin typeface="Cabin"/>
                <a:ea typeface="Cabin"/>
                <a:cs typeface="Cabin"/>
                <a:sym typeface="Cabin"/>
              </a:rPr>
              <a:t>smallbad</a:t>
            </a:r>
            <a:r>
              <a:rPr b="0" i="0" lang="en-US" sz="3000" u="none" cap="none" strike="noStrike">
                <a:solidFill>
                  <a:srgbClr val="FFFF00"/>
                </a:solidFill>
                <a:latin typeface="Cabin"/>
                <a:ea typeface="Cabin"/>
                <a:cs typeface="Cabin"/>
                <a:sym typeface="Cabin"/>
              </a:rPr>
              <a:t>.py</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Before </a:t>
            </a:r>
            <a:r>
              <a:rPr lang="en-US" sz="3000">
                <a:solidFill>
                  <a:srgbClr val="00FFFF"/>
                </a:solidFill>
                <a:latin typeface="Cabin"/>
                <a:ea typeface="Cabin"/>
                <a:cs typeface="Cabin"/>
                <a:sym typeface="Cabin"/>
              </a:rPr>
              <a:t>-1</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-1</a:t>
            </a:r>
            <a:r>
              <a:rPr b="0" i="0" lang="en-US" sz="3000" u="none" cap="none" strike="noStrike">
                <a:solidFill>
                  <a:srgbClr val="00FFFF"/>
                </a:solidFill>
                <a:latin typeface="Cabin"/>
                <a:ea typeface="Cabin"/>
                <a:cs typeface="Cabin"/>
                <a:sym typeface="Cabin"/>
              </a:rPr>
              <a:t>  </a:t>
            </a:r>
            <a:r>
              <a:rPr b="0" i="0" lang="en-US" sz="3000" u="none" cap="none" strike="noStrike">
                <a:solidFill>
                  <a:srgbClr val="FF00FF"/>
                </a:solidFill>
                <a:latin typeface="Cabin"/>
                <a:ea typeface="Cabin"/>
                <a:cs typeface="Cabin"/>
                <a:sym typeface="Cabin"/>
              </a:rPr>
              <a:t>9</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-1</a:t>
            </a:r>
            <a:r>
              <a:rPr b="0" i="0" lang="en-US" sz="3000" u="none" cap="none" strike="noStrike">
                <a:solidFill>
                  <a:srgbClr val="FF00FF"/>
                </a:solidFill>
                <a:latin typeface="Cabin"/>
                <a:ea typeface="Cabin"/>
                <a:cs typeface="Cabin"/>
                <a:sym typeface="Cabin"/>
              </a:rPr>
              <a:t>  41</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-1</a:t>
            </a:r>
            <a:r>
              <a:rPr b="0" i="0" lang="en-US" sz="3000" u="none" cap="none" strike="noStrike">
                <a:solidFill>
                  <a:srgbClr val="FF00FF"/>
                </a:solidFill>
                <a:latin typeface="Cabin"/>
                <a:ea typeface="Cabin"/>
                <a:cs typeface="Cabin"/>
                <a:sym typeface="Cabin"/>
              </a:rPr>
              <a:t> 12</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-1</a:t>
            </a:r>
            <a:r>
              <a:rPr b="0" i="0" lang="en-US" sz="3000" u="none" cap="none" strike="noStrike">
                <a:solidFill>
                  <a:srgbClr val="00FFFF"/>
                </a:solidFill>
                <a:latin typeface="Cabin"/>
                <a:ea typeface="Cabin"/>
                <a:cs typeface="Cabin"/>
                <a:sym typeface="Cabin"/>
              </a:rPr>
              <a:t>  </a:t>
            </a:r>
            <a:r>
              <a:rPr b="0" i="0" lang="en-US" sz="3000" u="none" cap="none" strike="noStrike">
                <a:solidFill>
                  <a:srgbClr val="FF00FF"/>
                </a:solidFill>
                <a:latin typeface="Cabin"/>
                <a:ea typeface="Cabin"/>
                <a:cs typeface="Cabin"/>
                <a:sym typeface="Cabin"/>
              </a:rPr>
              <a:t>3</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-1</a:t>
            </a:r>
            <a:r>
              <a:rPr b="0" i="0" lang="en-US" sz="3000" u="none" cap="none" strike="noStrike">
                <a:solidFill>
                  <a:srgbClr val="00FFFF"/>
                </a:solidFill>
                <a:latin typeface="Cabin"/>
                <a:ea typeface="Cabin"/>
                <a:cs typeface="Cabin"/>
                <a:sym typeface="Cabin"/>
              </a:rPr>
              <a:t>  </a:t>
            </a:r>
            <a:r>
              <a:rPr b="0" i="0" lang="en-US" sz="3000" u="none" cap="none" strike="noStrike">
                <a:solidFill>
                  <a:srgbClr val="FF00FF"/>
                </a:solidFill>
                <a:latin typeface="Cabin"/>
                <a:ea typeface="Cabin"/>
                <a:cs typeface="Cabin"/>
                <a:sym typeface="Cabin"/>
              </a:rPr>
              <a:t>74</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-1</a:t>
            </a:r>
            <a:r>
              <a:rPr b="0" i="0" lang="en-US" sz="3000" u="none" cap="none" strike="noStrike">
                <a:solidFill>
                  <a:srgbClr val="00FFFF"/>
                </a:solidFill>
                <a:latin typeface="Cabin"/>
                <a:ea typeface="Cabin"/>
                <a:cs typeface="Cabin"/>
                <a:sym typeface="Cabin"/>
              </a:rPr>
              <a:t>  </a:t>
            </a:r>
            <a:r>
              <a:rPr b="0" i="0" lang="en-US" sz="3000" u="none" cap="none" strike="noStrike">
                <a:solidFill>
                  <a:srgbClr val="FF00FF"/>
                </a:solidFill>
                <a:latin typeface="Cabin"/>
                <a:ea typeface="Cabin"/>
                <a:cs typeface="Cabin"/>
                <a:sym typeface="Cabin"/>
              </a:rPr>
              <a:t>15</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After </a:t>
            </a:r>
            <a:r>
              <a:rPr lang="en-US" sz="3000">
                <a:solidFill>
                  <a:srgbClr val="00FFFF"/>
                </a:solidFill>
                <a:latin typeface="Cabin"/>
                <a:ea typeface="Cabin"/>
                <a:cs typeface="Cabin"/>
                <a:sym typeface="Cabin"/>
              </a:rPr>
              <a:t>-1</a:t>
            </a:r>
          </a:p>
        </p:txBody>
      </p:sp>
      <p:sp>
        <p:nvSpPr>
          <p:cNvPr id="730" name="Shape 730"/>
          <p:cNvSpPr txBox="1"/>
          <p:nvPr/>
        </p:nvSpPr>
        <p:spPr>
          <a:xfrm>
            <a:off x="906525" y="7194550"/>
            <a:ext cx="14757599" cy="1609799"/>
          </a:xfrm>
          <a:prstGeom prst="rect">
            <a:avLst/>
          </a:prstGeom>
          <a:noFill/>
          <a:ln>
            <a:noFill/>
          </a:ln>
        </p:spPr>
        <p:txBody>
          <a:bodyPr anchorCtr="0" anchor="ctr" bIns="0" lIns="0" rIns="0" tIns="0">
            <a:noAutofit/>
          </a:bodyPr>
          <a:lstStyle/>
          <a:p>
            <a:pPr lvl="0" rtl="0" algn="ctr">
              <a:lnSpc>
                <a:spcPct val="115000"/>
              </a:lnSpc>
              <a:spcBef>
                <a:spcPts val="0"/>
              </a:spcBef>
              <a:buClr>
                <a:schemeClr val="lt1"/>
              </a:buClr>
              <a:buSzPct val="25000"/>
              <a:buFont typeface="Cabin"/>
              <a:buNone/>
            </a:pPr>
            <a:r>
              <a:rPr lang="en-US" sz="3200">
                <a:solidFill>
                  <a:schemeClr val="lt1"/>
                </a:solidFill>
                <a:latin typeface="Cabin"/>
                <a:ea typeface="Cabin"/>
                <a:cs typeface="Cabin"/>
                <a:sym typeface="Cabin"/>
              </a:rPr>
              <a:t>我们将变量名改为 </a:t>
            </a:r>
            <a:r>
              <a:rPr lang="en-US" sz="3200">
                <a:solidFill>
                  <a:schemeClr val="accent1"/>
                </a:solidFill>
                <a:latin typeface="Cabin"/>
                <a:ea typeface="Cabin"/>
                <a:cs typeface="Cabin"/>
                <a:sym typeface="Cabin"/>
              </a:rPr>
              <a:t>smallest_so_far</a:t>
            </a:r>
            <a:r>
              <a:rPr lang="en-US" sz="3200">
                <a:solidFill>
                  <a:schemeClr val="lt1"/>
                </a:solidFill>
                <a:latin typeface="Cabin"/>
                <a:ea typeface="Cabin"/>
                <a:cs typeface="Cabin"/>
                <a:sym typeface="Cabin"/>
              </a:rPr>
              <a:t> 并且将 </a:t>
            </a:r>
            <a:r>
              <a:rPr lang="en-US" sz="3200">
                <a:solidFill>
                  <a:srgbClr val="00FFFF"/>
                </a:solidFill>
                <a:latin typeface="Cabin"/>
                <a:ea typeface="Cabin"/>
                <a:cs typeface="Cabin"/>
                <a:sym typeface="Cabin"/>
              </a:rPr>
              <a:t>&gt;</a:t>
            </a:r>
            <a:r>
              <a:rPr lang="en-US" sz="3200">
                <a:solidFill>
                  <a:schemeClr val="lt1"/>
                </a:solidFill>
                <a:latin typeface="Cabin"/>
                <a:ea typeface="Cabin"/>
                <a:cs typeface="Cabin"/>
                <a:sym typeface="Cabin"/>
              </a:rPr>
              <a:t> 改成 </a:t>
            </a:r>
            <a:r>
              <a:rPr lang="en-US" sz="3200">
                <a:solidFill>
                  <a:srgbClr val="00FFFF"/>
                </a:solidFill>
                <a:latin typeface="Cabin"/>
                <a:ea typeface="Cabin"/>
                <a:cs typeface="Cabin"/>
                <a:sym typeface="Cabin"/>
              </a:rPr>
              <a:t>&lt;</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4" name="Shape 734"/>
        <p:cNvGrpSpPr/>
        <p:nvPr/>
      </p:nvGrpSpPr>
      <p:grpSpPr>
        <a:xfrm>
          <a:off x="0" y="0"/>
          <a:ext cx="0" cy="0"/>
          <a:chOff x="0" y="0"/>
          <a:chExt cx="0" cy="0"/>
        </a:xfrm>
      </p:grpSpPr>
      <p:sp>
        <p:nvSpPr>
          <p:cNvPr id="735" name="Shape 735"/>
          <p:cNvSpPr txBox="1"/>
          <p:nvPr/>
        </p:nvSpPr>
        <p:spPr>
          <a:xfrm>
            <a:off x="1459175" y="2133500"/>
            <a:ext cx="7748399" cy="4984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smallest =</a:t>
            </a:r>
            <a:r>
              <a:rPr b="0" i="0" lang="en-US" sz="2600" u="none" cap="none" strike="noStrike">
                <a:solidFill>
                  <a:srgbClr val="FF7F00"/>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None</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7F00"/>
                </a:solidFill>
                <a:latin typeface="Courier New"/>
                <a:ea typeface="Courier New"/>
                <a:cs typeface="Courier New"/>
                <a:sym typeface="Courier New"/>
              </a:rPr>
              <a:t> 'Before</a:t>
            </a:r>
            <a:r>
              <a:rPr lang="en-US" sz="2600">
                <a:solidFill>
                  <a:srgbClr val="FF7F00"/>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for</a:t>
            </a:r>
            <a:r>
              <a:rPr b="0" i="0" lang="en-US" sz="2600" u="none" cap="none" strike="noStrike">
                <a:solidFill>
                  <a:srgbClr val="FF00FF"/>
                </a:solidFill>
                <a:latin typeface="Courier New"/>
                <a:ea typeface="Courier New"/>
                <a:cs typeface="Courier New"/>
                <a:sym typeface="Courier New"/>
              </a:rPr>
              <a:t> value </a:t>
            </a:r>
            <a:r>
              <a:rPr b="0" i="0" lang="en-US" sz="2600" u="none" cap="none" strike="noStrike">
                <a:solidFill>
                  <a:schemeClr val="lt1"/>
                </a:solidFill>
                <a:latin typeface="Courier New"/>
                <a:ea typeface="Courier New"/>
                <a:cs typeface="Courier New"/>
                <a:sym typeface="Courier New"/>
              </a:rPr>
              <a:t>in</a:t>
            </a:r>
            <a:r>
              <a:rPr b="0" i="0" lang="en-US" sz="2600" u="none" cap="none" strike="noStrike">
                <a:solidFill>
                  <a:srgbClr val="FF00FF"/>
                </a:solidFill>
                <a:latin typeface="Courier New"/>
                <a:ea typeface="Courier New"/>
                <a:cs typeface="Courier New"/>
                <a:sym typeface="Courier New"/>
              </a:rPr>
              <a:t> [9, 41, 12, 3, 74, 15] :</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if</a:t>
            </a:r>
            <a:r>
              <a:rPr b="0" i="0" lang="en-US" sz="2600" u="none" cap="none" strike="noStrike">
                <a:solidFill>
                  <a:srgbClr val="00FF00"/>
                </a:solidFill>
                <a:latin typeface="Courier New"/>
                <a:ea typeface="Courier New"/>
                <a:cs typeface="Courier New"/>
                <a:sym typeface="Courier New"/>
              </a:rPr>
              <a:t> smallest </a:t>
            </a:r>
            <a:r>
              <a:rPr b="0" lang="en-US" sz="2600" u="none" cap="none" strike="noStrike">
                <a:solidFill>
                  <a:srgbClr val="FFFF00"/>
                </a:solidFill>
                <a:latin typeface="Courier New"/>
                <a:ea typeface="Courier New"/>
                <a:cs typeface="Courier New"/>
                <a:sym typeface="Courier New"/>
              </a:rPr>
              <a:t>is</a:t>
            </a:r>
            <a:r>
              <a:rPr b="0" i="0" lang="en-US" sz="2600" u="none" cap="none" strike="noStrike">
                <a:solidFill>
                  <a:srgbClr val="00FF00"/>
                </a:solidFill>
                <a:latin typeface="Courier New"/>
                <a:ea typeface="Courier New"/>
                <a:cs typeface="Courier New"/>
                <a:sym typeface="Courier New"/>
              </a:rPr>
              <a:t> None</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FF00FF"/>
                </a:solidFill>
                <a:latin typeface="Courier New"/>
                <a:ea typeface="Courier New"/>
                <a:cs typeface="Courier New"/>
                <a:sym typeface="Courier New"/>
              </a:rPr>
              <a:t>: </a:t>
            </a:r>
          </a:p>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        smallest </a:t>
            </a:r>
            <a:r>
              <a:rPr b="0" i="0" lang="en-US" sz="2600" u="none" cap="none" strike="noStrike">
                <a:solidFill>
                  <a:srgbClr val="FF00FF"/>
                </a:solidFill>
                <a:latin typeface="Courier New"/>
                <a:ea typeface="Courier New"/>
                <a:cs typeface="Courier New"/>
                <a:sym typeface="Courier New"/>
              </a:rPr>
              <a:t>= value</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elif</a:t>
            </a:r>
            <a:r>
              <a:rPr b="0" i="0" lang="en-US" sz="2600" u="none" cap="none" strike="noStrike">
                <a:solidFill>
                  <a:srgbClr val="FF00FF"/>
                </a:solidFill>
                <a:latin typeface="Courier New"/>
                <a:ea typeface="Courier New"/>
                <a:cs typeface="Courier New"/>
                <a:sym typeface="Courier New"/>
              </a:rPr>
              <a:t> value &lt; </a:t>
            </a:r>
            <a:r>
              <a:rPr b="0" i="0" lang="en-US" sz="2600" u="none" cap="none" strike="noStrike">
                <a:solidFill>
                  <a:srgbClr val="00FF00"/>
                </a:solidFill>
                <a:latin typeface="Courier New"/>
                <a:ea typeface="Courier New"/>
                <a:cs typeface="Courier New"/>
                <a:sym typeface="Courier New"/>
              </a:rPr>
              <a:t>smallest</a:t>
            </a:r>
            <a:r>
              <a:rPr b="0" i="0" lang="en-US" sz="2600" u="none" cap="none" strike="noStrike">
                <a:solidFill>
                  <a:srgbClr val="FF00FF"/>
                </a:solidFill>
                <a:latin typeface="Courier New"/>
                <a:ea typeface="Courier New"/>
                <a:cs typeface="Courier New"/>
                <a:sym typeface="Courier New"/>
              </a:rPr>
              <a:t> : </a:t>
            </a:r>
          </a:p>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        smallest</a:t>
            </a:r>
            <a:r>
              <a:rPr b="0" i="0" lang="en-US" sz="2600" u="none" cap="none" strike="noStrike">
                <a:solidFill>
                  <a:srgbClr val="FF00FF"/>
                </a:solidFill>
                <a:latin typeface="Courier New"/>
                <a:ea typeface="Courier New"/>
                <a:cs typeface="Courier New"/>
                <a:sym typeface="Courier New"/>
              </a:rPr>
              <a:t> = value</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00FF"/>
                </a:solidFill>
                <a:latin typeface="Courier New"/>
                <a:ea typeface="Courier New"/>
                <a:cs typeface="Courier New"/>
                <a:sym typeface="Courier New"/>
              </a:rPr>
              <a:t> </a:t>
            </a:r>
            <a:r>
              <a:rPr b="0" i="0" lang="en-US" sz="2600" u="none" cap="none" strike="noStrike">
                <a:solidFill>
                  <a:srgbClr val="00FF00"/>
                </a:solidFill>
                <a:latin typeface="Courier New"/>
                <a:ea typeface="Courier New"/>
                <a:cs typeface="Courier New"/>
                <a:sym typeface="Courier New"/>
              </a:rPr>
              <a:t>smallest, </a:t>
            </a:r>
            <a:r>
              <a:rPr b="0" i="0" lang="en-US" sz="2600" u="none" cap="none" strike="noStrike">
                <a:solidFill>
                  <a:srgbClr val="FF00FF"/>
                </a:solidFill>
                <a:latin typeface="Courier New"/>
                <a:ea typeface="Courier New"/>
                <a:cs typeface="Courier New"/>
                <a:sym typeface="Courier New"/>
              </a:rPr>
              <a:t>value</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7F00"/>
                </a:solidFill>
                <a:latin typeface="Courier New"/>
                <a:ea typeface="Courier New"/>
                <a:cs typeface="Courier New"/>
                <a:sym typeface="Courier New"/>
              </a:rPr>
              <a:t> 'After', </a:t>
            </a:r>
            <a:r>
              <a:rPr b="0" i="0" lang="en-US" sz="2600" u="none" cap="none" strike="noStrike">
                <a:solidFill>
                  <a:srgbClr val="00FF00"/>
                </a:solidFill>
                <a:latin typeface="Courier New"/>
                <a:ea typeface="Courier New"/>
                <a:cs typeface="Courier New"/>
                <a:sym typeface="Courier New"/>
              </a:rPr>
              <a:t>smallest</a:t>
            </a:r>
          </a:p>
        </p:txBody>
      </p:sp>
      <p:sp>
        <p:nvSpPr>
          <p:cNvPr id="736" name="Shape 736"/>
          <p:cNvSpPr txBox="1"/>
          <p:nvPr/>
        </p:nvSpPr>
        <p:spPr>
          <a:xfrm>
            <a:off x="10225086" y="2327275"/>
            <a:ext cx="3797399" cy="4984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abin"/>
                <a:ea typeface="Cabin"/>
                <a:cs typeface="Cabin"/>
                <a:sym typeface="Cabin"/>
              </a:rPr>
              <a:t>$</a:t>
            </a:r>
            <a:r>
              <a:rPr b="0" i="0" lang="en-US" sz="3000" u="none" cap="none" strike="noStrike">
                <a:solidFill>
                  <a:srgbClr val="FFFF00"/>
                </a:solidFill>
                <a:latin typeface="Cabin"/>
                <a:ea typeface="Cabin"/>
                <a:cs typeface="Cabin"/>
                <a:sym typeface="Cabin"/>
              </a:rPr>
              <a:t> python smallest.py </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Before</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9</a:t>
            </a:r>
            <a:r>
              <a:rPr b="0" i="0" lang="en-US" sz="3000" u="none" cap="none" strike="noStrike">
                <a:solidFill>
                  <a:srgbClr val="FF00FF"/>
                </a:solidFill>
                <a:latin typeface="Cabin"/>
                <a:ea typeface="Cabin"/>
                <a:cs typeface="Cabin"/>
                <a:sym typeface="Cabin"/>
              </a:rPr>
              <a:t> 9</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9</a:t>
            </a:r>
            <a:r>
              <a:rPr b="0" i="0" lang="en-US" sz="3000" u="none" cap="none" strike="noStrike">
                <a:solidFill>
                  <a:srgbClr val="FF00FF"/>
                </a:solidFill>
                <a:latin typeface="Cabin"/>
                <a:ea typeface="Cabin"/>
                <a:cs typeface="Cabin"/>
                <a:sym typeface="Cabin"/>
              </a:rPr>
              <a:t> 41</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9</a:t>
            </a:r>
            <a:r>
              <a:rPr b="0" i="0" lang="en-US" sz="3000" u="none" cap="none" strike="noStrike">
                <a:solidFill>
                  <a:srgbClr val="FF00FF"/>
                </a:solidFill>
                <a:latin typeface="Cabin"/>
                <a:ea typeface="Cabin"/>
                <a:cs typeface="Cabin"/>
                <a:sym typeface="Cabin"/>
              </a:rPr>
              <a:t> 12</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3</a:t>
            </a:r>
            <a:r>
              <a:rPr b="0" i="0" lang="en-US" sz="3000" u="none" cap="none" strike="noStrike">
                <a:solidFill>
                  <a:srgbClr val="FF00FF"/>
                </a:solidFill>
                <a:latin typeface="Cabin"/>
                <a:ea typeface="Cabin"/>
                <a:cs typeface="Cabin"/>
                <a:sym typeface="Cabin"/>
              </a:rPr>
              <a:t> 3</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3</a:t>
            </a:r>
            <a:r>
              <a:rPr b="0" i="0" lang="en-US" sz="3000" u="none" cap="none" strike="noStrike">
                <a:solidFill>
                  <a:srgbClr val="FF00FF"/>
                </a:solidFill>
                <a:latin typeface="Cabin"/>
                <a:ea typeface="Cabin"/>
                <a:cs typeface="Cabin"/>
                <a:sym typeface="Cabin"/>
              </a:rPr>
              <a:t> 74</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3</a:t>
            </a:r>
            <a:r>
              <a:rPr b="0" i="0" lang="en-US" sz="3000" u="none" cap="none" strike="noStrike">
                <a:solidFill>
                  <a:srgbClr val="FF00FF"/>
                </a:solidFill>
                <a:latin typeface="Cabin"/>
                <a:ea typeface="Cabin"/>
                <a:cs typeface="Cabin"/>
                <a:sym typeface="Cabin"/>
              </a:rPr>
              <a:t> 15</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After </a:t>
            </a:r>
            <a:r>
              <a:rPr b="0" i="0" lang="en-US" sz="3000" u="none" cap="none" strike="noStrike">
                <a:solidFill>
                  <a:srgbClr val="00FF00"/>
                </a:solidFill>
                <a:latin typeface="Cabin"/>
                <a:ea typeface="Cabin"/>
                <a:cs typeface="Cabin"/>
                <a:sym typeface="Cabin"/>
              </a:rPr>
              <a:t>3</a:t>
            </a:r>
          </a:p>
        </p:txBody>
      </p:sp>
      <p:sp>
        <p:nvSpPr>
          <p:cNvPr id="737" name="Shape 737"/>
          <p:cNvSpPr txBox="1"/>
          <p:nvPr/>
        </p:nvSpPr>
        <p:spPr>
          <a:xfrm>
            <a:off x="695325" y="7702550"/>
            <a:ext cx="14859000" cy="1143000"/>
          </a:xfrm>
          <a:prstGeom prst="rect">
            <a:avLst/>
          </a:prstGeom>
          <a:noFill/>
          <a:ln>
            <a:noFill/>
          </a:ln>
        </p:spPr>
        <p:txBody>
          <a:bodyPr anchorCtr="0" anchor="ctr" bIns="0" lIns="0" rIns="0" tIns="0">
            <a:noAutofit/>
          </a:bodyPr>
          <a:lstStyle/>
          <a:p>
            <a:pPr indent="0" lvl="0" marL="0" marR="0" rtl="0" algn="ctr">
              <a:lnSpc>
                <a:spcPct val="115000"/>
              </a:lnSpc>
              <a:spcBef>
                <a:spcPts val="0"/>
              </a:spcBef>
              <a:spcAft>
                <a:spcPts val="0"/>
              </a:spcAft>
              <a:buClr>
                <a:schemeClr val="lt1"/>
              </a:buClr>
              <a:buSzPct val="25000"/>
              <a:buFont typeface="Cabin"/>
              <a:buNone/>
            </a:pPr>
            <a:r>
              <a:rPr lang="en-US" sz="3200">
                <a:solidFill>
                  <a:schemeClr val="lt1"/>
                </a:solidFill>
                <a:latin typeface="Cabin"/>
                <a:ea typeface="Cabin"/>
                <a:cs typeface="Cabin"/>
                <a:sym typeface="Cabin"/>
              </a:rPr>
              <a:t>我们仍然有一个变量</a:t>
            </a:r>
            <a:r>
              <a:rPr b="0" i="0" lang="en-US" sz="3200" u="none" cap="none" strike="noStrike">
                <a:solidFill>
                  <a:schemeClr val="lt1"/>
                </a:solidFill>
                <a:latin typeface="Cabin"/>
                <a:ea typeface="Cabin"/>
                <a:cs typeface="Cabin"/>
                <a:sym typeface="Cabin"/>
              </a:rPr>
              <a:t> </a:t>
            </a:r>
            <a:r>
              <a:rPr b="0" i="0" lang="en-US" sz="3200" u="none" cap="none" strike="noStrike">
                <a:solidFill>
                  <a:srgbClr val="00FF00"/>
                </a:solidFill>
                <a:latin typeface="Cabin"/>
                <a:ea typeface="Cabin"/>
                <a:cs typeface="Cabin"/>
                <a:sym typeface="Cabin"/>
              </a:rPr>
              <a:t>smallest</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第一次进入循环时</a:t>
            </a:r>
            <a:r>
              <a:rPr b="0" i="0" lang="en-US" sz="3200" u="none" cap="none" strike="noStrike">
                <a:solidFill>
                  <a:schemeClr val="lt1"/>
                </a:solidFill>
                <a:latin typeface="Cabin"/>
                <a:ea typeface="Cabin"/>
                <a:cs typeface="Cabin"/>
                <a:sym typeface="Cabin"/>
              </a:rPr>
              <a:t> </a:t>
            </a:r>
            <a:r>
              <a:rPr b="0" i="0" lang="en-US" sz="3200" u="none" cap="none" strike="noStrike">
                <a:solidFill>
                  <a:srgbClr val="00FF00"/>
                </a:solidFill>
                <a:latin typeface="Cabin"/>
                <a:ea typeface="Cabin"/>
                <a:cs typeface="Cabin"/>
                <a:sym typeface="Cabin"/>
              </a:rPr>
              <a:t>smallest</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为</a:t>
            </a:r>
            <a:r>
              <a:rPr b="0" i="0" lang="en-US" sz="3200" u="none" cap="none" strike="noStrike">
                <a:solidFill>
                  <a:schemeClr val="lt1"/>
                </a:solidFill>
                <a:latin typeface="Cabin"/>
                <a:ea typeface="Cabin"/>
                <a:cs typeface="Cabin"/>
                <a:sym typeface="Cabin"/>
              </a:rPr>
              <a:t> </a:t>
            </a:r>
            <a:r>
              <a:rPr b="0" i="0" lang="en-US" sz="3200" u="none" cap="none" strike="noStrike">
                <a:solidFill>
                  <a:srgbClr val="FFFF00"/>
                </a:solidFill>
                <a:latin typeface="Cabin"/>
                <a:ea typeface="Cabin"/>
                <a:cs typeface="Cabin"/>
                <a:sym typeface="Cabin"/>
              </a:rPr>
              <a:t>None 值</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所以我们取第一个</a:t>
            </a:r>
            <a:r>
              <a:rPr b="0" i="0" lang="en-US" sz="3200" u="none" cap="none" strike="noStrike">
                <a:solidFill>
                  <a:schemeClr val="lt1"/>
                </a:solidFill>
                <a:latin typeface="Cabin"/>
                <a:ea typeface="Cabin"/>
                <a:cs typeface="Cabin"/>
                <a:sym typeface="Cabin"/>
              </a:rPr>
              <a:t> </a:t>
            </a:r>
            <a:r>
              <a:rPr lang="en-US" sz="3200">
                <a:solidFill>
                  <a:srgbClr val="FF00FF"/>
                </a:solidFill>
                <a:latin typeface="Cabin"/>
                <a:ea typeface="Cabin"/>
                <a:cs typeface="Cabin"/>
                <a:sym typeface="Cabin"/>
              </a:rPr>
              <a:t>值</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为</a:t>
            </a:r>
            <a:r>
              <a:rPr b="0" i="0" lang="en-US" sz="3200" u="none" cap="none" strike="noStrike">
                <a:solidFill>
                  <a:schemeClr val="lt1"/>
                </a:solidFill>
                <a:latin typeface="Cabin"/>
                <a:ea typeface="Cabin"/>
                <a:cs typeface="Cabin"/>
                <a:sym typeface="Cabin"/>
              </a:rPr>
              <a:t> </a:t>
            </a:r>
            <a:r>
              <a:rPr b="0" i="0" lang="en-US" sz="3200" u="none" cap="none" strike="noStrike">
                <a:solidFill>
                  <a:srgbClr val="00FF00"/>
                </a:solidFill>
                <a:latin typeface="Cabin"/>
                <a:ea typeface="Cabin"/>
                <a:cs typeface="Cabin"/>
                <a:sym typeface="Cabin"/>
              </a:rPr>
              <a:t>smallest</a:t>
            </a:r>
            <a:r>
              <a:rPr lang="en-US" sz="3200">
                <a:solidFill>
                  <a:schemeClr val="lt1"/>
                </a:solidFill>
                <a:latin typeface="Cabin"/>
                <a:ea typeface="Cabin"/>
                <a:cs typeface="Cabin"/>
                <a:sym typeface="Cabin"/>
              </a:rPr>
              <a:t> </a:t>
            </a:r>
            <a:r>
              <a:rPr b="0" i="0" lang="en-US" sz="3200" u="none" cap="none" strike="noStrike">
                <a:solidFill>
                  <a:schemeClr val="lt1"/>
                </a:solidFill>
                <a:latin typeface="Cabin"/>
                <a:ea typeface="Cabin"/>
                <a:cs typeface="Cabin"/>
                <a:sym typeface="Cabin"/>
              </a:rPr>
              <a:t>的值</a:t>
            </a:r>
            <a:r>
              <a:rPr lang="en-US" sz="3200">
                <a:solidFill>
                  <a:schemeClr val="lt1"/>
                </a:solidFill>
                <a:latin typeface="Cabin"/>
                <a:ea typeface="Cabin"/>
                <a:cs typeface="Cabin"/>
                <a:sym typeface="Cabin"/>
              </a:rPr>
              <a:t>.</a:t>
            </a:r>
          </a:p>
        </p:txBody>
      </p:sp>
      <p:sp>
        <p:nvSpPr>
          <p:cNvPr id="738" name="Shape 738"/>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chemeClr val="lt1"/>
                </a:solidFill>
                <a:latin typeface="Cabin"/>
                <a:ea typeface="Cabin"/>
                <a:cs typeface="Cabin"/>
                <a:sym typeface="Cabin"/>
              </a:rPr>
              <a:t>找 </a:t>
            </a:r>
            <a:r>
              <a:rPr lang="en-US" sz="7600">
                <a:solidFill>
                  <a:srgbClr val="00FF00"/>
                </a:solidFill>
                <a:latin typeface="Cabin"/>
                <a:ea typeface="Cabin"/>
                <a:cs typeface="Cabin"/>
                <a:sym typeface="Cabin"/>
              </a:rPr>
              <a:t>最小 </a:t>
            </a:r>
            <a:r>
              <a:rPr lang="en-US" sz="7600">
                <a:solidFill>
                  <a:schemeClr val="lt1"/>
                </a:solidFill>
                <a:latin typeface="Cabin"/>
                <a:ea typeface="Cabin"/>
                <a:cs typeface="Cabin"/>
                <a:sym typeface="Cabin"/>
              </a:rPr>
              <a:t>值</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type="title"/>
          </p:nvPr>
        </p:nvSpPr>
        <p:spPr>
          <a:xfrm>
            <a:off x="1155700" y="241300"/>
            <a:ext cx="13932000" cy="19938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lang="en-US" sz="7600">
                <a:solidFill>
                  <a:srgbClr val="FFFF00"/>
                </a:solidFill>
                <a:latin typeface="Cabin"/>
                <a:ea typeface="Cabin"/>
                <a:cs typeface="Cabin"/>
                <a:sym typeface="Cabin"/>
              </a:rPr>
              <a:t>跳出一个循环</a:t>
            </a:r>
          </a:p>
        </p:txBody>
      </p:sp>
      <p:sp>
        <p:nvSpPr>
          <p:cNvPr id="288" name="Shape 288"/>
          <p:cNvSpPr txBox="1"/>
          <p:nvPr>
            <p:ph idx="1" type="body"/>
          </p:nvPr>
        </p:nvSpPr>
        <p:spPr>
          <a:xfrm>
            <a:off x="1282700" y="2235200"/>
            <a:ext cx="14071599" cy="28574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lang="en-US" sz="3600">
                <a:solidFill>
                  <a:srgbClr val="FFFF00"/>
                </a:solidFill>
                <a:latin typeface="Cabin"/>
                <a:ea typeface="Cabin"/>
                <a:cs typeface="Cabin"/>
                <a:sym typeface="Cabin"/>
              </a:rPr>
              <a:t>break</a:t>
            </a:r>
            <a:r>
              <a:rPr b="0" i="0" lang="en-US" sz="3600" u="none" cap="none" strike="noStrike">
                <a:solidFill>
                  <a:schemeClr val="lt1"/>
                </a:solidFill>
                <a:latin typeface="Cabin"/>
                <a:ea typeface="Cabin"/>
                <a:cs typeface="Cabin"/>
                <a:sym typeface="Cabin"/>
              </a:rPr>
              <a:t> </a:t>
            </a:r>
            <a:r>
              <a:rPr lang="en-US" sz="3600">
                <a:solidFill>
                  <a:schemeClr val="lt1"/>
                </a:solidFill>
                <a:latin typeface="Cabin"/>
                <a:ea typeface="Cabin"/>
                <a:cs typeface="Cabin"/>
                <a:sym typeface="Cabin"/>
              </a:rPr>
              <a:t>表达式结束当前循环并前往循环的下一个表达式</a:t>
            </a:r>
          </a:p>
          <a:p>
            <a:pPr indent="-533400" lvl="0" marL="749300" marR="0" rtl="0" algn="l">
              <a:lnSpc>
                <a:spcPct val="100000"/>
              </a:lnSpc>
              <a:spcBef>
                <a:spcPts val="3500"/>
              </a:spcBef>
              <a:spcAft>
                <a:spcPts val="0"/>
              </a:spcAft>
              <a:buClr>
                <a:schemeClr val="lt1"/>
              </a:buClr>
              <a:buSzPct val="171000"/>
              <a:buFont typeface="Cabin"/>
              <a:buChar char="•"/>
            </a:pPr>
            <a:r>
              <a:rPr lang="en-US" sz="3600">
                <a:solidFill>
                  <a:schemeClr val="lt1"/>
                </a:solidFill>
                <a:latin typeface="Cabin"/>
                <a:ea typeface="Cabin"/>
                <a:cs typeface="Cabin"/>
                <a:sym typeface="Cabin"/>
              </a:rPr>
              <a:t>这像一个循环的测试，可能发生在循环中的任何部分</a:t>
            </a:r>
          </a:p>
        </p:txBody>
      </p:sp>
      <p:sp>
        <p:nvSpPr>
          <p:cNvPr id="289" name="Shape 289"/>
          <p:cNvSpPr txBox="1"/>
          <p:nvPr/>
        </p:nvSpPr>
        <p:spPr>
          <a:xfrm>
            <a:off x="10817225" y="5202237"/>
            <a:ext cx="2435099" cy="33243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 </a:t>
            </a:r>
            <a:r>
              <a:rPr b="0" i="0" lang="en-US" sz="3600" u="none" cap="none" strike="noStrike">
                <a:solidFill>
                  <a:srgbClr val="00FF00"/>
                </a:solidFill>
                <a:latin typeface="Cabin"/>
                <a:ea typeface="Cabin"/>
                <a:cs typeface="Cabin"/>
                <a:sym typeface="Cabin"/>
              </a:rPr>
              <a:t>hello there</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hello there</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 </a:t>
            </a:r>
            <a:r>
              <a:rPr b="0" i="0" lang="en-US" sz="3600" u="none" cap="none" strike="noStrike">
                <a:solidFill>
                  <a:srgbClr val="00FF00"/>
                </a:solidFill>
                <a:latin typeface="Cabin"/>
                <a:ea typeface="Cabin"/>
                <a:cs typeface="Cabin"/>
                <a:sym typeface="Cabin"/>
              </a:rPr>
              <a:t>finished</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finished</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 </a:t>
            </a:r>
            <a:r>
              <a:rPr b="0" i="0" lang="en-US" sz="3600" u="none" cap="none" strike="noStrike">
                <a:solidFill>
                  <a:srgbClr val="00FF00"/>
                </a:solidFill>
                <a:latin typeface="Cabin"/>
                <a:ea typeface="Cabin"/>
                <a:cs typeface="Cabin"/>
                <a:sym typeface="Cabin"/>
              </a:rPr>
              <a:t>done</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Done!</a:t>
            </a:r>
          </a:p>
        </p:txBody>
      </p:sp>
      <p:sp>
        <p:nvSpPr>
          <p:cNvPr id="290" name="Shape 290"/>
          <p:cNvSpPr txBox="1"/>
          <p:nvPr/>
        </p:nvSpPr>
        <p:spPr>
          <a:xfrm>
            <a:off x="3774650" y="5304525"/>
            <a:ext cx="6430500" cy="33243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while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True</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line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00FF"/>
                </a:solidFill>
                <a:latin typeface="Courier New"/>
                <a:ea typeface="Courier New"/>
                <a:cs typeface="Courier New"/>
                <a:sym typeface="Courier New"/>
              </a:rPr>
              <a:t>raw_input</a:t>
            </a:r>
            <a:r>
              <a:rPr b="0" i="0" lang="en-US" sz="3000" u="none" cap="none" strike="noStrike">
                <a:solidFill>
                  <a:schemeClr val="lt1"/>
                </a:solidFill>
                <a:latin typeface="Courier New"/>
                <a:ea typeface="Courier New"/>
                <a:cs typeface="Courier New"/>
                <a:sym typeface="Courier New"/>
              </a:rPr>
              <a:t>(</a:t>
            </a:r>
            <a:r>
              <a:rPr b="0" i="0" lang="en-US" sz="3000" u="none" cap="none" strike="noStrike">
                <a:solidFill>
                  <a:srgbClr val="FF7F00"/>
                </a:solidFill>
                <a:latin typeface="Courier New"/>
                <a:ea typeface="Courier New"/>
                <a:cs typeface="Courier New"/>
                <a:sym typeface="Courier New"/>
              </a:rPr>
              <a:t>'&gt; '</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if </a:t>
            </a:r>
            <a:r>
              <a:rPr b="0" i="0" lang="en-US" sz="3000" u="none" cap="none" strike="noStrike">
                <a:solidFill>
                  <a:srgbClr val="00FF00"/>
                </a:solidFill>
                <a:latin typeface="Courier New"/>
                <a:ea typeface="Courier New"/>
                <a:cs typeface="Courier New"/>
                <a:sym typeface="Courier New"/>
              </a:rPr>
              <a:t>line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'done' </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break</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line</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'Done!'</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2" name="Shape 742"/>
        <p:cNvGrpSpPr/>
        <p:nvPr/>
      </p:nvGrpSpPr>
      <p:grpSpPr>
        <a:xfrm>
          <a:off x="0" y="0"/>
          <a:ext cx="0" cy="0"/>
          <a:chOff x="0" y="0"/>
          <a:chExt cx="0" cy="0"/>
        </a:xfrm>
      </p:grpSpPr>
      <p:sp>
        <p:nvSpPr>
          <p:cNvPr id="743" name="Shape 74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rgbClr val="00FF00"/>
                </a:solidFill>
                <a:latin typeface="Cabin"/>
                <a:ea typeface="Cabin"/>
                <a:cs typeface="Cabin"/>
                <a:sym typeface="Cabin"/>
              </a:rPr>
              <a:t>“</a:t>
            </a:r>
            <a:r>
              <a:rPr b="0" i="0" lang="en-US" sz="7600" u="none" cap="none" strike="noStrike">
                <a:solidFill>
                  <a:srgbClr val="FF00FF"/>
                </a:solidFill>
                <a:latin typeface="Cabin"/>
                <a:ea typeface="Cabin"/>
                <a:cs typeface="Cabin"/>
                <a:sym typeface="Cabin"/>
              </a:rPr>
              <a:t>is</a:t>
            </a:r>
            <a:r>
              <a:rPr lang="en-US" sz="7600">
                <a:solidFill>
                  <a:srgbClr val="00FF00"/>
                </a:solidFill>
                <a:latin typeface="Cabin"/>
                <a:ea typeface="Cabin"/>
                <a:cs typeface="Cabin"/>
                <a:sym typeface="Cabin"/>
              </a:rPr>
              <a:t>”</a:t>
            </a:r>
            <a:r>
              <a:rPr b="0" i="0" lang="en-US" sz="7600" u="none" cap="none" strike="noStrike">
                <a:solidFill>
                  <a:srgbClr val="00FF00"/>
                </a:solidFill>
                <a:latin typeface="Cabin"/>
                <a:ea typeface="Cabin"/>
                <a:cs typeface="Cabin"/>
                <a:sym typeface="Cabin"/>
              </a:rPr>
              <a:t> </a:t>
            </a:r>
            <a:r>
              <a:rPr lang="en-US" sz="7600">
                <a:solidFill>
                  <a:srgbClr val="00FF00"/>
                </a:solidFill>
                <a:latin typeface="Cabin"/>
                <a:ea typeface="Cabin"/>
                <a:cs typeface="Cabin"/>
                <a:sym typeface="Cabin"/>
              </a:rPr>
              <a:t>和</a:t>
            </a:r>
            <a:r>
              <a:rPr b="0" i="0" lang="en-US" sz="7600" u="none" cap="none" strike="noStrike">
                <a:solidFill>
                  <a:srgbClr val="00FF00"/>
                </a:solidFill>
                <a:latin typeface="Cabin"/>
                <a:ea typeface="Cabin"/>
                <a:cs typeface="Cabin"/>
                <a:sym typeface="Cabin"/>
              </a:rPr>
              <a:t> </a:t>
            </a:r>
            <a:r>
              <a:rPr lang="en-US" sz="7600">
                <a:solidFill>
                  <a:srgbClr val="00FF00"/>
                </a:solidFill>
                <a:latin typeface="Cabin"/>
                <a:ea typeface="Cabin"/>
                <a:cs typeface="Cabin"/>
                <a:sym typeface="Cabin"/>
              </a:rPr>
              <a:t>“</a:t>
            </a:r>
            <a:r>
              <a:rPr b="0" i="0" lang="en-US" sz="7600" u="none" cap="none" strike="noStrike">
                <a:solidFill>
                  <a:srgbClr val="FF7F00"/>
                </a:solidFill>
                <a:latin typeface="Cabin"/>
                <a:ea typeface="Cabin"/>
                <a:cs typeface="Cabin"/>
                <a:sym typeface="Cabin"/>
              </a:rPr>
              <a:t>is not</a:t>
            </a:r>
            <a:r>
              <a:rPr lang="en-US" sz="7600">
                <a:solidFill>
                  <a:srgbClr val="00FF00"/>
                </a:solidFill>
                <a:latin typeface="Cabin"/>
                <a:ea typeface="Cabin"/>
                <a:cs typeface="Cabin"/>
                <a:sym typeface="Cabin"/>
              </a:rPr>
              <a:t>”</a:t>
            </a:r>
            <a:r>
              <a:rPr b="0" i="0" lang="en-US" sz="7600" u="none" cap="none" strike="noStrike">
                <a:solidFill>
                  <a:srgbClr val="00FF00"/>
                </a:solidFill>
                <a:latin typeface="Cabin"/>
                <a:ea typeface="Cabin"/>
                <a:cs typeface="Cabin"/>
                <a:sym typeface="Cabin"/>
              </a:rPr>
              <a:t> </a:t>
            </a:r>
            <a:r>
              <a:rPr lang="en-US" sz="7600">
                <a:solidFill>
                  <a:srgbClr val="00FF00"/>
                </a:solidFill>
                <a:latin typeface="Cabin"/>
                <a:ea typeface="Cabin"/>
                <a:cs typeface="Cabin"/>
                <a:sym typeface="Cabin"/>
              </a:rPr>
              <a:t>运算符</a:t>
            </a:r>
          </a:p>
        </p:txBody>
      </p:sp>
      <p:sp>
        <p:nvSpPr>
          <p:cNvPr id="744" name="Shape 744"/>
          <p:cNvSpPr txBox="1"/>
          <p:nvPr>
            <p:ph idx="1" type="body"/>
          </p:nvPr>
        </p:nvSpPr>
        <p:spPr>
          <a:xfrm>
            <a:off x="8140700" y="2603500"/>
            <a:ext cx="6946899" cy="5702299"/>
          </a:xfrm>
          <a:prstGeom prst="rect">
            <a:avLst/>
          </a:prstGeom>
          <a:noFill/>
          <a:ln>
            <a:noFill/>
          </a:ln>
        </p:spPr>
        <p:txBody>
          <a:bodyPr anchorCtr="0" anchor="ctr" bIns="38100" lIns="38100" rIns="38100" tIns="38100">
            <a:noAutofit/>
          </a:bodyPr>
          <a:lstStyle/>
          <a:p>
            <a:pPr indent="-358394" lvl="0" marL="749300" marR="0" rtl="0" algn="l">
              <a:lnSpc>
                <a:spcPct val="100000"/>
              </a:lnSpc>
              <a:spcBef>
                <a:spcPts val="0"/>
              </a:spcBef>
              <a:spcAft>
                <a:spcPts val="0"/>
              </a:spcAft>
              <a:buClr>
                <a:schemeClr val="lt1"/>
              </a:buClr>
              <a:buSzPct val="100000"/>
              <a:buFont typeface="Cabin"/>
              <a:buChar char="•"/>
            </a:pPr>
            <a:r>
              <a:rPr b="0" i="0" lang="en-US" sz="3400" u="none" cap="none" strike="noStrike">
                <a:solidFill>
                  <a:schemeClr val="lt1"/>
                </a:solidFill>
                <a:latin typeface="Cabin"/>
                <a:ea typeface="Cabin"/>
                <a:cs typeface="Cabin"/>
                <a:sym typeface="Cabin"/>
              </a:rPr>
              <a:t>Python </a:t>
            </a:r>
            <a:r>
              <a:rPr lang="en-US" sz="3400">
                <a:solidFill>
                  <a:schemeClr val="lt1"/>
                </a:solidFill>
                <a:latin typeface="Cabin"/>
                <a:ea typeface="Cabin"/>
                <a:cs typeface="Cabin"/>
                <a:sym typeface="Cabin"/>
              </a:rPr>
              <a:t>有一个 </a:t>
            </a:r>
            <a:r>
              <a:rPr b="0" i="0" lang="en-US" sz="3400" u="none" cap="none" strike="noStrike">
                <a:solidFill>
                  <a:srgbClr val="FF00FF"/>
                </a:solidFill>
                <a:latin typeface="Cabin"/>
                <a:ea typeface="Cabin"/>
                <a:cs typeface="Cabin"/>
                <a:sym typeface="Cabin"/>
              </a:rPr>
              <a:t>is</a:t>
            </a:r>
            <a:r>
              <a:rPr b="0" i="0" lang="en-US" sz="3400" u="none" cap="none" strike="noStrike">
                <a:solidFill>
                  <a:schemeClr val="lt1"/>
                </a:solidFill>
                <a:latin typeface="Cabin"/>
                <a:ea typeface="Cabin"/>
                <a:cs typeface="Cabin"/>
                <a:sym typeface="Cabin"/>
              </a:rPr>
              <a:t> </a:t>
            </a:r>
            <a:r>
              <a:rPr lang="en-US" sz="3400">
                <a:solidFill>
                  <a:schemeClr val="lt1"/>
                </a:solidFill>
                <a:latin typeface="Cabin"/>
                <a:ea typeface="Cabin"/>
                <a:cs typeface="Cabin"/>
                <a:sym typeface="Cabin"/>
              </a:rPr>
              <a:t>运算符用于逻辑表达式</a:t>
            </a:r>
          </a:p>
          <a:p>
            <a:pPr indent="-358394" lvl="0" marL="749300" marR="0" rtl="0" algn="l">
              <a:lnSpc>
                <a:spcPct val="100000"/>
              </a:lnSpc>
              <a:spcBef>
                <a:spcPts val="3500"/>
              </a:spcBef>
              <a:spcAft>
                <a:spcPts val="0"/>
              </a:spcAft>
              <a:buClr>
                <a:schemeClr val="lt1"/>
              </a:buClr>
              <a:buSzPct val="100000"/>
              <a:buFont typeface="Cabin"/>
              <a:buChar char="•"/>
            </a:pPr>
            <a:r>
              <a:rPr lang="en-US" sz="3400">
                <a:solidFill>
                  <a:schemeClr val="lt1"/>
                </a:solidFill>
                <a:latin typeface="Cabin"/>
                <a:ea typeface="Cabin"/>
                <a:cs typeface="Cabin"/>
                <a:sym typeface="Cabin"/>
              </a:rPr>
              <a:t>意味着</a:t>
            </a:r>
            <a:r>
              <a:rPr b="0" i="0" lang="en-US" sz="3400" u="none" cap="none" strike="noStrike">
                <a:solidFill>
                  <a:schemeClr val="lt1"/>
                </a:solidFill>
                <a:latin typeface="Cabin"/>
                <a:ea typeface="Cabin"/>
                <a:cs typeface="Cabin"/>
                <a:sym typeface="Cabin"/>
              </a:rPr>
              <a:t> </a:t>
            </a:r>
            <a:r>
              <a:rPr lang="en-US" sz="3400">
                <a:solidFill>
                  <a:schemeClr val="lt1"/>
                </a:solidFill>
                <a:latin typeface="Cabin"/>
                <a:ea typeface="Cabin"/>
                <a:cs typeface="Cabin"/>
                <a:sym typeface="Cabin"/>
              </a:rPr>
              <a:t>“</a:t>
            </a:r>
            <a:r>
              <a:rPr lang="en-US" sz="3400">
                <a:solidFill>
                  <a:srgbClr val="FF00FF"/>
                </a:solidFill>
                <a:latin typeface="Cabin"/>
                <a:ea typeface="Cabin"/>
                <a:cs typeface="Cabin"/>
                <a:sym typeface="Cabin"/>
              </a:rPr>
              <a:t>和...一样</a:t>
            </a:r>
            <a:r>
              <a:rPr lang="en-US" sz="3400">
                <a:solidFill>
                  <a:schemeClr val="lt1"/>
                </a:solidFill>
                <a:latin typeface="Cabin"/>
                <a:ea typeface="Cabin"/>
                <a:cs typeface="Cabin"/>
                <a:sym typeface="Cabin"/>
              </a:rPr>
              <a:t>”</a:t>
            </a:r>
          </a:p>
          <a:p>
            <a:pPr indent="-358394" lvl="0" marL="749300" marR="0" rtl="0" algn="l">
              <a:lnSpc>
                <a:spcPct val="100000"/>
              </a:lnSpc>
              <a:spcBef>
                <a:spcPts val="3500"/>
              </a:spcBef>
              <a:spcAft>
                <a:spcPts val="0"/>
              </a:spcAft>
              <a:buClr>
                <a:schemeClr val="lt1"/>
              </a:buClr>
              <a:buSzPct val="100000"/>
              <a:buFont typeface="Cabin"/>
              <a:buChar char="•"/>
            </a:pPr>
            <a:r>
              <a:rPr lang="en-US" sz="3400">
                <a:solidFill>
                  <a:schemeClr val="lt1"/>
                </a:solidFill>
                <a:latin typeface="Cabin"/>
                <a:ea typeface="Cabin"/>
                <a:cs typeface="Cabin"/>
                <a:sym typeface="Cabin"/>
              </a:rPr>
              <a:t>类似于</a:t>
            </a:r>
            <a:r>
              <a:rPr b="0" i="0" lang="en-US" sz="3400" u="none" cap="none" strike="noStrike">
                <a:solidFill>
                  <a:schemeClr val="lt1"/>
                </a:solidFill>
                <a:latin typeface="Cabin"/>
                <a:ea typeface="Cabin"/>
                <a:cs typeface="Cabin"/>
                <a:sym typeface="Cabin"/>
              </a:rPr>
              <a:t> </a:t>
            </a:r>
            <a:r>
              <a:rPr b="0" i="0" lang="en-US" sz="3400" u="none" cap="none" strike="noStrike">
                <a:solidFill>
                  <a:srgbClr val="00FFFF"/>
                </a:solidFill>
                <a:latin typeface="Cabin"/>
                <a:ea typeface="Cabin"/>
                <a:cs typeface="Cabin"/>
                <a:sym typeface="Cabin"/>
              </a:rPr>
              <a:t>== </a:t>
            </a:r>
            <a:r>
              <a:rPr lang="en-US" sz="3400">
                <a:solidFill>
                  <a:schemeClr val="lt1"/>
                </a:solidFill>
                <a:latin typeface="Cabin"/>
                <a:ea typeface="Cabin"/>
                <a:cs typeface="Cabin"/>
                <a:sym typeface="Cabin"/>
              </a:rPr>
              <a:t>但更强</a:t>
            </a:r>
          </a:p>
          <a:p>
            <a:pPr indent="-358394" lvl="0" marL="749300" marR="0" rtl="0" algn="l">
              <a:lnSpc>
                <a:spcPct val="100000"/>
              </a:lnSpc>
              <a:spcBef>
                <a:spcPts val="3500"/>
              </a:spcBef>
              <a:spcAft>
                <a:spcPts val="0"/>
              </a:spcAft>
              <a:buClr>
                <a:schemeClr val="lt1"/>
              </a:buClr>
              <a:buSzPct val="100000"/>
              <a:buFont typeface="Cabin"/>
              <a:buChar char="•"/>
            </a:pPr>
            <a:r>
              <a:rPr b="0" i="0" lang="en-US" sz="3400" u="none" cap="none" strike="noStrike">
                <a:solidFill>
                  <a:srgbClr val="FF7F00"/>
                </a:solidFill>
                <a:latin typeface="Cabin"/>
                <a:ea typeface="Cabin"/>
                <a:cs typeface="Cabin"/>
                <a:sym typeface="Cabin"/>
              </a:rPr>
              <a:t>is not</a:t>
            </a:r>
            <a:r>
              <a:rPr lang="en-US" sz="3400">
                <a:solidFill>
                  <a:schemeClr val="lt1"/>
                </a:solidFill>
                <a:latin typeface="Cabin"/>
                <a:ea typeface="Cabin"/>
                <a:cs typeface="Cabin"/>
                <a:sym typeface="Cabin"/>
              </a:rPr>
              <a:t> </a:t>
            </a:r>
            <a:r>
              <a:rPr b="0" i="0" lang="en-US" sz="3400" u="none" cap="none" strike="noStrike">
                <a:solidFill>
                  <a:schemeClr val="lt1"/>
                </a:solidFill>
                <a:latin typeface="Cabin"/>
                <a:ea typeface="Cabin"/>
                <a:cs typeface="Cabin"/>
                <a:sym typeface="Cabin"/>
              </a:rPr>
              <a:t> </a:t>
            </a:r>
            <a:r>
              <a:rPr lang="en-US" sz="3400">
                <a:solidFill>
                  <a:schemeClr val="lt1"/>
                </a:solidFill>
                <a:latin typeface="Cabin"/>
                <a:ea typeface="Cabin"/>
                <a:cs typeface="Cabin"/>
                <a:sym typeface="Cabin"/>
              </a:rPr>
              <a:t>也是一个逻辑运算符</a:t>
            </a:r>
          </a:p>
        </p:txBody>
      </p:sp>
      <p:sp>
        <p:nvSpPr>
          <p:cNvPr id="745" name="Shape 745"/>
          <p:cNvSpPr txBox="1"/>
          <p:nvPr/>
        </p:nvSpPr>
        <p:spPr>
          <a:xfrm>
            <a:off x="874425" y="2962250"/>
            <a:ext cx="7742400" cy="4984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smallest</a:t>
            </a:r>
            <a:r>
              <a:rPr b="0" i="0" lang="en-US" sz="2600" u="none" cap="none" strike="noStrike">
                <a:solidFill>
                  <a:schemeClr val="lt1"/>
                </a:solidFill>
                <a:latin typeface="Courier New"/>
                <a:ea typeface="Courier New"/>
                <a:cs typeface="Courier New"/>
                <a:sym typeface="Courier New"/>
              </a:rPr>
              <a:t> = </a:t>
            </a:r>
            <a:r>
              <a:rPr b="0" i="0" lang="en-US" sz="2600" u="none" cap="none" strike="noStrike">
                <a:solidFill>
                  <a:srgbClr val="FFFF00"/>
                </a:solidFill>
                <a:latin typeface="Courier New"/>
                <a:ea typeface="Courier New"/>
                <a:cs typeface="Courier New"/>
                <a:sym typeface="Courier New"/>
              </a:rPr>
              <a:t>None</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chemeClr val="lt1"/>
                </a:solidFill>
                <a:latin typeface="Courier New"/>
                <a:ea typeface="Courier New"/>
                <a:cs typeface="Courier New"/>
                <a:sym typeface="Courier New"/>
              </a:rPr>
              <a:t> 'Before</a:t>
            </a:r>
            <a:r>
              <a:rPr lang="en-US" sz="2600">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for</a:t>
            </a:r>
            <a:r>
              <a:rPr b="0" i="0" lang="en-US" sz="2600" u="none" cap="none" strike="noStrike">
                <a:solidFill>
                  <a:schemeClr val="lt1"/>
                </a:solidFill>
                <a:latin typeface="Courier New"/>
                <a:ea typeface="Courier New"/>
                <a:cs typeface="Courier New"/>
                <a:sym typeface="Courier New"/>
              </a:rPr>
              <a:t> value </a:t>
            </a:r>
            <a:r>
              <a:rPr b="0" i="0" lang="en-US" sz="2600" u="none" cap="none" strike="noStrike">
                <a:solidFill>
                  <a:srgbClr val="FFFF00"/>
                </a:solidFill>
                <a:latin typeface="Courier New"/>
                <a:ea typeface="Courier New"/>
                <a:cs typeface="Courier New"/>
                <a:sym typeface="Courier New"/>
              </a:rPr>
              <a:t>in</a:t>
            </a:r>
            <a:r>
              <a:rPr b="0" i="0" lang="en-US" sz="2600" u="none" cap="none" strike="noStrike">
                <a:solidFill>
                  <a:schemeClr val="lt1"/>
                </a:solidFill>
                <a:latin typeface="Courier New"/>
                <a:ea typeface="Courier New"/>
                <a:cs typeface="Courier New"/>
                <a:sym typeface="Courier New"/>
              </a:rPr>
              <a:t> [3, 41, 12, 9, 74, 15] :</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if</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00FF00"/>
                </a:solidFill>
                <a:latin typeface="Courier New"/>
                <a:ea typeface="Courier New"/>
                <a:cs typeface="Courier New"/>
                <a:sym typeface="Courier New"/>
              </a:rPr>
              <a:t>smallest</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FF00FF"/>
                </a:solidFill>
                <a:latin typeface="Courier New"/>
                <a:ea typeface="Courier New"/>
                <a:cs typeface="Courier New"/>
                <a:sym typeface="Courier New"/>
              </a:rPr>
              <a:t>is</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None</a:t>
            </a:r>
            <a:r>
              <a:rPr b="0" i="0" lang="en-US" sz="2600" u="none" cap="none" strike="noStrike">
                <a:solidFill>
                  <a:schemeClr val="lt1"/>
                </a:solidFill>
                <a:latin typeface="Courier New"/>
                <a:ea typeface="Courier New"/>
                <a:cs typeface="Courier New"/>
                <a:sym typeface="Courier New"/>
              </a:rPr>
              <a:t> : </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00FF00"/>
                </a:solidFill>
                <a:latin typeface="Courier New"/>
                <a:ea typeface="Courier New"/>
                <a:cs typeface="Courier New"/>
                <a:sym typeface="Courier New"/>
              </a:rPr>
              <a:t>smallest</a:t>
            </a:r>
            <a:r>
              <a:rPr b="0" i="0" lang="en-US" sz="2600" u="none" cap="none" strike="noStrike">
                <a:solidFill>
                  <a:schemeClr val="lt1"/>
                </a:solidFill>
                <a:latin typeface="Courier New"/>
                <a:ea typeface="Courier New"/>
                <a:cs typeface="Courier New"/>
                <a:sym typeface="Courier New"/>
              </a:rPr>
              <a:t> = value</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elif</a:t>
            </a:r>
            <a:r>
              <a:rPr b="0" i="0" lang="en-US" sz="2600" u="none" cap="none" strike="noStrike">
                <a:solidFill>
                  <a:schemeClr val="lt1"/>
                </a:solidFill>
                <a:latin typeface="Courier New"/>
                <a:ea typeface="Courier New"/>
                <a:cs typeface="Courier New"/>
                <a:sym typeface="Courier New"/>
              </a:rPr>
              <a:t> value &lt; </a:t>
            </a:r>
            <a:r>
              <a:rPr b="0" i="0" lang="en-US" sz="2600" u="none" cap="none" strike="noStrike">
                <a:solidFill>
                  <a:srgbClr val="00FF00"/>
                </a:solidFill>
                <a:latin typeface="Courier New"/>
                <a:ea typeface="Courier New"/>
                <a:cs typeface="Courier New"/>
                <a:sym typeface="Courier New"/>
              </a:rPr>
              <a:t>smallest</a:t>
            </a:r>
            <a:r>
              <a:rPr b="0" i="0" lang="en-US" sz="2600" u="none" cap="none" strike="noStrike">
                <a:solidFill>
                  <a:schemeClr val="lt1"/>
                </a:solidFill>
                <a:latin typeface="Courier New"/>
                <a:ea typeface="Courier New"/>
                <a:cs typeface="Courier New"/>
                <a:sym typeface="Courier New"/>
              </a:rPr>
              <a:t> : </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00FF00"/>
                </a:solidFill>
                <a:latin typeface="Courier New"/>
                <a:ea typeface="Courier New"/>
                <a:cs typeface="Courier New"/>
                <a:sym typeface="Courier New"/>
              </a:rPr>
              <a:t>smallest</a:t>
            </a:r>
            <a:r>
              <a:rPr b="0" i="0" lang="en-US" sz="2600" u="none" cap="none" strike="noStrike">
                <a:solidFill>
                  <a:schemeClr val="lt1"/>
                </a:solidFill>
                <a:latin typeface="Courier New"/>
                <a:ea typeface="Courier New"/>
                <a:cs typeface="Courier New"/>
                <a:sym typeface="Courier New"/>
              </a:rPr>
              <a:t> = value</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00FF00"/>
                </a:solidFill>
                <a:latin typeface="Courier New"/>
                <a:ea typeface="Courier New"/>
                <a:cs typeface="Courier New"/>
                <a:sym typeface="Courier New"/>
              </a:rPr>
              <a:t>smallest</a:t>
            </a:r>
            <a:r>
              <a:rPr b="0" i="0" lang="en-US" sz="2600" u="none" cap="none" strike="noStrike">
                <a:solidFill>
                  <a:schemeClr val="lt1"/>
                </a:solidFill>
                <a:latin typeface="Courier New"/>
                <a:ea typeface="Courier New"/>
                <a:cs typeface="Courier New"/>
                <a:sym typeface="Courier New"/>
              </a:rPr>
              <a:t>, value</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chemeClr val="lt1"/>
                </a:solidFill>
                <a:latin typeface="Courier New"/>
                <a:ea typeface="Courier New"/>
                <a:cs typeface="Courier New"/>
                <a:sym typeface="Courier New"/>
              </a:rPr>
              <a:t> 'After', </a:t>
            </a:r>
            <a:r>
              <a:rPr b="0" i="0" lang="en-US" sz="2600" u="none" cap="none" strike="noStrike">
                <a:solidFill>
                  <a:srgbClr val="00FF00"/>
                </a:solidFill>
                <a:latin typeface="Courier New"/>
                <a:ea typeface="Courier New"/>
                <a:cs typeface="Courier New"/>
                <a:sym typeface="Courier New"/>
              </a:rPr>
              <a:t>smallest</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9" name="Shape 749"/>
        <p:cNvGrpSpPr/>
        <p:nvPr/>
      </p:nvGrpSpPr>
      <p:grpSpPr>
        <a:xfrm>
          <a:off x="0" y="0"/>
          <a:ext cx="0" cy="0"/>
          <a:chOff x="0" y="0"/>
          <a:chExt cx="0" cy="0"/>
        </a:xfrm>
      </p:grpSpPr>
      <p:sp>
        <p:nvSpPr>
          <p:cNvPr id="750" name="Shape 750"/>
          <p:cNvSpPr txBox="1"/>
          <p:nvPr>
            <p:ph idx="1" type="body"/>
          </p:nvPr>
        </p:nvSpPr>
        <p:spPr>
          <a:xfrm>
            <a:off x="1234725" y="3184825"/>
            <a:ext cx="6903300" cy="5159099"/>
          </a:xfrm>
          <a:prstGeom prst="rect">
            <a:avLst/>
          </a:prstGeom>
          <a:noFill/>
          <a:ln>
            <a:noFill/>
          </a:ln>
        </p:spPr>
        <p:txBody>
          <a:bodyPr anchorCtr="0" anchor="t" bIns="38100" lIns="38100" rIns="38100" tIns="38100">
            <a:noAutofit/>
          </a:bodyPr>
          <a:lstStyle/>
          <a:p>
            <a:pPr indent="-394461" lvl="0" marL="6858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While </a:t>
            </a:r>
            <a:r>
              <a:rPr lang="en-US" sz="3600">
                <a:solidFill>
                  <a:schemeClr val="lt1"/>
                </a:solidFill>
                <a:latin typeface="Cabin"/>
                <a:ea typeface="Cabin"/>
                <a:cs typeface="Cabin"/>
                <a:sym typeface="Cabin"/>
              </a:rPr>
              <a:t>循环</a:t>
            </a:r>
            <a:r>
              <a:rPr b="0" i="0" lang="en-US" sz="3600" u="none" cap="none" strike="noStrike">
                <a:solidFill>
                  <a:schemeClr val="lt1"/>
                </a:solidFill>
                <a:latin typeface="Cabin"/>
                <a:ea typeface="Cabin"/>
                <a:cs typeface="Cabin"/>
                <a:sym typeface="Cabin"/>
              </a:rPr>
              <a:t> (</a:t>
            </a:r>
            <a:r>
              <a:rPr lang="en-US" sz="3600">
                <a:solidFill>
                  <a:schemeClr val="lt1"/>
                </a:solidFill>
                <a:latin typeface="Cabin"/>
                <a:ea typeface="Cabin"/>
                <a:cs typeface="Cabin"/>
                <a:sym typeface="Cabin"/>
              </a:rPr>
              <a:t>不定的</a:t>
            </a:r>
            <a:r>
              <a:rPr b="0" i="0" lang="en-US" sz="3600" u="none" cap="none" strike="noStrike">
                <a:solidFill>
                  <a:schemeClr val="lt1"/>
                </a:solidFill>
                <a:latin typeface="Cabin"/>
                <a:ea typeface="Cabin"/>
                <a:cs typeface="Cabin"/>
                <a:sym typeface="Cabin"/>
              </a:rPr>
              <a:t>)</a:t>
            </a:r>
          </a:p>
          <a:p>
            <a:pPr indent="-394461" lvl="0" marL="685800" marR="0" rtl="0" algn="l">
              <a:lnSpc>
                <a:spcPct val="100000"/>
              </a:lnSpc>
              <a:spcBef>
                <a:spcPts val="3500"/>
              </a:spcBef>
              <a:spcAft>
                <a:spcPts val="0"/>
              </a:spcAft>
              <a:buClr>
                <a:schemeClr val="lt1"/>
              </a:buClr>
              <a:buSzPct val="100000"/>
              <a:buFont typeface="Cabin"/>
              <a:buChar char="•"/>
            </a:pPr>
            <a:r>
              <a:rPr lang="en-US" sz="3600">
                <a:solidFill>
                  <a:schemeClr val="lt1"/>
                </a:solidFill>
                <a:latin typeface="Cabin"/>
                <a:ea typeface="Cabin"/>
                <a:cs typeface="Cabin"/>
                <a:sym typeface="Cabin"/>
              </a:rPr>
              <a:t>无限循环</a:t>
            </a:r>
          </a:p>
          <a:p>
            <a:pPr indent="-394461" lvl="0" marL="685800" marR="0" rtl="0" algn="l">
              <a:lnSpc>
                <a:spcPct val="100000"/>
              </a:lnSpc>
              <a:spcBef>
                <a:spcPts val="3500"/>
              </a:spcBef>
              <a:spcAft>
                <a:spcPts val="0"/>
              </a:spcAft>
              <a:buClr>
                <a:schemeClr val="lt1"/>
              </a:buClr>
              <a:buSzPct val="100000"/>
              <a:buFont typeface="Cabin"/>
              <a:buChar char="•"/>
            </a:pPr>
            <a:r>
              <a:rPr lang="en-US" sz="3600">
                <a:solidFill>
                  <a:schemeClr val="lt1"/>
                </a:solidFill>
                <a:latin typeface="Cabin"/>
                <a:ea typeface="Cabin"/>
                <a:cs typeface="Cabin"/>
                <a:sym typeface="Cabin"/>
              </a:rPr>
              <a:t>使用</a:t>
            </a:r>
            <a:r>
              <a:rPr b="0" i="0" lang="en-US" sz="3600" u="none" cap="none" strike="noStrike">
                <a:solidFill>
                  <a:schemeClr val="lt1"/>
                </a:solidFill>
                <a:latin typeface="Cabin"/>
                <a:ea typeface="Cabin"/>
                <a:cs typeface="Cabin"/>
                <a:sym typeface="Cabin"/>
              </a:rPr>
              <a:t> break</a:t>
            </a:r>
          </a:p>
          <a:p>
            <a:pPr indent="-394462" lvl="0" marL="685800" marR="0" rtl="0" algn="l">
              <a:lnSpc>
                <a:spcPct val="100000"/>
              </a:lnSpc>
              <a:spcBef>
                <a:spcPts val="3500"/>
              </a:spcBef>
              <a:spcAft>
                <a:spcPts val="0"/>
              </a:spcAft>
              <a:buClr>
                <a:schemeClr val="lt1"/>
              </a:buClr>
              <a:buSzPct val="100000"/>
              <a:buFont typeface="Cabin"/>
              <a:buChar char="•"/>
            </a:pPr>
            <a:r>
              <a:rPr lang="en-US" sz="3600">
                <a:solidFill>
                  <a:schemeClr val="lt1"/>
                </a:solidFill>
                <a:latin typeface="Cabin"/>
                <a:ea typeface="Cabin"/>
                <a:cs typeface="Cabin"/>
                <a:sym typeface="Cabin"/>
              </a:rPr>
              <a:t>使用</a:t>
            </a:r>
            <a:r>
              <a:rPr b="0" i="0" lang="en-US" sz="3600" u="none" cap="none" strike="noStrike">
                <a:solidFill>
                  <a:schemeClr val="lt1"/>
                </a:solidFill>
                <a:latin typeface="Cabin"/>
                <a:ea typeface="Cabin"/>
                <a:cs typeface="Cabin"/>
                <a:sym typeface="Cabin"/>
              </a:rPr>
              <a:t> continue</a:t>
            </a:r>
          </a:p>
        </p:txBody>
      </p:sp>
      <p:sp>
        <p:nvSpPr>
          <p:cNvPr id="751" name="Shape 751"/>
          <p:cNvSpPr txBox="1"/>
          <p:nvPr>
            <p:ph idx="1" type="body"/>
          </p:nvPr>
        </p:nvSpPr>
        <p:spPr>
          <a:xfrm>
            <a:off x="8359600" y="2755900"/>
            <a:ext cx="6903300" cy="5702399"/>
          </a:xfrm>
          <a:prstGeom prst="rect">
            <a:avLst/>
          </a:prstGeom>
          <a:noFill/>
          <a:ln>
            <a:noFill/>
          </a:ln>
        </p:spPr>
        <p:txBody>
          <a:bodyPr anchorCtr="0" anchor="t" bIns="38100" lIns="38100" rIns="38100" tIns="38100">
            <a:noAutofit/>
          </a:bodyPr>
          <a:lstStyle/>
          <a:p>
            <a:pPr indent="-394462" lvl="0" marL="6858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For </a:t>
            </a:r>
            <a:r>
              <a:rPr lang="en-US" sz="3600">
                <a:solidFill>
                  <a:schemeClr val="lt1"/>
                </a:solidFill>
                <a:latin typeface="Cabin"/>
                <a:ea typeface="Cabin"/>
                <a:cs typeface="Cabin"/>
                <a:sym typeface="Cabin"/>
              </a:rPr>
              <a:t>循环</a:t>
            </a:r>
            <a:r>
              <a:rPr b="0" i="0" lang="en-US" sz="3600" u="none" cap="none" strike="noStrike">
                <a:solidFill>
                  <a:schemeClr val="lt1"/>
                </a:solidFill>
                <a:latin typeface="Cabin"/>
                <a:ea typeface="Cabin"/>
                <a:cs typeface="Cabin"/>
                <a:sym typeface="Cabin"/>
              </a:rPr>
              <a:t> (</a:t>
            </a:r>
            <a:r>
              <a:rPr lang="en-US" sz="3600">
                <a:solidFill>
                  <a:schemeClr val="lt1"/>
                </a:solidFill>
                <a:latin typeface="Cabin"/>
                <a:ea typeface="Cabin"/>
                <a:cs typeface="Cabin"/>
                <a:sym typeface="Cabin"/>
              </a:rPr>
              <a:t>定循环</a:t>
            </a:r>
            <a:r>
              <a:rPr b="0" i="0" lang="en-US" sz="3600" u="none" cap="none" strike="noStrike">
                <a:solidFill>
                  <a:schemeClr val="lt1"/>
                </a:solidFill>
                <a:latin typeface="Cabin"/>
                <a:ea typeface="Cabin"/>
                <a:cs typeface="Cabin"/>
                <a:sym typeface="Cabin"/>
              </a:rPr>
              <a:t>)</a:t>
            </a:r>
          </a:p>
          <a:p>
            <a:pPr indent="-394462" lvl="0" marL="685800" marR="0" rtl="0" algn="l">
              <a:lnSpc>
                <a:spcPct val="100000"/>
              </a:lnSpc>
              <a:spcBef>
                <a:spcPts val="3500"/>
              </a:spcBef>
              <a:spcAft>
                <a:spcPts val="0"/>
              </a:spcAft>
              <a:buClr>
                <a:schemeClr val="lt1"/>
              </a:buClr>
              <a:buSzPct val="100000"/>
              <a:buFont typeface="Cabin"/>
              <a:buChar char="•"/>
            </a:pPr>
            <a:r>
              <a:rPr lang="en-US" sz="3600">
                <a:solidFill>
                  <a:schemeClr val="lt1"/>
                </a:solidFill>
                <a:latin typeface="Cabin"/>
                <a:ea typeface="Cabin"/>
                <a:cs typeface="Cabin"/>
                <a:sym typeface="Cabin"/>
              </a:rPr>
              <a:t>迭代变量</a:t>
            </a:r>
          </a:p>
          <a:p>
            <a:pPr indent="-394462" lvl="0" marL="685800" marR="0" rtl="0" algn="l">
              <a:lnSpc>
                <a:spcPct val="100000"/>
              </a:lnSpc>
              <a:spcBef>
                <a:spcPts val="3500"/>
              </a:spcBef>
              <a:spcAft>
                <a:spcPts val="0"/>
              </a:spcAft>
              <a:buClr>
                <a:schemeClr val="lt1"/>
              </a:buClr>
              <a:buSzPct val="100000"/>
              <a:buFont typeface="Cabin"/>
              <a:buChar char="•"/>
            </a:pPr>
            <a:r>
              <a:rPr lang="en-US" sz="3600">
                <a:solidFill>
                  <a:schemeClr val="lt1"/>
                </a:solidFill>
                <a:latin typeface="Cabin"/>
                <a:ea typeface="Cabin"/>
                <a:cs typeface="Cabin"/>
                <a:sym typeface="Cabin"/>
              </a:rPr>
              <a:t>循环用例</a:t>
            </a:r>
          </a:p>
          <a:p>
            <a:pPr indent="-394462" lvl="0" marL="685800" marR="0" rtl="0" algn="l">
              <a:lnSpc>
                <a:spcPct val="100000"/>
              </a:lnSpc>
              <a:spcBef>
                <a:spcPts val="3500"/>
              </a:spcBef>
              <a:spcAft>
                <a:spcPts val="0"/>
              </a:spcAft>
              <a:buClr>
                <a:schemeClr val="lt1"/>
              </a:buClr>
              <a:buSzPct val="100000"/>
              <a:buFont typeface="Cabin"/>
              <a:buChar char="•"/>
            </a:pPr>
            <a:r>
              <a:rPr lang="en-US" sz="3600">
                <a:solidFill>
                  <a:schemeClr val="lt1"/>
                </a:solidFill>
                <a:latin typeface="Cabin"/>
                <a:ea typeface="Cabin"/>
                <a:cs typeface="Cabin"/>
                <a:sym typeface="Cabin"/>
              </a:rPr>
              <a:t>最大最小值</a:t>
            </a:r>
          </a:p>
        </p:txBody>
      </p:sp>
      <p:sp>
        <p:nvSpPr>
          <p:cNvPr id="752" name="Shape 752"/>
          <p:cNvSpPr txBox="1"/>
          <p:nvPr>
            <p:ph type="title"/>
          </p:nvPr>
        </p:nvSpPr>
        <p:spPr>
          <a:xfrm>
            <a:off x="927100" y="241300"/>
            <a:ext cx="134805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lang="en-US" sz="7600">
                <a:solidFill>
                  <a:srgbClr val="FF00FF"/>
                </a:solidFill>
                <a:latin typeface="Cabin"/>
                <a:ea typeface="Cabin"/>
                <a:cs typeface="Cabin"/>
                <a:sym typeface="Cabin"/>
              </a:rPr>
              <a:t>目录</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6" name="Shape 756"/>
        <p:cNvGrpSpPr/>
        <p:nvPr/>
      </p:nvGrpSpPr>
      <p:grpSpPr>
        <a:xfrm>
          <a:off x="0" y="0"/>
          <a:ext cx="0" cy="0"/>
          <a:chOff x="0" y="0"/>
          <a:chExt cx="0" cy="0"/>
        </a:xfrm>
      </p:grpSpPr>
      <p:sp>
        <p:nvSpPr>
          <p:cNvPr id="757" name="Shape 757"/>
          <p:cNvSpPr txBox="1"/>
          <p:nvPr>
            <p:ph type="title"/>
          </p:nvPr>
        </p:nvSpPr>
        <p:spPr>
          <a:xfrm>
            <a:off x="1155700" y="241300"/>
            <a:ext cx="13932000" cy="811500"/>
          </a:xfrm>
          <a:prstGeom prst="rect">
            <a:avLst/>
          </a:prstGeom>
        </p:spPr>
        <p:txBody>
          <a:bodyPr anchorCtr="0" anchor="ctr" bIns="91425" lIns="91425" rIns="91425" tIns="91425">
            <a:noAutofit/>
          </a:bodyPr>
          <a:lstStyle/>
          <a:p>
            <a:pPr lvl="0" rtl="0">
              <a:spcBef>
                <a:spcPts val="0"/>
              </a:spcBef>
              <a:buNone/>
            </a:pPr>
            <a:r>
              <a:rPr lang="en-US" sz="3600">
                <a:solidFill>
                  <a:srgbClr val="00FF00"/>
                </a:solidFill>
              </a:rPr>
              <a:t>Acknowledgements / Contributions</a:t>
            </a:r>
          </a:p>
        </p:txBody>
      </p:sp>
      <p:sp>
        <p:nvSpPr>
          <p:cNvPr id="758" name="Shape 758"/>
          <p:cNvSpPr txBox="1"/>
          <p:nvPr/>
        </p:nvSpPr>
        <p:spPr>
          <a:xfrm>
            <a:off x="1206100" y="1381725"/>
            <a:ext cx="6797699" cy="7082699"/>
          </a:xfrm>
          <a:prstGeom prst="rect">
            <a:avLst/>
          </a:prstGeom>
          <a:noFill/>
          <a:ln>
            <a:noFill/>
          </a:ln>
        </p:spPr>
        <p:txBody>
          <a:bodyPr anchorCtr="0" anchor="t" bIns="91425" lIns="91425" rIns="91425" tIns="91425">
            <a:noAutofit/>
          </a:bodyPr>
          <a:lstStyle/>
          <a:p>
            <a:pPr lvl="0" rtl="0">
              <a:spcBef>
                <a:spcPts val="0"/>
              </a:spcBef>
              <a:buNone/>
            </a:pPr>
            <a:r>
              <a:rPr lang="en-US" sz="1800">
                <a:solidFill>
                  <a:srgbClr val="FFFFFF"/>
                </a:solidFill>
              </a:rPr>
              <a:t>These slides are Copyright 2010-  Charles R. Severance (</a:t>
            </a:r>
            <a:r>
              <a:rPr lang="en-US" sz="1800" u="sng">
                <a:solidFill>
                  <a:schemeClr val="hlink"/>
                </a:solidFill>
                <a:hlinkClick r:id="rId3"/>
              </a:rPr>
              <a:t>www.dr-chuck.com</a:t>
            </a:r>
            <a:r>
              <a:rPr lang="en-US" sz="1800">
                <a:solidFill>
                  <a:srgbClr val="FFFFFF"/>
                </a:solidFill>
              </a:rPr>
              <a:t>) of the University of Michigan School of Information and </a:t>
            </a:r>
            <a:r>
              <a:rPr lang="en-US" sz="1800" u="sng">
                <a:solidFill>
                  <a:schemeClr val="hlink"/>
                </a:solidFill>
                <a:hlinkClick r:id="rId4"/>
              </a:rPr>
              <a:t>open.umich.edu</a:t>
            </a:r>
            <a:r>
              <a:rPr lang="en-US" sz="180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r>
              <a:t/>
            </a:r>
            <a:endParaRPr sz="1800">
              <a:solidFill>
                <a:srgbClr val="FFFFFF"/>
              </a:solidFill>
            </a:endParaRPr>
          </a:p>
          <a:p>
            <a:pPr lvl="0" rtl="0">
              <a:spcBef>
                <a:spcPts val="0"/>
              </a:spcBef>
              <a:buNone/>
            </a:pPr>
            <a:r>
              <a:rPr lang="en-US" sz="1800">
                <a:solidFill>
                  <a:srgbClr val="FFFFFF"/>
                </a:solidFill>
              </a:rPr>
              <a:t>Initial Development: Charles Severance, University of Michigan School of Information</a:t>
            </a:r>
          </a:p>
          <a:p>
            <a:pPr lvl="0" rtl="0">
              <a:spcBef>
                <a:spcPts val="0"/>
              </a:spcBef>
              <a:buNone/>
            </a:pPr>
            <a:r>
              <a:t/>
            </a:r>
            <a:endParaRPr sz="1800">
              <a:solidFill>
                <a:srgbClr val="FFFFFF"/>
              </a:solidFill>
            </a:endParaRPr>
          </a:p>
          <a:p>
            <a:pPr lvl="0" rtl="0">
              <a:spcBef>
                <a:spcPts val="0"/>
              </a:spcBef>
              <a:buNone/>
            </a:pPr>
            <a:r>
              <a:rPr lang="en-US" sz="1800">
                <a:solidFill>
                  <a:srgbClr val="FFFFFF"/>
                </a:solidFill>
              </a:rPr>
              <a:t>… Insert new Contributors and Translators here </a:t>
            </a:r>
          </a:p>
        </p:txBody>
      </p:sp>
      <p:pic>
        <p:nvPicPr>
          <p:cNvPr id="759" name="Shape 759"/>
          <p:cNvPicPr preferRelativeResize="0"/>
          <p:nvPr/>
        </p:nvPicPr>
        <p:blipFill rotWithShape="1">
          <a:blip r:embed="rId5">
            <a:alphaModFix/>
          </a:blip>
          <a:srcRect b="0" l="0" r="0" t="0"/>
          <a:stretch/>
        </p:blipFill>
        <p:spPr>
          <a:xfrm>
            <a:off x="437900" y="134650"/>
            <a:ext cx="1024800" cy="1024800"/>
          </a:xfrm>
          <a:prstGeom prst="rect">
            <a:avLst/>
          </a:prstGeom>
          <a:noFill/>
          <a:ln>
            <a:noFill/>
          </a:ln>
        </p:spPr>
      </p:pic>
      <p:pic>
        <p:nvPicPr>
          <p:cNvPr id="760" name="Shape 760"/>
          <p:cNvPicPr preferRelativeResize="0"/>
          <p:nvPr/>
        </p:nvPicPr>
        <p:blipFill rotWithShape="1">
          <a:blip r:embed="rId6">
            <a:alphaModFix/>
          </a:blip>
          <a:srcRect b="0" l="0" r="0" t="0"/>
          <a:stretch/>
        </p:blipFill>
        <p:spPr>
          <a:xfrm>
            <a:off x="13897687" y="312850"/>
            <a:ext cx="1968599" cy="668400"/>
          </a:xfrm>
          <a:prstGeom prst="rect">
            <a:avLst/>
          </a:prstGeom>
          <a:noFill/>
          <a:ln>
            <a:noFill/>
          </a:ln>
        </p:spPr>
      </p:pic>
      <p:sp>
        <p:nvSpPr>
          <p:cNvPr id="761" name="Shape 761"/>
          <p:cNvSpPr txBox="1"/>
          <p:nvPr/>
        </p:nvSpPr>
        <p:spPr>
          <a:xfrm>
            <a:off x="8704400" y="1512200"/>
            <a:ext cx="6797699" cy="7082699"/>
          </a:xfrm>
          <a:prstGeom prst="rect">
            <a:avLst/>
          </a:prstGeom>
          <a:noFill/>
          <a:ln>
            <a:noFill/>
          </a:ln>
        </p:spPr>
        <p:txBody>
          <a:bodyPr anchorCtr="0" anchor="t" bIns="91425" lIns="91425" rIns="91425" tIns="91425">
            <a:noAutofit/>
          </a:bodyPr>
          <a:lstStyle/>
          <a:p>
            <a:pPr lvl="0" rtl="0">
              <a:spcBef>
                <a:spcPts val="0"/>
              </a:spcBef>
              <a:buNone/>
            </a:pPr>
            <a:r>
              <a:rPr lang="en-US" sz="1800">
                <a:solidFill>
                  <a:srgbClr val="FFFFFF"/>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nvSpPr>
        <p:spPr>
          <a:xfrm>
            <a:off x="3774650" y="5304525"/>
            <a:ext cx="6874199" cy="33243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while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True</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line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00FF"/>
                </a:solidFill>
                <a:latin typeface="Courier New"/>
                <a:ea typeface="Courier New"/>
                <a:cs typeface="Courier New"/>
                <a:sym typeface="Courier New"/>
              </a:rPr>
              <a:t>raw_input</a:t>
            </a:r>
            <a:r>
              <a:rPr b="0" i="0" lang="en-US" sz="3000" u="none" cap="none" strike="noStrike">
                <a:solidFill>
                  <a:schemeClr val="lt1"/>
                </a:solidFill>
                <a:latin typeface="Courier New"/>
                <a:ea typeface="Courier New"/>
                <a:cs typeface="Courier New"/>
                <a:sym typeface="Courier New"/>
              </a:rPr>
              <a:t>(</a:t>
            </a:r>
            <a:r>
              <a:rPr b="0" i="0" lang="en-US" sz="3000" u="none" cap="none" strike="noStrike">
                <a:solidFill>
                  <a:srgbClr val="FF7F00"/>
                </a:solidFill>
                <a:latin typeface="Courier New"/>
                <a:ea typeface="Courier New"/>
                <a:cs typeface="Courier New"/>
                <a:sym typeface="Courier New"/>
              </a:rPr>
              <a:t>'&gt; '</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if </a:t>
            </a:r>
            <a:r>
              <a:rPr b="0" i="0" lang="en-US" sz="3000" u="none" cap="none" strike="noStrike">
                <a:solidFill>
                  <a:srgbClr val="00FF00"/>
                </a:solidFill>
                <a:latin typeface="Courier New"/>
                <a:ea typeface="Courier New"/>
                <a:cs typeface="Courier New"/>
                <a:sym typeface="Courier New"/>
              </a:rPr>
              <a:t>line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'done' </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break</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line</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'Done!'</a:t>
            </a:r>
          </a:p>
        </p:txBody>
      </p:sp>
      <p:sp>
        <p:nvSpPr>
          <p:cNvPr id="296" name="Shape 296"/>
          <p:cNvSpPr txBox="1"/>
          <p:nvPr/>
        </p:nvSpPr>
        <p:spPr>
          <a:xfrm>
            <a:off x="10817225" y="5202237"/>
            <a:ext cx="2435099" cy="33243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 </a:t>
            </a:r>
            <a:r>
              <a:rPr b="0" i="0" lang="en-US" sz="3600" u="none" cap="none" strike="noStrike">
                <a:solidFill>
                  <a:srgbClr val="00FF00"/>
                </a:solidFill>
                <a:latin typeface="Cabin"/>
                <a:ea typeface="Cabin"/>
                <a:cs typeface="Cabin"/>
                <a:sym typeface="Cabin"/>
              </a:rPr>
              <a:t>hello there</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hello there</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 </a:t>
            </a:r>
            <a:r>
              <a:rPr b="0" i="0" lang="en-US" sz="3600" u="none" cap="none" strike="noStrike">
                <a:solidFill>
                  <a:srgbClr val="00FF00"/>
                </a:solidFill>
                <a:latin typeface="Cabin"/>
                <a:ea typeface="Cabin"/>
                <a:cs typeface="Cabin"/>
                <a:sym typeface="Cabin"/>
              </a:rPr>
              <a:t>finished</a:t>
            </a:r>
          </a:p>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f</a:t>
            </a:r>
            <a:r>
              <a:rPr b="0" i="0" lang="en-US" sz="3600" u="none" cap="none" strike="noStrike">
                <a:solidFill>
                  <a:schemeClr val="lt1"/>
                </a:solidFill>
                <a:latin typeface="Cabin"/>
                <a:ea typeface="Cabin"/>
                <a:cs typeface="Cabin"/>
                <a:sym typeface="Cabin"/>
              </a:rPr>
              <a:t>inished</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 </a:t>
            </a:r>
            <a:r>
              <a:rPr b="0" i="0" lang="en-US" sz="3600" u="none" cap="none" strike="noStrike">
                <a:solidFill>
                  <a:srgbClr val="00FF00"/>
                </a:solidFill>
                <a:latin typeface="Cabin"/>
                <a:ea typeface="Cabin"/>
                <a:cs typeface="Cabin"/>
                <a:sym typeface="Cabin"/>
              </a:rPr>
              <a:t>done</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Done!</a:t>
            </a:r>
          </a:p>
        </p:txBody>
      </p:sp>
      <p:cxnSp>
        <p:nvCxnSpPr>
          <p:cNvPr id="297" name="Shape 297"/>
          <p:cNvCxnSpPr/>
          <p:nvPr/>
        </p:nvCxnSpPr>
        <p:spPr>
          <a:xfrm rot="10800000">
            <a:off x="3082749" y="7565975"/>
            <a:ext cx="522900" cy="643499"/>
          </a:xfrm>
          <a:prstGeom prst="straightConnector1">
            <a:avLst/>
          </a:prstGeom>
          <a:noFill/>
          <a:ln cap="rnd" cmpd="sng" w="50800">
            <a:solidFill>
              <a:srgbClr val="FFFF00"/>
            </a:solidFill>
            <a:prstDash val="solid"/>
            <a:miter/>
            <a:headEnd len="med" w="med" type="stealth"/>
            <a:tailEnd len="med" w="med" type="none"/>
          </a:ln>
        </p:spPr>
      </p:cxnSp>
      <p:cxnSp>
        <p:nvCxnSpPr>
          <p:cNvPr id="298" name="Shape 298"/>
          <p:cNvCxnSpPr/>
          <p:nvPr/>
        </p:nvCxnSpPr>
        <p:spPr>
          <a:xfrm flipH="1" rot="10800000">
            <a:off x="3025775" y="7310661"/>
            <a:ext cx="2035499" cy="237900"/>
          </a:xfrm>
          <a:prstGeom prst="straightConnector1">
            <a:avLst/>
          </a:prstGeom>
          <a:noFill/>
          <a:ln cap="rnd" cmpd="sng" w="50800">
            <a:solidFill>
              <a:srgbClr val="FFFF00"/>
            </a:solidFill>
            <a:prstDash val="solid"/>
            <a:miter/>
            <a:headEnd len="med" w="med" type="stealth"/>
            <a:tailEnd len="med" w="med" type="none"/>
          </a:ln>
        </p:spPr>
      </p:cxnSp>
      <p:sp>
        <p:nvSpPr>
          <p:cNvPr id="299" name="Shape 299"/>
          <p:cNvSpPr txBox="1"/>
          <p:nvPr>
            <p:ph idx="1" type="body"/>
          </p:nvPr>
        </p:nvSpPr>
        <p:spPr>
          <a:xfrm>
            <a:off x="1282700" y="2235200"/>
            <a:ext cx="14071499" cy="28574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lang="en-US" sz="3600">
                <a:solidFill>
                  <a:srgbClr val="FFFF00"/>
                </a:solidFill>
                <a:latin typeface="Cabin"/>
                <a:ea typeface="Cabin"/>
                <a:cs typeface="Cabin"/>
                <a:sym typeface="Cabin"/>
              </a:rPr>
              <a:t>break</a:t>
            </a:r>
            <a:r>
              <a:rPr b="0" i="0" lang="en-US" sz="3600" u="none" cap="none" strike="noStrike">
                <a:solidFill>
                  <a:schemeClr val="lt1"/>
                </a:solidFill>
                <a:latin typeface="Cabin"/>
                <a:ea typeface="Cabin"/>
                <a:cs typeface="Cabin"/>
                <a:sym typeface="Cabin"/>
              </a:rPr>
              <a:t> </a:t>
            </a:r>
            <a:r>
              <a:rPr lang="en-US" sz="3600">
                <a:solidFill>
                  <a:schemeClr val="lt1"/>
                </a:solidFill>
                <a:latin typeface="Cabin"/>
                <a:ea typeface="Cabin"/>
                <a:cs typeface="Cabin"/>
                <a:sym typeface="Cabin"/>
              </a:rPr>
              <a:t>表达式结束当前循环并前往循环的下一个表达式</a:t>
            </a:r>
          </a:p>
          <a:p>
            <a:pPr indent="-533400" lvl="0" marL="749300" marR="0" rtl="0" algn="l">
              <a:lnSpc>
                <a:spcPct val="100000"/>
              </a:lnSpc>
              <a:spcBef>
                <a:spcPts val="3500"/>
              </a:spcBef>
              <a:spcAft>
                <a:spcPts val="0"/>
              </a:spcAft>
              <a:buClr>
                <a:schemeClr val="lt1"/>
              </a:buClr>
              <a:buSzPct val="171000"/>
              <a:buFont typeface="Cabin"/>
              <a:buChar char="•"/>
            </a:pPr>
            <a:r>
              <a:rPr lang="en-US" sz="3600">
                <a:solidFill>
                  <a:schemeClr val="lt1"/>
                </a:solidFill>
                <a:latin typeface="Cabin"/>
                <a:ea typeface="Cabin"/>
                <a:cs typeface="Cabin"/>
                <a:sym typeface="Cabin"/>
              </a:rPr>
              <a:t>这像一个循环的测试，可能发生在循环中的任何部分</a:t>
            </a:r>
          </a:p>
        </p:txBody>
      </p:sp>
      <p:sp>
        <p:nvSpPr>
          <p:cNvPr id="300" name="Shape 300"/>
          <p:cNvSpPr txBox="1"/>
          <p:nvPr>
            <p:ph type="title"/>
          </p:nvPr>
        </p:nvSpPr>
        <p:spPr>
          <a:xfrm>
            <a:off x="1155700" y="241300"/>
            <a:ext cx="13932000" cy="19938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lang="en-US" sz="7600">
                <a:solidFill>
                  <a:srgbClr val="FFFF00"/>
                </a:solidFill>
                <a:latin typeface="Cabin"/>
                <a:ea typeface="Cabin"/>
                <a:cs typeface="Cabin"/>
                <a:sym typeface="Cabin"/>
              </a:rPr>
              <a:t>跳出一个循环</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4" name="Shape 304"/>
        <p:cNvGrpSpPr/>
        <p:nvPr/>
      </p:nvGrpSpPr>
      <p:grpSpPr>
        <a:xfrm>
          <a:off x="0" y="0"/>
          <a:ext cx="0" cy="0"/>
          <a:chOff x="0" y="0"/>
          <a:chExt cx="0" cy="0"/>
        </a:xfrm>
      </p:grpSpPr>
      <p:cxnSp>
        <p:nvCxnSpPr>
          <p:cNvPr id="305" name="Shape 305"/>
          <p:cNvCxnSpPr/>
          <p:nvPr/>
        </p:nvCxnSpPr>
        <p:spPr>
          <a:xfrm rot="10800000">
            <a:off x="11017136" y="557249"/>
            <a:ext cx="14400" cy="566699"/>
          </a:xfrm>
          <a:prstGeom prst="straightConnector1">
            <a:avLst/>
          </a:prstGeom>
          <a:noFill/>
          <a:ln cap="rnd" cmpd="sng" w="76200">
            <a:solidFill>
              <a:srgbClr val="1155CC"/>
            </a:solidFill>
            <a:prstDash val="solid"/>
            <a:miter/>
            <a:headEnd len="med" w="med" type="stealth"/>
            <a:tailEnd len="med" w="med" type="none"/>
          </a:ln>
        </p:spPr>
      </p:cxnSp>
      <p:sp>
        <p:nvSpPr>
          <p:cNvPr id="306" name="Shape 306"/>
          <p:cNvSpPr/>
          <p:nvPr/>
        </p:nvSpPr>
        <p:spPr>
          <a:xfrm>
            <a:off x="9601200" y="1117600"/>
            <a:ext cx="2870100" cy="1269899"/>
          </a:xfrm>
          <a:prstGeom prst="diamond">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rgbClr val="FF0000"/>
              </a:buClr>
              <a:buSzPct val="25000"/>
              <a:buFont typeface="Cabin"/>
              <a:buNone/>
            </a:pPr>
            <a:r>
              <a:rPr b="0" i="0" lang="en-US" sz="3600" u="none" cap="none" strike="noStrike">
                <a:solidFill>
                  <a:srgbClr val="FF0000"/>
                </a:solidFill>
                <a:latin typeface="Cabin"/>
                <a:ea typeface="Cabin"/>
                <a:cs typeface="Cabin"/>
                <a:sym typeface="Cabin"/>
              </a:rPr>
              <a:t>True ?</a:t>
            </a:r>
          </a:p>
        </p:txBody>
      </p:sp>
      <p:cxnSp>
        <p:nvCxnSpPr>
          <p:cNvPr id="307" name="Shape 307"/>
          <p:cNvCxnSpPr/>
          <p:nvPr/>
        </p:nvCxnSpPr>
        <p:spPr>
          <a:xfrm flipH="1" rot="10800000">
            <a:off x="10939461" y="2425849"/>
            <a:ext cx="96899" cy="4019400"/>
          </a:xfrm>
          <a:prstGeom prst="straightConnector1">
            <a:avLst/>
          </a:prstGeom>
          <a:noFill/>
          <a:ln cap="rnd" cmpd="sng" w="76200">
            <a:solidFill>
              <a:srgbClr val="1155CC"/>
            </a:solidFill>
            <a:prstDash val="solid"/>
            <a:miter/>
            <a:headEnd len="med" w="med" type="none"/>
            <a:tailEnd len="med" w="med" type="stealth"/>
          </a:ln>
        </p:spPr>
      </p:cxnSp>
      <p:cxnSp>
        <p:nvCxnSpPr>
          <p:cNvPr id="308" name="Shape 308"/>
          <p:cNvCxnSpPr/>
          <p:nvPr/>
        </p:nvCxnSpPr>
        <p:spPr>
          <a:xfrm rot="10800000">
            <a:off x="12382475" y="1746225"/>
            <a:ext cx="777899" cy="15899"/>
          </a:xfrm>
          <a:prstGeom prst="straightConnector1">
            <a:avLst/>
          </a:prstGeom>
          <a:noFill/>
          <a:ln cap="rnd" cmpd="sng" w="76200">
            <a:solidFill>
              <a:srgbClr val="1155CC"/>
            </a:solidFill>
            <a:prstDash val="solid"/>
            <a:miter/>
            <a:headEnd len="med" w="med" type="none"/>
            <a:tailEnd len="med" w="med" type="none"/>
          </a:ln>
        </p:spPr>
      </p:cxnSp>
      <p:cxnSp>
        <p:nvCxnSpPr>
          <p:cNvPr id="309" name="Shape 309"/>
          <p:cNvCxnSpPr/>
          <p:nvPr/>
        </p:nvCxnSpPr>
        <p:spPr>
          <a:xfrm rot="10800000">
            <a:off x="13190537" y="1746275"/>
            <a:ext cx="0" cy="4708499"/>
          </a:xfrm>
          <a:prstGeom prst="straightConnector1">
            <a:avLst/>
          </a:prstGeom>
          <a:noFill/>
          <a:ln cap="rnd" cmpd="sng" w="76200">
            <a:solidFill>
              <a:srgbClr val="1155CC"/>
            </a:solidFill>
            <a:prstDash val="solid"/>
            <a:miter/>
            <a:headEnd len="med" w="med" type="none"/>
            <a:tailEnd len="med" w="med" type="none"/>
          </a:ln>
        </p:spPr>
      </p:cxnSp>
      <p:cxnSp>
        <p:nvCxnSpPr>
          <p:cNvPr id="310" name="Shape 310"/>
          <p:cNvCxnSpPr/>
          <p:nvPr/>
        </p:nvCxnSpPr>
        <p:spPr>
          <a:xfrm>
            <a:off x="10955336" y="6411911"/>
            <a:ext cx="2187600" cy="14400"/>
          </a:xfrm>
          <a:prstGeom prst="straightConnector1">
            <a:avLst/>
          </a:prstGeom>
          <a:noFill/>
          <a:ln cap="rnd" cmpd="sng" w="76200">
            <a:solidFill>
              <a:srgbClr val="1155CC"/>
            </a:solidFill>
            <a:prstDash val="solid"/>
            <a:miter/>
            <a:headEnd len="med" w="med" type="none"/>
            <a:tailEnd len="med" w="med" type="none"/>
          </a:ln>
        </p:spPr>
      </p:cxnSp>
      <p:cxnSp>
        <p:nvCxnSpPr>
          <p:cNvPr id="311" name="Shape 311"/>
          <p:cNvCxnSpPr/>
          <p:nvPr/>
        </p:nvCxnSpPr>
        <p:spPr>
          <a:xfrm flipH="1">
            <a:off x="9245574" y="1762125"/>
            <a:ext cx="396900" cy="3299"/>
          </a:xfrm>
          <a:prstGeom prst="straightConnector1">
            <a:avLst/>
          </a:prstGeom>
          <a:noFill/>
          <a:ln cap="rnd" cmpd="sng" w="76200">
            <a:solidFill>
              <a:srgbClr val="1155CC"/>
            </a:solidFill>
            <a:prstDash val="solid"/>
            <a:miter/>
            <a:headEnd len="med" w="med" type="none"/>
            <a:tailEnd len="med" w="med" type="stealth"/>
          </a:ln>
        </p:spPr>
      </p:cxnSp>
      <p:cxnSp>
        <p:nvCxnSpPr>
          <p:cNvPr id="312" name="Shape 312"/>
          <p:cNvCxnSpPr/>
          <p:nvPr/>
        </p:nvCxnSpPr>
        <p:spPr>
          <a:xfrm flipH="1" rot="10800000">
            <a:off x="10942636" y="6889874"/>
            <a:ext cx="15899" cy="644400"/>
          </a:xfrm>
          <a:prstGeom prst="straightConnector1">
            <a:avLst/>
          </a:prstGeom>
          <a:noFill/>
          <a:ln cap="rnd" cmpd="sng" w="76200">
            <a:solidFill>
              <a:srgbClr val="1155CC"/>
            </a:solidFill>
            <a:prstDash val="solid"/>
            <a:miter/>
            <a:headEnd len="med" w="med" type="stealth"/>
            <a:tailEnd len="med" w="med" type="none"/>
          </a:ln>
        </p:spPr>
      </p:cxnSp>
      <p:cxnSp>
        <p:nvCxnSpPr>
          <p:cNvPr id="313" name="Shape 313"/>
          <p:cNvCxnSpPr/>
          <p:nvPr/>
        </p:nvCxnSpPr>
        <p:spPr>
          <a:xfrm flipH="1" rot="10800000">
            <a:off x="9202736" y="1752611"/>
            <a:ext cx="58800" cy="5154599"/>
          </a:xfrm>
          <a:prstGeom prst="straightConnector1">
            <a:avLst/>
          </a:prstGeom>
          <a:noFill/>
          <a:ln cap="rnd" cmpd="sng" w="76200">
            <a:solidFill>
              <a:srgbClr val="1155CC"/>
            </a:solidFill>
            <a:prstDash val="solid"/>
            <a:miter/>
            <a:headEnd len="med" w="med" type="stealth"/>
            <a:tailEnd len="med" w="med" type="none"/>
          </a:ln>
        </p:spPr>
      </p:cxnSp>
      <p:cxnSp>
        <p:nvCxnSpPr>
          <p:cNvPr id="314" name="Shape 314"/>
          <p:cNvCxnSpPr/>
          <p:nvPr/>
        </p:nvCxnSpPr>
        <p:spPr>
          <a:xfrm>
            <a:off x="9216150" y="6870200"/>
            <a:ext cx="1723200" cy="36899"/>
          </a:xfrm>
          <a:prstGeom prst="straightConnector1">
            <a:avLst/>
          </a:prstGeom>
          <a:noFill/>
          <a:ln cap="rnd" cmpd="sng" w="76200">
            <a:solidFill>
              <a:srgbClr val="1155CC"/>
            </a:solidFill>
            <a:prstDash val="solid"/>
            <a:miter/>
            <a:headEnd len="med" w="med" type="none"/>
            <a:tailEnd len="med" w="med" type="none"/>
          </a:ln>
        </p:spPr>
      </p:cxnSp>
      <p:sp>
        <p:nvSpPr>
          <p:cNvPr id="315" name="Shape 315"/>
          <p:cNvSpPr txBox="1"/>
          <p:nvPr/>
        </p:nvSpPr>
        <p:spPr>
          <a:xfrm>
            <a:off x="8721725" y="1003300"/>
            <a:ext cx="7239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否</a:t>
            </a:r>
          </a:p>
        </p:txBody>
      </p:sp>
      <p:sp>
        <p:nvSpPr>
          <p:cNvPr id="316" name="Shape 316"/>
          <p:cNvSpPr txBox="1"/>
          <p:nvPr/>
        </p:nvSpPr>
        <p:spPr>
          <a:xfrm>
            <a:off x="9499600" y="7505700"/>
            <a:ext cx="2921099" cy="749399"/>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'Done'</a:t>
            </a:r>
          </a:p>
        </p:txBody>
      </p:sp>
      <p:sp>
        <p:nvSpPr>
          <p:cNvPr id="317" name="Shape 317"/>
          <p:cNvSpPr txBox="1"/>
          <p:nvPr/>
        </p:nvSpPr>
        <p:spPr>
          <a:xfrm>
            <a:off x="12838111" y="1003300"/>
            <a:ext cx="7253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是</a:t>
            </a:r>
          </a:p>
        </p:txBody>
      </p:sp>
      <p:sp>
        <p:nvSpPr>
          <p:cNvPr id="318" name="Shape 318"/>
          <p:cNvSpPr txBox="1"/>
          <p:nvPr/>
        </p:nvSpPr>
        <p:spPr>
          <a:xfrm>
            <a:off x="11760200" y="2400300"/>
            <a:ext cx="2921099" cy="749399"/>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a:t>
            </a:r>
          </a:p>
        </p:txBody>
      </p:sp>
      <p:sp>
        <p:nvSpPr>
          <p:cNvPr id="319" name="Shape 319"/>
          <p:cNvSpPr txBox="1"/>
          <p:nvPr/>
        </p:nvSpPr>
        <p:spPr>
          <a:xfrm>
            <a:off x="11709400" y="5346700"/>
            <a:ext cx="2921099" cy="749399"/>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a:t>
            </a:r>
          </a:p>
        </p:txBody>
      </p:sp>
      <p:cxnSp>
        <p:nvCxnSpPr>
          <p:cNvPr id="320" name="Shape 320"/>
          <p:cNvCxnSpPr/>
          <p:nvPr/>
        </p:nvCxnSpPr>
        <p:spPr>
          <a:xfrm rot="10800000">
            <a:off x="14816037" y="4603711"/>
            <a:ext cx="1016099" cy="1490699"/>
          </a:xfrm>
          <a:prstGeom prst="straightConnector1">
            <a:avLst/>
          </a:prstGeom>
          <a:noFill/>
          <a:ln cap="rnd" cmpd="sng" w="76200">
            <a:solidFill>
              <a:srgbClr val="FFFF00"/>
            </a:solidFill>
            <a:prstDash val="solid"/>
            <a:miter/>
            <a:headEnd len="med" w="med" type="stealth"/>
            <a:tailEnd len="med" w="med" type="none"/>
          </a:ln>
        </p:spPr>
      </p:cxnSp>
      <p:cxnSp>
        <p:nvCxnSpPr>
          <p:cNvPr id="321" name="Shape 321"/>
          <p:cNvCxnSpPr/>
          <p:nvPr/>
        </p:nvCxnSpPr>
        <p:spPr>
          <a:xfrm flipH="1" rot="10800000">
            <a:off x="11952286" y="6069111"/>
            <a:ext cx="3849600" cy="1346100"/>
          </a:xfrm>
          <a:prstGeom prst="straightConnector1">
            <a:avLst/>
          </a:prstGeom>
          <a:noFill/>
          <a:ln cap="rnd" cmpd="sng" w="76200">
            <a:solidFill>
              <a:srgbClr val="FFFF00"/>
            </a:solidFill>
            <a:prstDash val="solid"/>
            <a:miter/>
            <a:headEnd len="med" w="med" type="stealth"/>
            <a:tailEnd len="med" w="med" type="none"/>
          </a:ln>
        </p:spPr>
      </p:cxnSp>
      <p:sp>
        <p:nvSpPr>
          <p:cNvPr id="322" name="Shape 322"/>
          <p:cNvSpPr txBox="1"/>
          <p:nvPr/>
        </p:nvSpPr>
        <p:spPr>
          <a:xfrm>
            <a:off x="1752600" y="1195375"/>
            <a:ext cx="6558000" cy="33243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while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True</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line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00FF"/>
                </a:solidFill>
                <a:latin typeface="Courier New"/>
                <a:ea typeface="Courier New"/>
                <a:cs typeface="Courier New"/>
                <a:sym typeface="Courier New"/>
              </a:rPr>
              <a:t>raw_input</a:t>
            </a:r>
            <a:r>
              <a:rPr b="0" i="0" lang="en-US" sz="3000" u="none" cap="none" strike="noStrike">
                <a:solidFill>
                  <a:schemeClr val="lt1"/>
                </a:solidFill>
                <a:latin typeface="Courier New"/>
                <a:ea typeface="Courier New"/>
                <a:cs typeface="Courier New"/>
                <a:sym typeface="Courier New"/>
              </a:rPr>
              <a:t>(</a:t>
            </a:r>
            <a:r>
              <a:rPr b="0" i="0" lang="en-US" sz="3000" u="none" cap="none" strike="noStrike">
                <a:solidFill>
                  <a:srgbClr val="FF7F00"/>
                </a:solidFill>
                <a:latin typeface="Courier New"/>
                <a:ea typeface="Courier New"/>
                <a:cs typeface="Courier New"/>
                <a:sym typeface="Courier New"/>
              </a:rPr>
              <a:t>'&gt; '</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if </a:t>
            </a:r>
            <a:r>
              <a:rPr b="0" i="0" lang="en-US" sz="3000" u="none" cap="none" strike="noStrike">
                <a:solidFill>
                  <a:srgbClr val="00FF00"/>
                </a:solidFill>
                <a:latin typeface="Courier New"/>
                <a:ea typeface="Courier New"/>
                <a:cs typeface="Courier New"/>
                <a:sym typeface="Courier New"/>
              </a:rPr>
              <a:t>line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'done' </a:t>
            </a:r>
            <a:r>
              <a:rPr b="0" i="0" lang="en-US" sz="30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break</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line</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'Done!'</a:t>
            </a:r>
          </a:p>
        </p:txBody>
      </p:sp>
      <p:cxnSp>
        <p:nvCxnSpPr>
          <p:cNvPr id="323" name="Shape 323"/>
          <p:cNvCxnSpPr/>
          <p:nvPr/>
        </p:nvCxnSpPr>
        <p:spPr>
          <a:xfrm rot="10800000">
            <a:off x="1318899" y="3504149"/>
            <a:ext cx="348900" cy="544500"/>
          </a:xfrm>
          <a:prstGeom prst="straightConnector1">
            <a:avLst/>
          </a:prstGeom>
          <a:noFill/>
          <a:ln cap="rnd" cmpd="sng" w="50800">
            <a:solidFill>
              <a:srgbClr val="FFFF00"/>
            </a:solidFill>
            <a:prstDash val="solid"/>
            <a:miter/>
            <a:headEnd len="med" w="med" type="stealth"/>
            <a:tailEnd len="med" w="med" type="none"/>
          </a:ln>
        </p:spPr>
      </p:cxnSp>
      <p:cxnSp>
        <p:nvCxnSpPr>
          <p:cNvPr id="324" name="Shape 324"/>
          <p:cNvCxnSpPr/>
          <p:nvPr/>
        </p:nvCxnSpPr>
        <p:spPr>
          <a:xfrm flipH="1" rot="10800000">
            <a:off x="1312400" y="3085225"/>
            <a:ext cx="1787100" cy="377099"/>
          </a:xfrm>
          <a:prstGeom prst="straightConnector1">
            <a:avLst/>
          </a:prstGeom>
          <a:noFill/>
          <a:ln cap="rnd" cmpd="sng" w="50800">
            <a:solidFill>
              <a:srgbClr val="FFFF00"/>
            </a:solidFill>
            <a:prstDash val="solid"/>
            <a:miter/>
            <a:headEnd len="med" w="med" type="stealth"/>
            <a:tailEnd len="med" w="med" type="none"/>
          </a:ln>
        </p:spPr>
      </p:cxnSp>
      <p:cxnSp>
        <p:nvCxnSpPr>
          <p:cNvPr id="325" name="Shape 325"/>
          <p:cNvCxnSpPr/>
          <p:nvPr/>
        </p:nvCxnSpPr>
        <p:spPr>
          <a:xfrm rot="10800000">
            <a:off x="13209448" y="3186137"/>
            <a:ext cx="1401899" cy="822300"/>
          </a:xfrm>
          <a:prstGeom prst="straightConnector1">
            <a:avLst/>
          </a:prstGeom>
          <a:noFill/>
          <a:ln cap="rnd" cmpd="sng" w="76200">
            <a:solidFill>
              <a:srgbClr val="1155CC"/>
            </a:solidFill>
            <a:prstDash val="solid"/>
            <a:miter/>
            <a:headEnd len="med" w="med" type="none"/>
            <a:tailEnd len="med" w="med" type="none"/>
          </a:ln>
        </p:spPr>
      </p:cxnSp>
      <p:pic>
        <p:nvPicPr>
          <p:cNvPr id="326" name="Shape 326"/>
          <p:cNvPicPr preferRelativeResize="0"/>
          <p:nvPr/>
        </p:nvPicPr>
        <p:blipFill rotWithShape="1">
          <a:blip r:embed="rId3">
            <a:alphaModFix/>
          </a:blip>
          <a:srcRect b="0" l="0" r="0" t="0"/>
          <a:stretch/>
        </p:blipFill>
        <p:spPr>
          <a:xfrm>
            <a:off x="3238500" y="6126162"/>
            <a:ext cx="2184399" cy="2039937"/>
          </a:xfrm>
          <a:prstGeom prst="rect">
            <a:avLst/>
          </a:prstGeom>
          <a:noFill/>
          <a:ln>
            <a:noFill/>
          </a:ln>
        </p:spPr>
      </p:pic>
      <p:sp>
        <p:nvSpPr>
          <p:cNvPr id="327" name="Shape 327"/>
          <p:cNvSpPr txBox="1"/>
          <p:nvPr/>
        </p:nvSpPr>
        <p:spPr>
          <a:xfrm>
            <a:off x="587375" y="8337550"/>
            <a:ext cx="8360399" cy="5333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2900" u="sng" cap="none" strike="noStrike">
                <a:solidFill>
                  <a:srgbClr val="FFFF00"/>
                </a:solidFill>
                <a:latin typeface="Cabin"/>
                <a:ea typeface="Cabin"/>
                <a:cs typeface="Cabin"/>
                <a:sym typeface="Cabin"/>
                <a:hlinkClick r:id="rId4"/>
              </a:rPr>
              <a:t>http://en.wikipedia.org/wiki/Transporter_(Star_Trek)</a:t>
            </a:r>
          </a:p>
        </p:txBody>
      </p:sp>
      <p:sp>
        <p:nvSpPr>
          <p:cNvPr id="328" name="Shape 328"/>
          <p:cNvSpPr txBox="1"/>
          <p:nvPr/>
        </p:nvSpPr>
        <p:spPr>
          <a:xfrm>
            <a:off x="13665200" y="3873500"/>
            <a:ext cx="2184300" cy="749399"/>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break</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2" name="Shape 332"/>
        <p:cNvGrpSpPr/>
        <p:nvPr/>
      </p:nvGrpSpPr>
      <p:grpSpPr>
        <a:xfrm>
          <a:off x="0" y="0"/>
          <a:ext cx="0" cy="0"/>
          <a:chOff x="0" y="0"/>
          <a:chExt cx="0" cy="0"/>
        </a:xfrm>
      </p:grpSpPr>
      <p:sp>
        <p:nvSpPr>
          <p:cNvPr id="333" name="Shape 333"/>
          <p:cNvSpPr txBox="1"/>
          <p:nvPr>
            <p:ph idx="1" type="body"/>
          </p:nvPr>
        </p:nvSpPr>
        <p:spPr>
          <a:xfrm>
            <a:off x="1968500" y="2235200"/>
            <a:ext cx="12738600" cy="1492799"/>
          </a:xfrm>
          <a:prstGeom prst="rect">
            <a:avLst/>
          </a:prstGeom>
          <a:noFill/>
          <a:ln>
            <a:noFill/>
          </a:ln>
        </p:spPr>
        <p:txBody>
          <a:bodyPr anchorCtr="0" anchor="ctr" bIns="38100" lIns="38100" rIns="38100" tIns="38100">
            <a:noAutofit/>
          </a:bodyPr>
          <a:lstStyle/>
          <a:p>
            <a:pPr indent="0" lvl="0" marL="0" marR="0" rtl="0" algn="l">
              <a:lnSpc>
                <a:spcPct val="100000"/>
              </a:lnSpc>
              <a:spcBef>
                <a:spcPts val="0"/>
              </a:spcBef>
              <a:spcAft>
                <a:spcPts val="0"/>
              </a:spcAft>
              <a:buNone/>
            </a:pPr>
            <a:r>
              <a:rPr b="0" i="0" lang="en-US" sz="3600" u="none" cap="none" strike="noStrike">
                <a:solidFill>
                  <a:srgbClr val="FFFF00"/>
                </a:solidFill>
                <a:latin typeface="Cabin"/>
                <a:ea typeface="Cabin"/>
                <a:cs typeface="Cabin"/>
                <a:sym typeface="Cabin"/>
              </a:rPr>
              <a:t>continue</a:t>
            </a:r>
            <a:r>
              <a:rPr b="0" i="0" lang="en-US" sz="3600" u="none" cap="none" strike="noStrike">
                <a:solidFill>
                  <a:schemeClr val="lt1"/>
                </a:solidFill>
                <a:latin typeface="Cabin"/>
                <a:ea typeface="Cabin"/>
                <a:cs typeface="Cabin"/>
                <a:sym typeface="Cabin"/>
              </a:rPr>
              <a:t> </a:t>
            </a:r>
            <a:r>
              <a:rPr lang="en-US" sz="3600">
                <a:solidFill>
                  <a:schemeClr val="lt1"/>
                </a:solidFill>
                <a:latin typeface="Cabin"/>
                <a:ea typeface="Cabin"/>
                <a:cs typeface="Cabin"/>
                <a:sym typeface="Cabin"/>
              </a:rPr>
              <a:t>表达式结束</a:t>
            </a:r>
            <a:r>
              <a:rPr lang="en-US" sz="3600">
                <a:solidFill>
                  <a:srgbClr val="00FFFF"/>
                </a:solidFill>
                <a:latin typeface="Courier New"/>
                <a:ea typeface="Courier New"/>
                <a:cs typeface="Courier New"/>
                <a:sym typeface="Courier New"/>
              </a:rPr>
              <a:t>当前</a:t>
            </a:r>
            <a:r>
              <a:rPr lang="en-US" sz="3600">
                <a:solidFill>
                  <a:schemeClr val="lt1"/>
                </a:solidFill>
                <a:latin typeface="Cabin"/>
                <a:ea typeface="Cabin"/>
                <a:cs typeface="Cabin"/>
                <a:sym typeface="Cabin"/>
              </a:rPr>
              <a:t>的循环并回到开头开始下一个循环</a:t>
            </a:r>
          </a:p>
        </p:txBody>
      </p:sp>
      <p:sp>
        <p:nvSpPr>
          <p:cNvPr id="334" name="Shape 334"/>
          <p:cNvSpPr txBox="1"/>
          <p:nvPr/>
        </p:nvSpPr>
        <p:spPr>
          <a:xfrm>
            <a:off x="3098800" y="4146550"/>
            <a:ext cx="6032399" cy="4432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while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True</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line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00FF"/>
                </a:solidFill>
                <a:latin typeface="Courier New"/>
                <a:ea typeface="Courier New"/>
                <a:cs typeface="Courier New"/>
                <a:sym typeface="Courier New"/>
              </a:rPr>
              <a:t>raw_input</a:t>
            </a:r>
            <a:r>
              <a:rPr b="0" i="0" lang="en-US" sz="3000" u="none" cap="none" strike="noStrike">
                <a:solidFill>
                  <a:schemeClr val="lt1"/>
                </a:solidFill>
                <a:latin typeface="Courier New"/>
                <a:ea typeface="Courier New"/>
                <a:cs typeface="Courier New"/>
                <a:sym typeface="Courier New"/>
              </a:rPr>
              <a:t>(</a:t>
            </a:r>
            <a:r>
              <a:rPr b="0" i="0" lang="en-US" sz="3000" u="none" cap="none" strike="noStrike">
                <a:solidFill>
                  <a:srgbClr val="FF7F00"/>
                </a:solidFill>
                <a:latin typeface="Courier New"/>
                <a:ea typeface="Courier New"/>
                <a:cs typeface="Courier New"/>
                <a:sym typeface="Courier New"/>
              </a:rPr>
              <a:t>'&gt; '</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if</a:t>
            </a:r>
            <a:r>
              <a:rPr b="0" i="0" lang="en-US" sz="3000" u="none" cap="none" strike="noStrike">
                <a:solidFill>
                  <a:srgbClr val="00FF00"/>
                </a:solidFill>
                <a:latin typeface="Courier New"/>
                <a:ea typeface="Courier New"/>
                <a:cs typeface="Courier New"/>
                <a:sym typeface="Courier New"/>
              </a:rPr>
              <a:t> line</a:t>
            </a:r>
            <a:r>
              <a:rPr b="0" i="0" lang="en-US" sz="3000" u="none" cap="none" strike="noStrike">
                <a:solidFill>
                  <a:schemeClr val="lt1"/>
                </a:solidFill>
                <a:latin typeface="Courier New"/>
                <a:ea typeface="Courier New"/>
                <a:cs typeface="Courier New"/>
                <a:sym typeface="Courier New"/>
              </a:rPr>
              <a:t>[0] </a:t>
            </a:r>
            <a:r>
              <a:rPr b="0" i="0" lang="en-US" sz="3000" u="none" cap="none" strike="noStrike">
                <a:solidFill>
                  <a:srgbClr val="00FFFF"/>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 </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continue</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if </a:t>
            </a:r>
            <a:r>
              <a:rPr b="0" i="0" lang="en-US" sz="3000" u="none" cap="none" strike="noStrike">
                <a:solidFill>
                  <a:srgbClr val="00FF00"/>
                </a:solidFill>
                <a:latin typeface="Courier New"/>
                <a:ea typeface="Courier New"/>
                <a:cs typeface="Courier New"/>
                <a:sym typeface="Courier New"/>
              </a:rPr>
              <a:t>line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'done' </a:t>
            </a:r>
            <a:r>
              <a:rPr lang="en-US" sz="3000">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break</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line</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'Done!'</a:t>
            </a:r>
          </a:p>
        </p:txBody>
      </p:sp>
      <p:sp>
        <p:nvSpPr>
          <p:cNvPr id="335" name="Shape 335"/>
          <p:cNvSpPr txBox="1"/>
          <p:nvPr/>
        </p:nvSpPr>
        <p:spPr>
          <a:xfrm>
            <a:off x="10639425" y="4494212"/>
            <a:ext cx="3576599" cy="3876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 </a:t>
            </a:r>
            <a:r>
              <a:rPr b="0" i="0" lang="en-US" sz="3600" u="none" cap="none" strike="noStrike">
                <a:solidFill>
                  <a:srgbClr val="00FF00"/>
                </a:solidFill>
                <a:latin typeface="Cabin"/>
                <a:ea typeface="Cabin"/>
                <a:cs typeface="Cabin"/>
                <a:sym typeface="Cabin"/>
              </a:rPr>
              <a:t>hello there</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hello there</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 </a:t>
            </a:r>
            <a:r>
              <a:rPr b="0" i="0" lang="en-US" sz="3600" u="none" cap="none" strike="noStrike">
                <a:solidFill>
                  <a:srgbClr val="00FF00"/>
                </a:solidFill>
                <a:latin typeface="Cabin"/>
                <a:ea typeface="Cabin"/>
                <a:cs typeface="Cabin"/>
                <a:sym typeface="Cabin"/>
              </a:rPr>
              <a:t># don't print this</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 </a:t>
            </a:r>
            <a:r>
              <a:rPr b="0" i="0" lang="en-US" sz="3600" u="none" cap="none" strike="noStrike">
                <a:solidFill>
                  <a:srgbClr val="00FF00"/>
                </a:solidFill>
                <a:latin typeface="Cabin"/>
                <a:ea typeface="Cabin"/>
                <a:cs typeface="Cabin"/>
                <a:sym typeface="Cabin"/>
              </a:rPr>
              <a:t>print this!</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print this!</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 </a:t>
            </a:r>
            <a:r>
              <a:rPr b="0" i="0" lang="en-US" sz="3600" u="none" cap="none" strike="noStrike">
                <a:solidFill>
                  <a:srgbClr val="00FF00"/>
                </a:solidFill>
                <a:latin typeface="Cabin"/>
                <a:ea typeface="Cabin"/>
                <a:cs typeface="Cabin"/>
                <a:sym typeface="Cabin"/>
              </a:rPr>
              <a:t>done</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Done!</a:t>
            </a:r>
          </a:p>
        </p:txBody>
      </p:sp>
      <p:sp>
        <p:nvSpPr>
          <p:cNvPr id="336" name="Shape 336"/>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lang="en-US" sz="7200">
                <a:solidFill>
                  <a:srgbClr val="FFFF00"/>
                </a:solidFill>
                <a:latin typeface="Cabin"/>
                <a:ea typeface="Cabin"/>
                <a:cs typeface="Cabin"/>
                <a:sym typeface="Cabin"/>
              </a:rPr>
              <a:t>用</a:t>
            </a:r>
            <a:r>
              <a:rPr b="0" i="0" lang="en-US" sz="7200" u="none" cap="none" strike="noStrike">
                <a:solidFill>
                  <a:srgbClr val="FFFF00"/>
                </a:solidFill>
                <a:latin typeface="Cabin"/>
                <a:ea typeface="Cabin"/>
                <a:cs typeface="Cabin"/>
                <a:sym typeface="Cabin"/>
              </a:rPr>
              <a:t> continue 语句结束一个循环</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0" name="Shape 340"/>
        <p:cNvGrpSpPr/>
        <p:nvPr/>
      </p:nvGrpSpPr>
      <p:grpSpPr>
        <a:xfrm>
          <a:off x="0" y="0"/>
          <a:ext cx="0" cy="0"/>
          <a:chOff x="0" y="0"/>
          <a:chExt cx="0" cy="0"/>
        </a:xfrm>
      </p:grpSpPr>
      <p:sp>
        <p:nvSpPr>
          <p:cNvPr id="341" name="Shape 341"/>
          <p:cNvSpPr txBox="1"/>
          <p:nvPr/>
        </p:nvSpPr>
        <p:spPr>
          <a:xfrm>
            <a:off x="3098800" y="4146550"/>
            <a:ext cx="6499500" cy="4432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while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True</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line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00FF"/>
                </a:solidFill>
                <a:latin typeface="Courier New"/>
                <a:ea typeface="Courier New"/>
                <a:cs typeface="Courier New"/>
                <a:sym typeface="Courier New"/>
              </a:rPr>
              <a:t>raw_input</a:t>
            </a:r>
            <a:r>
              <a:rPr b="0" i="0" lang="en-US" sz="3000" u="none" cap="none" strike="noStrike">
                <a:solidFill>
                  <a:schemeClr val="lt1"/>
                </a:solidFill>
                <a:latin typeface="Courier New"/>
                <a:ea typeface="Courier New"/>
                <a:cs typeface="Courier New"/>
                <a:sym typeface="Courier New"/>
              </a:rPr>
              <a:t>(</a:t>
            </a:r>
            <a:r>
              <a:rPr b="0" i="0" lang="en-US" sz="3000" u="none" cap="none" strike="noStrike">
                <a:solidFill>
                  <a:srgbClr val="FF7F00"/>
                </a:solidFill>
                <a:latin typeface="Courier New"/>
                <a:ea typeface="Courier New"/>
                <a:cs typeface="Courier New"/>
                <a:sym typeface="Courier New"/>
              </a:rPr>
              <a:t>'&gt; '</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if</a:t>
            </a:r>
            <a:r>
              <a:rPr b="0" i="0" lang="en-US" sz="3000" u="none" cap="none" strike="noStrike">
                <a:solidFill>
                  <a:srgbClr val="00FF00"/>
                </a:solidFill>
                <a:latin typeface="Courier New"/>
                <a:ea typeface="Courier New"/>
                <a:cs typeface="Courier New"/>
                <a:sym typeface="Courier New"/>
              </a:rPr>
              <a:t> line</a:t>
            </a:r>
            <a:r>
              <a:rPr b="0" i="0" lang="en-US" sz="3000" u="none" cap="none" strike="noStrike">
                <a:solidFill>
                  <a:schemeClr val="lt1"/>
                </a:solidFill>
                <a:latin typeface="Courier New"/>
                <a:ea typeface="Courier New"/>
                <a:cs typeface="Courier New"/>
                <a:sym typeface="Courier New"/>
              </a:rPr>
              <a:t>[0] </a:t>
            </a:r>
            <a:r>
              <a:rPr b="0" i="0" lang="en-US" sz="3000" u="none" cap="none" strike="noStrike">
                <a:solidFill>
                  <a:srgbClr val="00FFFF"/>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 </a:t>
            </a:r>
            <a:r>
              <a:rPr b="0" i="0" lang="en-US" sz="30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continue</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if </a:t>
            </a:r>
            <a:r>
              <a:rPr b="0" i="0" lang="en-US" sz="3000" u="none" cap="none" strike="noStrike">
                <a:solidFill>
                  <a:srgbClr val="00FF00"/>
                </a:solidFill>
                <a:latin typeface="Courier New"/>
                <a:ea typeface="Courier New"/>
                <a:cs typeface="Courier New"/>
                <a:sym typeface="Courier New"/>
              </a:rPr>
              <a:t>line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'done' </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break</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line</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'Done!'</a:t>
            </a:r>
          </a:p>
        </p:txBody>
      </p:sp>
      <p:sp>
        <p:nvSpPr>
          <p:cNvPr id="342" name="Shape 342"/>
          <p:cNvSpPr txBox="1"/>
          <p:nvPr/>
        </p:nvSpPr>
        <p:spPr>
          <a:xfrm>
            <a:off x="11172825" y="4494212"/>
            <a:ext cx="3576637" cy="3876675"/>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 </a:t>
            </a:r>
            <a:r>
              <a:rPr b="0" i="0" lang="en-US" sz="3600" u="none" cap="none" strike="noStrike">
                <a:solidFill>
                  <a:srgbClr val="00FF00"/>
                </a:solidFill>
                <a:latin typeface="Cabin"/>
                <a:ea typeface="Cabin"/>
                <a:cs typeface="Cabin"/>
                <a:sym typeface="Cabin"/>
              </a:rPr>
              <a:t>hello there</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hello there</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 </a:t>
            </a:r>
            <a:r>
              <a:rPr b="0" i="0" lang="en-US" sz="3600" u="none" cap="none" strike="noStrike">
                <a:solidFill>
                  <a:srgbClr val="00FF00"/>
                </a:solidFill>
                <a:latin typeface="Cabin"/>
                <a:ea typeface="Cabin"/>
                <a:cs typeface="Cabin"/>
                <a:sym typeface="Cabin"/>
              </a:rPr>
              <a:t># don't print this</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 </a:t>
            </a:r>
            <a:r>
              <a:rPr b="0" i="0" lang="en-US" sz="3600" u="none" cap="none" strike="noStrike">
                <a:solidFill>
                  <a:srgbClr val="00FF00"/>
                </a:solidFill>
                <a:latin typeface="Cabin"/>
                <a:ea typeface="Cabin"/>
                <a:cs typeface="Cabin"/>
                <a:sym typeface="Cabin"/>
              </a:rPr>
              <a:t>print this!</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print this!</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 </a:t>
            </a:r>
            <a:r>
              <a:rPr b="0" i="0" lang="en-US" sz="3600" u="none" cap="none" strike="noStrike">
                <a:solidFill>
                  <a:srgbClr val="00FF00"/>
                </a:solidFill>
                <a:latin typeface="Cabin"/>
                <a:ea typeface="Cabin"/>
                <a:cs typeface="Cabin"/>
                <a:sym typeface="Cabin"/>
              </a:rPr>
              <a:t>done</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Done!</a:t>
            </a:r>
          </a:p>
        </p:txBody>
      </p:sp>
      <p:cxnSp>
        <p:nvCxnSpPr>
          <p:cNvPr id="343" name="Shape 343"/>
          <p:cNvCxnSpPr/>
          <p:nvPr/>
        </p:nvCxnSpPr>
        <p:spPr>
          <a:xfrm flipH="1">
            <a:off x="2930400" y="4975800"/>
            <a:ext cx="150899" cy="719999"/>
          </a:xfrm>
          <a:prstGeom prst="straightConnector1">
            <a:avLst/>
          </a:prstGeom>
          <a:noFill/>
          <a:ln cap="rnd" cmpd="sng" w="50800">
            <a:solidFill>
              <a:srgbClr val="FFFF00"/>
            </a:solidFill>
            <a:prstDash val="solid"/>
            <a:miter/>
            <a:headEnd len="med" w="med" type="stealth"/>
            <a:tailEnd len="med" w="med" type="none"/>
          </a:ln>
        </p:spPr>
      </p:cxnSp>
      <p:cxnSp>
        <p:nvCxnSpPr>
          <p:cNvPr id="344" name="Shape 344"/>
          <p:cNvCxnSpPr/>
          <p:nvPr/>
        </p:nvCxnSpPr>
        <p:spPr>
          <a:xfrm>
            <a:off x="2874961" y="5695950"/>
            <a:ext cx="1907099" cy="440399"/>
          </a:xfrm>
          <a:prstGeom prst="straightConnector1">
            <a:avLst/>
          </a:prstGeom>
          <a:noFill/>
          <a:ln cap="rnd" cmpd="sng" w="50800">
            <a:solidFill>
              <a:srgbClr val="FFFF00"/>
            </a:solidFill>
            <a:prstDash val="solid"/>
            <a:miter/>
            <a:headEnd len="med" w="med" type="stealth"/>
            <a:tailEnd len="med" w="med" type="none"/>
          </a:ln>
        </p:spPr>
      </p:cxnSp>
      <p:sp>
        <p:nvSpPr>
          <p:cNvPr id="345" name="Shape 345"/>
          <p:cNvSpPr txBox="1"/>
          <p:nvPr>
            <p:ph idx="1" type="body"/>
          </p:nvPr>
        </p:nvSpPr>
        <p:spPr>
          <a:xfrm>
            <a:off x="1968500" y="2235200"/>
            <a:ext cx="12738600" cy="1492799"/>
          </a:xfrm>
          <a:prstGeom prst="rect">
            <a:avLst/>
          </a:prstGeom>
          <a:noFill/>
          <a:ln>
            <a:noFill/>
          </a:ln>
        </p:spPr>
        <p:txBody>
          <a:bodyPr anchorCtr="0" anchor="ctr" bIns="38100" lIns="38100" rIns="38100" tIns="38100">
            <a:noAutofit/>
          </a:bodyPr>
          <a:lstStyle/>
          <a:p>
            <a:pPr indent="0" lvl="0" marL="0" marR="0" rtl="0" algn="l">
              <a:lnSpc>
                <a:spcPct val="100000"/>
              </a:lnSpc>
              <a:spcBef>
                <a:spcPts val="0"/>
              </a:spcBef>
              <a:spcAft>
                <a:spcPts val="0"/>
              </a:spcAft>
              <a:buNone/>
            </a:pPr>
            <a:r>
              <a:rPr b="0" i="0" lang="en-US" sz="3600" u="none" cap="none" strike="noStrike">
                <a:solidFill>
                  <a:srgbClr val="FFFF00"/>
                </a:solidFill>
                <a:latin typeface="Cabin"/>
                <a:ea typeface="Cabin"/>
                <a:cs typeface="Cabin"/>
                <a:sym typeface="Cabin"/>
              </a:rPr>
              <a:t>continue</a:t>
            </a:r>
            <a:r>
              <a:rPr b="0" i="0" lang="en-US" sz="3600" u="none" cap="none" strike="noStrike">
                <a:solidFill>
                  <a:schemeClr val="lt1"/>
                </a:solidFill>
                <a:latin typeface="Cabin"/>
                <a:ea typeface="Cabin"/>
                <a:cs typeface="Cabin"/>
                <a:sym typeface="Cabin"/>
              </a:rPr>
              <a:t> </a:t>
            </a:r>
            <a:r>
              <a:rPr lang="en-US" sz="3600">
                <a:solidFill>
                  <a:schemeClr val="lt1"/>
                </a:solidFill>
                <a:latin typeface="Cabin"/>
                <a:ea typeface="Cabin"/>
                <a:cs typeface="Cabin"/>
                <a:sym typeface="Cabin"/>
              </a:rPr>
              <a:t>表达式结束</a:t>
            </a:r>
            <a:r>
              <a:rPr lang="en-US" sz="3600">
                <a:solidFill>
                  <a:srgbClr val="00FFFF"/>
                </a:solidFill>
                <a:latin typeface="Courier New"/>
                <a:ea typeface="Courier New"/>
                <a:cs typeface="Courier New"/>
                <a:sym typeface="Courier New"/>
              </a:rPr>
              <a:t>当前</a:t>
            </a:r>
            <a:r>
              <a:rPr lang="en-US" sz="3600">
                <a:solidFill>
                  <a:schemeClr val="lt1"/>
                </a:solidFill>
                <a:latin typeface="Cabin"/>
                <a:ea typeface="Cabin"/>
                <a:cs typeface="Cabin"/>
                <a:sym typeface="Cabin"/>
              </a:rPr>
              <a:t>的循环并回到开头开始下一个循环</a:t>
            </a:r>
          </a:p>
        </p:txBody>
      </p:sp>
      <p:sp>
        <p:nvSpPr>
          <p:cNvPr id="346" name="Shape 346"/>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lang="en-US" sz="7200">
                <a:solidFill>
                  <a:srgbClr val="FFFF00"/>
                </a:solidFill>
                <a:latin typeface="Cabin"/>
                <a:ea typeface="Cabin"/>
                <a:cs typeface="Cabin"/>
                <a:sym typeface="Cabin"/>
              </a:rPr>
              <a:t>用</a:t>
            </a:r>
            <a:r>
              <a:rPr b="0" i="0" lang="en-US" sz="7200" u="none" cap="none" strike="noStrike">
                <a:solidFill>
                  <a:srgbClr val="FFFF00"/>
                </a:solidFill>
                <a:latin typeface="Cabin"/>
                <a:ea typeface="Cabin"/>
                <a:cs typeface="Cabin"/>
                <a:sym typeface="Cabin"/>
              </a:rPr>
              <a:t> continue 语句结束一个循环</a:t>
            </a:r>
          </a:p>
        </p:txBody>
      </p:sp>
    </p:spTree>
  </p:cSld>
  <p:clrMapOvr>
    <a:masterClrMapping/>
  </p:clrMapOvr>
</p:sld>
</file>

<file path=ppt/theme/theme1.xml><?xml version="1.0" encoding="utf-8"?>
<a:theme xmlns:a="http://schemas.openxmlformats.org/drawingml/2006/main" xmlns:r="http://schemas.openxmlformats.org/officeDocument/2006/relationships"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amp; Bullets">
  <a:themeElements>
    <a:clrScheme name="">
      <a:dk1>
        <a:srgbClr val="808080"/>
      </a:dk1>
      <a:lt1>
        <a:srgbClr val="FFFFFF"/>
      </a:lt1>
      <a:dk2>
        <a:srgbClr val="000000"/>
      </a:dk2>
      <a:lt2>
        <a:srgbClr val="000000"/>
      </a:lt2>
      <a:accent1>
        <a:srgbClr val="FFFF00"/>
      </a:accent1>
      <a:accent2>
        <a:srgbClr val="333399"/>
      </a:accent2>
      <a:accent3>
        <a:srgbClr val="AAAAAA"/>
      </a:accent3>
      <a:accent4>
        <a:srgbClr val="DADADA"/>
      </a:accent4>
      <a:accent5>
        <a:srgbClr val="FF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amp; Bullets - 2 Column">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Title &amp; Bullets">
  <a:themeElements>
    <a:clrScheme name="">
      <a:dk1>
        <a:srgbClr val="808080"/>
      </a:dk1>
      <a:lt1>
        <a:srgbClr val="FFFFFF"/>
      </a:lt1>
      <a:dk2>
        <a:srgbClr val="000000"/>
      </a:dk2>
      <a:lt2>
        <a:srgbClr val="000000"/>
      </a:lt2>
      <a:accent1>
        <a:srgbClr val="00FF00"/>
      </a:accent1>
      <a:accent2>
        <a:srgbClr val="333399"/>
      </a:accent2>
      <a:accent3>
        <a:srgbClr val="AAAAAA"/>
      </a:accent3>
      <a:accent4>
        <a:srgbClr val="DADADA"/>
      </a:accent4>
      <a:accent5>
        <a:srgbClr val="AA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Title - Center">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