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8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69" autoAdjust="0"/>
    <p:restoredTop sz="94660"/>
  </p:normalViewPr>
  <p:slideViewPr>
    <p:cSldViewPr>
      <p:cViewPr>
        <p:scale>
          <a:sx n="95" d="100"/>
          <a:sy n="95" d="100"/>
        </p:scale>
        <p:origin x="-1810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D0948-9C42-4C90-B66D-89350AF37D84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AA37C-04DC-4037-A8B1-2E8926AAF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AA37C-04DC-4037-A8B1-2E8926AAF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8D85690-B393-43C1-8E4A-AA40322B957C}" type="datetimeFigureOut">
              <a:rPr lang="en-US" smtClean="0"/>
              <a:t>8/6/2024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B5B2E8-9D6D-47B2-8777-34C361923F9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lancet.com/" TargetMode="External"/><Relationship Id="rId3" Type="http://schemas.openxmlformats.org/officeDocument/2006/relationships/hyperlink" Target="https://www.google.com/amp/s/blog.coupler.io/data-transformation-techniques/amp/" TargetMode="External"/><Relationship Id="rId7" Type="http://schemas.openxmlformats.org/officeDocument/2006/relationships/hyperlink" Target="https://itrexgroup.com/blog/predictive-analytics-in-healthcare-top-use-cases/" TargetMode="External"/><Relationship Id="rId2" Type="http://schemas.openxmlformats.org/officeDocument/2006/relationships/hyperlink" Target="https://www.getcensus.com/blog/understanding-the-significance-of-data-qual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ssgeneral.org/news/press-release/artificial-intelligence-may-help-detect-alzheimers-diseases-from-routine" TargetMode="External"/><Relationship Id="rId5" Type="http://schemas.openxmlformats.org/officeDocument/2006/relationships/hyperlink" Target="https://www.tamr.com/blog/data-cleaning-101" TargetMode="External"/><Relationship Id="rId4" Type="http://schemas.openxmlformats.org/officeDocument/2006/relationships/hyperlink" Target="https://within3.com/blog/types-of-healthcare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33400"/>
            <a:ext cx="6629400" cy="441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 6010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2 ASST.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BY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Bukola</a:t>
            </a:r>
            <a:r>
              <a:rPr lang="en-US" dirty="0" smtClean="0"/>
              <a:t>, </a:t>
            </a:r>
            <a:r>
              <a:rPr lang="en-US" dirty="0" err="1" smtClean="0"/>
              <a:t>Afuwape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5686926"/>
          </a:xfrm>
        </p:spPr>
        <p:txBody>
          <a:bodyPr>
            <a:normAutofit fontScale="77500" lnSpcReduction="20000"/>
          </a:bodyPr>
          <a:lstStyle/>
          <a:p>
            <a:pPr marL="109728" indent="0">
              <a:lnSpc>
                <a:spcPct val="170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lnSpc>
                <a:spcPct val="17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 AND RECCOMENDATION</a:t>
            </a:r>
          </a:p>
          <a:p>
            <a:pPr marL="109728" indent="0">
              <a:lnSpc>
                <a:spcPct val="170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study of Medical data using predictive technique aid the healthcare industry deliver proactive health-care,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aid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health professionals make informed decisions on patient care that improve outcomes.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Anderson cancer center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ensure that patient’s health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record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handled with confidentiality, made accessible for analysis 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foster meaningful engagement within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healthcare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medical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community.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152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REFERENCES</a:t>
            </a:r>
          </a:p>
          <a:p>
            <a:pPr marL="0" indent="0" algn="ctr">
              <a:buNone/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www.getcensus.com/blog/understanding-the-significance-of-data-quality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https://www.google.com/amp/s/blog.coupler.io/data-transformation-techniques/amp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within3.com/blog/types-of-healthcare-data</a:t>
            </a:r>
            <a:endParaRPr lang="en-US" dirty="0" smtClean="0"/>
          </a:p>
          <a:p>
            <a:pPr marL="109728" indent="0"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www.tamr.com/blog/data-cleaning-101</a:t>
            </a:r>
            <a:endParaRPr lang="en-US" sz="2800" dirty="0" smtClean="0"/>
          </a:p>
          <a:p>
            <a:pPr marL="109728" indent="0">
              <a:lnSpc>
                <a:spcPct val="110000"/>
              </a:lnSpc>
              <a:buNone/>
            </a:pP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>
                <a:hlinkClick r:id="rId6"/>
              </a:rPr>
              <a:t>https://www.massgeneral.org/news/press-release/artificial-intelligence-may-help-detect-alzheimers-diseases-from-routine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://itrexgroup.com/blog/predictive-analytics-in-healthcare-top-use-cases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8"/>
              </a:rPr>
              <a:t>https://www.thelancet.com</a:t>
            </a: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7239000" cy="6019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SOURCES OF MEDICAL /HEALTH DATA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PREPARATION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CHALLENGE DATA PREPARATION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BENEFIT OF PREDICTIVE ANALYTIC IN PATIENT CARE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CONCLUSION &amp; RECOMMENDATION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57200"/>
            <a:ext cx="7315200" cy="5867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b="1" dirty="0" smtClean="0"/>
              <a:t>INTRODUCTION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b="1" dirty="0" smtClean="0"/>
              <a:t>	Anderson cancer center has a project ongoing which is to predict patient admission rates and identify areas for improvement in patient care.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b="1" dirty="0" smtClean="0"/>
              <a:t>As a Data analyst, I propose predictive analytics as the best suitable analytical tool. It uses historical and real-time data to forecast future events and identify trends in patient care.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543800" cy="5638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SOURCE OF MEDICAL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/HEALTH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following data are to be collected from various data sources such as: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Patient medical record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clinic visit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patient feedback,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patient survey,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pharmacy record,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Insurance claim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health data(WHO)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e.t.c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487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7696200" cy="56388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DATA PREPARATION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	Data collected from multiple health source are stored in different formats and contain errors, missing values and inconsistencies.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Hence, this arrays of medical data needs to be prepared and cleansed thoroughly in readiness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1226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66800" y="914400"/>
            <a:ext cx="7162800" cy="50292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preparation Tools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various forms, each catering to the specific needs and preferences of businesses and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professionals. Examples  are: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Alteryx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	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Talend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Big query,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Tableau,	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Gathr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	 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Integration: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involves combining various medical data from various  touch point to create holistic view of the data.</a:t>
            </a:r>
          </a:p>
          <a:p>
            <a:pPr algn="just">
              <a:lnSpc>
                <a:spcPct val="12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Cleaning: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includes removal 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duplicates, correcting errors, and formatting health data according to predefined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6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6934200" cy="5029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Profiling: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analyze the structure, quality, and characteristics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medical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They identify patterns, anomalies, and missing values to help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dataset better.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preparation tools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facilitate the transformation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medical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 a consistent format suitable for analysis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Data Validation: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is done to ensure data accuracy, completeness, and consistency before finalizing data for consumption.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 smtClean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3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594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endParaRPr lang="en-US" dirty="0" smtClean="0"/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Medical data gathered in large volume becomes challenging as it increases. This must be handled with high security measure.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Lack of skillful talent to analyze and derive meaning insight from the medical data collected.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Inaccurate data which occurred while collecting data will influence the result of data driven decision negatively.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Vast volume of data available can be overwhelming for the analyst as data cleaning is time consuming. Data cleaning take up 80% of data scientist work. (https://www.tamr.com/blog/data-cleaning-101)</a:t>
            </a:r>
          </a:p>
          <a:p>
            <a:pPr marL="109728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latin typeface="Arial Black" pitchFamily="34" charset="0"/>
              </a:rPr>
              <a:t>CHALLENGES FACED DURING DATA PREPARATION</a:t>
            </a: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7543800" cy="6324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	BENEFIT OF PREDICTIVE  ANALTYICS IN PATIENT CARE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 To identify patients with traits indicating a high chances of readmission. Hence, doctors can address the issue thoroughly.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To uncover health trends 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/>
              <a:t> Lancet public health journal publish a journal that use predictive analytics alcohol </a:t>
            </a:r>
            <a:r>
              <a:rPr lang="en-US" sz="2000" dirty="0" smtClean="0"/>
              <a:t>related liver disease common in USA due to high intake of alcohol(Lancet, 2005).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Predicting disease onsets; The university of </a:t>
            </a:r>
            <a:r>
              <a:rPr lang="en-US" sz="2000" dirty="0" err="1" smtClean="0"/>
              <a:t>massachusetts</a:t>
            </a:r>
            <a:r>
              <a:rPr lang="en-US" sz="2000" dirty="0" smtClean="0"/>
              <a:t>  built a deep learning model that can predict Alzheimer’s as early as two years before the first symptoms starts to show.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Predictive analytics tools helps to</a:t>
            </a:r>
            <a:r>
              <a:rPr lang="en-US" sz="2000" dirty="0"/>
              <a:t> </a:t>
            </a:r>
            <a:r>
              <a:rPr lang="en-US" sz="2000" dirty="0" smtClean="0"/>
              <a:t>determine </a:t>
            </a:r>
            <a:r>
              <a:rPr lang="en-US" sz="2000" dirty="0"/>
              <a:t>likelihood of future suicidal </a:t>
            </a:r>
            <a:r>
              <a:rPr lang="en-US" sz="2000" dirty="0" smtClean="0"/>
              <a:t>attempt through patient’s previous attempts, medical notes, social and economical conditions.</a:t>
            </a:r>
          </a:p>
        </p:txBody>
      </p:sp>
    </p:spTree>
    <p:extLst>
      <p:ext uri="{BB962C8B-B14F-4D97-AF65-F5344CB8AC3E}">
        <p14:creationId xmlns:p14="http://schemas.microsoft.com/office/powerpoint/2010/main" val="39984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919</TotalTime>
  <Words>352</Words>
  <Application>Microsoft Office PowerPoint</Application>
  <PresentationFormat>On-screen Show (4:3)</PresentationFormat>
  <Paragraphs>85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STAT 6010  MODULE 2 ASST.  BY    Bukola, Afuwape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CHALLENGES FACED DURING DATA PREPARATION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6010  MODULE 2 ASST.  BY      Bukola, Afuwape</dc:title>
  <dc:creator>USER-PC</dc:creator>
  <cp:lastModifiedBy>USER-PC</cp:lastModifiedBy>
  <cp:revision>71</cp:revision>
  <dcterms:created xsi:type="dcterms:W3CDTF">2024-06-07T22:51:21Z</dcterms:created>
  <dcterms:modified xsi:type="dcterms:W3CDTF">2024-08-06T19:53:36Z</dcterms:modified>
</cp:coreProperties>
</file>