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8CD4CB-D817-44D7-9061-D406C833C7A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HrDataSet_CaseStudy_Final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02E897-5AAD-40CA-8E86-EC50C996AD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2021-09-12 1:48:47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0" name="slide10">
            <a:extLst>
              <a:ext uri="{FF2B5EF4-FFF2-40B4-BE49-F238E27FC236}">
                <a16:creationId xmlns:a16="http://schemas.microsoft.com/office/drawing/2014/main" id="{6AF90A7F-D003-4FB2-96F8-324EE92E21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1" name="slide11">
            <a:extLst>
              <a:ext uri="{FF2B5EF4-FFF2-40B4-BE49-F238E27FC236}">
                <a16:creationId xmlns:a16="http://schemas.microsoft.com/office/drawing/2014/main" id="{D1A220C1-DDCA-4D79-BC7E-AB8792230E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A1C1425D-627E-47CF-B8B9-C71742CD3B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" id="13" name="slide13">
            <a:extLst>
              <a:ext uri="{FF2B5EF4-FFF2-40B4-BE49-F238E27FC236}">
                <a16:creationId xmlns:a16="http://schemas.microsoft.com/office/drawing/2014/main" id="{B888C341-716B-4FAD-9735-EFB061CE5F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1" y="0"/>
            <a:ext cx="4496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14" name="slide14">
            <a:extLst>
              <a:ext uri="{FF2B5EF4-FFF2-40B4-BE49-F238E27FC236}">
                <a16:creationId xmlns:a16="http://schemas.microsoft.com/office/drawing/2014/main" id="{A5684FC9-C1D1-4590-9233-EFF0129A76E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67" y="0"/>
            <a:ext cx="6824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15" name="slide15">
            <a:extLst>
              <a:ext uri="{FF2B5EF4-FFF2-40B4-BE49-F238E27FC236}">
                <a16:creationId xmlns:a16="http://schemas.microsoft.com/office/drawing/2014/main" id="{E77DEEF4-8A02-459A-9946-9C20B5B3D4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83" y="0"/>
            <a:ext cx="2353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16" name="slide16">
            <a:extLst>
              <a:ext uri="{FF2B5EF4-FFF2-40B4-BE49-F238E27FC236}">
                <a16:creationId xmlns:a16="http://schemas.microsoft.com/office/drawing/2014/main" id="{4E89BDD5-A085-47D8-B8C4-A25DAECB09E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61925"/>
            <a:ext cx="725805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b" id="17" name="slide17">
            <a:extLst>
              <a:ext uri="{FF2B5EF4-FFF2-40B4-BE49-F238E27FC236}">
                <a16:creationId xmlns:a16="http://schemas.microsoft.com/office/drawing/2014/main" id="{14EA8F04-D433-40F8-A664-91050614D7A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80987"/>
            <a:ext cx="81057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18" name="slide18">
            <a:extLst>
              <a:ext uri="{FF2B5EF4-FFF2-40B4-BE49-F238E27FC236}">
                <a16:creationId xmlns:a16="http://schemas.microsoft.com/office/drawing/2014/main" id="{F4398724-80E6-4A4C-8B04-C1D9E43786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80987"/>
            <a:ext cx="81057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19" name="slide19">
            <a:extLst>
              <a:ext uri="{FF2B5EF4-FFF2-40B4-BE49-F238E27FC236}">
                <a16:creationId xmlns:a16="http://schemas.microsoft.com/office/drawing/2014/main" id="{412387BB-CEE0-44BA-981B-FFC5608F58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34" y="0"/>
            <a:ext cx="3851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55F7DA6-D18C-439D-B540-93C908342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0" name="slide20">
            <a:extLst>
              <a:ext uri="{FF2B5EF4-FFF2-40B4-BE49-F238E27FC236}">
                <a16:creationId xmlns:a16="http://schemas.microsoft.com/office/drawing/2014/main" id="{18BD8ECE-ED83-4F1A-8EC8-056199BA6F9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73" y="0"/>
            <a:ext cx="2443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21" name="slide21">
            <a:extLst>
              <a:ext uri="{FF2B5EF4-FFF2-40B4-BE49-F238E27FC236}">
                <a16:creationId xmlns:a16="http://schemas.microsoft.com/office/drawing/2014/main" id="{DB94D5F1-B75E-4E50-B70D-E3ED734D3C8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23825"/>
            <a:ext cx="912495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22" name="slide22">
            <a:extLst>
              <a:ext uri="{FF2B5EF4-FFF2-40B4-BE49-F238E27FC236}">
                <a16:creationId xmlns:a16="http://schemas.microsoft.com/office/drawing/2014/main" id="{B3B0CD90-F268-4CAC-92C2-08025E3FCE7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857250"/>
            <a:ext cx="8105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3" name="slide3">
            <a:extLst>
              <a:ext uri="{FF2B5EF4-FFF2-40B4-BE49-F238E27FC236}">
                <a16:creationId xmlns:a16="http://schemas.microsoft.com/office/drawing/2014/main" id="{75DBD75F-2CD6-4AF4-ACF2-D70380EA5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B1AD4B42-7959-435C-ABCE-D12B5B28C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6F8D843E-411F-4FB9-A086-4C5F12D82F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CBC8E190-381D-4E96-B597-BA319B57FE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7" name="slide7">
            <a:extLst>
              <a:ext uri="{FF2B5EF4-FFF2-40B4-BE49-F238E27FC236}">
                <a16:creationId xmlns:a16="http://schemas.microsoft.com/office/drawing/2014/main" id="{5A2F6A0D-0C51-4997-AA1C-93AB55B91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8" name="slide8">
            <a:extLst>
              <a:ext uri="{FF2B5EF4-FFF2-40B4-BE49-F238E27FC236}">
                <a16:creationId xmlns:a16="http://schemas.microsoft.com/office/drawing/2014/main" id="{83C12830-F69B-4B66-B2AF-A9E08812F7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9" name="slide9">
            <a:extLst>
              <a:ext uri="{FF2B5EF4-FFF2-40B4-BE49-F238E27FC236}">
                <a16:creationId xmlns:a16="http://schemas.microsoft.com/office/drawing/2014/main" id="{2963ABA8-1EBA-448F-A4C4-60BAE5B4A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2021-09-12T06:48:49Z</dcterms:created>
  <dcterms:modified xsi:type="dcterms:W3CDTF">2021-09-12T06:48:49Z</dcterms:modified>
</cp:coreProperties>
</file>