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19C49D-6FD7-4B9C-95A1-6C347B88EF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IsmailaTableauProject_Final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7C1717-2456-4C35-8BE5-2C8B55332A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2021-09-12 1:50:37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0" name="slide10">
            <a:extLst>
              <a:ext uri="{FF2B5EF4-FFF2-40B4-BE49-F238E27FC236}">
                <a16:creationId xmlns:a16="http://schemas.microsoft.com/office/drawing/2014/main" id="{EC0C0305-ED29-4BBE-8243-FBDAB258A8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1" name="slide11">
            <a:extLst>
              <a:ext uri="{FF2B5EF4-FFF2-40B4-BE49-F238E27FC236}">
                <a16:creationId xmlns:a16="http://schemas.microsoft.com/office/drawing/2014/main" id="{DC9CCB92-60D8-4EB8-9ABC-15DBB97473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2" name="slide12">
            <a:extLst>
              <a:ext uri="{FF2B5EF4-FFF2-40B4-BE49-F238E27FC236}">
                <a16:creationId xmlns:a16="http://schemas.microsoft.com/office/drawing/2014/main" id="{F861DCB2-38D3-400D-AC8D-3A6A266E84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3" name="slide13">
            <a:extLst>
              <a:ext uri="{FF2B5EF4-FFF2-40B4-BE49-F238E27FC236}">
                <a16:creationId xmlns:a16="http://schemas.microsoft.com/office/drawing/2014/main" id="{20FD9517-4EFB-47FD-AB76-7E146C7B60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4" name="slide14">
            <a:extLst>
              <a:ext uri="{FF2B5EF4-FFF2-40B4-BE49-F238E27FC236}">
                <a16:creationId xmlns:a16="http://schemas.microsoft.com/office/drawing/2014/main" id="{26C7EB27-14E9-40FC-AB36-A08183FA288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5" name="slide15">
            <a:extLst>
              <a:ext uri="{FF2B5EF4-FFF2-40B4-BE49-F238E27FC236}">
                <a16:creationId xmlns:a16="http://schemas.microsoft.com/office/drawing/2014/main" id="{7547120B-DCA7-4A49-BCFE-165B1999D0C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6" name="slide16">
            <a:extLst>
              <a:ext uri="{FF2B5EF4-FFF2-40B4-BE49-F238E27FC236}">
                <a16:creationId xmlns:a16="http://schemas.microsoft.com/office/drawing/2014/main" id="{14CDAD40-A056-4355-927B-E2160E2093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17" name="slide17">
            <a:extLst>
              <a:ext uri="{FF2B5EF4-FFF2-40B4-BE49-F238E27FC236}">
                <a16:creationId xmlns:a16="http://schemas.microsoft.com/office/drawing/2014/main" id="{BCEDC4AC-9B66-47B2-9FEA-5A1125BF54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18" name="slide18">
            <a:extLst>
              <a:ext uri="{FF2B5EF4-FFF2-40B4-BE49-F238E27FC236}">
                <a16:creationId xmlns:a16="http://schemas.microsoft.com/office/drawing/2014/main" id="{AB7754AF-655F-49E4-8F45-E05830CEBF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19" name="slide19">
            <a:extLst>
              <a:ext uri="{FF2B5EF4-FFF2-40B4-BE49-F238E27FC236}">
                <a16:creationId xmlns:a16="http://schemas.microsoft.com/office/drawing/2014/main" id="{75490CF4-0D2F-437D-9734-92004F23EA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93" y="0"/>
            <a:ext cx="7234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D156AF3-2499-4BD3-B650-6FCAD3DD7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0" name="slide20">
            <a:extLst>
              <a:ext uri="{FF2B5EF4-FFF2-40B4-BE49-F238E27FC236}">
                <a16:creationId xmlns:a16="http://schemas.microsoft.com/office/drawing/2014/main" id="{8E918F98-E575-4589-B9AF-9FB109AAAD9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80962"/>
            <a:ext cx="74866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1" name="slide21">
            <a:extLst>
              <a:ext uri="{FF2B5EF4-FFF2-40B4-BE49-F238E27FC236}">
                <a16:creationId xmlns:a16="http://schemas.microsoft.com/office/drawing/2014/main" id="{41B1A2A9-5968-48AD-BD37-C663FAFE8E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195262"/>
            <a:ext cx="74485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a" id="22" name="slide22">
            <a:extLst>
              <a:ext uri="{FF2B5EF4-FFF2-40B4-BE49-F238E27FC236}">
                <a16:creationId xmlns:a16="http://schemas.microsoft.com/office/drawing/2014/main" id="{7F3C7EC9-9923-4AA6-BA23-3F014595A16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2085975"/>
            <a:ext cx="7305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3" name="slide23">
            <a:extLst>
              <a:ext uri="{FF2B5EF4-FFF2-40B4-BE49-F238E27FC236}">
                <a16:creationId xmlns:a16="http://schemas.microsoft.com/office/drawing/2014/main" id="{51F6A56B-1815-442B-BFE1-EE8B0A7BA7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18" y="0"/>
            <a:ext cx="503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4" name="slide24">
            <a:extLst>
              <a:ext uri="{FF2B5EF4-FFF2-40B4-BE49-F238E27FC236}">
                <a16:creationId xmlns:a16="http://schemas.microsoft.com/office/drawing/2014/main" id="{5F672E4A-8731-4BF4-8C61-44D660A03FB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14325"/>
            <a:ext cx="81057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5" name="slide25">
            <a:extLst>
              <a:ext uri="{FF2B5EF4-FFF2-40B4-BE49-F238E27FC236}">
                <a16:creationId xmlns:a16="http://schemas.microsoft.com/office/drawing/2014/main" id="{429CF481-CA7D-4D77-A36E-77C1EEE959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76200"/>
            <a:ext cx="72485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26" name="slide26">
            <a:extLst>
              <a:ext uri="{FF2B5EF4-FFF2-40B4-BE49-F238E27FC236}">
                <a16:creationId xmlns:a16="http://schemas.microsoft.com/office/drawing/2014/main" id="{A4DC1E7F-31CA-42A2-B12A-0BE867DFBE1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72" y="0"/>
            <a:ext cx="620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27" name="slide27">
            <a:extLst>
              <a:ext uri="{FF2B5EF4-FFF2-40B4-BE49-F238E27FC236}">
                <a16:creationId xmlns:a16="http://schemas.microsoft.com/office/drawing/2014/main" id="{C52A6882-2A5F-44BA-85F2-7545EC9A7C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800225"/>
            <a:ext cx="7553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28" name="slide28">
            <a:extLst>
              <a:ext uri="{FF2B5EF4-FFF2-40B4-BE49-F238E27FC236}">
                <a16:creationId xmlns:a16="http://schemas.microsoft.com/office/drawing/2014/main" id="{ED9D307B-AB91-4D5C-B0B4-92525B00802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95262"/>
            <a:ext cx="57340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29" name="slide29">
            <a:extLst>
              <a:ext uri="{FF2B5EF4-FFF2-40B4-BE49-F238E27FC236}">
                <a16:creationId xmlns:a16="http://schemas.microsoft.com/office/drawing/2014/main" id="{C0D43A86-F0F5-428B-8A62-8A19EF5DEB3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228850"/>
            <a:ext cx="810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26CA4DF9-AD6B-45B8-8C99-F660C57EC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30" name="slide30">
            <a:extLst>
              <a:ext uri="{FF2B5EF4-FFF2-40B4-BE49-F238E27FC236}">
                <a16:creationId xmlns:a16="http://schemas.microsoft.com/office/drawing/2014/main" id="{A432ED3A-9050-48B4-BA88-1A1F22A242D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338387"/>
            <a:ext cx="8105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31" name="slide31">
            <a:extLst>
              <a:ext uri="{FF2B5EF4-FFF2-40B4-BE49-F238E27FC236}">
                <a16:creationId xmlns:a16="http://schemas.microsoft.com/office/drawing/2014/main" id="{5501FF79-7D92-4B6E-B00C-FFBC4CB4238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36" y="0"/>
            <a:ext cx="7003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32" name="slide32">
            <a:extLst>
              <a:ext uri="{FF2B5EF4-FFF2-40B4-BE49-F238E27FC236}">
                <a16:creationId xmlns:a16="http://schemas.microsoft.com/office/drawing/2014/main" id="{B74A3BA0-47DA-4AC8-BF94-DE1E88FB561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98" y="0"/>
            <a:ext cx="2599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33" name="slide33">
            <a:extLst>
              <a:ext uri="{FF2B5EF4-FFF2-40B4-BE49-F238E27FC236}">
                <a16:creationId xmlns:a16="http://schemas.microsoft.com/office/drawing/2014/main" id="{229E923E-51EC-4544-8D20-B04DE0B06CD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20" y="0"/>
            <a:ext cx="4166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34" name="slide34">
            <a:extLst>
              <a:ext uri="{FF2B5EF4-FFF2-40B4-BE49-F238E27FC236}">
                <a16:creationId xmlns:a16="http://schemas.microsoft.com/office/drawing/2014/main" id="{447B9E37-07F3-410B-9BB6-05CD8CEA213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071"/>
            <a:ext cx="12192000" cy="29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35" name="slide35">
            <a:extLst>
              <a:ext uri="{FF2B5EF4-FFF2-40B4-BE49-F238E27FC236}">
                <a16:creationId xmlns:a16="http://schemas.microsoft.com/office/drawing/2014/main" id="{5F48AE31-4A90-4578-B1FB-6E34F330111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80962"/>
            <a:ext cx="5715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592AF494-3168-4B2E-B519-46A16FB91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DA697EC0-6603-4830-ACF7-B58EC2568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6" name="slide6">
            <a:extLst>
              <a:ext uri="{FF2B5EF4-FFF2-40B4-BE49-F238E27FC236}">
                <a16:creationId xmlns:a16="http://schemas.microsoft.com/office/drawing/2014/main" id="{F2344C74-A2D4-41D4-A269-A7C5C15D9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7" name="slide7">
            <a:extLst>
              <a:ext uri="{FF2B5EF4-FFF2-40B4-BE49-F238E27FC236}">
                <a16:creationId xmlns:a16="http://schemas.microsoft.com/office/drawing/2014/main" id="{17AE4684-B90C-481D-B470-C144F5E00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8" name="slide8">
            <a:extLst>
              <a:ext uri="{FF2B5EF4-FFF2-40B4-BE49-F238E27FC236}">
                <a16:creationId xmlns:a16="http://schemas.microsoft.com/office/drawing/2014/main" id="{27D088DB-5B02-4348-B950-D4F4F404BE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9" name="slide9">
            <a:extLst>
              <a:ext uri="{FF2B5EF4-FFF2-40B4-BE49-F238E27FC236}">
                <a16:creationId xmlns:a16="http://schemas.microsoft.com/office/drawing/2014/main" id="{2E06EE0E-B005-4C3D-B746-AA0772B774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2021-09-12T06:50:45Z</dcterms:created>
  <dcterms:modified xsi:type="dcterms:W3CDTF">2021-09-12T06:50:45Z</dcterms:modified>
</cp:coreProperties>
</file>