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32"/>
  </p:notesMasterIdLst>
  <p:sldIdLst>
    <p:sldId id="256" r:id="rId5"/>
    <p:sldId id="334" r:id="rId6"/>
    <p:sldId id="303" r:id="rId7"/>
    <p:sldId id="320" r:id="rId8"/>
    <p:sldId id="345" r:id="rId9"/>
    <p:sldId id="346" r:id="rId10"/>
    <p:sldId id="350" r:id="rId11"/>
    <p:sldId id="319" r:id="rId12"/>
    <p:sldId id="257" r:id="rId13"/>
    <p:sldId id="323" r:id="rId14"/>
    <p:sldId id="335" r:id="rId15"/>
    <p:sldId id="336" r:id="rId16"/>
    <p:sldId id="344" r:id="rId17"/>
    <p:sldId id="310" r:id="rId18"/>
    <p:sldId id="341" r:id="rId19"/>
    <p:sldId id="311" r:id="rId20"/>
    <p:sldId id="339" r:id="rId21"/>
    <p:sldId id="313" r:id="rId22"/>
    <p:sldId id="340" r:id="rId23"/>
    <p:sldId id="343" r:id="rId24"/>
    <p:sldId id="312" r:id="rId25"/>
    <p:sldId id="349" r:id="rId26"/>
    <p:sldId id="348" r:id="rId27"/>
    <p:sldId id="347" r:id="rId28"/>
    <p:sldId id="316" r:id="rId29"/>
    <p:sldId id="329" r:id="rId30"/>
    <p:sldId id="314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D88"/>
    <a:srgbClr val="E19A0F"/>
    <a:srgbClr val="294667"/>
    <a:srgbClr val="F0B70C"/>
    <a:srgbClr val="455621"/>
    <a:srgbClr val="688031"/>
    <a:srgbClr val="FFFFFF"/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27CFF-C087-4314-BD90-D34FBBD58C3F}" v="10" dt="2021-10-22T02:19:06.775"/>
    <p1510:client id="{2EF1FE14-A9A2-411B-922F-4D0879B3C578}" v="1" dt="2021-10-22T02:17:36.200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 Felipe Vargas Monroy" userId="S::andres.vargasm@javeriana.edu.co::abab0b66-c7ae-417a-9f0f-6f1530527033" providerId="AD" clId="Web-{30517A02-64C6-4217-90DE-226F987522BF}"/>
    <pc:docChg chg="modSld">
      <pc:chgData name="Andrés Felipe Vargas Monroy" userId="S::andres.vargasm@javeriana.edu.co::abab0b66-c7ae-417a-9f0f-6f1530527033" providerId="AD" clId="Web-{30517A02-64C6-4217-90DE-226F987522BF}" dt="2021-08-10T00:47:24.627" v="14" actId="14100"/>
      <pc:docMkLst>
        <pc:docMk/>
      </pc:docMkLst>
      <pc:sldChg chg="modSp mod modClrScheme chgLayout">
        <pc:chgData name="Andrés Felipe Vargas Monroy" userId="S::andres.vargasm@javeriana.edu.co::abab0b66-c7ae-417a-9f0f-6f1530527033" providerId="AD" clId="Web-{30517A02-64C6-4217-90DE-226F987522BF}" dt="2021-08-10T00:46:44.407" v="8"/>
        <pc:sldMkLst>
          <pc:docMk/>
          <pc:sldMk cId="3312779633" sldId="264"/>
        </pc:sldMkLst>
        <pc:spChg chg="mod ord">
          <ac:chgData name="Andrés Felipe Vargas Monroy" userId="S::andres.vargasm@javeriana.edu.co::abab0b66-c7ae-417a-9f0f-6f1530527033" providerId="AD" clId="Web-{30517A02-64C6-4217-90DE-226F987522BF}" dt="2021-08-10T00:46:44.407" v="8"/>
          <ac:spMkLst>
            <pc:docMk/>
            <pc:sldMk cId="3312779633" sldId="264"/>
            <ac:spMk id="2" creationId="{F1951EEE-7AAD-4122-BFBC-37B0DEEED5BE}"/>
          </ac:spMkLst>
        </pc:spChg>
        <pc:spChg chg="mod ord">
          <ac:chgData name="Andrés Felipe Vargas Monroy" userId="S::andres.vargasm@javeriana.edu.co::abab0b66-c7ae-417a-9f0f-6f1530527033" providerId="AD" clId="Web-{30517A02-64C6-4217-90DE-226F987522BF}" dt="2021-08-10T00:46:44.407" v="8"/>
          <ac:spMkLst>
            <pc:docMk/>
            <pc:sldMk cId="3312779633" sldId="264"/>
            <ac:spMk id="4" creationId="{F92CC1F4-5192-4ACE-925B-8F37FBE01D49}"/>
          </ac:spMkLst>
        </pc:spChg>
      </pc:sldChg>
      <pc:sldChg chg="modSp mod modClrScheme chgLayout">
        <pc:chgData name="Andrés Felipe Vargas Monroy" userId="S::andres.vargasm@javeriana.edu.co::abab0b66-c7ae-417a-9f0f-6f1530527033" providerId="AD" clId="Web-{30517A02-64C6-4217-90DE-226F987522BF}" dt="2021-08-10T00:46:32.611" v="7" actId="1076"/>
        <pc:sldMkLst>
          <pc:docMk/>
          <pc:sldMk cId="3701642599" sldId="265"/>
        </pc:sldMkLst>
        <pc:spChg chg="mod ord">
          <ac:chgData name="Andrés Felipe Vargas Monroy" userId="S::andres.vargasm@javeriana.edu.co::abab0b66-c7ae-417a-9f0f-6f1530527033" providerId="AD" clId="Web-{30517A02-64C6-4217-90DE-226F987522BF}" dt="2021-08-10T00:46:27.610" v="6"/>
          <ac:spMkLst>
            <pc:docMk/>
            <pc:sldMk cId="3701642599" sldId="265"/>
            <ac:spMk id="2" creationId="{F1951EEE-7AAD-4122-BFBC-37B0DEEED5BE}"/>
          </ac:spMkLst>
        </pc:spChg>
        <pc:spChg chg="mod ord">
          <ac:chgData name="Andrés Felipe Vargas Monroy" userId="S::andres.vargasm@javeriana.edu.co::abab0b66-c7ae-417a-9f0f-6f1530527033" providerId="AD" clId="Web-{30517A02-64C6-4217-90DE-226F987522BF}" dt="2021-08-10T00:46:32.611" v="7" actId="1076"/>
          <ac:spMkLst>
            <pc:docMk/>
            <pc:sldMk cId="3701642599" sldId="265"/>
            <ac:spMk id="4" creationId="{F92CC1F4-5192-4ACE-925B-8F37FBE01D49}"/>
          </ac:spMkLst>
        </pc:spChg>
      </pc:sldChg>
      <pc:sldChg chg="modSp mod modClrScheme chgLayout">
        <pc:chgData name="Andrés Felipe Vargas Monroy" userId="S::andres.vargasm@javeriana.edu.co::abab0b66-c7ae-417a-9f0f-6f1530527033" providerId="AD" clId="Web-{30517A02-64C6-4217-90DE-226F987522BF}" dt="2021-08-10T00:46:55.486" v="9"/>
        <pc:sldMkLst>
          <pc:docMk/>
          <pc:sldMk cId="4262296298" sldId="266"/>
        </pc:sldMkLst>
        <pc:spChg chg="mod ord">
          <ac:chgData name="Andrés Felipe Vargas Monroy" userId="S::andres.vargasm@javeriana.edu.co::abab0b66-c7ae-417a-9f0f-6f1530527033" providerId="AD" clId="Web-{30517A02-64C6-4217-90DE-226F987522BF}" dt="2021-08-10T00:46:55.486" v="9"/>
          <ac:spMkLst>
            <pc:docMk/>
            <pc:sldMk cId="4262296298" sldId="266"/>
            <ac:spMk id="2" creationId="{F1951EEE-7AAD-4122-BFBC-37B0DEEED5BE}"/>
          </ac:spMkLst>
        </pc:spChg>
        <pc:spChg chg="mod ord">
          <ac:chgData name="Andrés Felipe Vargas Monroy" userId="S::andres.vargasm@javeriana.edu.co::abab0b66-c7ae-417a-9f0f-6f1530527033" providerId="AD" clId="Web-{30517A02-64C6-4217-90DE-226F987522BF}" dt="2021-08-10T00:46:55.486" v="9"/>
          <ac:spMkLst>
            <pc:docMk/>
            <pc:sldMk cId="4262296298" sldId="266"/>
            <ac:spMk id="4" creationId="{6C3C9417-16E5-453E-AF0D-518630284BE2}"/>
          </ac:spMkLst>
        </pc:spChg>
      </pc:sldChg>
      <pc:sldChg chg="modSp mod modClrScheme chgLayout">
        <pc:chgData name="Andrés Felipe Vargas Monroy" userId="S::andres.vargasm@javeriana.edu.co::abab0b66-c7ae-417a-9f0f-6f1530527033" providerId="AD" clId="Web-{30517A02-64C6-4217-90DE-226F987522BF}" dt="2021-08-10T00:46:09.266" v="5"/>
        <pc:sldMkLst>
          <pc:docMk/>
          <pc:sldMk cId="3084459881" sldId="267"/>
        </pc:sldMkLst>
        <pc:spChg chg="mod ord">
          <ac:chgData name="Andrés Felipe Vargas Monroy" userId="S::andres.vargasm@javeriana.edu.co::abab0b66-c7ae-417a-9f0f-6f1530527033" providerId="AD" clId="Web-{30517A02-64C6-4217-90DE-226F987522BF}" dt="2021-08-10T00:46:09.266" v="5"/>
          <ac:spMkLst>
            <pc:docMk/>
            <pc:sldMk cId="3084459881" sldId="267"/>
            <ac:spMk id="2" creationId="{F1951EEE-7AAD-4122-BFBC-37B0DEEED5BE}"/>
          </ac:spMkLst>
        </pc:spChg>
        <pc:spChg chg="mod ord">
          <ac:chgData name="Andrés Felipe Vargas Monroy" userId="S::andres.vargasm@javeriana.edu.co::abab0b66-c7ae-417a-9f0f-6f1530527033" providerId="AD" clId="Web-{30517A02-64C6-4217-90DE-226F987522BF}" dt="2021-08-10T00:46:09.266" v="5"/>
          <ac:spMkLst>
            <pc:docMk/>
            <pc:sldMk cId="3084459881" sldId="267"/>
            <ac:spMk id="4" creationId="{F92CC1F4-5192-4ACE-925B-8F37FBE01D49}"/>
          </ac:spMkLst>
        </pc:spChg>
      </pc:sldChg>
      <pc:sldChg chg="modSp mod modClrScheme chgLayout">
        <pc:chgData name="Andrés Felipe Vargas Monroy" userId="S::andres.vargasm@javeriana.edu.co::abab0b66-c7ae-417a-9f0f-6f1530527033" providerId="AD" clId="Web-{30517A02-64C6-4217-90DE-226F987522BF}" dt="2021-08-10T00:46:01.250" v="4" actId="1076"/>
        <pc:sldMkLst>
          <pc:docMk/>
          <pc:sldMk cId="2655282136" sldId="268"/>
        </pc:sldMkLst>
        <pc:spChg chg="mod ord">
          <ac:chgData name="Andrés Felipe Vargas Monroy" userId="S::andres.vargasm@javeriana.edu.co::abab0b66-c7ae-417a-9f0f-6f1530527033" providerId="AD" clId="Web-{30517A02-64C6-4217-90DE-226F987522BF}" dt="2021-08-10T00:45:47.755" v="1"/>
          <ac:spMkLst>
            <pc:docMk/>
            <pc:sldMk cId="2655282136" sldId="268"/>
            <ac:spMk id="2" creationId="{F1951EEE-7AAD-4122-BFBC-37B0DEEED5BE}"/>
          </ac:spMkLst>
        </pc:spChg>
        <pc:spChg chg="mod ord">
          <ac:chgData name="Andrés Felipe Vargas Monroy" userId="S::andres.vargasm@javeriana.edu.co::abab0b66-c7ae-417a-9f0f-6f1530527033" providerId="AD" clId="Web-{30517A02-64C6-4217-90DE-226F987522BF}" dt="2021-08-10T00:46:01.250" v="4" actId="1076"/>
          <ac:spMkLst>
            <pc:docMk/>
            <pc:sldMk cId="2655282136" sldId="268"/>
            <ac:spMk id="4" creationId="{F92CC1F4-5192-4ACE-925B-8F37FBE01D49}"/>
          </ac:spMkLst>
        </pc:spChg>
      </pc:sldChg>
      <pc:sldChg chg="modSp mod modClrScheme chgLayout">
        <pc:chgData name="Andrés Felipe Vargas Monroy" userId="S::andres.vargasm@javeriana.edu.co::abab0b66-c7ae-417a-9f0f-6f1530527033" providerId="AD" clId="Web-{30517A02-64C6-4217-90DE-226F987522BF}" dt="2021-08-10T00:47:24.627" v="14" actId="14100"/>
        <pc:sldMkLst>
          <pc:docMk/>
          <pc:sldMk cId="3229263321" sldId="269"/>
        </pc:sldMkLst>
        <pc:spChg chg="mod ord">
          <ac:chgData name="Andrés Felipe Vargas Monroy" userId="S::andres.vargasm@javeriana.edu.co::abab0b66-c7ae-417a-9f0f-6f1530527033" providerId="AD" clId="Web-{30517A02-64C6-4217-90DE-226F987522BF}" dt="2021-08-10T00:47:24.627" v="14" actId="14100"/>
          <ac:spMkLst>
            <pc:docMk/>
            <pc:sldMk cId="3229263321" sldId="269"/>
            <ac:spMk id="2" creationId="{F1951EEE-7AAD-4122-BFBC-37B0DEEED5BE}"/>
          </ac:spMkLst>
        </pc:spChg>
        <pc:graphicFrameChg chg="mod ord">
          <ac:chgData name="Andrés Felipe Vargas Monroy" userId="S::andres.vargasm@javeriana.edu.co::abab0b66-c7ae-417a-9f0f-6f1530527033" providerId="AD" clId="Web-{30517A02-64C6-4217-90DE-226F987522BF}" dt="2021-08-10T00:47:14.111" v="11" actId="1076"/>
          <ac:graphicFrameMkLst>
            <pc:docMk/>
            <pc:sldMk cId="3229263321" sldId="269"/>
            <ac:graphicFrameMk id="6" creationId="{44F007B1-5240-4765-A6FE-E36801AA3EC8}"/>
          </ac:graphicFrameMkLst>
        </pc:graphicFrameChg>
      </pc:sldChg>
      <pc:sldChg chg="modSp mod modClrScheme chgLayout">
        <pc:chgData name="Andrés Felipe Vargas Monroy" userId="S::andres.vargasm@javeriana.edu.co::abab0b66-c7ae-417a-9f0f-6f1530527033" providerId="AD" clId="Web-{30517A02-64C6-4217-90DE-226F987522BF}" dt="2021-08-10T00:45:23.077" v="0"/>
        <pc:sldMkLst>
          <pc:docMk/>
          <pc:sldMk cId="2609126965" sldId="272"/>
        </pc:sldMkLst>
        <pc:spChg chg="mod ord">
          <ac:chgData name="Andrés Felipe Vargas Monroy" userId="S::andres.vargasm@javeriana.edu.co::abab0b66-c7ae-417a-9f0f-6f1530527033" providerId="AD" clId="Web-{30517A02-64C6-4217-90DE-226F987522BF}" dt="2021-08-10T00:45:23.077" v="0"/>
          <ac:spMkLst>
            <pc:docMk/>
            <pc:sldMk cId="2609126965" sldId="272"/>
            <ac:spMk id="2" creationId="{FF8A1891-8A39-4DCB-BFBC-6C2B00650296}"/>
          </ac:spMkLst>
        </pc:spChg>
        <pc:spChg chg="mod ord">
          <ac:chgData name="Andrés Felipe Vargas Monroy" userId="S::andres.vargasm@javeriana.edu.co::abab0b66-c7ae-417a-9f0f-6f1530527033" providerId="AD" clId="Web-{30517A02-64C6-4217-90DE-226F987522BF}" dt="2021-08-10T00:45:23.077" v="0"/>
          <ac:spMkLst>
            <pc:docMk/>
            <pc:sldMk cId="2609126965" sldId="272"/>
            <ac:spMk id="3" creationId="{82433955-30B7-4905-A6D6-9B090B41F1E0}"/>
          </ac:spMkLst>
        </pc:spChg>
      </pc:sldChg>
    </pc:docChg>
  </pc:docChgLst>
  <pc:docChgLst>
    <pc:chgData name="Andrés Felipe Vargas Monroy" userId="S::andres.vargasm@javeriana.edu.co::abab0b66-c7ae-417a-9f0f-6f1530527033" providerId="AD" clId="Web-{D86BFB60-46A9-32A6-29DE-F922F780FD6D}"/>
    <pc:docChg chg="addSld delSld modSld">
      <pc:chgData name="Andrés Felipe Vargas Monroy" userId="S::andres.vargasm@javeriana.edu.co::abab0b66-c7ae-417a-9f0f-6f1530527033" providerId="AD" clId="Web-{D86BFB60-46A9-32A6-29DE-F922F780FD6D}" dt="2021-09-27T01:23:48.051" v="204" actId="20577"/>
      <pc:docMkLst>
        <pc:docMk/>
      </pc:docMkLst>
      <pc:sldChg chg="modSp">
        <pc:chgData name="Andrés Felipe Vargas Monroy" userId="S::andres.vargasm@javeriana.edu.co::abab0b66-c7ae-417a-9f0f-6f1530527033" providerId="AD" clId="Web-{D86BFB60-46A9-32A6-29DE-F922F780FD6D}" dt="2021-09-27T00:59:50.413" v="56" actId="20577"/>
        <pc:sldMkLst>
          <pc:docMk/>
          <pc:sldMk cId="3221735580" sldId="256"/>
        </pc:sldMkLst>
        <pc:spChg chg="mod">
          <ac:chgData name="Andrés Felipe Vargas Monroy" userId="S::andres.vargasm@javeriana.edu.co::abab0b66-c7ae-417a-9f0f-6f1530527033" providerId="AD" clId="Web-{D86BFB60-46A9-32A6-29DE-F922F780FD6D}" dt="2021-09-27T00:59:50.413" v="56" actId="20577"/>
          <ac:spMkLst>
            <pc:docMk/>
            <pc:sldMk cId="3221735580" sldId="256"/>
            <ac:spMk id="2" creationId="{B4EA530C-39B7-4BA4-9E63-26CF5D45E01B}"/>
          </ac:spMkLst>
        </pc:spChg>
      </pc:sldChg>
      <pc:sldChg chg="modSp">
        <pc:chgData name="Andrés Felipe Vargas Monroy" userId="S::andres.vargasm@javeriana.edu.co::abab0b66-c7ae-417a-9f0f-6f1530527033" providerId="AD" clId="Web-{D86BFB60-46A9-32A6-29DE-F922F780FD6D}" dt="2021-09-27T01:23:48.051" v="204" actId="20577"/>
        <pc:sldMkLst>
          <pc:docMk/>
          <pc:sldMk cId="3416594794" sldId="320"/>
        </pc:sldMkLst>
        <pc:spChg chg="mod">
          <ac:chgData name="Andrés Felipe Vargas Monroy" userId="S::andres.vargasm@javeriana.edu.co::abab0b66-c7ae-417a-9f0f-6f1530527033" providerId="AD" clId="Web-{D86BFB60-46A9-32A6-29DE-F922F780FD6D}" dt="2021-09-27T01:23:48.051" v="204" actId="20577"/>
          <ac:spMkLst>
            <pc:docMk/>
            <pc:sldMk cId="3416594794" sldId="320"/>
            <ac:spMk id="23" creationId="{481EB313-334F-4955-8A62-3470FDEB5918}"/>
          </ac:spMkLst>
        </pc:spChg>
      </pc:sldChg>
      <pc:sldChg chg="addSp modSp">
        <pc:chgData name="Andrés Felipe Vargas Monroy" userId="S::andres.vargasm@javeriana.edu.co::abab0b66-c7ae-417a-9f0f-6f1530527033" providerId="AD" clId="Web-{D86BFB60-46A9-32A6-29DE-F922F780FD6D}" dt="2021-09-27T00:59:02.036" v="46" actId="20577"/>
        <pc:sldMkLst>
          <pc:docMk/>
          <pc:sldMk cId="836738976" sldId="334"/>
        </pc:sldMkLst>
        <pc:spChg chg="mod">
          <ac:chgData name="Andrés Felipe Vargas Monroy" userId="S::andres.vargasm@javeriana.edu.co::abab0b66-c7ae-417a-9f0f-6f1530527033" providerId="AD" clId="Web-{D86BFB60-46A9-32A6-29DE-F922F780FD6D}" dt="2021-09-27T00:59:02.036" v="46" actId="20577"/>
          <ac:spMkLst>
            <pc:docMk/>
            <pc:sldMk cId="836738976" sldId="334"/>
            <ac:spMk id="11" creationId="{78D9DFE7-6D17-457C-BFCA-D07134E385A4}"/>
          </ac:spMkLst>
        </pc:spChg>
        <pc:picChg chg="add mod">
          <ac:chgData name="Andrés Felipe Vargas Monroy" userId="S::andres.vargasm@javeriana.edu.co::abab0b66-c7ae-417a-9f0f-6f1530527033" providerId="AD" clId="Web-{D86BFB60-46A9-32A6-29DE-F922F780FD6D}" dt="2021-09-27T00:58:31.692" v="32" actId="1076"/>
          <ac:picMkLst>
            <pc:docMk/>
            <pc:sldMk cId="836738976" sldId="334"/>
            <ac:picMk id="2" creationId="{804D1742-2ED0-44DD-9D81-821DCB155B22}"/>
          </ac:picMkLst>
        </pc:picChg>
        <pc:picChg chg="add mod">
          <ac:chgData name="Andrés Felipe Vargas Monroy" userId="S::andres.vargasm@javeriana.edu.co::abab0b66-c7ae-417a-9f0f-6f1530527033" providerId="AD" clId="Web-{D86BFB60-46A9-32A6-29DE-F922F780FD6D}" dt="2021-09-27T00:58:35.285" v="33" actId="1076"/>
          <ac:picMkLst>
            <pc:docMk/>
            <pc:sldMk cId="836738976" sldId="334"/>
            <ac:picMk id="3" creationId="{196F7640-AB5F-4E38-A172-D826E2CDC8DC}"/>
          </ac:picMkLst>
        </pc:picChg>
        <pc:picChg chg="add mod">
          <ac:chgData name="Andrés Felipe Vargas Monroy" userId="S::andres.vargasm@javeriana.edu.co::abab0b66-c7ae-417a-9f0f-6f1530527033" providerId="AD" clId="Web-{D86BFB60-46A9-32A6-29DE-F922F780FD6D}" dt="2021-09-27T00:56:01.843" v="20" actId="1076"/>
          <ac:picMkLst>
            <pc:docMk/>
            <pc:sldMk cId="836738976" sldId="334"/>
            <ac:picMk id="4" creationId="{D4A53C69-9F57-49AF-8D9E-0D2348BF3EDD}"/>
          </ac:picMkLst>
        </pc:picChg>
        <pc:picChg chg="add mod">
          <ac:chgData name="Andrés Felipe Vargas Monroy" userId="S::andres.vargasm@javeriana.edu.co::abab0b66-c7ae-417a-9f0f-6f1530527033" providerId="AD" clId="Web-{D86BFB60-46A9-32A6-29DE-F922F780FD6D}" dt="2021-09-27T00:56:55.610" v="25" actId="1076"/>
          <ac:picMkLst>
            <pc:docMk/>
            <pc:sldMk cId="836738976" sldId="334"/>
            <ac:picMk id="5" creationId="{AA380229-9ABE-4CF9-A9DA-59BDD52B6F45}"/>
          </ac:picMkLst>
        </pc:picChg>
        <pc:picChg chg="add mod">
          <ac:chgData name="Andrés Felipe Vargas Monroy" userId="S::andres.vargasm@javeriana.edu.co::abab0b66-c7ae-417a-9f0f-6f1530527033" providerId="AD" clId="Web-{D86BFB60-46A9-32A6-29DE-F922F780FD6D}" dt="2021-09-27T00:58:17.175" v="30" actId="1076"/>
          <ac:picMkLst>
            <pc:docMk/>
            <pc:sldMk cId="836738976" sldId="334"/>
            <ac:picMk id="6" creationId="{87D77AB4-3F56-4B2A-BA78-9E26F0364B02}"/>
          </ac:picMkLst>
        </pc:picChg>
      </pc:sldChg>
      <pc:sldChg chg="add del replId">
        <pc:chgData name="Andrés Felipe Vargas Monroy" userId="S::andres.vargasm@javeriana.edu.co::abab0b66-c7ae-417a-9f0f-6f1530527033" providerId="AD" clId="Web-{D86BFB60-46A9-32A6-29DE-F922F780FD6D}" dt="2021-09-27T00:55:36.967" v="16"/>
        <pc:sldMkLst>
          <pc:docMk/>
          <pc:sldMk cId="4008678846" sldId="342"/>
        </pc:sldMkLst>
      </pc:sldChg>
    </pc:docChg>
  </pc:docChgLst>
  <pc:docChgLst>
    <pc:chgData name="Gustavo Adolfo Colimba Chiran" userId="S::gustavoacolimba@javeriana.edu.co::d15f8085-7a39-4364-9fa9-694997bf1382" providerId="AD" clId="Web-{E098998A-953B-4142-B9B3-1D316DD75DE7}"/>
    <pc:docChg chg="modSld">
      <pc:chgData name="Gustavo Adolfo Colimba Chiran" userId="S::gustavoacolimba@javeriana.edu.co::d15f8085-7a39-4364-9fa9-694997bf1382" providerId="AD" clId="Web-{E098998A-953B-4142-B9B3-1D316DD75DE7}" dt="2021-10-18T02:41:18.287" v="229"/>
      <pc:docMkLst>
        <pc:docMk/>
      </pc:docMkLst>
      <pc:sldChg chg="addSp delSp modSp">
        <pc:chgData name="Gustavo Adolfo Colimba Chiran" userId="S::gustavoacolimba@javeriana.edu.co::d15f8085-7a39-4364-9fa9-694997bf1382" providerId="AD" clId="Web-{E098998A-953B-4142-B9B3-1D316DD75DE7}" dt="2021-10-18T02:41:18.287" v="229"/>
        <pc:sldMkLst>
          <pc:docMk/>
          <pc:sldMk cId="3685298573" sldId="312"/>
        </pc:sldMkLst>
        <pc:spChg chg="del">
          <ac:chgData name="Gustavo Adolfo Colimba Chiran" userId="S::gustavoacolimba@javeriana.edu.co::d15f8085-7a39-4364-9fa9-694997bf1382" providerId="AD" clId="Web-{E098998A-953B-4142-B9B3-1D316DD75DE7}" dt="2021-10-18T02:32:54.899" v="1"/>
          <ac:spMkLst>
            <pc:docMk/>
            <pc:sldMk cId="3685298573" sldId="312"/>
            <ac:spMk id="6" creationId="{D3185197-4703-472A-812E-EB77BD0E3434}"/>
          </ac:spMkLst>
        </pc:spChg>
        <pc:spChg chg="add del mod">
          <ac:chgData name="Gustavo Adolfo Colimba Chiran" userId="S::gustavoacolimba@javeriana.edu.co::d15f8085-7a39-4364-9fa9-694997bf1382" providerId="AD" clId="Web-{E098998A-953B-4142-B9B3-1D316DD75DE7}" dt="2021-10-18T02:38:15.454" v="215"/>
          <ac:spMkLst>
            <pc:docMk/>
            <pc:sldMk cId="3685298573" sldId="312"/>
            <ac:spMk id="8" creationId="{48A768AF-C595-4FA6-AF65-7F65991B44A8}"/>
          </ac:spMkLst>
        </pc:spChg>
        <pc:spChg chg="del mod">
          <ac:chgData name="Gustavo Adolfo Colimba Chiran" userId="S::gustavoacolimba@javeriana.edu.co::d15f8085-7a39-4364-9fa9-694997bf1382" providerId="AD" clId="Web-{E098998A-953B-4142-B9B3-1D316DD75DE7}" dt="2021-10-18T02:38:09.594" v="213"/>
          <ac:spMkLst>
            <pc:docMk/>
            <pc:sldMk cId="3685298573" sldId="312"/>
            <ac:spMk id="10" creationId="{3E4B5E2E-59AF-423E-BBCE-1D6B01B04D31}"/>
          </ac:spMkLst>
        </pc:spChg>
        <pc:spChg chg="mod">
          <ac:chgData name="Gustavo Adolfo Colimba Chiran" userId="S::gustavoacolimba@javeriana.edu.co::d15f8085-7a39-4364-9fa9-694997bf1382" providerId="AD" clId="Web-{E098998A-953B-4142-B9B3-1D316DD75DE7}" dt="2021-10-18T02:33:04.790" v="3" actId="1076"/>
          <ac:spMkLst>
            <pc:docMk/>
            <pc:sldMk cId="3685298573" sldId="312"/>
            <ac:spMk id="14" creationId="{EB0EA42A-D58A-4A58-ACFD-DD099DB28A39}"/>
          </ac:spMkLst>
        </pc:spChg>
        <pc:graphicFrameChg chg="add mod modGraphic">
          <ac:chgData name="Gustavo Adolfo Colimba Chiran" userId="S::gustavoacolimba@javeriana.edu.co::d15f8085-7a39-4364-9fa9-694997bf1382" providerId="AD" clId="Web-{E098998A-953B-4142-B9B3-1D316DD75DE7}" dt="2021-10-18T02:41:18.287" v="229"/>
          <ac:graphicFrameMkLst>
            <pc:docMk/>
            <pc:sldMk cId="3685298573" sldId="312"/>
            <ac:graphicFrameMk id="5" creationId="{5278C5A0-24A2-42E6-9EFA-A5D3445E731F}"/>
          </ac:graphicFrameMkLst>
        </pc:graphicFrameChg>
        <pc:picChg chg="add del mod">
          <ac:chgData name="Gustavo Adolfo Colimba Chiran" userId="S::gustavoacolimba@javeriana.edu.co::d15f8085-7a39-4364-9fa9-694997bf1382" providerId="AD" clId="Web-{E098998A-953B-4142-B9B3-1D316DD75DE7}" dt="2021-10-18T02:33:50.806" v="8"/>
          <ac:picMkLst>
            <pc:docMk/>
            <pc:sldMk cId="3685298573" sldId="312"/>
            <ac:picMk id="2" creationId="{2418897A-CF14-4D06-8B0E-735F09B5EBBE}"/>
          </ac:picMkLst>
        </pc:picChg>
        <pc:picChg chg="del">
          <ac:chgData name="Gustavo Adolfo Colimba Chiran" userId="S::gustavoacolimba@javeriana.edu.co::d15f8085-7a39-4364-9fa9-694997bf1382" providerId="AD" clId="Web-{E098998A-953B-4142-B9B3-1D316DD75DE7}" dt="2021-10-18T02:33:11.446" v="5"/>
          <ac:picMkLst>
            <pc:docMk/>
            <pc:sldMk cId="3685298573" sldId="312"/>
            <ac:picMk id="3" creationId="{4431FF35-F78E-4D94-A273-C77BBB80B71E}"/>
          </ac:picMkLst>
        </pc:picChg>
        <pc:picChg chg="del">
          <ac:chgData name="Gustavo Adolfo Colimba Chiran" userId="S::gustavoacolimba@javeriana.edu.co::d15f8085-7a39-4364-9fa9-694997bf1382" providerId="AD" clId="Web-{E098998A-953B-4142-B9B3-1D316DD75DE7}" dt="2021-10-18T02:32:51.774" v="0"/>
          <ac:picMkLst>
            <pc:docMk/>
            <pc:sldMk cId="3685298573" sldId="312"/>
            <ac:picMk id="4" creationId="{94E031F9-85E8-4D49-B5C9-C1F79854F551}"/>
          </ac:picMkLst>
        </pc:picChg>
      </pc:sldChg>
    </pc:docChg>
  </pc:docChgLst>
  <pc:docChgLst>
    <pc:chgData name="Juan Camilo Ortiz León" userId="273d85fc-4bc3-4dfb-9042-b9a26dcebde8" providerId="ADAL" clId="{15DF4474-68F2-48CA-978E-EBF42E61606A}"/>
    <pc:docChg chg="undo redo custSel addSld delSld modSld sldOrd modMainMaster">
      <pc:chgData name="Juan Camilo Ortiz León" userId="273d85fc-4bc3-4dfb-9042-b9a26dcebde8" providerId="ADAL" clId="{15DF4474-68F2-48CA-978E-EBF42E61606A}" dt="2021-08-13T01:13:48.949" v="1601" actId="208"/>
      <pc:docMkLst>
        <pc:docMk/>
      </pc:docMkLst>
      <pc:sldChg chg="addSp delSp modSp mod ord modClrScheme chgLayout">
        <pc:chgData name="Juan Camilo Ortiz León" userId="273d85fc-4bc3-4dfb-9042-b9a26dcebde8" providerId="ADAL" clId="{15DF4474-68F2-48CA-978E-EBF42E61606A}" dt="2021-08-10T00:45:21.336" v="57" actId="20577"/>
        <pc:sldMkLst>
          <pc:docMk/>
          <pc:sldMk cId="3221735580" sldId="256"/>
        </pc:sldMkLst>
        <pc:spChg chg="mod">
          <ac:chgData name="Juan Camilo Ortiz León" userId="273d85fc-4bc3-4dfb-9042-b9a26dcebde8" providerId="ADAL" clId="{15DF4474-68F2-48CA-978E-EBF42E61606A}" dt="2021-08-10T00:45:21.336" v="57" actId="20577"/>
          <ac:spMkLst>
            <pc:docMk/>
            <pc:sldMk cId="3221735580" sldId="256"/>
            <ac:spMk id="2" creationId="{B4EA530C-39B7-4BA4-9E63-26CF5D45E01B}"/>
          </ac:spMkLst>
        </pc:spChg>
        <pc:spChg chg="del mod">
          <ac:chgData name="Juan Camilo Ortiz León" userId="273d85fc-4bc3-4dfb-9042-b9a26dcebde8" providerId="ADAL" clId="{15DF4474-68F2-48CA-978E-EBF42E61606A}" dt="2021-08-10T00:38:20.406" v="9" actId="26606"/>
          <ac:spMkLst>
            <pc:docMk/>
            <pc:sldMk cId="3221735580" sldId="256"/>
            <ac:spMk id="3" creationId="{CED05180-2CAD-400A-9346-F53F3A77E3B0}"/>
          </ac:spMkLst>
        </pc:spChg>
        <pc:spChg chg="add del mod">
          <ac:chgData name="Juan Camilo Ortiz León" userId="273d85fc-4bc3-4dfb-9042-b9a26dcebde8" providerId="ADAL" clId="{15DF4474-68F2-48CA-978E-EBF42E61606A}" dt="2021-08-10T00:41:44.445" v="30" actId="26606"/>
          <ac:spMkLst>
            <pc:docMk/>
            <pc:sldMk cId="3221735580" sldId="256"/>
            <ac:spMk id="7" creationId="{D5467AAA-9B0C-401E-A67A-E81F6F262DD0}"/>
          </ac:spMkLst>
        </pc:spChg>
      </pc:sldChg>
      <pc:sldChg chg="addSp modSp mod modClrScheme modAnim chgLayout">
        <pc:chgData name="Juan Camilo Ortiz León" userId="273d85fc-4bc3-4dfb-9042-b9a26dcebde8" providerId="ADAL" clId="{15DF4474-68F2-48CA-978E-EBF42E61606A}" dt="2021-08-13T00:55:33.350" v="1507" actId="1076"/>
        <pc:sldMkLst>
          <pc:docMk/>
          <pc:sldMk cId="565666740" sldId="257"/>
        </pc:sldMkLst>
        <pc:spChg chg="mod ord">
          <ac:chgData name="Juan Camilo Ortiz León" userId="273d85fc-4bc3-4dfb-9042-b9a26dcebde8" providerId="ADAL" clId="{15DF4474-68F2-48CA-978E-EBF42E61606A}" dt="2021-08-10T00:54:24.250" v="150" actId="403"/>
          <ac:spMkLst>
            <pc:docMk/>
            <pc:sldMk cId="565666740" sldId="257"/>
            <ac:spMk id="2" creationId="{B58717C2-34E9-4F98-BE47-74303CA9C65C}"/>
          </ac:spMkLst>
        </pc:spChg>
        <pc:spChg chg="mod ord">
          <ac:chgData name="Juan Camilo Ortiz León" userId="273d85fc-4bc3-4dfb-9042-b9a26dcebde8" providerId="ADAL" clId="{15DF4474-68F2-48CA-978E-EBF42E61606A}" dt="2021-08-10T00:54:28.688" v="151" actId="403"/>
          <ac:spMkLst>
            <pc:docMk/>
            <pc:sldMk cId="565666740" sldId="257"/>
            <ac:spMk id="3" creationId="{25C69981-CBB9-4DB2-81ED-114BA2F21FBF}"/>
          </ac:spMkLst>
        </pc:spChg>
        <pc:spChg chg="mod ord">
          <ac:chgData name="Juan Camilo Ortiz León" userId="273d85fc-4bc3-4dfb-9042-b9a26dcebde8" providerId="ADAL" clId="{15DF4474-68F2-48CA-978E-EBF42E61606A}" dt="2021-08-13T00:54:40.915" v="1477" actId="14100"/>
          <ac:spMkLst>
            <pc:docMk/>
            <pc:sldMk cId="565666740" sldId="257"/>
            <ac:spMk id="4" creationId="{43F25008-B39E-4BA1-921B-51453EF3C01A}"/>
          </ac:spMkLst>
        </pc:spChg>
        <pc:spChg chg="add mod">
          <ac:chgData name="Juan Camilo Ortiz León" userId="273d85fc-4bc3-4dfb-9042-b9a26dcebde8" providerId="ADAL" clId="{15DF4474-68F2-48CA-978E-EBF42E61606A}" dt="2021-08-10T01:09:00.816" v="248"/>
          <ac:spMkLst>
            <pc:docMk/>
            <pc:sldMk cId="565666740" sldId="257"/>
            <ac:spMk id="5" creationId="{9158E491-3342-4687-9B02-E5EE3B846E2A}"/>
          </ac:spMkLst>
        </pc:spChg>
        <pc:spChg chg="add mod">
          <ac:chgData name="Juan Camilo Ortiz León" userId="273d85fc-4bc3-4dfb-9042-b9a26dcebde8" providerId="ADAL" clId="{15DF4474-68F2-48CA-978E-EBF42E61606A}" dt="2021-08-13T00:55:28.358" v="1506" actId="1076"/>
          <ac:spMkLst>
            <pc:docMk/>
            <pc:sldMk cId="565666740" sldId="257"/>
            <ac:spMk id="6" creationId="{35BF91BE-D5AD-457C-BC84-39414BEDB7B8}"/>
          </ac:spMkLst>
        </pc:spChg>
        <pc:spChg chg="add mod">
          <ac:chgData name="Juan Camilo Ortiz León" userId="273d85fc-4bc3-4dfb-9042-b9a26dcebde8" providerId="ADAL" clId="{15DF4474-68F2-48CA-978E-EBF42E61606A}" dt="2021-08-13T00:55:33.350" v="1507" actId="1076"/>
          <ac:spMkLst>
            <pc:docMk/>
            <pc:sldMk cId="565666740" sldId="257"/>
            <ac:spMk id="7" creationId="{771A6691-FF90-4619-A069-46BFE3E1BA26}"/>
          </ac:spMkLst>
        </pc:spChg>
      </pc:sldChg>
      <pc:sldChg chg="delSp modSp add mod modAnim">
        <pc:chgData name="Juan Camilo Ortiz León" userId="273d85fc-4bc3-4dfb-9042-b9a26dcebde8" providerId="ADAL" clId="{15DF4474-68F2-48CA-978E-EBF42E61606A}" dt="2021-08-13T01:03:43.975" v="1573"/>
        <pc:sldMkLst>
          <pc:docMk/>
          <pc:sldMk cId="1970308952" sldId="258"/>
        </pc:sldMkLst>
        <pc:spChg chg="mod">
          <ac:chgData name="Juan Camilo Ortiz León" userId="273d85fc-4bc3-4dfb-9042-b9a26dcebde8" providerId="ADAL" clId="{15DF4474-68F2-48CA-978E-EBF42E61606A}" dt="2021-08-13T00:45:57.938" v="1378" actId="20577"/>
          <ac:spMkLst>
            <pc:docMk/>
            <pc:sldMk cId="1970308952" sldId="258"/>
            <ac:spMk id="2" creationId="{2E2B72F8-CB56-4D5E-9A36-2C69998820BF}"/>
          </ac:spMkLst>
        </pc:spChg>
        <pc:spChg chg="del">
          <ac:chgData name="Juan Camilo Ortiz León" userId="273d85fc-4bc3-4dfb-9042-b9a26dcebde8" providerId="ADAL" clId="{15DF4474-68F2-48CA-978E-EBF42E61606A}" dt="2021-08-13T00:45:45.987" v="1367" actId="478"/>
          <ac:spMkLst>
            <pc:docMk/>
            <pc:sldMk cId="1970308952" sldId="258"/>
            <ac:spMk id="3" creationId="{D8C7C634-9FA4-4CCA-9436-B85470BB7504}"/>
          </ac:spMkLst>
        </pc:spChg>
        <pc:spChg chg="mod">
          <ac:chgData name="Juan Camilo Ortiz León" userId="273d85fc-4bc3-4dfb-9042-b9a26dcebde8" providerId="ADAL" clId="{15DF4474-68F2-48CA-978E-EBF42E61606A}" dt="2021-08-13T00:46:07.760" v="1380" actId="113"/>
          <ac:spMkLst>
            <pc:docMk/>
            <pc:sldMk cId="1970308952" sldId="258"/>
            <ac:spMk id="4" creationId="{3D96D10F-2EA4-449E-B893-405D063942E2}"/>
          </ac:spMkLst>
        </pc:spChg>
        <pc:spChg chg="del">
          <ac:chgData name="Juan Camilo Ortiz León" userId="273d85fc-4bc3-4dfb-9042-b9a26dcebde8" providerId="ADAL" clId="{15DF4474-68F2-48CA-978E-EBF42E61606A}" dt="2021-08-13T00:45:47.694" v="1368" actId="478"/>
          <ac:spMkLst>
            <pc:docMk/>
            <pc:sldMk cId="1970308952" sldId="258"/>
            <ac:spMk id="7" creationId="{9BABDC37-DE7B-427F-966E-7F80A2D09E7E}"/>
          </ac:spMkLst>
        </pc:spChg>
      </pc:sldChg>
      <pc:sldChg chg="addSp modSp del mod modClrScheme chgLayout">
        <pc:chgData name="Juan Camilo Ortiz León" userId="273d85fc-4bc3-4dfb-9042-b9a26dcebde8" providerId="ADAL" clId="{15DF4474-68F2-48CA-978E-EBF42E61606A}" dt="2021-08-13T00:45:38.458" v="1365" actId="2696"/>
        <pc:sldMkLst>
          <pc:docMk/>
          <pc:sldMk cId="2001229961" sldId="258"/>
        </pc:sldMkLst>
        <pc:spChg chg="mod ord">
          <ac:chgData name="Juan Camilo Ortiz León" userId="273d85fc-4bc3-4dfb-9042-b9a26dcebde8" providerId="ADAL" clId="{15DF4474-68F2-48CA-978E-EBF42E61606A}" dt="2021-08-10T00:57:26.227" v="233" actId="403"/>
          <ac:spMkLst>
            <pc:docMk/>
            <pc:sldMk cId="2001229961" sldId="258"/>
            <ac:spMk id="2" creationId="{2E2B72F8-CB56-4D5E-9A36-2C69998820BF}"/>
          </ac:spMkLst>
        </pc:spChg>
        <pc:spChg chg="mod ord">
          <ac:chgData name="Juan Camilo Ortiz León" userId="273d85fc-4bc3-4dfb-9042-b9a26dcebde8" providerId="ADAL" clId="{15DF4474-68F2-48CA-978E-EBF42E61606A}" dt="2021-08-10T00:54:37.325" v="154" actId="27636"/>
          <ac:spMkLst>
            <pc:docMk/>
            <pc:sldMk cId="2001229961" sldId="258"/>
            <ac:spMk id="3" creationId="{D8C7C634-9FA4-4CCA-9436-B85470BB7504}"/>
          </ac:spMkLst>
        </pc:spChg>
        <pc:spChg chg="mod ord">
          <ac:chgData name="Juan Camilo Ortiz León" userId="273d85fc-4bc3-4dfb-9042-b9a26dcebde8" providerId="ADAL" clId="{15DF4474-68F2-48CA-978E-EBF42E61606A}" dt="2021-08-10T00:54:40.791" v="156" actId="27636"/>
          <ac:spMkLst>
            <pc:docMk/>
            <pc:sldMk cId="2001229961" sldId="258"/>
            <ac:spMk id="4" creationId="{3D96D10F-2EA4-449E-B893-405D063942E2}"/>
          </ac:spMkLst>
        </pc:spChg>
        <pc:spChg chg="add mod">
          <ac:chgData name="Juan Camilo Ortiz León" userId="273d85fc-4bc3-4dfb-9042-b9a26dcebde8" providerId="ADAL" clId="{15DF4474-68F2-48CA-978E-EBF42E61606A}" dt="2021-08-10T01:09:35.123" v="251" actId="1076"/>
          <ac:spMkLst>
            <pc:docMk/>
            <pc:sldMk cId="2001229961" sldId="258"/>
            <ac:spMk id="6" creationId="{84EB2E7A-CE1D-429F-8DED-9818291A5390}"/>
          </ac:spMkLst>
        </pc:spChg>
        <pc:spChg chg="mod">
          <ac:chgData name="Juan Camilo Ortiz León" userId="273d85fc-4bc3-4dfb-9042-b9a26dcebde8" providerId="ADAL" clId="{15DF4474-68F2-48CA-978E-EBF42E61606A}" dt="2021-08-10T01:02:49.360" v="247" actId="14100"/>
          <ac:spMkLst>
            <pc:docMk/>
            <pc:sldMk cId="2001229961" sldId="258"/>
            <ac:spMk id="7" creationId="{9BABDC37-DE7B-427F-966E-7F80A2D09E7E}"/>
          </ac:spMkLst>
        </pc:spChg>
      </pc:sldChg>
      <pc:sldChg chg="addSp delSp modSp mod modClrScheme modAnim chgLayout">
        <pc:chgData name="Juan Camilo Ortiz León" userId="273d85fc-4bc3-4dfb-9042-b9a26dcebde8" providerId="ADAL" clId="{15DF4474-68F2-48CA-978E-EBF42E61606A}" dt="2021-08-13T01:03:28.768" v="1572"/>
        <pc:sldMkLst>
          <pc:docMk/>
          <pc:sldMk cId="2565371025" sldId="259"/>
        </pc:sldMkLst>
        <pc:spChg chg="mod ord">
          <ac:chgData name="Juan Camilo Ortiz León" userId="273d85fc-4bc3-4dfb-9042-b9a26dcebde8" providerId="ADAL" clId="{15DF4474-68F2-48CA-978E-EBF42E61606A}" dt="2021-08-10T00:50:39.341" v="135" actId="403"/>
          <ac:spMkLst>
            <pc:docMk/>
            <pc:sldMk cId="2565371025" sldId="259"/>
            <ac:spMk id="2" creationId="{CBA09F13-21C8-4D62-BE79-576E996A2153}"/>
          </ac:spMkLst>
        </pc:spChg>
        <pc:spChg chg="mod ord">
          <ac:chgData name="Juan Camilo Ortiz León" userId="273d85fc-4bc3-4dfb-9042-b9a26dcebde8" providerId="ADAL" clId="{15DF4474-68F2-48CA-978E-EBF42E61606A}" dt="2021-08-13T01:02:53.319" v="1563" actId="14100"/>
          <ac:spMkLst>
            <pc:docMk/>
            <pc:sldMk cId="2565371025" sldId="259"/>
            <ac:spMk id="3" creationId="{697A862F-5F06-4A65-9DE8-2CAD9C15DF7C}"/>
          </ac:spMkLst>
        </pc:spChg>
        <pc:spChg chg="add del mod ord">
          <ac:chgData name="Juan Camilo Ortiz León" userId="273d85fc-4bc3-4dfb-9042-b9a26dcebde8" providerId="ADAL" clId="{15DF4474-68F2-48CA-978E-EBF42E61606A}" dt="2021-08-10T00:48:56.663" v="120" actId="478"/>
          <ac:spMkLst>
            <pc:docMk/>
            <pc:sldMk cId="2565371025" sldId="259"/>
            <ac:spMk id="4" creationId="{ED883BC1-957F-471D-A0EA-D33B66AA20F0}"/>
          </ac:spMkLst>
        </pc:spChg>
        <pc:spChg chg="add mod">
          <ac:chgData name="Juan Camilo Ortiz León" userId="273d85fc-4bc3-4dfb-9042-b9a26dcebde8" providerId="ADAL" clId="{15DF4474-68F2-48CA-978E-EBF42E61606A}" dt="2021-08-13T01:03:12.349" v="1569" actId="1076"/>
          <ac:spMkLst>
            <pc:docMk/>
            <pc:sldMk cId="2565371025" sldId="259"/>
            <ac:spMk id="5" creationId="{70AB1567-6369-4187-8136-EFDCA1846C89}"/>
          </ac:spMkLst>
        </pc:spChg>
        <pc:spChg chg="add mod">
          <ac:chgData name="Juan Camilo Ortiz León" userId="273d85fc-4bc3-4dfb-9042-b9a26dcebde8" providerId="ADAL" clId="{15DF4474-68F2-48CA-978E-EBF42E61606A}" dt="2021-08-10T01:09:04.197" v="250"/>
          <ac:spMkLst>
            <pc:docMk/>
            <pc:sldMk cId="2565371025" sldId="259"/>
            <ac:spMk id="6" creationId="{1352DB53-598B-4762-9BC0-12884056A8F5}"/>
          </ac:spMkLst>
        </pc:spChg>
        <pc:spChg chg="add mod">
          <ac:chgData name="Juan Camilo Ortiz León" userId="273d85fc-4bc3-4dfb-9042-b9a26dcebde8" providerId="ADAL" clId="{15DF4474-68F2-48CA-978E-EBF42E61606A}" dt="2021-08-13T01:03:05.953" v="1568" actId="1076"/>
          <ac:spMkLst>
            <pc:docMk/>
            <pc:sldMk cId="2565371025" sldId="259"/>
            <ac:spMk id="7" creationId="{4D009D1B-B7CB-4290-A96C-A918B109D2E4}"/>
          </ac:spMkLst>
        </pc:spChg>
        <pc:spChg chg="del mod">
          <ac:chgData name="Juan Camilo Ortiz León" userId="273d85fc-4bc3-4dfb-9042-b9a26dcebde8" providerId="ADAL" clId="{15DF4474-68F2-48CA-978E-EBF42E61606A}" dt="2021-08-10T00:44:46.514" v="46" actId="700"/>
          <ac:spMkLst>
            <pc:docMk/>
            <pc:sldMk cId="2565371025" sldId="259"/>
            <ac:spMk id="7" creationId="{EFCB4AD2-38C6-4F7F-BC0A-E9E16E31B02B}"/>
          </ac:spMkLst>
        </pc:spChg>
      </pc:sldChg>
      <pc:sldChg chg="modSp mod">
        <pc:chgData name="Juan Camilo Ortiz León" userId="273d85fc-4bc3-4dfb-9042-b9a26dcebde8" providerId="ADAL" clId="{15DF4474-68F2-48CA-978E-EBF42E61606A}" dt="2021-08-10T00:54:52.043" v="160" actId="403"/>
        <pc:sldMkLst>
          <pc:docMk/>
          <pc:sldMk cId="1296675283" sldId="260"/>
        </pc:sldMkLst>
        <pc:spChg chg="mod">
          <ac:chgData name="Juan Camilo Ortiz León" userId="273d85fc-4bc3-4dfb-9042-b9a26dcebde8" providerId="ADAL" clId="{15DF4474-68F2-48CA-978E-EBF42E61606A}" dt="2021-08-10T00:54:52.043" v="160" actId="403"/>
          <ac:spMkLst>
            <pc:docMk/>
            <pc:sldMk cId="1296675283" sldId="260"/>
            <ac:spMk id="2" creationId="{F1951EEE-7AAD-4122-BFBC-37B0DEEED5BE}"/>
          </ac:spMkLst>
        </pc:spChg>
        <pc:spChg chg="mod">
          <ac:chgData name="Juan Camilo Ortiz León" userId="273d85fc-4bc3-4dfb-9042-b9a26dcebde8" providerId="ADAL" clId="{15DF4474-68F2-48CA-978E-EBF42E61606A}" dt="2021-08-10T00:48:51.328" v="119" actId="403"/>
          <ac:spMkLst>
            <pc:docMk/>
            <pc:sldMk cId="1296675283" sldId="260"/>
            <ac:spMk id="3" creationId="{57AC4C16-9982-450C-8D9E-4CEB7D9392F3}"/>
          </ac:spMkLst>
        </pc:spChg>
      </pc:sldChg>
      <pc:sldChg chg="addSp modSp mod modClrScheme chgLayout">
        <pc:chgData name="Juan Camilo Ortiz León" userId="273d85fc-4bc3-4dfb-9042-b9a26dcebde8" providerId="ADAL" clId="{15DF4474-68F2-48CA-978E-EBF42E61606A}" dt="2021-08-10T00:54:57.655" v="161" actId="403"/>
        <pc:sldMkLst>
          <pc:docMk/>
          <pc:sldMk cId="4043823128" sldId="261"/>
        </pc:sldMkLst>
        <pc:spChg chg="mod ord">
          <ac:chgData name="Juan Camilo Ortiz León" userId="273d85fc-4bc3-4dfb-9042-b9a26dcebde8" providerId="ADAL" clId="{15DF4474-68F2-48CA-978E-EBF42E61606A}" dt="2021-08-10T00:54:57.655" v="161" actId="403"/>
          <ac:spMkLst>
            <pc:docMk/>
            <pc:sldMk cId="4043823128" sldId="261"/>
            <ac:spMk id="2" creationId="{F1951EEE-7AAD-4122-BFBC-37B0DEEED5BE}"/>
          </ac:spMkLst>
        </pc:spChg>
        <pc:spChg chg="mod ord">
          <ac:chgData name="Juan Camilo Ortiz León" userId="273d85fc-4bc3-4dfb-9042-b9a26dcebde8" providerId="ADAL" clId="{15DF4474-68F2-48CA-978E-EBF42E61606A}" dt="2021-08-10T00:53:49.189" v="144" actId="27636"/>
          <ac:spMkLst>
            <pc:docMk/>
            <pc:sldMk cId="4043823128" sldId="261"/>
            <ac:spMk id="3" creationId="{57AC4C16-9982-450C-8D9E-4CEB7D9392F3}"/>
          </ac:spMkLst>
        </pc:spChg>
        <pc:spChg chg="add mod ord">
          <ac:chgData name="Juan Camilo Ortiz León" userId="273d85fc-4bc3-4dfb-9042-b9a26dcebde8" providerId="ADAL" clId="{15DF4474-68F2-48CA-978E-EBF42E61606A}" dt="2021-08-10T00:45:02.510" v="48" actId="700"/>
          <ac:spMkLst>
            <pc:docMk/>
            <pc:sldMk cId="4043823128" sldId="261"/>
            <ac:spMk id="4" creationId="{5DBCE268-1984-4696-8FF4-8C28FCEEC0A3}"/>
          </ac:spMkLst>
        </pc:spChg>
      </pc:sldChg>
      <pc:sldChg chg="modSp del mod modClrScheme chgLayout">
        <pc:chgData name="Juan Camilo Ortiz León" userId="273d85fc-4bc3-4dfb-9042-b9a26dcebde8" providerId="ADAL" clId="{15DF4474-68F2-48CA-978E-EBF42E61606A}" dt="2021-08-10T00:55:03.910" v="162" actId="47"/>
        <pc:sldMkLst>
          <pc:docMk/>
          <pc:sldMk cId="1928515431" sldId="262"/>
        </pc:sldMkLst>
        <pc:spChg chg="mod ord">
          <ac:chgData name="Juan Camilo Ortiz León" userId="273d85fc-4bc3-4dfb-9042-b9a26dcebde8" providerId="ADAL" clId="{15DF4474-68F2-48CA-978E-EBF42E61606A}" dt="2021-08-10T00:46:05.128" v="96" actId="1076"/>
          <ac:spMkLst>
            <pc:docMk/>
            <pc:sldMk cId="1928515431" sldId="262"/>
            <ac:spMk id="2" creationId="{F1951EEE-7AAD-4122-BFBC-37B0DEEED5BE}"/>
          </ac:spMkLst>
        </pc:spChg>
        <pc:spChg chg="mod ord">
          <ac:chgData name="Juan Camilo Ortiz León" userId="273d85fc-4bc3-4dfb-9042-b9a26dcebde8" providerId="ADAL" clId="{15DF4474-68F2-48CA-978E-EBF42E61606A}" dt="2021-08-10T00:46:00.522" v="95" actId="700"/>
          <ac:spMkLst>
            <pc:docMk/>
            <pc:sldMk cId="1928515431" sldId="262"/>
            <ac:spMk id="3" creationId="{57AC4C16-9982-450C-8D9E-4CEB7D9392F3}"/>
          </ac:spMkLst>
        </pc:spChg>
      </pc:sldChg>
      <pc:sldChg chg="modSp mod modClrScheme chgLayout">
        <pc:chgData name="Juan Camilo Ortiz León" userId="273d85fc-4bc3-4dfb-9042-b9a26dcebde8" providerId="ADAL" clId="{15DF4474-68F2-48CA-978E-EBF42E61606A}" dt="2021-08-10T00:59:51.085" v="242" actId="14100"/>
        <pc:sldMkLst>
          <pc:docMk/>
          <pc:sldMk cId="734056028" sldId="263"/>
        </pc:sldMkLst>
        <pc:spChg chg="mod ord">
          <ac:chgData name="Juan Camilo Ortiz León" userId="273d85fc-4bc3-4dfb-9042-b9a26dcebde8" providerId="ADAL" clId="{15DF4474-68F2-48CA-978E-EBF42E61606A}" dt="2021-08-10T00:59:51.085" v="242" actId="14100"/>
          <ac:spMkLst>
            <pc:docMk/>
            <pc:sldMk cId="734056028" sldId="263"/>
            <ac:spMk id="2" creationId="{F1951EEE-7AAD-4122-BFBC-37B0DEEED5BE}"/>
          </ac:spMkLst>
        </pc:spChg>
        <pc:picChg chg="mod ord">
          <ac:chgData name="Juan Camilo Ortiz León" userId="273d85fc-4bc3-4dfb-9042-b9a26dcebde8" providerId="ADAL" clId="{15DF4474-68F2-48CA-978E-EBF42E61606A}" dt="2021-08-10T00:47:21.598" v="113" actId="1076"/>
          <ac:picMkLst>
            <pc:docMk/>
            <pc:sldMk cId="734056028" sldId="263"/>
            <ac:picMk id="7" creationId="{F5857C14-9183-4693-836B-FAC4DAC14404}"/>
          </ac:picMkLst>
        </pc:picChg>
      </pc:sldChg>
      <pc:sldChg chg="modSp mod">
        <pc:chgData name="Juan Camilo Ortiz León" userId="273d85fc-4bc3-4dfb-9042-b9a26dcebde8" providerId="ADAL" clId="{15DF4474-68F2-48CA-978E-EBF42E61606A}" dt="2021-08-10T00:56:13.949" v="201" actId="403"/>
        <pc:sldMkLst>
          <pc:docMk/>
          <pc:sldMk cId="3312779633" sldId="264"/>
        </pc:sldMkLst>
        <pc:spChg chg="mod">
          <ac:chgData name="Juan Camilo Ortiz León" userId="273d85fc-4bc3-4dfb-9042-b9a26dcebde8" providerId="ADAL" clId="{15DF4474-68F2-48CA-978E-EBF42E61606A}" dt="2021-08-10T00:56:09.325" v="195" actId="403"/>
          <ac:spMkLst>
            <pc:docMk/>
            <pc:sldMk cId="3312779633" sldId="264"/>
            <ac:spMk id="2" creationId="{F1951EEE-7AAD-4122-BFBC-37B0DEEED5BE}"/>
          </ac:spMkLst>
        </pc:spChg>
        <pc:spChg chg="mod">
          <ac:chgData name="Juan Camilo Ortiz León" userId="273d85fc-4bc3-4dfb-9042-b9a26dcebde8" providerId="ADAL" clId="{15DF4474-68F2-48CA-978E-EBF42E61606A}" dt="2021-08-10T00:56:13.949" v="201" actId="403"/>
          <ac:spMkLst>
            <pc:docMk/>
            <pc:sldMk cId="3312779633" sldId="264"/>
            <ac:spMk id="4" creationId="{F92CC1F4-5192-4ACE-925B-8F37FBE01D49}"/>
          </ac:spMkLst>
        </pc:spChg>
      </pc:sldChg>
      <pc:sldChg chg="modSp mod modClrScheme chgLayout">
        <pc:chgData name="Juan Camilo Ortiz León" userId="273d85fc-4bc3-4dfb-9042-b9a26dcebde8" providerId="ADAL" clId="{15DF4474-68F2-48CA-978E-EBF42E61606A}" dt="2021-08-10T00:56:32.404" v="211" actId="403"/>
        <pc:sldMkLst>
          <pc:docMk/>
          <pc:sldMk cId="3701642599" sldId="265"/>
        </pc:sldMkLst>
        <pc:spChg chg="mod ord">
          <ac:chgData name="Juan Camilo Ortiz León" userId="273d85fc-4bc3-4dfb-9042-b9a26dcebde8" providerId="ADAL" clId="{15DF4474-68F2-48CA-978E-EBF42E61606A}" dt="2021-08-10T00:56:26.941" v="205" actId="403"/>
          <ac:spMkLst>
            <pc:docMk/>
            <pc:sldMk cId="3701642599" sldId="265"/>
            <ac:spMk id="2" creationId="{F1951EEE-7AAD-4122-BFBC-37B0DEEED5BE}"/>
          </ac:spMkLst>
        </pc:spChg>
        <pc:spChg chg="mod ord">
          <ac:chgData name="Juan Camilo Ortiz León" userId="273d85fc-4bc3-4dfb-9042-b9a26dcebde8" providerId="ADAL" clId="{15DF4474-68F2-48CA-978E-EBF42E61606A}" dt="2021-08-10T00:56:32.404" v="211" actId="403"/>
          <ac:spMkLst>
            <pc:docMk/>
            <pc:sldMk cId="3701642599" sldId="265"/>
            <ac:spMk id="4" creationId="{F92CC1F4-5192-4ACE-925B-8F37FBE01D49}"/>
          </ac:spMkLst>
        </pc:spChg>
      </pc:sldChg>
      <pc:sldChg chg="modSp mod">
        <pc:chgData name="Juan Camilo Ortiz León" userId="273d85fc-4bc3-4dfb-9042-b9a26dcebde8" providerId="ADAL" clId="{15DF4474-68F2-48CA-978E-EBF42E61606A}" dt="2021-08-10T00:56:03.578" v="193" actId="403"/>
        <pc:sldMkLst>
          <pc:docMk/>
          <pc:sldMk cId="4262296298" sldId="266"/>
        </pc:sldMkLst>
        <pc:spChg chg="mod">
          <ac:chgData name="Juan Camilo Ortiz León" userId="273d85fc-4bc3-4dfb-9042-b9a26dcebde8" providerId="ADAL" clId="{15DF4474-68F2-48CA-978E-EBF42E61606A}" dt="2021-08-10T00:56:03.578" v="193" actId="403"/>
          <ac:spMkLst>
            <pc:docMk/>
            <pc:sldMk cId="4262296298" sldId="266"/>
            <ac:spMk id="2" creationId="{F1951EEE-7AAD-4122-BFBC-37B0DEEED5BE}"/>
          </ac:spMkLst>
        </pc:spChg>
        <pc:spChg chg="mod">
          <ac:chgData name="Juan Camilo Ortiz León" userId="273d85fc-4bc3-4dfb-9042-b9a26dcebde8" providerId="ADAL" clId="{15DF4474-68F2-48CA-978E-EBF42E61606A}" dt="2021-08-10T00:55:57.908" v="190" actId="1076"/>
          <ac:spMkLst>
            <pc:docMk/>
            <pc:sldMk cId="4262296298" sldId="266"/>
            <ac:spMk id="4" creationId="{6C3C9417-16E5-453E-AF0D-518630284BE2}"/>
          </ac:spMkLst>
        </pc:spChg>
      </pc:sldChg>
      <pc:sldChg chg="modSp mod">
        <pc:chgData name="Juan Camilo Ortiz León" userId="273d85fc-4bc3-4dfb-9042-b9a26dcebde8" providerId="ADAL" clId="{15DF4474-68F2-48CA-978E-EBF42E61606A}" dt="2021-08-10T00:56:44.386" v="219" actId="403"/>
        <pc:sldMkLst>
          <pc:docMk/>
          <pc:sldMk cId="3084459881" sldId="267"/>
        </pc:sldMkLst>
        <pc:spChg chg="mod">
          <ac:chgData name="Juan Camilo Ortiz León" userId="273d85fc-4bc3-4dfb-9042-b9a26dcebde8" providerId="ADAL" clId="{15DF4474-68F2-48CA-978E-EBF42E61606A}" dt="2021-08-10T00:56:44.386" v="219" actId="403"/>
          <ac:spMkLst>
            <pc:docMk/>
            <pc:sldMk cId="3084459881" sldId="267"/>
            <ac:spMk id="2" creationId="{F1951EEE-7AAD-4122-BFBC-37B0DEEED5BE}"/>
          </ac:spMkLst>
        </pc:spChg>
        <pc:spChg chg="mod">
          <ac:chgData name="Juan Camilo Ortiz León" userId="273d85fc-4bc3-4dfb-9042-b9a26dcebde8" providerId="ADAL" clId="{15DF4474-68F2-48CA-978E-EBF42E61606A}" dt="2021-08-10T00:56:40.332" v="215" actId="403"/>
          <ac:spMkLst>
            <pc:docMk/>
            <pc:sldMk cId="3084459881" sldId="267"/>
            <ac:spMk id="4" creationId="{F92CC1F4-5192-4ACE-925B-8F37FBE01D49}"/>
          </ac:spMkLst>
        </pc:spChg>
      </pc:sldChg>
      <pc:sldChg chg="modSp mod">
        <pc:chgData name="Juan Camilo Ortiz León" userId="273d85fc-4bc3-4dfb-9042-b9a26dcebde8" providerId="ADAL" clId="{15DF4474-68F2-48CA-978E-EBF42E61606A}" dt="2021-08-10T00:57:01.654" v="228" actId="403"/>
        <pc:sldMkLst>
          <pc:docMk/>
          <pc:sldMk cId="2655282136" sldId="268"/>
        </pc:sldMkLst>
        <pc:spChg chg="mod">
          <ac:chgData name="Juan Camilo Ortiz León" userId="273d85fc-4bc3-4dfb-9042-b9a26dcebde8" providerId="ADAL" clId="{15DF4474-68F2-48CA-978E-EBF42E61606A}" dt="2021-08-10T00:57:01.654" v="228" actId="403"/>
          <ac:spMkLst>
            <pc:docMk/>
            <pc:sldMk cId="2655282136" sldId="268"/>
            <ac:spMk id="2" creationId="{F1951EEE-7AAD-4122-BFBC-37B0DEEED5BE}"/>
          </ac:spMkLst>
        </pc:spChg>
        <pc:spChg chg="mod">
          <ac:chgData name="Juan Camilo Ortiz León" userId="273d85fc-4bc3-4dfb-9042-b9a26dcebde8" providerId="ADAL" clId="{15DF4474-68F2-48CA-978E-EBF42E61606A}" dt="2021-08-10T00:56:56.183" v="225" actId="27636"/>
          <ac:spMkLst>
            <pc:docMk/>
            <pc:sldMk cId="2655282136" sldId="268"/>
            <ac:spMk id="4" creationId="{F92CC1F4-5192-4ACE-925B-8F37FBE01D49}"/>
          </ac:spMkLst>
        </pc:spChg>
      </pc:sldChg>
      <pc:sldChg chg="modSp mod">
        <pc:chgData name="Juan Camilo Ortiz León" userId="273d85fc-4bc3-4dfb-9042-b9a26dcebde8" providerId="ADAL" clId="{15DF4474-68F2-48CA-978E-EBF42E61606A}" dt="2021-08-10T00:59:14.209" v="237" actId="1076"/>
        <pc:sldMkLst>
          <pc:docMk/>
          <pc:sldMk cId="3229263321" sldId="269"/>
        </pc:sldMkLst>
        <pc:spChg chg="mod">
          <ac:chgData name="Juan Camilo Ortiz León" userId="273d85fc-4bc3-4dfb-9042-b9a26dcebde8" providerId="ADAL" clId="{15DF4474-68F2-48CA-978E-EBF42E61606A}" dt="2021-08-10T00:59:14.209" v="237" actId="1076"/>
          <ac:spMkLst>
            <pc:docMk/>
            <pc:sldMk cId="3229263321" sldId="269"/>
            <ac:spMk id="2" creationId="{F1951EEE-7AAD-4122-BFBC-37B0DEEED5BE}"/>
          </ac:spMkLst>
        </pc:spChg>
      </pc:sldChg>
      <pc:sldChg chg="modSp mod">
        <pc:chgData name="Juan Camilo Ortiz León" userId="273d85fc-4bc3-4dfb-9042-b9a26dcebde8" providerId="ADAL" clId="{15DF4474-68F2-48CA-978E-EBF42E61606A}" dt="2021-08-10T00:55:11.537" v="168" actId="403"/>
        <pc:sldMkLst>
          <pc:docMk/>
          <pc:sldMk cId="768665974" sldId="270"/>
        </pc:sldMkLst>
        <pc:spChg chg="mod">
          <ac:chgData name="Juan Camilo Ortiz León" userId="273d85fc-4bc3-4dfb-9042-b9a26dcebde8" providerId="ADAL" clId="{15DF4474-68F2-48CA-978E-EBF42E61606A}" dt="2021-08-10T00:55:11.537" v="168" actId="403"/>
          <ac:spMkLst>
            <pc:docMk/>
            <pc:sldMk cId="768665974" sldId="270"/>
            <ac:spMk id="2" creationId="{F1951EEE-7AAD-4122-BFBC-37B0DEEED5BE}"/>
          </ac:spMkLst>
        </pc:spChg>
      </pc:sldChg>
      <pc:sldChg chg="modSp mod modClrScheme chgLayout">
        <pc:chgData name="Juan Camilo Ortiz León" userId="273d85fc-4bc3-4dfb-9042-b9a26dcebde8" providerId="ADAL" clId="{15DF4474-68F2-48CA-978E-EBF42E61606A}" dt="2021-08-10T00:55:40.554" v="182" actId="27636"/>
        <pc:sldMkLst>
          <pc:docMk/>
          <pc:sldMk cId="3932127463" sldId="271"/>
        </pc:sldMkLst>
        <pc:spChg chg="mod ord">
          <ac:chgData name="Juan Camilo Ortiz León" userId="273d85fc-4bc3-4dfb-9042-b9a26dcebde8" providerId="ADAL" clId="{15DF4474-68F2-48CA-978E-EBF42E61606A}" dt="2021-08-10T00:55:36.613" v="177" actId="403"/>
          <ac:spMkLst>
            <pc:docMk/>
            <pc:sldMk cId="3932127463" sldId="271"/>
            <ac:spMk id="2" creationId="{F1951EEE-7AAD-4122-BFBC-37B0DEEED5BE}"/>
          </ac:spMkLst>
        </pc:spChg>
        <pc:spChg chg="mod ord">
          <ac:chgData name="Juan Camilo Ortiz León" userId="273d85fc-4bc3-4dfb-9042-b9a26dcebde8" providerId="ADAL" clId="{15DF4474-68F2-48CA-978E-EBF42E61606A}" dt="2021-08-10T00:55:40.554" v="182" actId="27636"/>
          <ac:spMkLst>
            <pc:docMk/>
            <pc:sldMk cId="3932127463" sldId="271"/>
            <ac:spMk id="3" creationId="{57AC4C16-9982-450C-8D9E-4CEB7D9392F3}"/>
          </ac:spMkLst>
        </pc:spChg>
      </pc:sldChg>
      <pc:sldChg chg="modSp mod">
        <pc:chgData name="Juan Camilo Ortiz León" userId="273d85fc-4bc3-4dfb-9042-b9a26dcebde8" providerId="ADAL" clId="{15DF4474-68F2-48CA-978E-EBF42E61606A}" dt="2021-08-10T02:12:59.546" v="579" actId="20577"/>
        <pc:sldMkLst>
          <pc:docMk/>
          <pc:sldMk cId="2609126965" sldId="272"/>
        </pc:sldMkLst>
        <pc:spChg chg="mod">
          <ac:chgData name="Juan Camilo Ortiz León" userId="273d85fc-4bc3-4dfb-9042-b9a26dcebde8" providerId="ADAL" clId="{15DF4474-68F2-48CA-978E-EBF42E61606A}" dt="2021-08-10T00:43:21.772" v="39"/>
          <ac:spMkLst>
            <pc:docMk/>
            <pc:sldMk cId="2609126965" sldId="272"/>
            <ac:spMk id="2" creationId="{FF8A1891-8A39-4DCB-BFBC-6C2B00650296}"/>
          </ac:spMkLst>
        </pc:spChg>
        <pc:spChg chg="mod">
          <ac:chgData name="Juan Camilo Ortiz León" userId="273d85fc-4bc3-4dfb-9042-b9a26dcebde8" providerId="ADAL" clId="{15DF4474-68F2-48CA-978E-EBF42E61606A}" dt="2021-08-10T02:12:59.546" v="579" actId="20577"/>
          <ac:spMkLst>
            <pc:docMk/>
            <pc:sldMk cId="2609126965" sldId="272"/>
            <ac:spMk id="3" creationId="{82433955-30B7-4905-A6D6-9B090B41F1E0}"/>
          </ac:spMkLst>
        </pc:spChg>
      </pc:sldChg>
      <pc:sldChg chg="addSp delSp modSp mod modClrScheme modAnim chgLayout">
        <pc:chgData name="Juan Camilo Ortiz León" userId="273d85fc-4bc3-4dfb-9042-b9a26dcebde8" providerId="ADAL" clId="{15DF4474-68F2-48CA-978E-EBF42E61606A}" dt="2021-08-13T01:13:48.949" v="1601" actId="208"/>
        <pc:sldMkLst>
          <pc:docMk/>
          <pc:sldMk cId="3200753984" sldId="273"/>
        </pc:sldMkLst>
        <pc:spChg chg="mod ord">
          <ac:chgData name="Juan Camilo Ortiz León" userId="273d85fc-4bc3-4dfb-9042-b9a26dcebde8" providerId="ADAL" clId="{15DF4474-68F2-48CA-978E-EBF42E61606A}" dt="2021-08-10T02:08:59.430" v="315" actId="1076"/>
          <ac:spMkLst>
            <pc:docMk/>
            <pc:sldMk cId="3200753984" sldId="273"/>
            <ac:spMk id="2" creationId="{5DFFE914-137D-4E93-98FA-DB94C050DCEE}"/>
          </ac:spMkLst>
        </pc:spChg>
        <pc:spChg chg="add mod">
          <ac:chgData name="Juan Camilo Ortiz León" userId="273d85fc-4bc3-4dfb-9042-b9a26dcebde8" providerId="ADAL" clId="{15DF4474-68F2-48CA-978E-EBF42E61606A}" dt="2021-08-13T00:48:57.959" v="1392" actId="14100"/>
          <ac:spMkLst>
            <pc:docMk/>
            <pc:sldMk cId="3200753984" sldId="273"/>
            <ac:spMk id="3" creationId="{1D0F65CC-71ED-4D80-862A-DAEE0BB0A03D}"/>
          </ac:spMkLst>
        </pc:spChg>
        <pc:spChg chg="del">
          <ac:chgData name="Juan Camilo Ortiz León" userId="273d85fc-4bc3-4dfb-9042-b9a26dcebde8" providerId="ADAL" clId="{15DF4474-68F2-48CA-978E-EBF42E61606A}" dt="2021-08-10T02:05:29.753" v="302" actId="700"/>
          <ac:spMkLst>
            <pc:docMk/>
            <pc:sldMk cId="3200753984" sldId="273"/>
            <ac:spMk id="3" creationId="{368536CB-7591-4214-A843-774C9FFFC494}"/>
          </ac:spMkLst>
        </pc:spChg>
        <pc:spChg chg="del">
          <ac:chgData name="Juan Camilo Ortiz León" userId="273d85fc-4bc3-4dfb-9042-b9a26dcebde8" providerId="ADAL" clId="{15DF4474-68F2-48CA-978E-EBF42E61606A}" dt="2021-08-10T02:05:29.753" v="302" actId="700"/>
          <ac:spMkLst>
            <pc:docMk/>
            <pc:sldMk cId="3200753984" sldId="273"/>
            <ac:spMk id="4" creationId="{4A710DA8-2D8E-456B-97B5-F72DDC6AEF39}"/>
          </ac:spMkLst>
        </pc:spChg>
        <pc:spChg chg="del mod">
          <ac:chgData name="Juan Camilo Ortiz León" userId="273d85fc-4bc3-4dfb-9042-b9a26dcebde8" providerId="ADAL" clId="{15DF4474-68F2-48CA-978E-EBF42E61606A}" dt="2021-08-10T02:05:59.823" v="312" actId="478"/>
          <ac:spMkLst>
            <pc:docMk/>
            <pc:sldMk cId="3200753984" sldId="273"/>
            <ac:spMk id="5" creationId="{86AC1692-3721-4E81-86DE-EC1DF5D0A4DD}"/>
          </ac:spMkLst>
        </pc:spChg>
        <pc:spChg chg="mod">
          <ac:chgData name="Juan Camilo Ortiz León" userId="273d85fc-4bc3-4dfb-9042-b9a26dcebde8" providerId="ADAL" clId="{15DF4474-68F2-48CA-978E-EBF42E61606A}" dt="2021-08-10T02:05:32.481" v="303" actId="1076"/>
          <ac:spMkLst>
            <pc:docMk/>
            <pc:sldMk cId="3200753984" sldId="273"/>
            <ac:spMk id="6" creationId="{6761CB14-F3A2-458F-A006-46119B5222CB}"/>
          </ac:spMkLst>
        </pc:spChg>
        <pc:spChg chg="mod">
          <ac:chgData name="Juan Camilo Ortiz León" userId="273d85fc-4bc3-4dfb-9042-b9a26dcebde8" providerId="ADAL" clId="{15DF4474-68F2-48CA-978E-EBF42E61606A}" dt="2021-08-10T02:09:28.889" v="331" actId="1076"/>
          <ac:spMkLst>
            <pc:docMk/>
            <pc:sldMk cId="3200753984" sldId="273"/>
            <ac:spMk id="7" creationId="{3FD2A16F-0E52-4442-80B4-8D7E4568FBA4}"/>
          </ac:spMkLst>
        </pc:spChg>
        <pc:spChg chg="mod">
          <ac:chgData name="Juan Camilo Ortiz León" userId="273d85fc-4bc3-4dfb-9042-b9a26dcebde8" providerId="ADAL" clId="{15DF4474-68F2-48CA-978E-EBF42E61606A}" dt="2021-08-10T01:11:51.068" v="263" actId="1076"/>
          <ac:spMkLst>
            <pc:docMk/>
            <pc:sldMk cId="3200753984" sldId="273"/>
            <ac:spMk id="8" creationId="{957B1B6F-D5BC-4AFD-B17E-45EC38DD20DF}"/>
          </ac:spMkLst>
        </pc:spChg>
        <pc:spChg chg="add mod">
          <ac:chgData name="Juan Camilo Ortiz León" userId="273d85fc-4bc3-4dfb-9042-b9a26dcebde8" providerId="ADAL" clId="{15DF4474-68F2-48CA-978E-EBF42E61606A}" dt="2021-08-13T01:13:16.642" v="1600" actId="208"/>
          <ac:spMkLst>
            <pc:docMk/>
            <pc:sldMk cId="3200753984" sldId="273"/>
            <ac:spMk id="9" creationId="{FD80666C-751C-4C2B-A451-7A8F367B6B0C}"/>
          </ac:spMkLst>
        </pc:spChg>
        <pc:spChg chg="add mod">
          <ac:chgData name="Juan Camilo Ortiz León" userId="273d85fc-4bc3-4dfb-9042-b9a26dcebde8" providerId="ADAL" clId="{15DF4474-68F2-48CA-978E-EBF42E61606A}" dt="2021-08-13T00:49:28.596" v="1399" actId="1076"/>
          <ac:spMkLst>
            <pc:docMk/>
            <pc:sldMk cId="3200753984" sldId="273"/>
            <ac:spMk id="11" creationId="{A440C4B3-9404-40E7-AA68-BB95026DE818}"/>
          </ac:spMkLst>
        </pc:spChg>
        <pc:spChg chg="add mod">
          <ac:chgData name="Juan Camilo Ortiz León" userId="273d85fc-4bc3-4dfb-9042-b9a26dcebde8" providerId="ADAL" clId="{15DF4474-68F2-48CA-978E-EBF42E61606A}" dt="2021-08-13T00:49:38.490" v="1402" actId="14100"/>
          <ac:spMkLst>
            <pc:docMk/>
            <pc:sldMk cId="3200753984" sldId="273"/>
            <ac:spMk id="12" creationId="{A885C8B6-B42D-47A1-90D7-FA627EC18D4F}"/>
          </ac:spMkLst>
        </pc:spChg>
        <pc:spChg chg="add mod">
          <ac:chgData name="Juan Camilo Ortiz León" userId="273d85fc-4bc3-4dfb-9042-b9a26dcebde8" providerId="ADAL" clId="{15DF4474-68F2-48CA-978E-EBF42E61606A}" dt="2021-08-13T01:13:48.949" v="1601" actId="208"/>
          <ac:spMkLst>
            <pc:docMk/>
            <pc:sldMk cId="3200753984" sldId="273"/>
            <ac:spMk id="13" creationId="{6F91A1A6-8938-4129-AAD6-3C48CA430B55}"/>
          </ac:spMkLst>
        </pc:spChg>
        <pc:spChg chg="add mod">
          <ac:chgData name="Juan Camilo Ortiz León" userId="273d85fc-4bc3-4dfb-9042-b9a26dcebde8" providerId="ADAL" clId="{15DF4474-68F2-48CA-978E-EBF42E61606A}" dt="2021-08-13T00:50:11.858" v="1411" actId="208"/>
          <ac:spMkLst>
            <pc:docMk/>
            <pc:sldMk cId="3200753984" sldId="273"/>
            <ac:spMk id="14" creationId="{0CE2C682-1FE0-4BD8-954A-4EE2D4B55E8C}"/>
          </ac:spMkLst>
        </pc:spChg>
        <pc:picChg chg="add mod">
          <ac:chgData name="Juan Camilo Ortiz León" userId="273d85fc-4bc3-4dfb-9042-b9a26dcebde8" providerId="ADAL" clId="{15DF4474-68F2-48CA-978E-EBF42E61606A}" dt="2021-08-13T00:51:19.345" v="1414" actId="1076"/>
          <ac:picMkLst>
            <pc:docMk/>
            <pc:sldMk cId="3200753984" sldId="273"/>
            <ac:picMk id="4" creationId="{10AE21A5-3CAF-4CC4-882E-7C5BC2A0E09D}"/>
          </ac:picMkLst>
        </pc:picChg>
        <pc:picChg chg="add mod">
          <ac:chgData name="Juan Camilo Ortiz León" userId="273d85fc-4bc3-4dfb-9042-b9a26dcebde8" providerId="ADAL" clId="{15DF4474-68F2-48CA-978E-EBF42E61606A}" dt="2021-08-13T00:49:45.476" v="1405" actId="1076"/>
          <ac:picMkLst>
            <pc:docMk/>
            <pc:sldMk cId="3200753984" sldId="273"/>
            <ac:picMk id="10" creationId="{0ACB9763-1FC7-42CA-8AF8-61DA50E4592C}"/>
          </ac:picMkLst>
        </pc:picChg>
      </pc:sldChg>
      <pc:sldChg chg="addSp delSp modSp new mod modClrScheme modAnim chgLayout">
        <pc:chgData name="Juan Camilo Ortiz León" userId="273d85fc-4bc3-4dfb-9042-b9a26dcebde8" providerId="ADAL" clId="{15DF4474-68F2-48CA-978E-EBF42E61606A}" dt="2021-08-13T01:01:38.370" v="1549" actId="1076"/>
        <pc:sldMkLst>
          <pc:docMk/>
          <pc:sldMk cId="222136251" sldId="274"/>
        </pc:sldMkLst>
        <pc:spChg chg="add mod">
          <ac:chgData name="Juan Camilo Ortiz León" userId="273d85fc-4bc3-4dfb-9042-b9a26dcebde8" providerId="ADAL" clId="{15DF4474-68F2-48CA-978E-EBF42E61606A}" dt="2021-08-13T00:58:17.982" v="1518" actId="14100"/>
          <ac:spMkLst>
            <pc:docMk/>
            <pc:sldMk cId="222136251" sldId="274"/>
            <ac:spMk id="2" creationId="{BB6E66CA-556B-4C93-A388-0B75136478FF}"/>
          </ac:spMkLst>
        </pc:spChg>
        <pc:spChg chg="del">
          <ac:chgData name="Juan Camilo Ortiz León" userId="273d85fc-4bc3-4dfb-9042-b9a26dcebde8" providerId="ADAL" clId="{15DF4474-68F2-48CA-978E-EBF42E61606A}" dt="2021-08-10T01:37:47.384" v="289" actId="700"/>
          <ac:spMkLst>
            <pc:docMk/>
            <pc:sldMk cId="222136251" sldId="274"/>
            <ac:spMk id="2" creationId="{C694C46D-E944-4D88-B8C2-005E2F65260C}"/>
          </ac:spMkLst>
        </pc:spChg>
        <pc:spChg chg="mod ord">
          <ac:chgData name="Juan Camilo Ortiz León" userId="273d85fc-4bc3-4dfb-9042-b9a26dcebde8" providerId="ADAL" clId="{15DF4474-68F2-48CA-978E-EBF42E61606A}" dt="2021-08-13T00:57:45.417" v="1513" actId="20577"/>
          <ac:spMkLst>
            <pc:docMk/>
            <pc:sldMk cId="222136251" sldId="274"/>
            <ac:spMk id="3" creationId="{724C1E1B-E4F4-4091-A798-87181CFB0BDB}"/>
          </ac:spMkLst>
        </pc:spChg>
        <pc:spChg chg="mod ord">
          <ac:chgData name="Juan Camilo Ortiz León" userId="273d85fc-4bc3-4dfb-9042-b9a26dcebde8" providerId="ADAL" clId="{15DF4474-68F2-48CA-978E-EBF42E61606A}" dt="2021-08-13T01:00:49.369" v="1544" actId="20577"/>
          <ac:spMkLst>
            <pc:docMk/>
            <pc:sldMk cId="222136251" sldId="274"/>
            <ac:spMk id="4" creationId="{775A0047-2111-403B-BF85-524D8187A84E}"/>
          </ac:spMkLst>
        </pc:spChg>
        <pc:spChg chg="add del mod">
          <ac:chgData name="Juan Camilo Ortiz León" userId="273d85fc-4bc3-4dfb-9042-b9a26dcebde8" providerId="ADAL" clId="{15DF4474-68F2-48CA-978E-EBF42E61606A}" dt="2021-08-13T00:59:13.286" v="1528" actId="478"/>
          <ac:spMkLst>
            <pc:docMk/>
            <pc:sldMk cId="222136251" sldId="274"/>
            <ac:spMk id="5" creationId="{AD6E277B-AA6E-4FAF-99AD-905331F5FDEA}"/>
          </ac:spMkLst>
        </pc:spChg>
        <pc:spChg chg="add mod">
          <ac:chgData name="Juan Camilo Ortiz León" userId="273d85fc-4bc3-4dfb-9042-b9a26dcebde8" providerId="ADAL" clId="{15DF4474-68F2-48CA-978E-EBF42E61606A}" dt="2021-08-13T00:58:29.311" v="1521" actId="1076"/>
          <ac:spMkLst>
            <pc:docMk/>
            <pc:sldMk cId="222136251" sldId="274"/>
            <ac:spMk id="6" creationId="{8CD49E7C-2868-4546-A357-F3C20F944BE8}"/>
          </ac:spMkLst>
        </pc:spChg>
        <pc:spChg chg="add mod">
          <ac:chgData name="Juan Camilo Ortiz León" userId="273d85fc-4bc3-4dfb-9042-b9a26dcebde8" providerId="ADAL" clId="{15DF4474-68F2-48CA-978E-EBF42E61606A}" dt="2021-08-13T01:00:16.214" v="1538" actId="1076"/>
          <ac:spMkLst>
            <pc:docMk/>
            <pc:sldMk cId="222136251" sldId="274"/>
            <ac:spMk id="7" creationId="{FB4C8825-897C-4468-91FA-6E186792E1B6}"/>
          </ac:spMkLst>
        </pc:spChg>
        <pc:spChg chg="add mod">
          <ac:chgData name="Juan Camilo Ortiz León" userId="273d85fc-4bc3-4dfb-9042-b9a26dcebde8" providerId="ADAL" clId="{15DF4474-68F2-48CA-978E-EBF42E61606A}" dt="2021-08-13T00:53:54.262" v="1470" actId="20577"/>
          <ac:spMkLst>
            <pc:docMk/>
            <pc:sldMk cId="222136251" sldId="274"/>
            <ac:spMk id="9" creationId="{8E209BCF-AEA4-421E-8E84-E0E10BDA618C}"/>
          </ac:spMkLst>
        </pc:spChg>
        <pc:spChg chg="add mod">
          <ac:chgData name="Juan Camilo Ortiz León" userId="273d85fc-4bc3-4dfb-9042-b9a26dcebde8" providerId="ADAL" clId="{15DF4474-68F2-48CA-978E-EBF42E61606A}" dt="2021-08-13T01:01:08.300" v="1545" actId="208"/>
          <ac:spMkLst>
            <pc:docMk/>
            <pc:sldMk cId="222136251" sldId="274"/>
            <ac:spMk id="10" creationId="{8E5345BB-2C46-4C20-A1E9-1D724F001EC0}"/>
          </ac:spMkLst>
        </pc:spChg>
        <pc:spChg chg="add mod">
          <ac:chgData name="Juan Camilo Ortiz León" userId="273d85fc-4bc3-4dfb-9042-b9a26dcebde8" providerId="ADAL" clId="{15DF4474-68F2-48CA-978E-EBF42E61606A}" dt="2021-08-13T01:01:38.370" v="1549" actId="1076"/>
          <ac:spMkLst>
            <pc:docMk/>
            <pc:sldMk cId="222136251" sldId="274"/>
            <ac:spMk id="11" creationId="{BE762071-935F-468B-9C5E-2268C6DD5F36}"/>
          </ac:spMkLst>
        </pc:spChg>
      </pc:sldChg>
      <pc:sldChg chg="addSp delSp add mod">
        <pc:chgData name="Juan Camilo Ortiz León" userId="273d85fc-4bc3-4dfb-9042-b9a26dcebde8" providerId="ADAL" clId="{15DF4474-68F2-48CA-978E-EBF42E61606A}" dt="2021-08-12T02:22:58.183" v="608" actId="22"/>
        <pc:sldMkLst>
          <pc:docMk/>
          <pc:sldMk cId="3357338564" sldId="289"/>
        </pc:sldMkLst>
        <pc:picChg chg="del">
          <ac:chgData name="Juan Camilo Ortiz León" userId="273d85fc-4bc3-4dfb-9042-b9a26dcebde8" providerId="ADAL" clId="{15DF4474-68F2-48CA-978E-EBF42E61606A}" dt="2021-08-12T02:21:57.581" v="607" actId="478"/>
          <ac:picMkLst>
            <pc:docMk/>
            <pc:sldMk cId="3357338564" sldId="289"/>
            <ac:picMk id="3" creationId="{F4A0161C-D131-4C08-B855-5BB41A556BA2}"/>
          </ac:picMkLst>
        </pc:picChg>
        <pc:picChg chg="add">
          <ac:chgData name="Juan Camilo Ortiz León" userId="273d85fc-4bc3-4dfb-9042-b9a26dcebde8" providerId="ADAL" clId="{15DF4474-68F2-48CA-978E-EBF42E61606A}" dt="2021-08-12T02:22:58.183" v="608" actId="22"/>
          <ac:picMkLst>
            <pc:docMk/>
            <pc:sldMk cId="3357338564" sldId="289"/>
            <ac:picMk id="4" creationId="{9E0B8F1A-32D7-4A6A-999B-6DEAEF1A4F6D}"/>
          </ac:picMkLst>
        </pc:picChg>
      </pc:sldChg>
      <pc:sldChg chg="addSp delSp modSp add mod modAnim">
        <pc:chgData name="Juan Camilo Ortiz León" userId="273d85fc-4bc3-4dfb-9042-b9a26dcebde8" providerId="ADAL" clId="{15DF4474-68F2-48CA-978E-EBF42E61606A}" dt="2021-08-13T01:05:52.833" v="1599"/>
        <pc:sldMkLst>
          <pc:docMk/>
          <pc:sldMk cId="3453904258" sldId="290"/>
        </pc:sldMkLst>
        <pc:spChg chg="mod">
          <ac:chgData name="Juan Camilo Ortiz León" userId="273d85fc-4bc3-4dfb-9042-b9a26dcebde8" providerId="ADAL" clId="{15DF4474-68F2-48CA-978E-EBF42E61606A}" dt="2021-08-13T01:05:02.969" v="1587" actId="14100"/>
          <ac:spMkLst>
            <pc:docMk/>
            <pc:sldMk cId="3453904258" sldId="290"/>
            <ac:spMk id="3" creationId="{0822C724-0518-4D25-A1B6-753CE50CCD96}"/>
          </ac:spMkLst>
        </pc:spChg>
        <pc:spChg chg="add mod">
          <ac:chgData name="Juan Camilo Ortiz León" userId="273d85fc-4bc3-4dfb-9042-b9a26dcebde8" providerId="ADAL" clId="{15DF4474-68F2-48CA-978E-EBF42E61606A}" dt="2021-08-13T01:05:18.984" v="1594" actId="12"/>
          <ac:spMkLst>
            <pc:docMk/>
            <pc:sldMk cId="3453904258" sldId="290"/>
            <ac:spMk id="5" creationId="{6CF6551A-6A5C-4908-B976-AB2D8BD28C38}"/>
          </ac:spMkLst>
        </pc:spChg>
        <pc:picChg chg="add mod">
          <ac:chgData name="Juan Camilo Ortiz León" userId="273d85fc-4bc3-4dfb-9042-b9a26dcebde8" providerId="ADAL" clId="{15DF4474-68F2-48CA-978E-EBF42E61606A}" dt="2021-08-12T02:23:52.786" v="613" actId="1076"/>
          <ac:picMkLst>
            <pc:docMk/>
            <pc:sldMk cId="3453904258" sldId="290"/>
            <ac:picMk id="4" creationId="{9D7515A4-FE20-478B-94D4-04B95137EB09}"/>
          </ac:picMkLst>
        </pc:picChg>
        <pc:picChg chg="del">
          <ac:chgData name="Juan Camilo Ortiz León" userId="273d85fc-4bc3-4dfb-9042-b9a26dcebde8" providerId="ADAL" clId="{15DF4474-68F2-48CA-978E-EBF42E61606A}" dt="2021-08-12T02:23:17.803" v="610" actId="478"/>
          <ac:picMkLst>
            <pc:docMk/>
            <pc:sldMk cId="3453904258" sldId="290"/>
            <ac:picMk id="1029" creationId="{FA63E7A9-A9CF-4CBE-B07E-37DAC294CEAF}"/>
          </ac:picMkLst>
        </pc:picChg>
      </pc:sldChg>
      <pc:sldChg chg="addSp delSp modSp add mod modClrScheme chgLayout">
        <pc:chgData name="Juan Camilo Ortiz León" userId="273d85fc-4bc3-4dfb-9042-b9a26dcebde8" providerId="ADAL" clId="{15DF4474-68F2-48CA-978E-EBF42E61606A}" dt="2021-08-12T02:39:22.518" v="1354" actId="1076"/>
        <pc:sldMkLst>
          <pc:docMk/>
          <pc:sldMk cId="453363425" sldId="291"/>
        </pc:sldMkLst>
        <pc:spChg chg="add del mod ord">
          <ac:chgData name="Juan Camilo Ortiz León" userId="273d85fc-4bc3-4dfb-9042-b9a26dcebde8" providerId="ADAL" clId="{15DF4474-68F2-48CA-978E-EBF42E61606A}" dt="2021-08-12T02:27:39.410" v="775" actId="700"/>
          <ac:spMkLst>
            <pc:docMk/>
            <pc:sldMk cId="453363425" sldId="291"/>
            <ac:spMk id="4" creationId="{833F70EE-D553-444A-A415-FE9A6C1C180F}"/>
          </ac:spMkLst>
        </pc:spChg>
        <pc:spChg chg="mod">
          <ac:chgData name="Juan Camilo Ortiz León" userId="273d85fc-4bc3-4dfb-9042-b9a26dcebde8" providerId="ADAL" clId="{15DF4474-68F2-48CA-978E-EBF42E61606A}" dt="2021-08-12T02:28:03.039" v="781" actId="1076"/>
          <ac:spMkLst>
            <pc:docMk/>
            <pc:sldMk cId="453363425" sldId="291"/>
            <ac:spMk id="5" creationId="{1F0629E3-9B36-4105-8CC7-E5ECD9B60DD4}"/>
          </ac:spMkLst>
        </pc:spChg>
        <pc:spChg chg="add del mod ord">
          <ac:chgData name="Juan Camilo Ortiz León" userId="273d85fc-4bc3-4dfb-9042-b9a26dcebde8" providerId="ADAL" clId="{15DF4474-68F2-48CA-978E-EBF42E61606A}" dt="2021-08-12T02:27:39.410" v="775" actId="700"/>
          <ac:spMkLst>
            <pc:docMk/>
            <pc:sldMk cId="453363425" sldId="291"/>
            <ac:spMk id="6" creationId="{B816881C-77EB-49CA-8A1F-D2817DC4D2FD}"/>
          </ac:spMkLst>
        </pc:spChg>
        <pc:spChg chg="add del mod ord">
          <ac:chgData name="Juan Camilo Ortiz León" userId="273d85fc-4bc3-4dfb-9042-b9a26dcebde8" providerId="ADAL" clId="{15DF4474-68F2-48CA-978E-EBF42E61606A}" dt="2021-08-12T02:27:39.410" v="775" actId="700"/>
          <ac:spMkLst>
            <pc:docMk/>
            <pc:sldMk cId="453363425" sldId="291"/>
            <ac:spMk id="8" creationId="{CF4B6EB2-B7D1-4F84-9594-CC329A8A82DC}"/>
          </ac:spMkLst>
        </pc:spChg>
        <pc:spChg chg="add del mod ord">
          <ac:chgData name="Juan Camilo Ortiz León" userId="273d85fc-4bc3-4dfb-9042-b9a26dcebde8" providerId="ADAL" clId="{15DF4474-68F2-48CA-978E-EBF42E61606A}" dt="2021-08-12T02:27:46.357" v="776" actId="700"/>
          <ac:spMkLst>
            <pc:docMk/>
            <pc:sldMk cId="453363425" sldId="291"/>
            <ac:spMk id="9" creationId="{D1FDCADE-4781-4605-A7DB-DBCB42C55BAB}"/>
          </ac:spMkLst>
        </pc:spChg>
        <pc:spChg chg="del">
          <ac:chgData name="Juan Camilo Ortiz León" userId="273d85fc-4bc3-4dfb-9042-b9a26dcebde8" providerId="ADAL" clId="{15DF4474-68F2-48CA-978E-EBF42E61606A}" dt="2021-08-12T02:27:08.400" v="768" actId="478"/>
          <ac:spMkLst>
            <pc:docMk/>
            <pc:sldMk cId="453363425" sldId="291"/>
            <ac:spMk id="11" creationId="{E9069D1C-4709-4C57-961C-445AC258E023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16" creationId="{6CCE4561-5798-4659-BCD1-F93EA8448B69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17" creationId="{02C5CA45-98A1-486F-8F78-EC8F4100D018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18" creationId="{E3D003C8-6B9B-499C-A5D9-DA174FF83C73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19" creationId="{62A77EAC-0CC7-4AA8-9807-E479E26FDF67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20" creationId="{DAB86E58-4FC7-4E96-A7B9-8684475E0D9B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21" creationId="{D057DBF3-E86E-49B4-A824-0FCCFE109580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22" creationId="{2E6B9A8E-8B54-4331-9968-CA4024F3A534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23" creationId="{D7BA4168-3005-46C2-9305-5F3E4784179C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24" creationId="{62508C29-8FAB-4C41-9959-188AAF757591}"/>
          </ac:spMkLst>
        </pc:spChg>
        <pc:spChg chg="add del mod ord">
          <ac:chgData name="Juan Camilo Ortiz León" userId="273d85fc-4bc3-4dfb-9042-b9a26dcebde8" providerId="ADAL" clId="{15DF4474-68F2-48CA-978E-EBF42E61606A}" dt="2021-08-12T02:27:46.357" v="776" actId="700"/>
          <ac:spMkLst>
            <pc:docMk/>
            <pc:sldMk cId="453363425" sldId="291"/>
            <ac:spMk id="25" creationId="{7D75B243-8EE8-4A81-AEE6-88629730AC09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26" creationId="{BE5ED0F2-B7D6-4E8F-B732-E0D385F725CB}"/>
          </ac:spMkLst>
        </pc:spChg>
        <pc:spChg chg="del">
          <ac:chgData name="Juan Camilo Ortiz León" userId="273d85fc-4bc3-4dfb-9042-b9a26dcebde8" providerId="ADAL" clId="{15DF4474-68F2-48CA-978E-EBF42E61606A}" dt="2021-08-12T02:27:12.052" v="769" actId="478"/>
          <ac:spMkLst>
            <pc:docMk/>
            <pc:sldMk cId="453363425" sldId="291"/>
            <ac:spMk id="27" creationId="{F8CCA239-1B8D-495D-812E-3F0C9E402614}"/>
          </ac:spMkLst>
        </pc:spChg>
        <pc:picChg chg="add mod">
          <ac:chgData name="Juan Camilo Ortiz León" userId="273d85fc-4bc3-4dfb-9042-b9a26dcebde8" providerId="ADAL" clId="{15DF4474-68F2-48CA-978E-EBF42E61606A}" dt="2021-08-12T02:39:22.518" v="1354" actId="1076"/>
          <ac:picMkLst>
            <pc:docMk/>
            <pc:sldMk cId="453363425" sldId="291"/>
            <ac:picMk id="3" creationId="{1CD6AF1F-AF22-4950-8050-F72DF626367A}"/>
          </ac:picMkLst>
        </pc:picChg>
        <pc:picChg chg="del">
          <ac:chgData name="Juan Camilo Ortiz León" userId="273d85fc-4bc3-4dfb-9042-b9a26dcebde8" providerId="ADAL" clId="{15DF4474-68F2-48CA-978E-EBF42E61606A}" dt="2021-08-12T02:27:12.052" v="769" actId="478"/>
          <ac:picMkLst>
            <pc:docMk/>
            <pc:sldMk cId="453363425" sldId="291"/>
            <ac:picMk id="7" creationId="{9AF9CF90-F88B-429C-99CC-6A0D6994A6A3}"/>
          </ac:picMkLst>
        </pc:picChg>
        <pc:picChg chg="del">
          <ac:chgData name="Juan Camilo Ortiz León" userId="273d85fc-4bc3-4dfb-9042-b9a26dcebde8" providerId="ADAL" clId="{15DF4474-68F2-48CA-978E-EBF42E61606A}" dt="2021-08-12T02:27:12.052" v="769" actId="478"/>
          <ac:picMkLst>
            <pc:docMk/>
            <pc:sldMk cId="453363425" sldId="291"/>
            <ac:picMk id="10" creationId="{78CD1170-398D-42A9-B692-5252F23AF88B}"/>
          </ac:picMkLst>
        </pc:picChg>
        <pc:picChg chg="del">
          <ac:chgData name="Juan Camilo Ortiz León" userId="273d85fc-4bc3-4dfb-9042-b9a26dcebde8" providerId="ADAL" clId="{15DF4474-68F2-48CA-978E-EBF42E61606A}" dt="2021-08-12T02:27:12.052" v="769" actId="478"/>
          <ac:picMkLst>
            <pc:docMk/>
            <pc:sldMk cId="453363425" sldId="291"/>
            <ac:picMk id="12" creationId="{8EC37455-2F45-49B7-85F5-5C7552AD2EE9}"/>
          </ac:picMkLst>
        </pc:picChg>
        <pc:picChg chg="del">
          <ac:chgData name="Juan Camilo Ortiz León" userId="273d85fc-4bc3-4dfb-9042-b9a26dcebde8" providerId="ADAL" clId="{15DF4474-68F2-48CA-978E-EBF42E61606A}" dt="2021-08-12T02:27:12.052" v="769" actId="478"/>
          <ac:picMkLst>
            <pc:docMk/>
            <pc:sldMk cId="453363425" sldId="291"/>
            <ac:picMk id="13" creationId="{ADB0A524-9497-44EA-8034-65B7A4A13FED}"/>
          </ac:picMkLst>
        </pc:picChg>
        <pc:picChg chg="del">
          <ac:chgData name="Juan Camilo Ortiz León" userId="273d85fc-4bc3-4dfb-9042-b9a26dcebde8" providerId="ADAL" clId="{15DF4474-68F2-48CA-978E-EBF42E61606A}" dt="2021-08-12T02:27:12.052" v="769" actId="478"/>
          <ac:picMkLst>
            <pc:docMk/>
            <pc:sldMk cId="453363425" sldId="291"/>
            <ac:picMk id="14" creationId="{4B465A4C-B85A-403B-9C6C-C94AD29EE96E}"/>
          </ac:picMkLst>
        </pc:picChg>
        <pc:picChg chg="del">
          <ac:chgData name="Juan Camilo Ortiz León" userId="273d85fc-4bc3-4dfb-9042-b9a26dcebde8" providerId="ADAL" clId="{15DF4474-68F2-48CA-978E-EBF42E61606A}" dt="2021-08-12T02:27:12.052" v="769" actId="478"/>
          <ac:picMkLst>
            <pc:docMk/>
            <pc:sldMk cId="453363425" sldId="291"/>
            <ac:picMk id="15" creationId="{2E32BEC1-C830-42AA-AF5F-5C4C3C2108E9}"/>
          </ac:picMkLst>
        </pc:picChg>
      </pc:sldChg>
      <pc:sldChg chg="add del">
        <pc:chgData name="Juan Camilo Ortiz León" userId="273d85fc-4bc3-4dfb-9042-b9a26dcebde8" providerId="ADAL" clId="{15DF4474-68F2-48CA-978E-EBF42E61606A}" dt="2021-08-12T02:27:15.123" v="771"/>
        <pc:sldMkLst>
          <pc:docMk/>
          <pc:sldMk cId="3348971724" sldId="292"/>
        </pc:sldMkLst>
      </pc:sldChg>
      <pc:sldChg chg="addSp delSp modSp add mod">
        <pc:chgData name="Juan Camilo Ortiz León" userId="273d85fc-4bc3-4dfb-9042-b9a26dcebde8" providerId="ADAL" clId="{15DF4474-68F2-48CA-978E-EBF42E61606A}" dt="2021-08-12T02:31:43.122" v="837" actId="1076"/>
        <pc:sldMkLst>
          <pc:docMk/>
          <pc:sldMk cId="3390639411" sldId="292"/>
        </pc:sldMkLst>
        <pc:spChg chg="mod">
          <ac:chgData name="Juan Camilo Ortiz León" userId="273d85fc-4bc3-4dfb-9042-b9a26dcebde8" providerId="ADAL" clId="{15DF4474-68F2-48CA-978E-EBF42E61606A}" dt="2021-08-12T02:30:43.932" v="829" actId="20577"/>
          <ac:spMkLst>
            <pc:docMk/>
            <pc:sldMk cId="3390639411" sldId="292"/>
            <ac:spMk id="5" creationId="{1F0629E3-9B36-4105-8CC7-E5ECD9B60DD4}"/>
          </ac:spMkLst>
        </pc:spChg>
        <pc:picChg chg="del">
          <ac:chgData name="Juan Camilo Ortiz León" userId="273d85fc-4bc3-4dfb-9042-b9a26dcebde8" providerId="ADAL" clId="{15DF4474-68F2-48CA-978E-EBF42E61606A}" dt="2021-08-12T02:30:13.526" v="783" actId="478"/>
          <ac:picMkLst>
            <pc:docMk/>
            <pc:sldMk cId="3390639411" sldId="292"/>
            <ac:picMk id="3" creationId="{1CD6AF1F-AF22-4950-8050-F72DF626367A}"/>
          </ac:picMkLst>
        </pc:picChg>
        <pc:picChg chg="add mod">
          <ac:chgData name="Juan Camilo Ortiz León" userId="273d85fc-4bc3-4dfb-9042-b9a26dcebde8" providerId="ADAL" clId="{15DF4474-68F2-48CA-978E-EBF42E61606A}" dt="2021-08-12T02:31:05.473" v="834" actId="1076"/>
          <ac:picMkLst>
            <pc:docMk/>
            <pc:sldMk cId="3390639411" sldId="292"/>
            <ac:picMk id="4" creationId="{025953DB-8AC0-4B8C-A349-82B36EAE7794}"/>
          </ac:picMkLst>
        </pc:picChg>
        <pc:picChg chg="add mod">
          <ac:chgData name="Juan Camilo Ortiz León" userId="273d85fc-4bc3-4dfb-9042-b9a26dcebde8" providerId="ADAL" clId="{15DF4474-68F2-48CA-978E-EBF42E61606A}" dt="2021-08-12T02:31:43.122" v="837" actId="1076"/>
          <ac:picMkLst>
            <pc:docMk/>
            <pc:sldMk cId="3390639411" sldId="292"/>
            <ac:picMk id="7" creationId="{457583FC-1B5C-4A0D-90C6-0AD2AB1B774D}"/>
          </ac:picMkLst>
        </pc:picChg>
      </pc:sldChg>
      <pc:sldChg chg="addSp delSp modSp add mod">
        <pc:chgData name="Juan Camilo Ortiz León" userId="273d85fc-4bc3-4dfb-9042-b9a26dcebde8" providerId="ADAL" clId="{15DF4474-68F2-48CA-978E-EBF42E61606A}" dt="2021-08-12T02:39:10.606" v="1351"/>
        <pc:sldMkLst>
          <pc:docMk/>
          <pc:sldMk cId="3242406899" sldId="293"/>
        </pc:sldMkLst>
        <pc:spChg chg="mod">
          <ac:chgData name="Juan Camilo Ortiz León" userId="273d85fc-4bc3-4dfb-9042-b9a26dcebde8" providerId="ADAL" clId="{15DF4474-68F2-48CA-978E-EBF42E61606A}" dt="2021-08-12T02:34:51.385" v="1167" actId="20577"/>
          <ac:spMkLst>
            <pc:docMk/>
            <pc:sldMk cId="3242406899" sldId="293"/>
            <ac:spMk id="3" creationId="{7697A9F7-40A7-4658-A924-D95CCF7CF0A9}"/>
          </ac:spMkLst>
        </pc:spChg>
        <pc:spChg chg="mod">
          <ac:chgData name="Juan Camilo Ortiz León" userId="273d85fc-4bc3-4dfb-9042-b9a26dcebde8" providerId="ADAL" clId="{15DF4474-68F2-48CA-978E-EBF42E61606A}" dt="2021-08-12T02:35:52.878" v="1328" actId="20577"/>
          <ac:spMkLst>
            <pc:docMk/>
            <pc:sldMk cId="3242406899" sldId="293"/>
            <ac:spMk id="4" creationId="{72B7BFF2-6133-4BB7-99EA-8FEB0F3E1FB6}"/>
          </ac:spMkLst>
        </pc:spChg>
        <pc:grpChg chg="del">
          <ac:chgData name="Juan Camilo Ortiz León" userId="273d85fc-4bc3-4dfb-9042-b9a26dcebde8" providerId="ADAL" clId="{15DF4474-68F2-48CA-978E-EBF42E61606A}" dt="2021-08-12T02:35:55.244" v="1329" actId="478"/>
          <ac:grpSpMkLst>
            <pc:docMk/>
            <pc:sldMk cId="3242406899" sldId="293"/>
            <ac:grpSpMk id="11" creationId="{DBEB2DFC-5F6D-4F21-B564-AEFBE18A25B5}"/>
          </ac:grpSpMkLst>
        </pc:grpChg>
        <pc:picChg chg="add mod">
          <ac:chgData name="Juan Camilo Ortiz León" userId="273d85fc-4bc3-4dfb-9042-b9a26dcebde8" providerId="ADAL" clId="{15DF4474-68F2-48CA-978E-EBF42E61606A}" dt="2021-08-12T02:36:18.551" v="1334" actId="1076"/>
          <ac:picMkLst>
            <pc:docMk/>
            <pc:sldMk cId="3242406899" sldId="293"/>
            <ac:picMk id="5" creationId="{DF459C5D-1C7E-4E50-8EE5-5139CCE95DA2}"/>
          </ac:picMkLst>
        </pc:picChg>
        <pc:picChg chg="del">
          <ac:chgData name="Juan Camilo Ortiz León" userId="273d85fc-4bc3-4dfb-9042-b9a26dcebde8" providerId="ADAL" clId="{15DF4474-68F2-48CA-978E-EBF42E61606A}" dt="2021-08-12T02:35:56.831" v="1330" actId="478"/>
          <ac:picMkLst>
            <pc:docMk/>
            <pc:sldMk cId="3242406899" sldId="293"/>
            <ac:picMk id="6" creationId="{C92C03F6-FADB-47B1-9DEB-2DB21187031C}"/>
          </ac:picMkLst>
        </pc:picChg>
        <pc:picChg chg="add mod">
          <ac:chgData name="Juan Camilo Ortiz León" userId="273d85fc-4bc3-4dfb-9042-b9a26dcebde8" providerId="ADAL" clId="{15DF4474-68F2-48CA-978E-EBF42E61606A}" dt="2021-08-12T02:38:44.690" v="1344" actId="1076"/>
          <ac:picMkLst>
            <pc:docMk/>
            <pc:sldMk cId="3242406899" sldId="293"/>
            <ac:picMk id="9" creationId="{D4538716-33B7-4CBF-8CA0-9C10CD6E8D80}"/>
          </ac:picMkLst>
        </pc:picChg>
        <pc:picChg chg="del mod">
          <ac:chgData name="Juan Camilo Ortiz León" userId="273d85fc-4bc3-4dfb-9042-b9a26dcebde8" providerId="ADAL" clId="{15DF4474-68F2-48CA-978E-EBF42E61606A}" dt="2021-08-12T02:35:58.527" v="1332" actId="478"/>
          <ac:picMkLst>
            <pc:docMk/>
            <pc:sldMk cId="3242406899" sldId="293"/>
            <ac:picMk id="13" creationId="{0F297A43-6BE8-4C02-A3C9-52F0F2401C1C}"/>
          </ac:picMkLst>
        </pc:picChg>
        <pc:picChg chg="add mod">
          <ac:chgData name="Juan Camilo Ortiz León" userId="273d85fc-4bc3-4dfb-9042-b9a26dcebde8" providerId="ADAL" clId="{15DF4474-68F2-48CA-978E-EBF42E61606A}" dt="2021-08-12T02:39:10.606" v="1351"/>
          <ac:picMkLst>
            <pc:docMk/>
            <pc:sldMk cId="3242406899" sldId="293"/>
            <ac:picMk id="14" creationId="{58546D15-1591-4BD4-AF71-65DA6F8B6E75}"/>
          </ac:picMkLst>
        </pc:picChg>
      </pc:sldChg>
      <pc:sldChg chg="delSp modSp add mod modAnim">
        <pc:chgData name="Juan Camilo Ortiz León" userId="273d85fc-4bc3-4dfb-9042-b9a26dcebde8" providerId="ADAL" clId="{15DF4474-68F2-48CA-978E-EBF42E61606A}" dt="2021-08-13T01:04:04.749" v="1575"/>
        <pc:sldMkLst>
          <pc:docMk/>
          <pc:sldMk cId="2957094679" sldId="294"/>
        </pc:sldMkLst>
        <pc:spChg chg="mod">
          <ac:chgData name="Juan Camilo Ortiz León" userId="273d85fc-4bc3-4dfb-9042-b9a26dcebde8" providerId="ADAL" clId="{15DF4474-68F2-48CA-978E-EBF42E61606A}" dt="2021-08-13T00:46:14.781" v="1381" actId="20577"/>
          <ac:spMkLst>
            <pc:docMk/>
            <pc:sldMk cId="2957094679" sldId="294"/>
            <ac:spMk id="2" creationId="{2E2B72F8-CB56-4D5E-9A36-2C69998820BF}"/>
          </ac:spMkLst>
        </pc:spChg>
        <pc:spChg chg="mod">
          <ac:chgData name="Juan Camilo Ortiz León" userId="273d85fc-4bc3-4dfb-9042-b9a26dcebde8" providerId="ADAL" clId="{15DF4474-68F2-48CA-978E-EBF42E61606A}" dt="2021-08-13T00:44:48.750" v="1360" actId="14100"/>
          <ac:spMkLst>
            <pc:docMk/>
            <pc:sldMk cId="2957094679" sldId="294"/>
            <ac:spMk id="3" creationId="{D8C7C634-9FA4-4CCA-9436-B85470BB7504}"/>
          </ac:spMkLst>
        </pc:spChg>
        <pc:spChg chg="del">
          <ac:chgData name="Juan Camilo Ortiz León" userId="273d85fc-4bc3-4dfb-9042-b9a26dcebde8" providerId="ADAL" clId="{15DF4474-68F2-48CA-978E-EBF42E61606A}" dt="2021-08-13T00:44:30.508" v="1356" actId="478"/>
          <ac:spMkLst>
            <pc:docMk/>
            <pc:sldMk cId="2957094679" sldId="294"/>
            <ac:spMk id="4" creationId="{3D96D10F-2EA4-449E-B893-405D063942E2}"/>
          </ac:spMkLst>
        </pc:spChg>
        <pc:spChg chg="del">
          <ac:chgData name="Juan Camilo Ortiz León" userId="273d85fc-4bc3-4dfb-9042-b9a26dcebde8" providerId="ADAL" clId="{15DF4474-68F2-48CA-978E-EBF42E61606A}" dt="2021-08-13T00:46:26.248" v="1382" actId="478"/>
          <ac:spMkLst>
            <pc:docMk/>
            <pc:sldMk cId="2957094679" sldId="294"/>
            <ac:spMk id="6" creationId="{84EB2E7A-CE1D-429F-8DED-9818291A5390}"/>
          </ac:spMkLst>
        </pc:spChg>
        <pc:spChg chg="mod">
          <ac:chgData name="Juan Camilo Ortiz León" userId="273d85fc-4bc3-4dfb-9042-b9a26dcebde8" providerId="ADAL" clId="{15DF4474-68F2-48CA-978E-EBF42E61606A}" dt="2021-08-13T00:45:27.402" v="1364" actId="1076"/>
          <ac:spMkLst>
            <pc:docMk/>
            <pc:sldMk cId="2957094679" sldId="294"/>
            <ac:spMk id="7" creationId="{9BABDC37-DE7B-427F-966E-7F80A2D09E7E}"/>
          </ac:spMkLst>
        </pc:spChg>
      </pc:sldChg>
      <pc:sldMasterChg chg="modSldLayout">
        <pc:chgData name="Juan Camilo Ortiz León" userId="273d85fc-4bc3-4dfb-9042-b9a26dcebde8" providerId="ADAL" clId="{15DF4474-68F2-48CA-978E-EBF42E61606A}" dt="2021-08-10T00:38:04.068" v="3"/>
        <pc:sldMasterMkLst>
          <pc:docMk/>
          <pc:sldMasterMk cId="3993250592" sldId="2147483660"/>
        </pc:sldMasterMkLst>
        <pc:sldLayoutChg chg="delSp">
          <pc:chgData name="Juan Camilo Ortiz León" userId="273d85fc-4bc3-4dfb-9042-b9a26dcebde8" providerId="ADAL" clId="{15DF4474-68F2-48CA-978E-EBF42E61606A}" dt="2021-08-10T00:38:04.068" v="3"/>
          <pc:sldLayoutMkLst>
            <pc:docMk/>
            <pc:sldMasterMk cId="3993250592" sldId="2147483660"/>
            <pc:sldLayoutMk cId="813239485" sldId="2147483679"/>
          </pc:sldLayoutMkLst>
          <pc:grpChg chg="del">
            <ac:chgData name="Juan Camilo Ortiz León" userId="273d85fc-4bc3-4dfb-9042-b9a26dcebde8" providerId="ADAL" clId="{15DF4474-68F2-48CA-978E-EBF42E61606A}" dt="2021-08-10T00:38:04.068" v="3"/>
            <ac:grpSpMkLst>
              <pc:docMk/>
              <pc:sldMasterMk cId="3993250592" sldId="2147483660"/>
              <pc:sldLayoutMk cId="813239485" sldId="2147483679"/>
              <ac:grpSpMk id="9" creationId="{00000000-0000-0000-0000-000000000000}"/>
            </ac:grpSpMkLst>
          </pc:grpChg>
          <pc:grpChg chg="del">
            <ac:chgData name="Juan Camilo Ortiz León" userId="273d85fc-4bc3-4dfb-9042-b9a26dcebde8" providerId="ADAL" clId="{15DF4474-68F2-48CA-978E-EBF42E61606A}" dt="2021-08-10T00:38:04.068" v="3"/>
            <ac:grpSpMkLst>
              <pc:docMk/>
              <pc:sldMasterMk cId="3993250592" sldId="2147483660"/>
              <pc:sldLayoutMk cId="813239485" sldId="2147483679"/>
              <ac:grpSpMk id="89" creationId="{00000000-0000-0000-0000-000000000000}"/>
            </ac:grpSpMkLst>
          </pc:grpChg>
        </pc:sldLayoutChg>
        <pc:sldLayoutChg chg="delSp">
          <pc:chgData name="Juan Camilo Ortiz León" userId="273d85fc-4bc3-4dfb-9042-b9a26dcebde8" providerId="ADAL" clId="{15DF4474-68F2-48CA-978E-EBF42E61606A}" dt="2021-08-10T00:38:04.068" v="3"/>
          <pc:sldLayoutMkLst>
            <pc:docMk/>
            <pc:sldMasterMk cId="3993250592" sldId="2147483660"/>
            <pc:sldLayoutMk cId="1744492236" sldId="2147483680"/>
          </pc:sldLayoutMkLst>
          <pc:grpChg chg="del">
            <ac:chgData name="Juan Camilo Ortiz León" userId="273d85fc-4bc3-4dfb-9042-b9a26dcebde8" providerId="ADAL" clId="{15DF4474-68F2-48CA-978E-EBF42E61606A}" dt="2021-08-10T00:38:04.068" v="3"/>
            <ac:grpSpMkLst>
              <pc:docMk/>
              <pc:sldMasterMk cId="3993250592" sldId="2147483660"/>
              <pc:sldLayoutMk cId="1744492236" sldId="2147483680"/>
              <ac:grpSpMk id="37" creationId="{00000000-0000-0000-0000-000000000000}"/>
            </ac:grpSpMkLst>
          </pc:grpChg>
          <pc:grpChg chg="del">
            <ac:chgData name="Juan Camilo Ortiz León" userId="273d85fc-4bc3-4dfb-9042-b9a26dcebde8" providerId="ADAL" clId="{15DF4474-68F2-48CA-978E-EBF42E61606A}" dt="2021-08-10T00:38:04.068" v="3"/>
            <ac:grpSpMkLst>
              <pc:docMk/>
              <pc:sldMasterMk cId="3993250592" sldId="2147483660"/>
              <pc:sldLayoutMk cId="1744492236" sldId="2147483680"/>
              <ac:grpSpMk id="59" creationId="{00000000-0000-0000-0000-000000000000}"/>
            </ac:grpSpMkLst>
          </pc:grpChg>
        </pc:sldLayoutChg>
        <pc:sldLayoutChg chg="delSp">
          <pc:chgData name="Juan Camilo Ortiz León" userId="273d85fc-4bc3-4dfb-9042-b9a26dcebde8" providerId="ADAL" clId="{15DF4474-68F2-48CA-978E-EBF42E61606A}" dt="2021-08-10T00:38:04.068" v="3"/>
          <pc:sldLayoutMkLst>
            <pc:docMk/>
            <pc:sldMasterMk cId="3993250592" sldId="2147483660"/>
            <pc:sldLayoutMk cId="3523894009" sldId="2147483681"/>
          </pc:sldLayoutMkLst>
          <pc:grpChg chg="del">
            <ac:chgData name="Juan Camilo Ortiz León" userId="273d85fc-4bc3-4dfb-9042-b9a26dcebde8" providerId="ADAL" clId="{15DF4474-68F2-48CA-978E-EBF42E61606A}" dt="2021-08-10T00:38:04.068" v="3"/>
            <ac:grpSpMkLst>
              <pc:docMk/>
              <pc:sldMasterMk cId="3993250592" sldId="2147483660"/>
              <pc:sldLayoutMk cId="3523894009" sldId="2147483681"/>
              <ac:grpSpMk id="27" creationId="{00000000-0000-0000-0000-000000000000}"/>
            </ac:grpSpMkLst>
          </pc:grpChg>
          <pc:grpChg chg="del">
            <ac:chgData name="Juan Camilo Ortiz León" userId="273d85fc-4bc3-4dfb-9042-b9a26dcebde8" providerId="ADAL" clId="{15DF4474-68F2-48CA-978E-EBF42E61606A}" dt="2021-08-10T00:38:04.068" v="3"/>
            <ac:grpSpMkLst>
              <pc:docMk/>
              <pc:sldMasterMk cId="3993250592" sldId="2147483660"/>
              <pc:sldLayoutMk cId="3523894009" sldId="2147483681"/>
              <ac:grpSpMk id="80" creationId="{00000000-0000-0000-0000-000000000000}"/>
            </ac:grpSpMkLst>
          </pc:grpChg>
        </pc:sldLayoutChg>
      </pc:sldMasterChg>
      <pc:sldMasterChg chg="modTransition modSldLayout">
        <pc:chgData name="Juan Camilo Ortiz León" userId="273d85fc-4bc3-4dfb-9042-b9a26dcebde8" providerId="ADAL" clId="{15DF4474-68F2-48CA-978E-EBF42E61606A}" dt="2021-08-10T00:43:21.772" v="39"/>
        <pc:sldMasterMkLst>
          <pc:docMk/>
          <pc:sldMasterMk cId="1899521631" sldId="2147483682"/>
        </pc:sldMasterMkLst>
        <pc:sldLayoutChg chg="addSp delSp">
          <pc:chgData name="Juan Camilo Ortiz León" userId="273d85fc-4bc3-4dfb-9042-b9a26dcebde8" providerId="ADAL" clId="{15DF4474-68F2-48CA-978E-EBF42E61606A}" dt="2021-08-10T00:43:21.772" v="39"/>
          <pc:sldLayoutMkLst>
            <pc:docMk/>
            <pc:sldMasterMk cId="1899521631" sldId="2147483682"/>
            <pc:sldLayoutMk cId="3818702235" sldId="2147483694"/>
          </pc:sldLayoutMkLst>
          <pc:spChg chg="add del">
            <ac:chgData name="Juan Camilo Ortiz León" userId="273d85fc-4bc3-4dfb-9042-b9a26dcebde8" providerId="ADAL" clId="{15DF4474-68F2-48CA-978E-EBF42E61606A}" dt="2021-08-10T00:43:21.772" v="39"/>
            <ac:spMkLst>
              <pc:docMk/>
              <pc:sldMasterMk cId="1899521631" sldId="2147483682"/>
              <pc:sldLayoutMk cId="3818702235" sldId="2147483694"/>
              <ac:spMk id="10" creationId="{00000000-0000-0000-0000-000000000000}"/>
            </ac:spMkLst>
          </pc:spChg>
          <pc:spChg chg="add del">
            <ac:chgData name="Juan Camilo Ortiz León" userId="273d85fc-4bc3-4dfb-9042-b9a26dcebde8" providerId="ADAL" clId="{15DF4474-68F2-48CA-978E-EBF42E61606A}" dt="2021-08-10T00:43:21.772" v="39"/>
            <ac:spMkLst>
              <pc:docMk/>
              <pc:sldMasterMk cId="1899521631" sldId="2147483682"/>
              <pc:sldLayoutMk cId="3818702235" sldId="2147483694"/>
              <ac:spMk id="11" creationId="{00000000-0000-0000-0000-000000000000}"/>
            </ac:spMkLst>
          </pc:spChg>
          <pc:spChg chg="add del">
            <ac:chgData name="Juan Camilo Ortiz León" userId="273d85fc-4bc3-4dfb-9042-b9a26dcebde8" providerId="ADAL" clId="{15DF4474-68F2-48CA-978E-EBF42E61606A}" dt="2021-08-10T00:43:21.772" v="39"/>
            <ac:spMkLst>
              <pc:docMk/>
              <pc:sldMasterMk cId="1899521631" sldId="2147483682"/>
              <pc:sldLayoutMk cId="3818702235" sldId="2147483694"/>
              <ac:spMk id="23" creationId="{00000000-0000-0000-0000-000000000000}"/>
            </ac:spMkLst>
          </pc:spChg>
          <pc:spChg chg="add del">
            <ac:chgData name="Juan Camilo Ortiz León" userId="273d85fc-4bc3-4dfb-9042-b9a26dcebde8" providerId="ADAL" clId="{15DF4474-68F2-48CA-978E-EBF42E61606A}" dt="2021-08-10T00:43:21.772" v="39"/>
            <ac:spMkLst>
              <pc:docMk/>
              <pc:sldMasterMk cId="1899521631" sldId="2147483682"/>
              <pc:sldLayoutMk cId="3818702235" sldId="2147483694"/>
              <ac:spMk id="32" creationId="{00000000-0000-0000-0000-000000000000}"/>
            </ac:spMkLst>
          </pc:spChg>
          <pc:spChg chg="add del">
            <ac:chgData name="Juan Camilo Ortiz León" userId="273d85fc-4bc3-4dfb-9042-b9a26dcebde8" providerId="ADAL" clId="{15DF4474-68F2-48CA-978E-EBF42E61606A}" dt="2021-08-10T00:43:21.772" v="39"/>
            <ac:spMkLst>
              <pc:docMk/>
              <pc:sldMasterMk cId="1899521631" sldId="2147483682"/>
              <pc:sldLayoutMk cId="3818702235" sldId="2147483694"/>
              <ac:spMk id="35" creationId="{00000000-0000-0000-0000-000000000000}"/>
            </ac:spMkLst>
          </pc:spChg>
          <pc:picChg chg="add del">
            <ac:chgData name="Juan Camilo Ortiz León" userId="273d85fc-4bc3-4dfb-9042-b9a26dcebde8" providerId="ADAL" clId="{15DF4474-68F2-48CA-978E-EBF42E61606A}" dt="2021-08-10T00:43:21.772" v="39"/>
            <ac:picMkLst>
              <pc:docMk/>
              <pc:sldMasterMk cId="1899521631" sldId="2147483682"/>
              <pc:sldLayoutMk cId="3818702235" sldId="2147483694"/>
              <ac:picMk id="34" creationId="{00000000-0000-0000-0000-000000000000}"/>
            </ac:picMkLst>
          </pc:picChg>
          <pc:cxnChg chg="add del">
            <ac:chgData name="Juan Camilo Ortiz León" userId="273d85fc-4bc3-4dfb-9042-b9a26dcebde8" providerId="ADAL" clId="{15DF4474-68F2-48CA-978E-EBF42E61606A}" dt="2021-08-10T00:43:21.772" v="39"/>
            <ac:cxnSpMkLst>
              <pc:docMk/>
              <pc:sldMasterMk cId="1899521631" sldId="2147483682"/>
              <pc:sldLayoutMk cId="3818702235" sldId="2147483694"/>
              <ac:cxnSpMk id="13" creationId="{00000000-0000-0000-0000-000000000000}"/>
            </ac:cxnSpMkLst>
          </pc:cxnChg>
          <pc:cxnChg chg="add del">
            <ac:chgData name="Juan Camilo Ortiz León" userId="273d85fc-4bc3-4dfb-9042-b9a26dcebde8" providerId="ADAL" clId="{15DF4474-68F2-48CA-978E-EBF42E61606A}" dt="2021-08-10T00:43:21.772" v="39"/>
            <ac:cxnSpMkLst>
              <pc:docMk/>
              <pc:sldMasterMk cId="1899521631" sldId="2147483682"/>
              <pc:sldLayoutMk cId="3818702235" sldId="2147483694"/>
              <ac:cxnSpMk id="16" creationId="{00000000-0000-0000-0000-000000000000}"/>
            </ac:cxnSpMkLst>
          </pc:cxnChg>
          <pc:cxnChg chg="add del">
            <ac:chgData name="Juan Camilo Ortiz León" userId="273d85fc-4bc3-4dfb-9042-b9a26dcebde8" providerId="ADAL" clId="{15DF4474-68F2-48CA-978E-EBF42E61606A}" dt="2021-08-10T00:43:21.772" v="39"/>
            <ac:cxnSpMkLst>
              <pc:docMk/>
              <pc:sldMasterMk cId="1899521631" sldId="2147483682"/>
              <pc:sldLayoutMk cId="3818702235" sldId="2147483694"/>
              <ac:cxnSpMk id="25" creationId="{00000000-0000-0000-0000-000000000000}"/>
            </ac:cxnSpMkLst>
          </pc:cxnChg>
          <pc:cxnChg chg="add del">
            <ac:chgData name="Juan Camilo Ortiz León" userId="273d85fc-4bc3-4dfb-9042-b9a26dcebde8" providerId="ADAL" clId="{15DF4474-68F2-48CA-978E-EBF42E61606A}" dt="2021-08-10T00:43:21.772" v="39"/>
            <ac:cxnSpMkLst>
              <pc:docMk/>
              <pc:sldMasterMk cId="1899521631" sldId="2147483682"/>
              <pc:sldLayoutMk cId="3818702235" sldId="2147483694"/>
              <ac:cxnSpMk id="26" creationId="{00000000-0000-0000-0000-000000000000}"/>
            </ac:cxnSpMkLst>
          </pc:cxnChg>
          <pc:cxnChg chg="add del">
            <ac:chgData name="Juan Camilo Ortiz León" userId="273d85fc-4bc3-4dfb-9042-b9a26dcebde8" providerId="ADAL" clId="{15DF4474-68F2-48CA-978E-EBF42E61606A}" dt="2021-08-10T00:43:21.772" v="39"/>
            <ac:cxnSpMkLst>
              <pc:docMk/>
              <pc:sldMasterMk cId="1899521631" sldId="2147483682"/>
              <pc:sldLayoutMk cId="3818702235" sldId="2147483694"/>
              <ac:cxnSpMk id="27" creationId="{00000000-0000-0000-0000-000000000000}"/>
            </ac:cxnSpMkLst>
          </pc:cxnChg>
          <pc:cxnChg chg="add del">
            <ac:chgData name="Juan Camilo Ortiz León" userId="273d85fc-4bc3-4dfb-9042-b9a26dcebde8" providerId="ADAL" clId="{15DF4474-68F2-48CA-978E-EBF42E61606A}" dt="2021-08-10T00:43:21.772" v="39"/>
            <ac:cxnSpMkLst>
              <pc:docMk/>
              <pc:sldMasterMk cId="1899521631" sldId="2147483682"/>
              <pc:sldLayoutMk cId="3818702235" sldId="2147483694"/>
              <ac:cxnSpMk id="28" creationId="{00000000-0000-0000-0000-000000000000}"/>
            </ac:cxnSpMkLst>
          </pc:cxnChg>
          <pc:cxnChg chg="add del">
            <ac:chgData name="Juan Camilo Ortiz León" userId="273d85fc-4bc3-4dfb-9042-b9a26dcebde8" providerId="ADAL" clId="{15DF4474-68F2-48CA-978E-EBF42E61606A}" dt="2021-08-10T00:43:21.772" v="39"/>
            <ac:cxnSpMkLst>
              <pc:docMk/>
              <pc:sldMasterMk cId="1899521631" sldId="2147483682"/>
              <pc:sldLayoutMk cId="3818702235" sldId="2147483694"/>
              <ac:cxnSpMk id="41" creationId="{00000000-0000-0000-0000-000000000000}"/>
            </ac:cxnSpMkLst>
          </pc:cxnChg>
        </pc:sldLayoutChg>
      </pc:sldMasterChg>
    </pc:docChg>
  </pc:docChgLst>
  <pc:docChgLst>
    <pc:chgData name="Gustavo Adolfo Colimba Chiran" userId="S::gustavoacolimba@javeriana.edu.co::d15f8085-7a39-4364-9fa9-694997bf1382" providerId="AD" clId="Web-{2EF1FE14-A9A2-411B-922F-4D0879B3C578}"/>
    <pc:docChg chg="modSld">
      <pc:chgData name="Gustavo Adolfo Colimba Chiran" userId="S::gustavoacolimba@javeriana.edu.co::d15f8085-7a39-4364-9fa9-694997bf1382" providerId="AD" clId="Web-{2EF1FE14-A9A2-411B-922F-4D0879B3C578}" dt="2021-10-22T02:17:36.200" v="0" actId="14100"/>
      <pc:docMkLst>
        <pc:docMk/>
      </pc:docMkLst>
      <pc:sldChg chg="modSp">
        <pc:chgData name="Gustavo Adolfo Colimba Chiran" userId="S::gustavoacolimba@javeriana.edu.co::d15f8085-7a39-4364-9fa9-694997bf1382" providerId="AD" clId="Web-{2EF1FE14-A9A2-411B-922F-4D0879B3C578}" dt="2021-10-22T02:17:36.200" v="0" actId="14100"/>
        <pc:sldMkLst>
          <pc:docMk/>
          <pc:sldMk cId="3112568614" sldId="339"/>
        </pc:sldMkLst>
        <pc:picChg chg="mod">
          <ac:chgData name="Gustavo Adolfo Colimba Chiran" userId="S::gustavoacolimba@javeriana.edu.co::d15f8085-7a39-4364-9fa9-694997bf1382" providerId="AD" clId="Web-{2EF1FE14-A9A2-411B-922F-4D0879B3C578}" dt="2021-10-22T02:17:36.200" v="0" actId="14100"/>
          <ac:picMkLst>
            <pc:docMk/>
            <pc:sldMk cId="3112568614" sldId="339"/>
            <ac:picMk id="11" creationId="{5A4E2CCC-9678-4D4F-945B-6A1D4C4ADC99}"/>
          </ac:picMkLst>
        </pc:picChg>
      </pc:sldChg>
    </pc:docChg>
  </pc:docChgLst>
  <pc:docChgLst>
    <pc:chgData name="Andrés Felipe Vargas Monroy" userId="S::andres.vargasm@javeriana.edu.co::abab0b66-c7ae-417a-9f0f-6f1530527033" providerId="AD" clId="Web-{A17A5DD7-BC38-D178-214E-9F7B7963D5BE}"/>
    <pc:docChg chg="addSld delSld modSld sldOrd">
      <pc:chgData name="Andrés Felipe Vargas Monroy" userId="S::andres.vargasm@javeriana.edu.co::abab0b66-c7ae-417a-9f0f-6f1530527033" providerId="AD" clId="Web-{A17A5DD7-BC38-D178-214E-9F7B7963D5BE}" dt="2021-09-23T21:50:52.043" v="1091" actId="1076"/>
      <pc:docMkLst>
        <pc:docMk/>
      </pc:docMkLst>
      <pc:sldChg chg="modSp">
        <pc:chgData name="Andrés Felipe Vargas Monroy" userId="S::andres.vargasm@javeriana.edu.co::abab0b66-c7ae-417a-9f0f-6f1530527033" providerId="AD" clId="Web-{A17A5DD7-BC38-D178-214E-9F7B7963D5BE}" dt="2021-09-23T03:30:14.212" v="203" actId="14100"/>
        <pc:sldMkLst>
          <pc:docMk/>
          <pc:sldMk cId="3221735580" sldId="256"/>
        </pc:sldMkLst>
        <pc:spChg chg="mod">
          <ac:chgData name="Andrés Felipe Vargas Monroy" userId="S::andres.vargasm@javeriana.edu.co::abab0b66-c7ae-417a-9f0f-6f1530527033" providerId="AD" clId="Web-{A17A5DD7-BC38-D178-214E-9F7B7963D5BE}" dt="2021-09-23T03:24:06.637" v="35" actId="20577"/>
          <ac:spMkLst>
            <pc:docMk/>
            <pc:sldMk cId="3221735580" sldId="256"/>
            <ac:spMk id="2" creationId="{B4EA530C-39B7-4BA4-9E63-26CF5D45E01B}"/>
          </ac:spMkLst>
        </pc:spChg>
        <pc:spChg chg="mod">
          <ac:chgData name="Andrés Felipe Vargas Monroy" userId="S::andres.vargasm@javeriana.edu.co::abab0b66-c7ae-417a-9f0f-6f1530527033" providerId="AD" clId="Web-{A17A5DD7-BC38-D178-214E-9F7B7963D5BE}" dt="2021-09-23T03:30:14.212" v="203" actId="14100"/>
          <ac:spMkLst>
            <pc:docMk/>
            <pc:sldMk cId="3221735580" sldId="256"/>
            <ac:spMk id="3" creationId="{2422FFF8-BBA5-4B63-BE88-24C478FD6E91}"/>
          </ac:spMkLst>
        </pc:spChg>
      </pc:sldChg>
      <pc:sldChg chg="addSp delSp modSp delAnim">
        <pc:chgData name="Andrés Felipe Vargas Monroy" userId="S::andres.vargasm@javeriana.edu.co::abab0b66-c7ae-417a-9f0f-6f1530527033" providerId="AD" clId="Web-{A17A5DD7-BC38-D178-214E-9F7B7963D5BE}" dt="2021-09-23T03:36:10.850" v="235" actId="20577"/>
        <pc:sldMkLst>
          <pc:docMk/>
          <pc:sldMk cId="565666740" sldId="257"/>
        </pc:sldMkLst>
        <pc:spChg chg="del">
          <ac:chgData name="Andrés Felipe Vargas Monroy" userId="S::andres.vargasm@javeriana.edu.co::abab0b66-c7ae-417a-9f0f-6f1530527033" providerId="AD" clId="Web-{A17A5DD7-BC38-D178-214E-9F7B7963D5BE}" dt="2021-09-23T03:24:19.043" v="40"/>
          <ac:spMkLst>
            <pc:docMk/>
            <pc:sldMk cId="565666740" sldId="257"/>
            <ac:spMk id="2" creationId="{B58717C2-34E9-4F98-BE47-74303CA9C65C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03:24:18.996" v="39"/>
          <ac:spMkLst>
            <pc:docMk/>
            <pc:sldMk cId="565666740" sldId="257"/>
            <ac:spMk id="3" creationId="{25C69981-CBB9-4DB2-81ED-114BA2F21FBF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03:24:18.934" v="38"/>
          <ac:spMkLst>
            <pc:docMk/>
            <pc:sldMk cId="565666740" sldId="257"/>
            <ac:spMk id="4" creationId="{43F25008-B39E-4BA1-921B-51453EF3C01A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03:24:18.871" v="37"/>
          <ac:spMkLst>
            <pc:docMk/>
            <pc:sldMk cId="565666740" sldId="257"/>
            <ac:spMk id="6" creationId="{35BF91BE-D5AD-457C-BC84-39414BEDB7B8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03:24:18.871" v="36"/>
          <ac:spMkLst>
            <pc:docMk/>
            <pc:sldMk cId="565666740" sldId="257"/>
            <ac:spMk id="7" creationId="{771A6691-FF90-4619-A069-46BFE3E1BA26}"/>
          </ac:spMkLst>
        </pc:spChg>
        <pc:spChg chg="add mod">
          <ac:chgData name="Andrés Felipe Vargas Monroy" userId="S::andres.vargasm@javeriana.edu.co::abab0b66-c7ae-417a-9f0f-6f1530527033" providerId="AD" clId="Web-{A17A5DD7-BC38-D178-214E-9F7B7963D5BE}" dt="2021-09-23T03:24:18.934" v="38"/>
          <ac:spMkLst>
            <pc:docMk/>
            <pc:sldMk cId="565666740" sldId="257"/>
            <ac:spMk id="8" creationId="{925E1352-23FE-4FF1-8E3F-02DCD54C34FE}"/>
          </ac:spMkLst>
        </pc:spChg>
        <pc:spChg chg="add mod">
          <ac:chgData name="Andrés Felipe Vargas Monroy" userId="S::andres.vargasm@javeriana.edu.co::abab0b66-c7ae-417a-9f0f-6f1530527033" providerId="AD" clId="Web-{A17A5DD7-BC38-D178-214E-9F7B7963D5BE}" dt="2021-09-23T03:24:18.996" v="39"/>
          <ac:spMkLst>
            <pc:docMk/>
            <pc:sldMk cId="565666740" sldId="257"/>
            <ac:spMk id="10" creationId="{3E4B5E2E-59AF-423E-BBCE-1D6B01B04D31}"/>
          </ac:spMkLst>
        </pc:spChg>
        <pc:spChg chg="add mod">
          <ac:chgData name="Andrés Felipe Vargas Monroy" userId="S::andres.vargasm@javeriana.edu.co::abab0b66-c7ae-417a-9f0f-6f1530527033" providerId="AD" clId="Web-{A17A5DD7-BC38-D178-214E-9F7B7963D5BE}" dt="2021-09-23T03:25:17.952" v="66" actId="20577"/>
          <ac:spMkLst>
            <pc:docMk/>
            <pc:sldMk cId="565666740" sldId="257"/>
            <ac:spMk id="12" creationId="{6E60AFD0-EDB5-43C1-A2D0-F6D4FAA786A5}"/>
          </ac:spMkLst>
        </pc:spChg>
        <pc:spChg chg="add mod">
          <ac:chgData name="Andrés Felipe Vargas Monroy" userId="S::andres.vargasm@javeriana.edu.co::abab0b66-c7ae-417a-9f0f-6f1530527033" providerId="AD" clId="Web-{A17A5DD7-BC38-D178-214E-9F7B7963D5BE}" dt="2021-09-23T03:36:10.850" v="235" actId="20577"/>
          <ac:spMkLst>
            <pc:docMk/>
            <pc:sldMk cId="565666740" sldId="257"/>
            <ac:spMk id="14" creationId="{85BA1D3A-13A2-44E9-BDAA-B041D1CC1E25}"/>
          </ac:spMkLst>
        </pc:spChg>
      </pc:sldChg>
      <pc:sldChg chg="del">
        <pc:chgData name="Andrés Felipe Vargas Monroy" userId="S::andres.vargasm@javeriana.edu.co::abab0b66-c7ae-417a-9f0f-6f1530527033" providerId="AD" clId="Web-{A17A5DD7-BC38-D178-214E-9F7B7963D5BE}" dt="2021-09-23T03:24:30.044" v="42"/>
        <pc:sldMkLst>
          <pc:docMk/>
          <pc:sldMk cId="1970308952" sldId="258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4:32.559" v="43"/>
        <pc:sldMkLst>
          <pc:docMk/>
          <pc:sldMk cId="2565371025" sldId="259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96" v="95"/>
        <pc:sldMkLst>
          <pc:docMk/>
          <pc:sldMk cId="1296675283" sldId="260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96" v="94"/>
        <pc:sldMkLst>
          <pc:docMk/>
          <pc:sldMk cId="4043823128" sldId="261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81" v="89"/>
        <pc:sldMkLst>
          <pc:docMk/>
          <pc:sldMk cId="3312779633" sldId="264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65" v="82"/>
        <pc:sldMkLst>
          <pc:docMk/>
          <pc:sldMk cId="3701642599" sldId="265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81" v="84"/>
        <pc:sldMkLst>
          <pc:docMk/>
          <pc:sldMk cId="4262296298" sldId="266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65" v="81"/>
        <pc:sldMkLst>
          <pc:docMk/>
          <pc:sldMk cId="3084459881" sldId="267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65" v="80"/>
        <pc:sldMkLst>
          <pc:docMk/>
          <pc:sldMk cId="2655282136" sldId="268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81" v="90"/>
        <pc:sldMkLst>
          <pc:docMk/>
          <pc:sldMk cId="3229263321" sldId="269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96" v="93"/>
        <pc:sldMkLst>
          <pc:docMk/>
          <pc:sldMk cId="768665974" sldId="270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96" v="92"/>
        <pc:sldMkLst>
          <pc:docMk/>
          <pc:sldMk cId="3932127463" sldId="271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37" v="99"/>
        <pc:sldMkLst>
          <pc:docMk/>
          <pc:sldMk cId="2609126965" sldId="272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96" v="97"/>
        <pc:sldMkLst>
          <pc:docMk/>
          <pc:sldMk cId="3200753984" sldId="273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96" v="98"/>
        <pc:sldMkLst>
          <pc:docMk/>
          <pc:sldMk cId="222136251" sldId="274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81" v="88"/>
        <pc:sldMkLst>
          <pc:docMk/>
          <pc:sldMk cId="1371591466" sldId="276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81" v="87"/>
        <pc:sldMkLst>
          <pc:docMk/>
          <pc:sldMk cId="1699328840" sldId="277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96" v="91"/>
        <pc:sldMkLst>
          <pc:docMk/>
          <pc:sldMk cId="2429027091" sldId="278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81" v="86"/>
        <pc:sldMkLst>
          <pc:docMk/>
          <pc:sldMk cId="904260371" sldId="279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81" v="85"/>
        <pc:sldMkLst>
          <pc:docMk/>
          <pc:sldMk cId="1197386964" sldId="280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09"/>
        <pc:sldMkLst>
          <pc:docMk/>
          <pc:sldMk cId="2755064550" sldId="283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08"/>
        <pc:sldMkLst>
          <pc:docMk/>
          <pc:sldMk cId="3639325510" sldId="285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07"/>
        <pc:sldMkLst>
          <pc:docMk/>
          <pc:sldMk cId="2042253169" sldId="286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06"/>
        <pc:sldMkLst>
          <pc:docMk/>
          <pc:sldMk cId="225734396" sldId="287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05"/>
        <pc:sldMkLst>
          <pc:docMk/>
          <pc:sldMk cId="947268786" sldId="288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37" v="104"/>
        <pc:sldMkLst>
          <pc:docMk/>
          <pc:sldMk cId="3357338564" sldId="289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37" v="103"/>
        <pc:sldMkLst>
          <pc:docMk/>
          <pc:sldMk cId="3453904258" sldId="290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37" v="102"/>
        <pc:sldMkLst>
          <pc:docMk/>
          <pc:sldMk cId="453363425" sldId="291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37" v="101"/>
        <pc:sldMkLst>
          <pc:docMk/>
          <pc:sldMk cId="3390639411" sldId="292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37" v="100"/>
        <pc:sldMkLst>
          <pc:docMk/>
          <pc:sldMk cId="3242406899" sldId="293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4:24.262" v="41"/>
        <pc:sldMkLst>
          <pc:docMk/>
          <pc:sldMk cId="2957094679" sldId="294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13"/>
        <pc:sldMkLst>
          <pc:docMk/>
          <pc:sldMk cId="3269993161" sldId="295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14"/>
        <pc:sldMkLst>
          <pc:docMk/>
          <pc:sldMk cId="2350759975" sldId="297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15"/>
        <pc:sldMkLst>
          <pc:docMk/>
          <pc:sldMk cId="1761722542" sldId="299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12"/>
        <pc:sldMkLst>
          <pc:docMk/>
          <pc:sldMk cId="284433339" sldId="300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11"/>
        <pc:sldMkLst>
          <pc:docMk/>
          <pc:sldMk cId="1794182514" sldId="301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10"/>
        <pc:sldMkLst>
          <pc:docMk/>
          <pc:sldMk cId="4122270682" sldId="302"/>
        </pc:sldMkLst>
      </pc:sldChg>
      <pc:sldChg chg="modSp">
        <pc:chgData name="Andrés Felipe Vargas Monroy" userId="S::andres.vargasm@javeriana.edu.co::abab0b66-c7ae-417a-9f0f-6f1530527033" providerId="AD" clId="Web-{A17A5DD7-BC38-D178-214E-9F7B7963D5BE}" dt="2021-09-23T03:30:54.448" v="212" actId="20577"/>
        <pc:sldMkLst>
          <pc:docMk/>
          <pc:sldMk cId="3135842432" sldId="303"/>
        </pc:sldMkLst>
        <pc:spChg chg="mod">
          <ac:chgData name="Andrés Felipe Vargas Monroy" userId="S::andres.vargasm@javeriana.edu.co::abab0b66-c7ae-417a-9f0f-6f1530527033" providerId="AD" clId="Web-{A17A5DD7-BC38-D178-214E-9F7B7963D5BE}" dt="2021-09-23T03:30:54.448" v="212" actId="20577"/>
          <ac:spMkLst>
            <pc:docMk/>
            <pc:sldMk cId="3135842432" sldId="303"/>
            <ac:spMk id="2" creationId="{42D9620E-9C2F-4695-B4C9-4D616400743F}"/>
          </ac:spMkLst>
        </pc:spChg>
      </pc:sldChg>
      <pc:sldChg chg="del">
        <pc:chgData name="Andrés Felipe Vargas Monroy" userId="S::andres.vargasm@javeriana.edu.co::abab0b66-c7ae-417a-9f0f-6f1530527033" providerId="AD" clId="Web-{A17A5DD7-BC38-D178-214E-9F7B7963D5BE}" dt="2021-09-23T03:25:43.796" v="96"/>
        <pc:sldMkLst>
          <pc:docMk/>
          <pc:sldMk cId="3923823074" sldId="304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52.453" v="116"/>
        <pc:sldMkLst>
          <pc:docMk/>
          <pc:sldMk cId="1196635039" sldId="305"/>
        </pc:sldMkLst>
      </pc:sldChg>
      <pc:sldChg chg="del">
        <pc:chgData name="Andrés Felipe Vargas Monroy" userId="S::andres.vargasm@javeriana.edu.co::abab0b66-c7ae-417a-9f0f-6f1530527033" providerId="AD" clId="Web-{A17A5DD7-BC38-D178-214E-9F7B7963D5BE}" dt="2021-09-23T03:25:43.781" v="83"/>
        <pc:sldMkLst>
          <pc:docMk/>
          <pc:sldMk cId="2771377166" sldId="306"/>
        </pc:sldMkLst>
      </pc:sldChg>
      <pc:sldChg chg="addSp modSp add ord replId">
        <pc:chgData name="Andrés Felipe Vargas Monroy" userId="S::andres.vargasm@javeriana.edu.co::abab0b66-c7ae-417a-9f0f-6f1530527033" providerId="AD" clId="Web-{A17A5DD7-BC38-D178-214E-9F7B7963D5BE}" dt="2021-09-23T03:41:50.440" v="272"/>
        <pc:sldMkLst>
          <pc:docMk/>
          <pc:sldMk cId="3249289094" sldId="307"/>
        </pc:sldMkLst>
        <pc:spChg chg="add mod">
          <ac:chgData name="Andrés Felipe Vargas Monroy" userId="S::andres.vargasm@javeriana.edu.co::abab0b66-c7ae-417a-9f0f-6f1530527033" providerId="AD" clId="Web-{A17A5DD7-BC38-D178-214E-9F7B7963D5BE}" dt="2021-09-23T03:36:25.178" v="238" actId="20577"/>
          <ac:spMkLst>
            <pc:docMk/>
            <pc:sldMk cId="3249289094" sldId="307"/>
            <ac:spMk id="2" creationId="{93941503-C53B-4C5E-8B17-EDD02EB69F7E}"/>
          </ac:spMkLst>
        </pc:spChg>
        <pc:spChg chg="mod">
          <ac:chgData name="Andrés Felipe Vargas Monroy" userId="S::andres.vargasm@javeriana.edu.co::abab0b66-c7ae-417a-9f0f-6f1530527033" providerId="AD" clId="Web-{A17A5DD7-BC38-D178-214E-9F7B7963D5BE}" dt="2021-09-23T03:25:27.436" v="79" actId="20577"/>
          <ac:spMkLst>
            <pc:docMk/>
            <pc:sldMk cId="3249289094" sldId="307"/>
            <ac:spMk id="12" creationId="{6E60AFD0-EDB5-43C1-A2D0-F6D4FAA786A5}"/>
          </ac:spMkLst>
        </pc:spChg>
      </pc:sldChg>
      <pc:sldChg chg="add del replId">
        <pc:chgData name="Andrés Felipe Vargas Monroy" userId="S::andres.vargasm@javeriana.edu.co::abab0b66-c7ae-417a-9f0f-6f1530527033" providerId="AD" clId="Web-{A17A5DD7-BC38-D178-214E-9F7B7963D5BE}" dt="2021-09-23T03:26:23.860" v="128"/>
        <pc:sldMkLst>
          <pc:docMk/>
          <pc:sldMk cId="29580918" sldId="308"/>
        </pc:sldMkLst>
      </pc:sldChg>
      <pc:sldChg chg="addSp modSp add replId">
        <pc:chgData name="Andrés Felipe Vargas Monroy" userId="S::andres.vargasm@javeriana.edu.co::abab0b66-c7ae-417a-9f0f-6f1530527033" providerId="AD" clId="Web-{A17A5DD7-BC38-D178-214E-9F7B7963D5BE}" dt="2021-09-23T03:36:59.789" v="247" actId="20577"/>
        <pc:sldMkLst>
          <pc:docMk/>
          <pc:sldMk cId="3601643077" sldId="309"/>
        </pc:sldMkLst>
        <pc:spChg chg="add mod">
          <ac:chgData name="Andrés Felipe Vargas Monroy" userId="S::andres.vargasm@javeriana.edu.co::abab0b66-c7ae-417a-9f0f-6f1530527033" providerId="AD" clId="Web-{A17A5DD7-BC38-D178-214E-9F7B7963D5BE}" dt="2021-09-23T03:36:59.789" v="247" actId="20577"/>
          <ac:spMkLst>
            <pc:docMk/>
            <pc:sldMk cId="3601643077" sldId="309"/>
            <ac:spMk id="2" creationId="{2CE396B3-D211-4F4A-919C-0E2ABCE96BE3}"/>
          </ac:spMkLst>
        </pc:spChg>
        <pc:spChg chg="mod">
          <ac:chgData name="Andrés Felipe Vargas Monroy" userId="S::andres.vargasm@javeriana.edu.co::abab0b66-c7ae-417a-9f0f-6f1530527033" providerId="AD" clId="Web-{A17A5DD7-BC38-D178-214E-9F7B7963D5BE}" dt="2021-09-23T03:27:18.393" v="140" actId="20577"/>
          <ac:spMkLst>
            <pc:docMk/>
            <pc:sldMk cId="3601643077" sldId="309"/>
            <ac:spMk id="12" creationId="{6E60AFD0-EDB5-43C1-A2D0-F6D4FAA786A5}"/>
          </ac:spMkLst>
        </pc:spChg>
      </pc:sldChg>
      <pc:sldChg chg="modSp add replId">
        <pc:chgData name="Andrés Felipe Vargas Monroy" userId="S::andres.vargasm@javeriana.edu.co::abab0b66-c7ae-417a-9f0f-6f1530527033" providerId="AD" clId="Web-{A17A5DD7-BC38-D178-214E-9F7B7963D5BE}" dt="2021-09-23T03:26:20.563" v="127" actId="20577"/>
        <pc:sldMkLst>
          <pc:docMk/>
          <pc:sldMk cId="746067502" sldId="310"/>
        </pc:sldMkLst>
        <pc:spChg chg="mod">
          <ac:chgData name="Andrés Felipe Vargas Monroy" userId="S::andres.vargasm@javeriana.edu.co::abab0b66-c7ae-417a-9f0f-6f1530527033" providerId="AD" clId="Web-{A17A5DD7-BC38-D178-214E-9F7B7963D5BE}" dt="2021-09-23T03:26:20.563" v="127" actId="20577"/>
          <ac:spMkLst>
            <pc:docMk/>
            <pc:sldMk cId="746067502" sldId="310"/>
            <ac:spMk id="2" creationId="{42D9620E-9C2F-4695-B4C9-4D616400743F}"/>
          </ac:spMkLst>
        </pc:spChg>
      </pc:sldChg>
      <pc:sldChg chg="add del replId">
        <pc:chgData name="Andrés Felipe Vargas Monroy" userId="S::andres.vargasm@javeriana.edu.co::abab0b66-c7ae-417a-9f0f-6f1530527033" providerId="AD" clId="Web-{A17A5DD7-BC38-D178-214E-9F7B7963D5BE}" dt="2021-09-23T03:26:34.329" v="134"/>
        <pc:sldMkLst>
          <pc:docMk/>
          <pc:sldMk cId="656911560" sldId="311"/>
        </pc:sldMkLst>
      </pc:sldChg>
      <pc:sldChg chg="addSp modSp add replId">
        <pc:chgData name="Andrés Felipe Vargas Monroy" userId="S::andres.vargasm@javeriana.edu.co::abab0b66-c7ae-417a-9f0f-6f1530527033" providerId="AD" clId="Web-{A17A5DD7-BC38-D178-214E-9F7B7963D5BE}" dt="2021-09-23T03:37:34.087" v="263"/>
        <pc:sldMkLst>
          <pc:docMk/>
          <pc:sldMk cId="2960763904" sldId="311"/>
        </pc:sldMkLst>
        <pc:spChg chg="add">
          <ac:chgData name="Andrés Felipe Vargas Monroy" userId="S::andres.vargasm@javeriana.edu.co::abab0b66-c7ae-417a-9f0f-6f1530527033" providerId="AD" clId="Web-{A17A5DD7-BC38-D178-214E-9F7B7963D5BE}" dt="2021-09-23T03:37:34.087" v="263"/>
          <ac:spMkLst>
            <pc:docMk/>
            <pc:sldMk cId="2960763904" sldId="311"/>
            <ac:spMk id="2" creationId="{1CF9E2A1-AC60-4A24-87D7-562D6D64DBF4}"/>
          </ac:spMkLst>
        </pc:spChg>
        <pc:spChg chg="mod">
          <ac:chgData name="Andrés Felipe Vargas Monroy" userId="S::andres.vargasm@javeriana.edu.co::abab0b66-c7ae-417a-9f0f-6f1530527033" providerId="AD" clId="Web-{A17A5DD7-BC38-D178-214E-9F7B7963D5BE}" dt="2021-09-23T03:27:47.410" v="154" actId="20577"/>
          <ac:spMkLst>
            <pc:docMk/>
            <pc:sldMk cId="2960763904" sldId="311"/>
            <ac:spMk id="12" creationId="{6E60AFD0-EDB5-43C1-A2D0-F6D4FAA786A5}"/>
          </ac:spMkLst>
        </pc:spChg>
      </pc:sldChg>
      <pc:sldChg chg="add del replId">
        <pc:chgData name="Andrés Felipe Vargas Monroy" userId="S::andres.vargasm@javeriana.edu.co::abab0b66-c7ae-417a-9f0f-6f1530527033" providerId="AD" clId="Web-{A17A5DD7-BC38-D178-214E-9F7B7963D5BE}" dt="2021-09-23T03:26:34.329" v="133"/>
        <pc:sldMkLst>
          <pc:docMk/>
          <pc:sldMk cId="2627477695" sldId="312"/>
        </pc:sldMkLst>
      </pc:sldChg>
      <pc:sldChg chg="addSp modSp add replId">
        <pc:chgData name="Andrés Felipe Vargas Monroy" userId="S::andres.vargasm@javeriana.edu.co::abab0b66-c7ae-417a-9f0f-6f1530527033" providerId="AD" clId="Web-{A17A5DD7-BC38-D178-214E-9F7B7963D5BE}" dt="2021-09-23T03:37:26.571" v="262" actId="20577"/>
        <pc:sldMkLst>
          <pc:docMk/>
          <pc:sldMk cId="3685298573" sldId="312"/>
        </pc:sldMkLst>
        <pc:spChg chg="add mod">
          <ac:chgData name="Andrés Felipe Vargas Monroy" userId="S::andres.vargasm@javeriana.edu.co::abab0b66-c7ae-417a-9f0f-6f1530527033" providerId="AD" clId="Web-{A17A5DD7-BC38-D178-214E-9F7B7963D5BE}" dt="2021-09-23T03:37:26.571" v="262" actId="20577"/>
          <ac:spMkLst>
            <pc:docMk/>
            <pc:sldMk cId="3685298573" sldId="312"/>
            <ac:spMk id="2" creationId="{32465E9E-40B9-48C7-82C4-12E736D15570}"/>
          </ac:spMkLst>
        </pc:spChg>
        <pc:spChg chg="mod">
          <ac:chgData name="Andrés Felipe Vargas Monroy" userId="S::andres.vargasm@javeriana.edu.co::abab0b66-c7ae-417a-9f0f-6f1530527033" providerId="AD" clId="Web-{A17A5DD7-BC38-D178-214E-9F7B7963D5BE}" dt="2021-09-23T03:27:39.441" v="145" actId="20577"/>
          <ac:spMkLst>
            <pc:docMk/>
            <pc:sldMk cId="3685298573" sldId="312"/>
            <ac:spMk id="12" creationId="{6E60AFD0-EDB5-43C1-A2D0-F6D4FAA786A5}"/>
          </ac:spMkLst>
        </pc:spChg>
      </pc:sldChg>
      <pc:sldChg chg="add del replId">
        <pc:chgData name="Andrés Felipe Vargas Monroy" userId="S::andres.vargasm@javeriana.edu.co::abab0b66-c7ae-417a-9f0f-6f1530527033" providerId="AD" clId="Web-{A17A5DD7-BC38-D178-214E-9F7B7963D5BE}" dt="2021-09-23T03:26:34.329" v="132"/>
        <pc:sldMkLst>
          <pc:docMk/>
          <pc:sldMk cId="125210216" sldId="313"/>
        </pc:sldMkLst>
      </pc:sldChg>
      <pc:sldChg chg="modSp add replId">
        <pc:chgData name="Andrés Felipe Vargas Monroy" userId="S::andres.vargasm@javeriana.edu.co::abab0b66-c7ae-417a-9f0f-6f1530527033" providerId="AD" clId="Web-{A17A5DD7-BC38-D178-214E-9F7B7963D5BE}" dt="2021-09-23T03:26:43.673" v="139" actId="20577"/>
        <pc:sldMkLst>
          <pc:docMk/>
          <pc:sldMk cId="491355086" sldId="313"/>
        </pc:sldMkLst>
        <pc:spChg chg="mod">
          <ac:chgData name="Andrés Felipe Vargas Monroy" userId="S::andres.vargasm@javeriana.edu.co::abab0b66-c7ae-417a-9f0f-6f1530527033" providerId="AD" clId="Web-{A17A5DD7-BC38-D178-214E-9F7B7963D5BE}" dt="2021-09-23T03:26:43.673" v="139" actId="20577"/>
          <ac:spMkLst>
            <pc:docMk/>
            <pc:sldMk cId="491355086" sldId="313"/>
            <ac:spMk id="2" creationId="{42D9620E-9C2F-4695-B4C9-4D616400743F}"/>
          </ac:spMkLst>
        </pc:spChg>
      </pc:sldChg>
      <pc:sldChg chg="delSp modSp add mod replId modClrScheme modShow chgLayout">
        <pc:chgData name="Andrés Felipe Vargas Monroy" userId="S::andres.vargasm@javeriana.edu.co::abab0b66-c7ae-417a-9f0f-6f1530527033" providerId="AD" clId="Web-{A17A5DD7-BC38-D178-214E-9F7B7963D5BE}" dt="2021-09-23T03:28:48.897" v="182" actId="1076"/>
        <pc:sldMkLst>
          <pc:docMk/>
          <pc:sldMk cId="3929376381" sldId="314"/>
        </pc:sldMkLst>
        <pc:spChg chg="del">
          <ac:chgData name="Andrés Felipe Vargas Monroy" userId="S::andres.vargasm@javeriana.edu.co::abab0b66-c7ae-417a-9f0f-6f1530527033" providerId="AD" clId="Web-{A17A5DD7-BC38-D178-214E-9F7B7963D5BE}" dt="2021-09-23T03:28:31.005" v="171"/>
          <ac:spMkLst>
            <pc:docMk/>
            <pc:sldMk cId="3929376381" sldId="314"/>
            <ac:spMk id="8" creationId="{925E1352-23FE-4FF1-8E3F-02DCD54C34FE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03:28:31.005" v="171"/>
          <ac:spMkLst>
            <pc:docMk/>
            <pc:sldMk cId="3929376381" sldId="314"/>
            <ac:spMk id="10" creationId="{3E4B5E2E-59AF-423E-BBCE-1D6B01B04D31}"/>
          </ac:spMkLst>
        </pc:spChg>
        <pc:spChg chg="mod ord">
          <ac:chgData name="Andrés Felipe Vargas Monroy" userId="S::andres.vargasm@javeriana.edu.co::abab0b66-c7ae-417a-9f0f-6f1530527033" providerId="AD" clId="Web-{A17A5DD7-BC38-D178-214E-9F7B7963D5BE}" dt="2021-09-23T03:28:48.897" v="182" actId="1076"/>
          <ac:spMkLst>
            <pc:docMk/>
            <pc:sldMk cId="3929376381" sldId="314"/>
            <ac:spMk id="12" creationId="{6E60AFD0-EDB5-43C1-A2D0-F6D4FAA786A5}"/>
          </ac:spMkLst>
        </pc:spChg>
      </pc:sldChg>
      <pc:sldChg chg="addSp modSp add replId">
        <pc:chgData name="Andrés Felipe Vargas Monroy" userId="S::andres.vargasm@javeriana.edu.co::abab0b66-c7ae-417a-9f0f-6f1530527033" providerId="AD" clId="Web-{A17A5DD7-BC38-D178-214E-9F7B7963D5BE}" dt="2021-09-23T03:37:51.494" v="269" actId="20577"/>
        <pc:sldMkLst>
          <pc:docMk/>
          <pc:sldMk cId="2893670147" sldId="315"/>
        </pc:sldMkLst>
        <pc:spChg chg="add mod">
          <ac:chgData name="Andrés Felipe Vargas Monroy" userId="S::andres.vargasm@javeriana.edu.co::abab0b66-c7ae-417a-9f0f-6f1530527033" providerId="AD" clId="Web-{A17A5DD7-BC38-D178-214E-9F7B7963D5BE}" dt="2021-09-23T03:37:51.494" v="269" actId="20577"/>
          <ac:spMkLst>
            <pc:docMk/>
            <pc:sldMk cId="2893670147" sldId="315"/>
            <ac:spMk id="2" creationId="{7DD4C7AB-FBE8-4362-91D1-16D926DC261E}"/>
          </ac:spMkLst>
        </pc:spChg>
        <pc:spChg chg="mod">
          <ac:chgData name="Andrés Felipe Vargas Monroy" userId="S::andres.vargasm@javeriana.edu.co::abab0b66-c7ae-417a-9f0f-6f1530527033" providerId="AD" clId="Web-{A17A5DD7-BC38-D178-214E-9F7B7963D5BE}" dt="2021-09-23T03:37:40.462" v="264" actId="20577"/>
          <ac:spMkLst>
            <pc:docMk/>
            <pc:sldMk cId="2893670147" sldId="315"/>
            <ac:spMk id="12" creationId="{6E60AFD0-EDB5-43C1-A2D0-F6D4FAA786A5}"/>
          </ac:spMkLst>
        </pc:spChg>
      </pc:sldChg>
      <pc:sldChg chg="modSp add replId">
        <pc:chgData name="Andrés Felipe Vargas Monroy" userId="S::andres.vargasm@javeriana.edu.co::abab0b66-c7ae-417a-9f0f-6f1530527033" providerId="AD" clId="Web-{A17A5DD7-BC38-D178-214E-9F7B7963D5BE}" dt="2021-09-23T03:28:05.332" v="168" actId="20577"/>
        <pc:sldMkLst>
          <pc:docMk/>
          <pc:sldMk cId="3650082807" sldId="316"/>
        </pc:sldMkLst>
        <pc:spChg chg="mod">
          <ac:chgData name="Andrés Felipe Vargas Monroy" userId="S::andres.vargasm@javeriana.edu.co::abab0b66-c7ae-417a-9f0f-6f1530527033" providerId="AD" clId="Web-{A17A5DD7-BC38-D178-214E-9F7B7963D5BE}" dt="2021-09-23T03:28:05.332" v="168" actId="20577"/>
          <ac:spMkLst>
            <pc:docMk/>
            <pc:sldMk cId="3650082807" sldId="316"/>
            <ac:spMk id="2" creationId="{42D9620E-9C2F-4695-B4C9-4D616400743F}"/>
          </ac:spMkLst>
        </pc:spChg>
      </pc:sldChg>
      <pc:sldChg chg="delSp add replId">
        <pc:chgData name="Andrés Felipe Vargas Monroy" userId="S::andres.vargasm@javeriana.edu.co::abab0b66-c7ae-417a-9f0f-6f1530527033" providerId="AD" clId="Web-{A17A5DD7-BC38-D178-214E-9F7B7963D5BE}" dt="2021-09-23T03:28:54.834" v="184"/>
        <pc:sldMkLst>
          <pc:docMk/>
          <pc:sldMk cId="2594615186" sldId="317"/>
        </pc:sldMkLst>
        <pc:spChg chg="del">
          <ac:chgData name="Andrés Felipe Vargas Monroy" userId="S::andres.vargasm@javeriana.edu.co::abab0b66-c7ae-417a-9f0f-6f1530527033" providerId="AD" clId="Web-{A17A5DD7-BC38-D178-214E-9F7B7963D5BE}" dt="2021-09-23T03:28:54.834" v="184"/>
          <ac:spMkLst>
            <pc:docMk/>
            <pc:sldMk cId="2594615186" sldId="317"/>
            <ac:spMk id="12" creationId="{6E60AFD0-EDB5-43C1-A2D0-F6D4FAA786A5}"/>
          </ac:spMkLst>
        </pc:spChg>
      </pc:sldChg>
      <pc:sldChg chg="add del replId">
        <pc:chgData name="Andrés Felipe Vargas Monroy" userId="S::andres.vargasm@javeriana.edu.co::abab0b66-c7ae-417a-9f0f-6f1530527033" providerId="AD" clId="Web-{A17A5DD7-BC38-D178-214E-9F7B7963D5BE}" dt="2021-09-23T03:32:46.249" v="219"/>
        <pc:sldMkLst>
          <pc:docMk/>
          <pc:sldMk cId="1103903636" sldId="318"/>
        </pc:sldMkLst>
      </pc:sldChg>
      <pc:sldChg chg="add replId">
        <pc:chgData name="Andrés Felipe Vargas Monroy" userId="S::andres.vargasm@javeriana.edu.co::abab0b66-c7ae-417a-9f0f-6f1530527033" providerId="AD" clId="Web-{A17A5DD7-BC38-D178-214E-9F7B7963D5BE}" dt="2021-09-23T03:30:43.948" v="205"/>
        <pc:sldMkLst>
          <pc:docMk/>
          <pc:sldMk cId="3677351391" sldId="319"/>
        </pc:sldMkLst>
      </pc:sldChg>
      <pc:sldChg chg="addSp delSp modSp add mod replId modClrScheme chgLayout">
        <pc:chgData name="Andrés Felipe Vargas Monroy" userId="S::andres.vargasm@javeriana.edu.co::abab0b66-c7ae-417a-9f0f-6f1530527033" providerId="AD" clId="Web-{A17A5DD7-BC38-D178-214E-9F7B7963D5BE}" dt="2021-09-23T21:50:52.043" v="1091" actId="1076"/>
        <pc:sldMkLst>
          <pc:docMk/>
          <pc:sldMk cId="3416594794" sldId="320"/>
        </pc:sldMkLst>
        <pc:spChg chg="add del mod">
          <ac:chgData name="Andrés Felipe Vargas Monroy" userId="S::andres.vargasm@javeriana.edu.co::abab0b66-c7ae-417a-9f0f-6f1530527033" providerId="AD" clId="Web-{A17A5DD7-BC38-D178-214E-9F7B7963D5BE}" dt="2021-09-23T21:01:42.744" v="273"/>
          <ac:spMkLst>
            <pc:docMk/>
            <pc:sldMk cId="3416594794" sldId="320"/>
            <ac:spMk id="2" creationId="{4390B97C-C52A-42A3-8702-E486D76D4AA4}"/>
          </ac:spMkLst>
        </pc:spChg>
        <pc:spChg chg="add del mod">
          <ac:chgData name="Andrés Felipe Vargas Monroy" userId="S::andres.vargasm@javeriana.edu.co::abab0b66-c7ae-417a-9f0f-6f1530527033" providerId="AD" clId="Web-{A17A5DD7-BC38-D178-214E-9F7B7963D5BE}" dt="2021-09-23T21:06:47.207" v="314"/>
          <ac:spMkLst>
            <pc:docMk/>
            <pc:sldMk cId="3416594794" sldId="320"/>
            <ac:spMk id="3" creationId="{EDFDEC85-CFDE-4268-8121-01342FEF297C}"/>
          </ac:spMkLst>
        </pc:spChg>
        <pc:spChg chg="add mod">
          <ac:chgData name="Andrés Felipe Vargas Monroy" userId="S::andres.vargasm@javeriana.edu.co::abab0b66-c7ae-417a-9f0f-6f1530527033" providerId="AD" clId="Web-{A17A5DD7-BC38-D178-214E-9F7B7963D5BE}" dt="2021-09-23T21:40:16.428" v="690" actId="14100"/>
          <ac:spMkLst>
            <pc:docMk/>
            <pc:sldMk cId="3416594794" sldId="320"/>
            <ac:spMk id="4" creationId="{897FF947-3A14-424F-9FD9-3CD137678A3E}"/>
          </ac:spMkLst>
        </pc:spChg>
        <pc:spChg chg="add del mod">
          <ac:chgData name="Andrés Felipe Vargas Monroy" userId="S::andres.vargasm@javeriana.edu.co::abab0b66-c7ae-417a-9f0f-6f1530527033" providerId="AD" clId="Web-{A17A5DD7-BC38-D178-214E-9F7B7963D5BE}" dt="2021-09-23T21:04:00.358" v="300"/>
          <ac:spMkLst>
            <pc:docMk/>
            <pc:sldMk cId="3416594794" sldId="320"/>
            <ac:spMk id="6" creationId="{43FE88C8-2D8A-484A-98BC-9E188AEA84F7}"/>
          </ac:spMkLst>
        </pc:spChg>
        <pc:spChg chg="add del mod">
          <ac:chgData name="Andrés Felipe Vargas Monroy" userId="S::andres.vargasm@javeriana.edu.co::abab0b66-c7ae-417a-9f0f-6f1530527033" providerId="AD" clId="Web-{A17A5DD7-BC38-D178-214E-9F7B7963D5BE}" dt="2021-09-23T21:06:49.457" v="315"/>
          <ac:spMkLst>
            <pc:docMk/>
            <pc:sldMk cId="3416594794" sldId="320"/>
            <ac:spMk id="8" creationId="{1BA8D13E-FFF5-4B9B-A7FF-A27CC8C485FD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03:31:17.152" v="214"/>
          <ac:spMkLst>
            <pc:docMk/>
            <pc:sldMk cId="3416594794" sldId="320"/>
            <ac:spMk id="8" creationId="{925E1352-23FE-4FF1-8E3F-02DCD54C34FE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03:31:17.152" v="214"/>
          <ac:spMkLst>
            <pc:docMk/>
            <pc:sldMk cId="3416594794" sldId="320"/>
            <ac:spMk id="10" creationId="{3E4B5E2E-59AF-423E-BBCE-1D6B01B04D31}"/>
          </ac:spMkLst>
        </pc:spChg>
        <pc:spChg chg="add del">
          <ac:chgData name="Andrés Felipe Vargas Monroy" userId="S::andres.vargasm@javeriana.edu.co::abab0b66-c7ae-417a-9f0f-6f1530527033" providerId="AD" clId="Web-{A17A5DD7-BC38-D178-214E-9F7B7963D5BE}" dt="2021-09-23T21:04:42.813" v="309"/>
          <ac:spMkLst>
            <pc:docMk/>
            <pc:sldMk cId="3416594794" sldId="320"/>
            <ac:spMk id="10" creationId="{A86FD89E-7909-4237-827E-8164E6E49AC4}"/>
          </ac:spMkLst>
        </pc:spChg>
        <pc:spChg chg="add del">
          <ac:chgData name="Andrés Felipe Vargas Monroy" userId="S::andres.vargasm@javeriana.edu.co::abab0b66-c7ae-417a-9f0f-6f1530527033" providerId="AD" clId="Web-{A17A5DD7-BC38-D178-214E-9F7B7963D5BE}" dt="2021-09-23T21:04:41.844" v="308"/>
          <ac:spMkLst>
            <pc:docMk/>
            <pc:sldMk cId="3416594794" sldId="320"/>
            <ac:spMk id="11" creationId="{A80E160D-5AD5-45BB-BEF0-BDF43233313C}"/>
          </ac:spMkLst>
        </pc:spChg>
        <pc:spChg chg="mod ord">
          <ac:chgData name="Andrés Felipe Vargas Monroy" userId="S::andres.vargasm@javeriana.edu.co::abab0b66-c7ae-417a-9f0f-6f1530527033" providerId="AD" clId="Web-{A17A5DD7-BC38-D178-214E-9F7B7963D5BE}" dt="2021-09-23T03:31:58.700" v="218" actId="20577"/>
          <ac:spMkLst>
            <pc:docMk/>
            <pc:sldMk cId="3416594794" sldId="320"/>
            <ac:spMk id="12" creationId="{6E60AFD0-EDB5-43C1-A2D0-F6D4FAA786A5}"/>
          </ac:spMkLst>
        </pc:spChg>
        <pc:spChg chg="add del mod">
          <ac:chgData name="Andrés Felipe Vargas Monroy" userId="S::andres.vargasm@javeriana.edu.co::abab0b66-c7ae-417a-9f0f-6f1530527033" providerId="AD" clId="Web-{A17A5DD7-BC38-D178-214E-9F7B7963D5BE}" dt="2021-09-23T21:06:41.504" v="313"/>
          <ac:spMkLst>
            <pc:docMk/>
            <pc:sldMk cId="3416594794" sldId="320"/>
            <ac:spMk id="13" creationId="{FD7895A9-DEC9-46F2-8095-1C233339D590}"/>
          </ac:spMkLst>
        </pc:spChg>
        <pc:spChg chg="add del mod">
          <ac:chgData name="Andrés Felipe Vargas Monroy" userId="S::andres.vargasm@javeriana.edu.co::abab0b66-c7ae-417a-9f0f-6f1530527033" providerId="AD" clId="Web-{A17A5DD7-BC38-D178-214E-9F7B7963D5BE}" dt="2021-09-23T21:09:09.399" v="366"/>
          <ac:spMkLst>
            <pc:docMk/>
            <pc:sldMk cId="3416594794" sldId="320"/>
            <ac:spMk id="15" creationId="{99FEE0F5-7834-4395-B523-C66C786E0194}"/>
          </ac:spMkLst>
        </pc:spChg>
        <pc:spChg chg="add del mod">
          <ac:chgData name="Andrés Felipe Vargas Monroy" userId="S::andres.vargasm@javeriana.edu.co::abab0b66-c7ae-417a-9f0f-6f1530527033" providerId="AD" clId="Web-{A17A5DD7-BC38-D178-214E-9F7B7963D5BE}" dt="2021-09-23T21:50:02.275" v="1069" actId="20577"/>
          <ac:spMkLst>
            <pc:docMk/>
            <pc:sldMk cId="3416594794" sldId="320"/>
            <ac:spMk id="16" creationId="{952F10F0-2EFD-4357-9A5B-3BB03D47D357}"/>
          </ac:spMkLst>
        </pc:spChg>
        <pc:spChg chg="add del">
          <ac:chgData name="Andrés Felipe Vargas Monroy" userId="S::andres.vargasm@javeriana.edu.co::abab0b66-c7ae-417a-9f0f-6f1530527033" providerId="AD" clId="Web-{A17A5DD7-BC38-D178-214E-9F7B7963D5BE}" dt="2021-09-23T21:14:09.128" v="513"/>
          <ac:spMkLst>
            <pc:docMk/>
            <pc:sldMk cId="3416594794" sldId="320"/>
            <ac:spMk id="18" creationId="{58B07C70-F137-4A9D-A432-B7EEE4F57912}"/>
          </ac:spMkLst>
        </pc:spChg>
        <pc:spChg chg="add del">
          <ac:chgData name="Andrés Felipe Vargas Monroy" userId="S::andres.vargasm@javeriana.edu.co::abab0b66-c7ae-417a-9f0f-6f1530527033" providerId="AD" clId="Web-{A17A5DD7-BC38-D178-214E-9F7B7963D5BE}" dt="2021-09-23T21:14:09.128" v="512"/>
          <ac:spMkLst>
            <pc:docMk/>
            <pc:sldMk cId="3416594794" sldId="320"/>
            <ac:spMk id="19" creationId="{0235B6C2-E03A-42FF-B819-73DB7E71FD23}"/>
          </ac:spMkLst>
        </pc:spChg>
        <pc:spChg chg="add del mod">
          <ac:chgData name="Andrés Felipe Vargas Monroy" userId="S::andres.vargasm@javeriana.edu.co::abab0b66-c7ae-417a-9f0f-6f1530527033" providerId="AD" clId="Web-{A17A5DD7-BC38-D178-214E-9F7B7963D5BE}" dt="2021-09-23T21:40:32.491" v="697"/>
          <ac:spMkLst>
            <pc:docMk/>
            <pc:sldMk cId="3416594794" sldId="320"/>
            <ac:spMk id="20" creationId="{C7C7BD5E-9AEC-434C-8282-EFD393BF991C}"/>
          </ac:spMkLst>
        </pc:spChg>
        <pc:spChg chg="add del mod">
          <ac:chgData name="Andrés Felipe Vargas Monroy" userId="S::andres.vargasm@javeriana.edu.co::abab0b66-c7ae-417a-9f0f-6f1530527033" providerId="AD" clId="Web-{A17A5DD7-BC38-D178-214E-9F7B7963D5BE}" dt="2021-09-23T21:40:32.491" v="696"/>
          <ac:spMkLst>
            <pc:docMk/>
            <pc:sldMk cId="3416594794" sldId="320"/>
            <ac:spMk id="21" creationId="{F13274E1-3513-469A-B69F-B55D6E7B3FC0}"/>
          </ac:spMkLst>
        </pc:spChg>
        <pc:spChg chg="add mod">
          <ac:chgData name="Andrés Felipe Vargas Monroy" userId="S::andres.vargasm@javeriana.edu.co::abab0b66-c7ae-417a-9f0f-6f1530527033" providerId="AD" clId="Web-{A17A5DD7-BC38-D178-214E-9F7B7963D5BE}" dt="2021-09-23T21:50:10.963" v="1070" actId="1076"/>
          <ac:spMkLst>
            <pc:docMk/>
            <pc:sldMk cId="3416594794" sldId="320"/>
            <ac:spMk id="22" creationId="{327786B1-DC68-41DD-ADA8-C8C1F19C5D73}"/>
          </ac:spMkLst>
        </pc:spChg>
        <pc:spChg chg="add mod">
          <ac:chgData name="Andrés Felipe Vargas Monroy" userId="S::andres.vargasm@javeriana.edu.co::abab0b66-c7ae-417a-9f0f-6f1530527033" providerId="AD" clId="Web-{A17A5DD7-BC38-D178-214E-9F7B7963D5BE}" dt="2021-09-23T21:50:47.136" v="1090" actId="20577"/>
          <ac:spMkLst>
            <pc:docMk/>
            <pc:sldMk cId="3416594794" sldId="320"/>
            <ac:spMk id="23" creationId="{481EB313-334F-4955-8A62-3470FDEB5918}"/>
          </ac:spMkLst>
        </pc:spChg>
        <pc:picChg chg="add mod">
          <ac:chgData name="Andrés Felipe Vargas Monroy" userId="S::andres.vargasm@javeriana.edu.co::abab0b66-c7ae-417a-9f0f-6f1530527033" providerId="AD" clId="Web-{A17A5DD7-BC38-D178-214E-9F7B7963D5BE}" dt="2021-09-23T21:50:52.043" v="1091" actId="1076"/>
          <ac:picMkLst>
            <pc:docMk/>
            <pc:sldMk cId="3416594794" sldId="320"/>
            <ac:picMk id="17" creationId="{31C1454B-269A-422F-A12C-6FFE9090673C}"/>
          </ac:picMkLst>
        </pc:picChg>
      </pc:sldChg>
      <pc:sldChg chg="addSp delSp modSp add del mod ord replId modClrScheme chgLayout">
        <pc:chgData name="Andrés Felipe Vargas Monroy" userId="S::andres.vargasm@javeriana.edu.co::abab0b66-c7ae-417a-9f0f-6f1530527033" providerId="AD" clId="Web-{A17A5DD7-BC38-D178-214E-9F7B7963D5BE}" dt="2021-09-23T21:43:42.076" v="773" actId="20577"/>
        <pc:sldMkLst>
          <pc:docMk/>
          <pc:sldMk cId="836738976" sldId="334"/>
        </pc:sldMkLst>
        <pc:spChg chg="add del mod">
          <ac:chgData name="Andrés Felipe Vargas Monroy" userId="S::andres.vargasm@javeriana.edu.co::abab0b66-c7ae-417a-9f0f-6f1530527033" providerId="AD" clId="Web-{A17A5DD7-BC38-D178-214E-9F7B7963D5BE}" dt="2021-09-23T21:19:20.075" v="675"/>
          <ac:spMkLst>
            <pc:docMk/>
            <pc:sldMk cId="836738976" sldId="334"/>
            <ac:spMk id="3" creationId="{4AC554A0-9D75-4B52-BF69-CF2065231315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21:19:13.935" v="673"/>
          <ac:spMkLst>
            <pc:docMk/>
            <pc:sldMk cId="836738976" sldId="334"/>
            <ac:spMk id="4" creationId="{897FF947-3A14-424F-9FD9-3CD137678A3E}"/>
          </ac:spMkLst>
        </pc:spChg>
        <pc:spChg chg="add mod">
          <ac:chgData name="Andrés Felipe Vargas Monroy" userId="S::andres.vargasm@javeriana.edu.co::abab0b66-c7ae-417a-9f0f-6f1530527033" providerId="AD" clId="Web-{A17A5DD7-BC38-D178-214E-9F7B7963D5BE}" dt="2021-09-23T21:42:36.495" v="751" actId="1076"/>
          <ac:spMkLst>
            <pc:docMk/>
            <pc:sldMk cId="836738976" sldId="334"/>
            <ac:spMk id="10" creationId="{9A751519-017B-46BF-B197-E0C61886FD5F}"/>
          </ac:spMkLst>
        </pc:spChg>
        <pc:spChg chg="add mod">
          <ac:chgData name="Andrés Felipe Vargas Monroy" userId="S::andres.vargasm@javeriana.edu.co::abab0b66-c7ae-417a-9f0f-6f1530527033" providerId="AD" clId="Web-{A17A5DD7-BC38-D178-214E-9F7B7963D5BE}" dt="2021-09-23T21:43:42.076" v="773" actId="20577"/>
          <ac:spMkLst>
            <pc:docMk/>
            <pc:sldMk cId="836738976" sldId="334"/>
            <ac:spMk id="11" creationId="{78D9DFE7-6D17-457C-BFCA-D07134E385A4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21:19:13.982" v="674"/>
          <ac:spMkLst>
            <pc:docMk/>
            <pc:sldMk cId="836738976" sldId="334"/>
            <ac:spMk id="12" creationId="{6E60AFD0-EDB5-43C1-A2D0-F6D4FAA786A5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21:19:13.935" v="672"/>
          <ac:spMkLst>
            <pc:docMk/>
            <pc:sldMk cId="836738976" sldId="334"/>
            <ac:spMk id="16" creationId="{952F10F0-2EFD-4357-9A5B-3BB03D47D357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21:19:13.935" v="670"/>
          <ac:spMkLst>
            <pc:docMk/>
            <pc:sldMk cId="836738976" sldId="334"/>
            <ac:spMk id="20" creationId="{C7C7BD5E-9AEC-434C-8282-EFD393BF991C}"/>
          </ac:spMkLst>
        </pc:spChg>
        <pc:spChg chg="del">
          <ac:chgData name="Andrés Felipe Vargas Monroy" userId="S::andres.vargasm@javeriana.edu.co::abab0b66-c7ae-417a-9f0f-6f1530527033" providerId="AD" clId="Web-{A17A5DD7-BC38-D178-214E-9F7B7963D5BE}" dt="2021-09-23T21:19:13.919" v="669"/>
          <ac:spMkLst>
            <pc:docMk/>
            <pc:sldMk cId="836738976" sldId="334"/>
            <ac:spMk id="21" creationId="{F13274E1-3513-469A-B69F-B55D6E7B3FC0}"/>
          </ac:spMkLst>
        </pc:spChg>
        <pc:picChg chg="del">
          <ac:chgData name="Andrés Felipe Vargas Monroy" userId="S::andres.vargasm@javeriana.edu.co::abab0b66-c7ae-417a-9f0f-6f1530527033" providerId="AD" clId="Web-{A17A5DD7-BC38-D178-214E-9F7B7963D5BE}" dt="2021-09-23T21:19:13.935" v="671"/>
          <ac:picMkLst>
            <pc:docMk/>
            <pc:sldMk cId="836738976" sldId="334"/>
            <ac:picMk id="17" creationId="{31C1454B-269A-422F-A12C-6FFE9090673C}"/>
          </ac:picMkLst>
        </pc:picChg>
      </pc:sldChg>
    </pc:docChg>
  </pc:docChgLst>
  <pc:docChgLst>
    <pc:chgData name="Andrés Felipe Vargas Monroy" userId="S::andres.vargasm@javeriana.edu.co::abab0b66-c7ae-417a-9f0f-6f1530527033" providerId="AD" clId="Web-{3B58A61A-6D88-45A3-91D5-48E2D23A4A3A}"/>
    <pc:docChg chg="addSld modSld">
      <pc:chgData name="Andrés Felipe Vargas Monroy" userId="S::andres.vargasm@javeriana.edu.co::abab0b66-c7ae-417a-9f0f-6f1530527033" providerId="AD" clId="Web-{3B58A61A-6D88-45A3-91D5-48E2D23A4A3A}" dt="2021-08-11T20:33:35.711" v="3454" actId="1076"/>
      <pc:docMkLst>
        <pc:docMk/>
      </pc:docMkLst>
      <pc:sldChg chg="modSp">
        <pc:chgData name="Andrés Felipe Vargas Monroy" userId="S::andres.vargasm@javeriana.edu.co::abab0b66-c7ae-417a-9f0f-6f1530527033" providerId="AD" clId="Web-{3B58A61A-6D88-45A3-91D5-48E2D23A4A3A}" dt="2021-08-11T13:40:05.621" v="56" actId="20577"/>
        <pc:sldMkLst>
          <pc:docMk/>
          <pc:sldMk cId="3312779633" sldId="264"/>
        </pc:sldMkLst>
        <pc:spChg chg="mod">
          <ac:chgData name="Andrés Felipe Vargas Monroy" userId="S::andres.vargasm@javeriana.edu.co::abab0b66-c7ae-417a-9f0f-6f1530527033" providerId="AD" clId="Web-{3B58A61A-6D88-45A3-91D5-48E2D23A4A3A}" dt="2021-08-11T13:40:05.621" v="56" actId="20577"/>
          <ac:spMkLst>
            <pc:docMk/>
            <pc:sldMk cId="3312779633" sldId="264"/>
            <ac:spMk id="4" creationId="{F92CC1F4-5192-4ACE-925B-8F37FBE01D49}"/>
          </ac:spMkLst>
        </pc:spChg>
      </pc:sldChg>
      <pc:sldChg chg="addSp delSp modSp modNotes">
        <pc:chgData name="Andrés Felipe Vargas Monroy" userId="S::andres.vargasm@javeriana.edu.co::abab0b66-c7ae-417a-9f0f-6f1530527033" providerId="AD" clId="Web-{3B58A61A-6D88-45A3-91D5-48E2D23A4A3A}" dt="2021-08-11T20:33:35.711" v="3454" actId="1076"/>
        <pc:sldMkLst>
          <pc:docMk/>
          <pc:sldMk cId="3701642599" sldId="265"/>
        </pc:sldMkLst>
        <pc:spChg chg="mod">
          <ac:chgData name="Andrés Felipe Vargas Monroy" userId="S::andres.vargasm@javeriana.edu.co::abab0b66-c7ae-417a-9f0f-6f1530527033" providerId="AD" clId="Web-{3B58A61A-6D88-45A3-91D5-48E2D23A4A3A}" dt="2021-08-11T19:35:30.090" v="3249" actId="20577"/>
          <ac:spMkLst>
            <pc:docMk/>
            <pc:sldMk cId="3701642599" sldId="265"/>
            <ac:spMk id="2" creationId="{F1951EEE-7AAD-4122-BFBC-37B0DEEED5BE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20:33:35.664" v="3445" actId="1076"/>
          <ac:spMkLst>
            <pc:docMk/>
            <pc:sldMk cId="3701642599" sldId="265"/>
            <ac:spMk id="3" creationId="{7D138FE6-E434-47BD-8193-37820BFF249B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20:33:35.664" v="3444" actId="1076"/>
          <ac:spMkLst>
            <pc:docMk/>
            <pc:sldMk cId="3701642599" sldId="265"/>
            <ac:spMk id="4" creationId="{F92CC1F4-5192-4ACE-925B-8F37FBE01D49}"/>
          </ac:spMkLst>
        </pc:spChg>
        <pc:spChg chg="del">
          <ac:chgData name="Andrés Felipe Vargas Monroy" userId="S::andres.vargasm@javeriana.edu.co::abab0b66-c7ae-417a-9f0f-6f1530527033" providerId="AD" clId="Web-{3B58A61A-6D88-45A3-91D5-48E2D23A4A3A}" dt="2021-08-11T19:23:47.514" v="3246"/>
          <ac:spMkLst>
            <pc:docMk/>
            <pc:sldMk cId="3701642599" sldId="265"/>
            <ac:spMk id="5" creationId="{9B8D592F-A438-49D7-A7FB-8410F6291FCF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20:33:35.680" v="3446" actId="1076"/>
          <ac:spMkLst>
            <pc:docMk/>
            <pc:sldMk cId="3701642599" sldId="265"/>
            <ac:spMk id="6" creationId="{93E19713-A688-423A-8FC5-40B07070B12E}"/>
          </ac:spMkLst>
        </pc:spChg>
        <pc:spChg chg="add del">
          <ac:chgData name="Andrés Felipe Vargas Monroy" userId="S::andres.vargasm@javeriana.edu.co::abab0b66-c7ae-417a-9f0f-6f1530527033" providerId="AD" clId="Web-{3B58A61A-6D88-45A3-91D5-48E2D23A4A3A}" dt="2021-08-11T19:40:25.046" v="3298"/>
          <ac:spMkLst>
            <pc:docMk/>
            <pc:sldMk cId="3701642599" sldId="265"/>
            <ac:spMk id="9" creationId="{6D5FFE22-666D-42BE-8383-F8A958E3A4FC}"/>
          </ac:spMkLst>
        </pc:spChg>
        <pc:spChg chg="add del mod">
          <ac:chgData name="Andrés Felipe Vargas Monroy" userId="S::andres.vargasm@javeriana.edu.co::abab0b66-c7ae-417a-9f0f-6f1530527033" providerId="AD" clId="Web-{3B58A61A-6D88-45A3-91D5-48E2D23A4A3A}" dt="2021-08-11T19:40:48.125" v="3301"/>
          <ac:spMkLst>
            <pc:docMk/>
            <pc:sldMk cId="3701642599" sldId="265"/>
            <ac:spMk id="10" creationId="{7EB426DF-6F03-4596-AD59-F2CEB426C9C6}"/>
          </ac:spMkLst>
        </pc:spChg>
        <pc:spChg chg="add del mod">
          <ac:chgData name="Andrés Felipe Vargas Monroy" userId="S::andres.vargasm@javeriana.edu.co::abab0b66-c7ae-417a-9f0f-6f1530527033" providerId="AD" clId="Web-{3B58A61A-6D88-45A3-91D5-48E2D23A4A3A}" dt="2021-08-11T19:41:05.548" v="3305"/>
          <ac:spMkLst>
            <pc:docMk/>
            <pc:sldMk cId="3701642599" sldId="265"/>
            <ac:spMk id="11" creationId="{4574588E-597E-4B48-8C73-D4D3275DA4C3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20:33:35.711" v="3452" actId="1076"/>
          <ac:spMkLst>
            <pc:docMk/>
            <pc:sldMk cId="3701642599" sldId="265"/>
            <ac:spMk id="13" creationId="{1B55D1BC-5DCC-4716-9353-3A2C36EB5048}"/>
          </ac:spMkLst>
        </pc:spChg>
        <pc:picChg chg="add mod">
          <ac:chgData name="Andrés Felipe Vargas Monroy" userId="S::andres.vargasm@javeriana.edu.co::abab0b66-c7ae-417a-9f0f-6f1530527033" providerId="AD" clId="Web-{3B58A61A-6D88-45A3-91D5-48E2D23A4A3A}" dt="2021-08-11T20:33:35.696" v="3451" actId="1076"/>
          <ac:picMkLst>
            <pc:docMk/>
            <pc:sldMk cId="3701642599" sldId="265"/>
            <ac:picMk id="5" creationId="{A0AE3D62-86A2-4F9E-88EC-ACD54F99BCA4}"/>
          </ac:picMkLst>
        </pc:picChg>
        <pc:picChg chg="add mod">
          <ac:chgData name="Andrés Felipe Vargas Monroy" userId="S::andres.vargasm@javeriana.edu.co::abab0b66-c7ae-417a-9f0f-6f1530527033" providerId="AD" clId="Web-{3B58A61A-6D88-45A3-91D5-48E2D23A4A3A}" dt="2021-08-11T20:33:35.711" v="3454" actId="1076"/>
          <ac:picMkLst>
            <pc:docMk/>
            <pc:sldMk cId="3701642599" sldId="265"/>
            <ac:picMk id="9" creationId="{97053F56-68A6-4FFD-9753-78ED8DF7A764}"/>
          </ac:picMkLst>
        </pc:picChg>
        <pc:picChg chg="add mod">
          <ac:chgData name="Andrés Felipe Vargas Monroy" userId="S::andres.vargasm@javeriana.edu.co::abab0b66-c7ae-417a-9f0f-6f1530527033" providerId="AD" clId="Web-{3B58A61A-6D88-45A3-91D5-48E2D23A4A3A}" dt="2021-08-11T20:33:35.711" v="3453" actId="1076"/>
          <ac:picMkLst>
            <pc:docMk/>
            <pc:sldMk cId="3701642599" sldId="265"/>
            <ac:picMk id="10" creationId="{340B03F3-B963-4FA3-BDAA-D7D4F92907E4}"/>
          </ac:picMkLst>
        </pc:picChg>
        <pc:picChg chg="add mod">
          <ac:chgData name="Andrés Felipe Vargas Monroy" userId="S::andres.vargasm@javeriana.edu.co::abab0b66-c7ae-417a-9f0f-6f1530527033" providerId="AD" clId="Web-{3B58A61A-6D88-45A3-91D5-48E2D23A4A3A}" dt="2021-08-11T20:33:35.680" v="3449" actId="1076"/>
          <ac:picMkLst>
            <pc:docMk/>
            <pc:sldMk cId="3701642599" sldId="265"/>
            <ac:picMk id="14" creationId="{92CD62F3-21B2-4F57-B7A9-3862F5312572}"/>
          </ac:picMkLst>
        </pc:picChg>
        <pc:picChg chg="add mod">
          <ac:chgData name="Andrés Felipe Vargas Monroy" userId="S::andres.vargasm@javeriana.edu.co::abab0b66-c7ae-417a-9f0f-6f1530527033" providerId="AD" clId="Web-{3B58A61A-6D88-45A3-91D5-48E2D23A4A3A}" dt="2021-08-11T20:33:35.696" v="3450" actId="1076"/>
          <ac:picMkLst>
            <pc:docMk/>
            <pc:sldMk cId="3701642599" sldId="265"/>
            <ac:picMk id="15" creationId="{A25D62F3-1D5B-49FF-AFAB-5E74B0B9842D}"/>
          </ac:picMkLst>
        </pc:picChg>
        <pc:cxnChg chg="add mod">
          <ac:chgData name="Andrés Felipe Vargas Monroy" userId="S::andres.vargasm@javeriana.edu.co::abab0b66-c7ae-417a-9f0f-6f1530527033" providerId="AD" clId="Web-{3B58A61A-6D88-45A3-91D5-48E2D23A4A3A}" dt="2021-08-11T20:33:35.680" v="3447" actId="1076"/>
          <ac:cxnSpMkLst>
            <pc:docMk/>
            <pc:sldMk cId="3701642599" sldId="265"/>
            <ac:cxnSpMk id="7" creationId="{5F48339F-A13E-4FEF-A687-EE4C58179B11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20:33:35.680" v="3448" actId="1076"/>
          <ac:cxnSpMkLst>
            <pc:docMk/>
            <pc:sldMk cId="3701642599" sldId="265"/>
            <ac:cxnSpMk id="8" creationId="{2B09E006-B2DA-43F9-975D-8E37DF7E7C51}"/>
          </ac:cxnSpMkLst>
        </pc:cxnChg>
      </pc:sldChg>
      <pc:sldChg chg="addSp delSp modSp mod modClrScheme chgLayout">
        <pc:chgData name="Andrés Felipe Vargas Monroy" userId="S::andres.vargasm@javeriana.edu.co::abab0b66-c7ae-417a-9f0f-6f1530527033" providerId="AD" clId="Web-{3B58A61A-6D88-45A3-91D5-48E2D23A4A3A}" dt="2021-08-11T19:23:20.231" v="3245"/>
        <pc:sldMkLst>
          <pc:docMk/>
          <pc:sldMk cId="4262296298" sldId="266"/>
        </pc:sldMkLst>
        <pc:spChg chg="mod ord">
          <ac:chgData name="Andrés Felipe Vargas Monroy" userId="S::andres.vargasm@javeriana.edu.co::abab0b66-c7ae-417a-9f0f-6f1530527033" providerId="AD" clId="Web-{3B58A61A-6D88-45A3-91D5-48E2D23A4A3A}" dt="2021-08-11T19:03:46.609" v="2502" actId="14100"/>
          <ac:spMkLst>
            <pc:docMk/>
            <pc:sldMk cId="4262296298" sldId="266"/>
            <ac:spMk id="2" creationId="{F1951EEE-7AAD-4122-BFBC-37B0DEEED5BE}"/>
          </ac:spMkLst>
        </pc:spChg>
        <pc:spChg chg="del mod">
          <ac:chgData name="Andrés Felipe Vargas Monroy" userId="S::andres.vargasm@javeriana.edu.co::abab0b66-c7ae-417a-9f0f-6f1530527033" providerId="AD" clId="Web-{3B58A61A-6D88-45A3-91D5-48E2D23A4A3A}" dt="2021-08-11T17:23:58.945" v="2494"/>
          <ac:spMkLst>
            <pc:docMk/>
            <pc:sldMk cId="4262296298" sldId="266"/>
            <ac:spMk id="3" creationId="{5CE03F97-EF30-4F68-9149-461A067B5510}"/>
          </ac:spMkLst>
        </pc:spChg>
        <pc:spChg chg="del mod ord">
          <ac:chgData name="Andrés Felipe Vargas Monroy" userId="S::andres.vargasm@javeriana.edu.co::abab0b66-c7ae-417a-9f0f-6f1530527033" providerId="AD" clId="Web-{3B58A61A-6D88-45A3-91D5-48E2D23A4A3A}" dt="2021-08-11T19:04:31.503" v="2512"/>
          <ac:spMkLst>
            <pc:docMk/>
            <pc:sldMk cId="4262296298" sldId="266"/>
            <ac:spMk id="4" creationId="{6C3C9417-16E5-453E-AF0D-518630284BE2}"/>
          </ac:spMkLst>
        </pc:spChg>
        <pc:spChg chg="add del mod ord">
          <ac:chgData name="Andrés Felipe Vargas Monroy" userId="S::andres.vargasm@javeriana.edu.co::abab0b66-c7ae-417a-9f0f-6f1530527033" providerId="AD" clId="Web-{3B58A61A-6D88-45A3-91D5-48E2D23A4A3A}" dt="2021-08-11T17:25:06.244" v="2496"/>
          <ac:spMkLst>
            <pc:docMk/>
            <pc:sldMk cId="4262296298" sldId="266"/>
            <ac:spMk id="5" creationId="{FCE7596E-ED8F-4FF2-BF8F-2A845294E833}"/>
          </ac:spMkLst>
        </pc:spChg>
        <pc:graphicFrameChg chg="add mod modGraphic">
          <ac:chgData name="Andrés Felipe Vargas Monroy" userId="S::andres.vargasm@javeriana.edu.co::abab0b66-c7ae-417a-9f0f-6f1530527033" providerId="AD" clId="Web-{3B58A61A-6D88-45A3-91D5-48E2D23A4A3A}" dt="2021-08-11T19:23:20.231" v="3245"/>
          <ac:graphicFrameMkLst>
            <pc:docMk/>
            <pc:sldMk cId="4262296298" sldId="266"/>
            <ac:graphicFrameMk id="3" creationId="{E1485180-5444-4ED7-8C45-1D8F73CA583E}"/>
          </ac:graphicFrameMkLst>
        </pc:graphicFrameChg>
      </pc:sldChg>
      <pc:sldChg chg="addSp delSp modSp modNotes">
        <pc:chgData name="Andrés Felipe Vargas Monroy" userId="S::andres.vargasm@javeriana.edu.co::abab0b66-c7ae-417a-9f0f-6f1530527033" providerId="AD" clId="Web-{3B58A61A-6D88-45A3-91D5-48E2D23A4A3A}" dt="2021-08-11T15:08:20.902" v="1431" actId="20577"/>
        <pc:sldMkLst>
          <pc:docMk/>
          <pc:sldMk cId="1371591466" sldId="276"/>
        </pc:sldMkLst>
        <pc:spChg chg="mod">
          <ac:chgData name="Andrés Felipe Vargas Monroy" userId="S::andres.vargasm@javeriana.edu.co::abab0b66-c7ae-417a-9f0f-6f1530527033" providerId="AD" clId="Web-{3B58A61A-6D88-45A3-91D5-48E2D23A4A3A}" dt="2021-08-11T14:34:50.060" v="629" actId="20577"/>
          <ac:spMkLst>
            <pc:docMk/>
            <pc:sldMk cId="1371591466" sldId="276"/>
            <ac:spMk id="2" creationId="{F1951EEE-7AAD-4122-BFBC-37B0DEEED5BE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3:57:31.910" v="113" actId="20577"/>
          <ac:spMkLst>
            <pc:docMk/>
            <pc:sldMk cId="1371591466" sldId="276"/>
            <ac:spMk id="3" creationId="{57AC4C16-9982-450C-8D9E-4CEB7D9392F3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3:40:14.809" v="57" actId="20577"/>
          <ac:spMkLst>
            <pc:docMk/>
            <pc:sldMk cId="1371591466" sldId="276"/>
            <ac:spMk id="4" creationId="{0FACA7F6-DD36-404B-A849-903F58FC4D55}"/>
          </ac:spMkLst>
        </pc:spChg>
        <pc:spChg chg="add del mod">
          <ac:chgData name="Andrés Felipe Vargas Monroy" userId="S::andres.vargasm@javeriana.edu.co::abab0b66-c7ae-417a-9f0f-6f1530527033" providerId="AD" clId="Web-{3B58A61A-6D88-45A3-91D5-48E2D23A4A3A}" dt="2021-08-11T13:54:20.559" v="62"/>
          <ac:spMkLst>
            <pc:docMk/>
            <pc:sldMk cId="1371591466" sldId="276"/>
            <ac:spMk id="5" creationId="{7FA37574-CB57-4AD4-BA29-5EBDBB48C8D7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4:12:19.460" v="289" actId="1076"/>
          <ac:spMkLst>
            <pc:docMk/>
            <pc:sldMk cId="1371591466" sldId="276"/>
            <ac:spMk id="6" creationId="{AAE29DD4-585D-4339-88FD-3565757AC9BD}"/>
          </ac:spMkLst>
        </pc:spChg>
        <pc:spChg chg="add del mod">
          <ac:chgData name="Andrés Felipe Vargas Monroy" userId="S::andres.vargasm@javeriana.edu.co::abab0b66-c7ae-417a-9f0f-6f1530527033" providerId="AD" clId="Web-{3B58A61A-6D88-45A3-91D5-48E2D23A4A3A}" dt="2021-08-11T13:56:32.017" v="78"/>
          <ac:spMkLst>
            <pc:docMk/>
            <pc:sldMk cId="1371591466" sldId="276"/>
            <ac:spMk id="7" creationId="{08095B34-E978-4FB2-8F09-6DA6C90D8964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4:12:19.460" v="290" actId="1076"/>
          <ac:spMkLst>
            <pc:docMk/>
            <pc:sldMk cId="1371591466" sldId="276"/>
            <ac:spMk id="8" creationId="{2E2FA06D-45D1-49FD-B771-A8E7EAFD97E1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08:20.902" v="1431" actId="20577"/>
          <ac:spMkLst>
            <pc:docMk/>
            <pc:sldMk cId="1371591466" sldId="276"/>
            <ac:spMk id="10" creationId="{963E86C3-AEAC-4DB7-A56F-59686A1F0B34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4:12:19.491" v="293" actId="1076"/>
          <ac:spMkLst>
            <pc:docMk/>
            <pc:sldMk cId="1371591466" sldId="276"/>
            <ac:spMk id="12" creationId="{4906735F-FCAA-4E7F-96C0-78373799F717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4:12:19.507" v="295" actId="1076"/>
          <ac:spMkLst>
            <pc:docMk/>
            <pc:sldMk cId="1371591466" sldId="276"/>
            <ac:spMk id="14" creationId="{2ABF624F-C694-4C38-A6A8-425C39493196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4:12:19.523" v="297" actId="1076"/>
          <ac:spMkLst>
            <pc:docMk/>
            <pc:sldMk cId="1371591466" sldId="276"/>
            <ac:spMk id="16" creationId="{9C0FB4D0-9458-4CDD-B78A-99DEE4B03A0F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4:12:19.523" v="298" actId="1076"/>
          <ac:spMkLst>
            <pc:docMk/>
            <pc:sldMk cId="1371591466" sldId="276"/>
            <ac:spMk id="17" creationId="{D9CEE315-7626-4EF4-9BDD-3ED189AA8411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4:12:19.538" v="299" actId="1076"/>
          <ac:spMkLst>
            <pc:docMk/>
            <pc:sldMk cId="1371591466" sldId="276"/>
            <ac:spMk id="18" creationId="{23359CFC-F199-4ABC-A3FA-3A6804AB7963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4:12:19.538" v="300" actId="1076"/>
          <ac:spMkLst>
            <pc:docMk/>
            <pc:sldMk cId="1371591466" sldId="276"/>
            <ac:spMk id="19" creationId="{B4824B7F-CF10-4DF3-8DC1-F36DB6CE3F5F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4:12:19.554" v="301" actId="1076"/>
          <ac:spMkLst>
            <pc:docMk/>
            <pc:sldMk cId="1371591466" sldId="276"/>
            <ac:spMk id="20" creationId="{F93E1E8A-F423-43B9-BA99-5B55C7840CEB}"/>
          </ac:spMkLst>
        </pc:spChg>
        <pc:cxnChg chg="add del">
          <ac:chgData name="Andrés Felipe Vargas Monroy" userId="S::andres.vargasm@javeriana.edu.co::abab0b66-c7ae-417a-9f0f-6f1530527033" providerId="AD" clId="Web-{3B58A61A-6D88-45A3-91D5-48E2D23A4A3A}" dt="2021-08-11T14:00:28.823" v="142"/>
          <ac:cxnSpMkLst>
            <pc:docMk/>
            <pc:sldMk cId="1371591466" sldId="276"/>
            <ac:cxnSpMk id="9" creationId="{CC038CDC-918B-444F-B640-1B133B301FA9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4:12:19.476" v="292" actId="1076"/>
          <ac:cxnSpMkLst>
            <pc:docMk/>
            <pc:sldMk cId="1371591466" sldId="276"/>
            <ac:cxnSpMk id="11" creationId="{C119A0AF-68E0-4648-A346-0238CCDD4EBB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4:12:19.507" v="294" actId="1076"/>
          <ac:cxnSpMkLst>
            <pc:docMk/>
            <pc:sldMk cId="1371591466" sldId="276"/>
            <ac:cxnSpMk id="13" creationId="{14BF5094-470C-4F3E-9B97-3B02BCAEDF41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4:12:19.507" v="296" actId="1076"/>
          <ac:cxnSpMkLst>
            <pc:docMk/>
            <pc:sldMk cId="1371591466" sldId="276"/>
            <ac:cxnSpMk id="15" creationId="{B48AA094-550B-49B9-BBE4-6FA13FAD56E5}"/>
          </ac:cxnSpMkLst>
        </pc:cxnChg>
      </pc:sldChg>
      <pc:sldChg chg="modSp add replId modNotes">
        <pc:chgData name="Andrés Felipe Vargas Monroy" userId="S::andres.vargasm@javeriana.edu.co::abab0b66-c7ae-417a-9f0f-6f1530527033" providerId="AD" clId="Web-{3B58A61A-6D88-45A3-91D5-48E2D23A4A3A}" dt="2021-08-11T15:08:15.246" v="1429" actId="20577"/>
        <pc:sldMkLst>
          <pc:docMk/>
          <pc:sldMk cId="1699328840" sldId="277"/>
        </pc:sldMkLst>
        <pc:spChg chg="mod">
          <ac:chgData name="Andrés Felipe Vargas Monroy" userId="S::andres.vargasm@javeriana.edu.co::abab0b66-c7ae-417a-9f0f-6f1530527033" providerId="AD" clId="Web-{3B58A61A-6D88-45A3-91D5-48E2D23A4A3A}" dt="2021-08-11T14:34:41.419" v="628" actId="20577"/>
          <ac:spMkLst>
            <pc:docMk/>
            <pc:sldMk cId="1699328840" sldId="277"/>
            <ac:spMk id="2" creationId="{F1951EEE-7AAD-4122-BFBC-37B0DEEED5BE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4:34:37.606" v="627" actId="20577"/>
          <ac:spMkLst>
            <pc:docMk/>
            <pc:sldMk cId="1699328840" sldId="277"/>
            <ac:spMk id="3" creationId="{57AC4C16-9982-450C-8D9E-4CEB7D9392F3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4:41:10.684" v="631" actId="20577"/>
          <ac:spMkLst>
            <pc:docMk/>
            <pc:sldMk cId="1699328840" sldId="277"/>
            <ac:spMk id="8" creationId="{2E2FA06D-45D1-49FD-B771-A8E7EAFD97E1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5:08:15.246" v="1429" actId="20577"/>
          <ac:spMkLst>
            <pc:docMk/>
            <pc:sldMk cId="1699328840" sldId="277"/>
            <ac:spMk id="10" creationId="{963E86C3-AEAC-4DB7-A56F-59686A1F0B34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4:41:16.825" v="635" actId="20577"/>
          <ac:spMkLst>
            <pc:docMk/>
            <pc:sldMk cId="1699328840" sldId="277"/>
            <ac:spMk id="12" creationId="{4906735F-FCAA-4E7F-96C0-78373799F717}"/>
          </ac:spMkLst>
        </pc:spChg>
      </pc:sldChg>
      <pc:sldChg chg="addSp delSp modSp add replId modNotes">
        <pc:chgData name="Andrés Felipe Vargas Monroy" userId="S::andres.vargasm@javeriana.edu.co::abab0b66-c7ae-417a-9f0f-6f1530527033" providerId="AD" clId="Web-{3B58A61A-6D88-45A3-91D5-48E2D23A4A3A}" dt="2021-08-11T16:26:46.525" v="2182" actId="20577"/>
        <pc:sldMkLst>
          <pc:docMk/>
          <pc:sldMk cId="904260371" sldId="279"/>
        </pc:sldMkLst>
        <pc:spChg chg="mod">
          <ac:chgData name="Andrés Felipe Vargas Monroy" userId="S::andres.vargasm@javeriana.edu.co::abab0b66-c7ae-417a-9f0f-6f1530527033" providerId="AD" clId="Web-{3B58A61A-6D88-45A3-91D5-48E2D23A4A3A}" dt="2021-08-11T15:07:57.745" v="1425" actId="20577"/>
          <ac:spMkLst>
            <pc:docMk/>
            <pc:sldMk cId="904260371" sldId="279"/>
            <ac:spMk id="2" creationId="{F1951EEE-7AAD-4122-BFBC-37B0DEEED5BE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6:26:46.525" v="2182" actId="20577"/>
          <ac:spMkLst>
            <pc:docMk/>
            <pc:sldMk cId="904260371" sldId="279"/>
            <ac:spMk id="3" creationId="{57AC4C16-9982-450C-8D9E-4CEB7D9392F3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5:29:35.825" v="1702" actId="1076"/>
          <ac:spMkLst>
            <pc:docMk/>
            <pc:sldMk cId="904260371" sldId="279"/>
            <ac:spMk id="6" creationId="{AAE29DD4-585D-4339-88FD-3565757AC9BD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37:21.577" v="1846" actId="1076"/>
          <ac:spMkLst>
            <pc:docMk/>
            <pc:sldMk cId="904260371" sldId="279"/>
            <ac:spMk id="7" creationId="{34B99EF4-C17C-45A9-8A40-AF758C24D421}"/>
          </ac:spMkLst>
        </pc:spChg>
        <pc:spChg chg="add del">
          <ac:chgData name="Andrés Felipe Vargas Monroy" userId="S::andres.vargasm@javeriana.edu.co::abab0b66-c7ae-417a-9f0f-6f1530527033" providerId="AD" clId="Web-{3B58A61A-6D88-45A3-91D5-48E2D23A4A3A}" dt="2021-08-11T15:12:38.724" v="1501"/>
          <ac:spMkLst>
            <pc:docMk/>
            <pc:sldMk cId="904260371" sldId="279"/>
            <ac:spMk id="8" creationId="{2E2FA06D-45D1-49FD-B771-A8E7EAFD97E1}"/>
          </ac:spMkLst>
        </pc:spChg>
        <pc:spChg chg="add del">
          <ac:chgData name="Andrés Felipe Vargas Monroy" userId="S::andres.vargasm@javeriana.edu.co::abab0b66-c7ae-417a-9f0f-6f1530527033" providerId="AD" clId="Web-{3B58A61A-6D88-45A3-91D5-48E2D23A4A3A}" dt="2021-08-11T15:31:17.548" v="1737"/>
          <ac:spMkLst>
            <pc:docMk/>
            <pc:sldMk cId="904260371" sldId="279"/>
            <ac:spMk id="9" creationId="{7BE62F4B-EB40-4C7E-9C2C-9ACB53424C35}"/>
          </ac:spMkLst>
        </pc:spChg>
        <pc:spChg chg="del mod">
          <ac:chgData name="Andrés Felipe Vargas Monroy" userId="S::andres.vargasm@javeriana.edu.co::abab0b66-c7ae-417a-9f0f-6f1530527033" providerId="AD" clId="Web-{3B58A61A-6D88-45A3-91D5-48E2D23A4A3A}" dt="2021-08-11T15:24:14.297" v="1615"/>
          <ac:spMkLst>
            <pc:docMk/>
            <pc:sldMk cId="904260371" sldId="279"/>
            <ac:spMk id="10" creationId="{963E86C3-AEAC-4DB7-A56F-59686A1F0B34}"/>
          </ac:spMkLst>
        </pc:spChg>
        <pc:spChg chg="del mod">
          <ac:chgData name="Andrés Felipe Vargas Monroy" userId="S::andres.vargasm@javeriana.edu.co::abab0b66-c7ae-417a-9f0f-6f1530527033" providerId="AD" clId="Web-{3B58A61A-6D88-45A3-91D5-48E2D23A4A3A}" dt="2021-08-11T15:12:45.115" v="1503"/>
          <ac:spMkLst>
            <pc:docMk/>
            <pc:sldMk cId="904260371" sldId="279"/>
            <ac:spMk id="12" creationId="{4906735F-FCAA-4E7F-96C0-78373799F717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5:29:35.841" v="1703" actId="1076"/>
          <ac:spMkLst>
            <pc:docMk/>
            <pc:sldMk cId="904260371" sldId="279"/>
            <ac:spMk id="14" creationId="{2ABF624F-C694-4C38-A6A8-425C39493196}"/>
          </ac:spMkLst>
        </pc:spChg>
        <pc:spChg chg="del mod">
          <ac:chgData name="Andrés Felipe Vargas Monroy" userId="S::andres.vargasm@javeriana.edu.co::abab0b66-c7ae-417a-9f0f-6f1530527033" providerId="AD" clId="Web-{3B58A61A-6D88-45A3-91D5-48E2D23A4A3A}" dt="2021-08-11T15:11:25.534" v="1464"/>
          <ac:spMkLst>
            <pc:docMk/>
            <pc:sldMk cId="904260371" sldId="279"/>
            <ac:spMk id="16" creationId="{9C0FB4D0-9458-4CDD-B78A-99DEE4B03A0F}"/>
          </ac:spMkLst>
        </pc:spChg>
        <pc:spChg chg="del mod">
          <ac:chgData name="Andrés Felipe Vargas Monroy" userId="S::andres.vargasm@javeriana.edu.co::abab0b66-c7ae-417a-9f0f-6f1530527033" providerId="AD" clId="Web-{3B58A61A-6D88-45A3-91D5-48E2D23A4A3A}" dt="2021-08-11T15:28:25.416" v="1672"/>
          <ac:spMkLst>
            <pc:docMk/>
            <pc:sldMk cId="904260371" sldId="279"/>
            <ac:spMk id="17" creationId="{D9CEE315-7626-4EF4-9BDD-3ED189AA8411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5:37:21.561" v="1845" actId="1076"/>
          <ac:spMkLst>
            <pc:docMk/>
            <pc:sldMk cId="904260371" sldId="279"/>
            <ac:spMk id="18" creationId="{23359CFC-F199-4ABC-A3FA-3A6804AB7963}"/>
          </ac:spMkLst>
        </pc:spChg>
        <pc:spChg chg="del mod">
          <ac:chgData name="Andrés Felipe Vargas Monroy" userId="S::andres.vargasm@javeriana.edu.co::abab0b66-c7ae-417a-9f0f-6f1530527033" providerId="AD" clId="Web-{3B58A61A-6D88-45A3-91D5-48E2D23A4A3A}" dt="2021-08-11T15:12:14.411" v="1497"/>
          <ac:spMkLst>
            <pc:docMk/>
            <pc:sldMk cId="904260371" sldId="279"/>
            <ac:spMk id="19" creationId="{B4824B7F-CF10-4DF3-8DC1-F36DB6CE3F5F}"/>
          </ac:spMkLst>
        </pc:spChg>
        <pc:spChg chg="del mod">
          <ac:chgData name="Andrés Felipe Vargas Monroy" userId="S::andres.vargasm@javeriana.edu.co::abab0b66-c7ae-417a-9f0f-6f1530527033" providerId="AD" clId="Web-{3B58A61A-6D88-45A3-91D5-48E2D23A4A3A}" dt="2021-08-11T15:12:20.489" v="1499"/>
          <ac:spMkLst>
            <pc:docMk/>
            <pc:sldMk cId="904260371" sldId="279"/>
            <ac:spMk id="20" creationId="{F93E1E8A-F423-43B9-BA99-5B55C7840CEB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31:04.407" v="1735" actId="20577"/>
          <ac:spMkLst>
            <pc:docMk/>
            <pc:sldMk cId="904260371" sldId="279"/>
            <ac:spMk id="21" creationId="{0B413367-A730-4803-B129-784BBA0B26AF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36:22.481" v="1833" actId="20577"/>
          <ac:spMkLst>
            <pc:docMk/>
            <pc:sldMk cId="904260371" sldId="279"/>
            <ac:spMk id="22" creationId="{6EDE214C-38CB-4543-8C45-B6EE3DFDDC40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30:39.640" v="1728" actId="20577"/>
          <ac:spMkLst>
            <pc:docMk/>
            <pc:sldMk cId="904260371" sldId="279"/>
            <ac:spMk id="23" creationId="{22C0E17C-60DE-4F3C-9A1B-EC95AF23C706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30:46.937" v="1730" actId="20577"/>
          <ac:spMkLst>
            <pc:docMk/>
            <pc:sldMk cId="904260371" sldId="279"/>
            <ac:spMk id="24" creationId="{40C70803-EF29-4572-B470-13A98EB4D039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36:28.341" v="1835" actId="20577"/>
          <ac:spMkLst>
            <pc:docMk/>
            <pc:sldMk cId="904260371" sldId="279"/>
            <ac:spMk id="25" creationId="{55041C17-90C8-4150-9980-19FEF29FBCC3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30:59.235" v="1733" actId="20577"/>
          <ac:spMkLst>
            <pc:docMk/>
            <pc:sldMk cId="904260371" sldId="279"/>
            <ac:spMk id="26" creationId="{219FA2E5-5EB8-42B9-9379-A0CFC6127D10}"/>
          </ac:spMkLst>
        </pc:spChg>
        <pc:spChg chg="add del mod">
          <ac:chgData name="Andrés Felipe Vargas Monroy" userId="S::andres.vargasm@javeriana.edu.co::abab0b66-c7ae-417a-9f0f-6f1530527033" providerId="AD" clId="Web-{3B58A61A-6D88-45A3-91D5-48E2D23A4A3A}" dt="2021-08-11T15:32:51.551" v="1760"/>
          <ac:spMkLst>
            <pc:docMk/>
            <pc:sldMk cId="904260371" sldId="279"/>
            <ac:spMk id="32" creationId="{5B6EF5E8-43C3-488E-8252-90177D9ADCFB}"/>
          </ac:spMkLst>
        </pc:spChg>
        <pc:spChg chg="add del mod">
          <ac:chgData name="Andrés Felipe Vargas Monroy" userId="S::andres.vargasm@javeriana.edu.co::abab0b66-c7ae-417a-9f0f-6f1530527033" providerId="AD" clId="Web-{3B58A61A-6D88-45A3-91D5-48E2D23A4A3A}" dt="2021-08-11T15:27:58.025" v="1669"/>
          <ac:spMkLst>
            <pc:docMk/>
            <pc:sldMk cId="904260371" sldId="279"/>
            <ac:spMk id="33" creationId="{ACB32FC4-CE12-42A9-B194-C321BC150879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37:21.593" v="1847" actId="1076"/>
          <ac:spMkLst>
            <pc:docMk/>
            <pc:sldMk cId="904260371" sldId="279"/>
            <ac:spMk id="37" creationId="{137F0580-4E4A-4F4E-B144-998B46D24730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5:38:00.094" v="1862" actId="20577"/>
          <ac:spMkLst>
            <pc:docMk/>
            <pc:sldMk cId="904260371" sldId="279"/>
            <ac:spMk id="38" creationId="{CC578059-3D3A-4360-BA0E-DD74ED446B31}"/>
          </ac:spMkLst>
        </pc:spChg>
        <pc:grpChg chg="add mod">
          <ac:chgData name="Andrés Felipe Vargas Monroy" userId="S::andres.vargasm@javeriana.edu.co::abab0b66-c7ae-417a-9f0f-6f1530527033" providerId="AD" clId="Web-{3B58A61A-6D88-45A3-91D5-48E2D23A4A3A}" dt="2021-08-11T15:32:40.316" v="1758" actId="1076"/>
          <ac:grpSpMkLst>
            <pc:docMk/>
            <pc:sldMk cId="904260371" sldId="279"/>
            <ac:grpSpMk id="36" creationId="{0843CEA5-99B2-4F1F-A3E5-6C3C2C5D67A8}"/>
          </ac:grpSpMkLst>
        </pc:grpChg>
        <pc:cxnChg chg="add mod">
          <ac:chgData name="Andrés Felipe Vargas Monroy" userId="S::andres.vargasm@javeriana.edu.co::abab0b66-c7ae-417a-9f0f-6f1530527033" providerId="AD" clId="Web-{3B58A61A-6D88-45A3-91D5-48E2D23A4A3A}" dt="2021-08-11T15:29:35.919" v="1710" actId="1076"/>
          <ac:cxnSpMkLst>
            <pc:docMk/>
            <pc:sldMk cId="904260371" sldId="279"/>
            <ac:cxnSpMk id="5" creationId="{F317ED62-A38F-48D0-8641-507BA53D578A}"/>
          </ac:cxnSpMkLst>
        </pc:cxnChg>
        <pc:cxnChg chg="del mod">
          <ac:chgData name="Andrés Felipe Vargas Monroy" userId="S::andres.vargasm@javeriana.edu.co::abab0b66-c7ae-417a-9f0f-6f1530527033" providerId="AD" clId="Web-{3B58A61A-6D88-45A3-91D5-48E2D23A4A3A}" dt="2021-08-11T15:24:14.282" v="1614"/>
          <ac:cxnSpMkLst>
            <pc:docMk/>
            <pc:sldMk cId="904260371" sldId="279"/>
            <ac:cxnSpMk id="11" creationId="{C119A0AF-68E0-4648-A346-0238CCDD4EBB}"/>
          </ac:cxnSpMkLst>
        </pc:cxnChg>
        <pc:cxnChg chg="del">
          <ac:chgData name="Andrés Felipe Vargas Monroy" userId="S::andres.vargasm@javeriana.edu.co::abab0b66-c7ae-417a-9f0f-6f1530527033" providerId="AD" clId="Web-{3B58A61A-6D88-45A3-91D5-48E2D23A4A3A}" dt="2021-08-11T15:12:46.084" v="1504"/>
          <ac:cxnSpMkLst>
            <pc:docMk/>
            <pc:sldMk cId="904260371" sldId="279"/>
            <ac:cxnSpMk id="13" creationId="{14BF5094-470C-4F3E-9B97-3B02BCAEDF41}"/>
          </ac:cxnSpMkLst>
        </pc:cxnChg>
        <pc:cxnChg chg="mod">
          <ac:chgData name="Andrés Felipe Vargas Monroy" userId="S::andres.vargasm@javeriana.edu.co::abab0b66-c7ae-417a-9f0f-6f1530527033" providerId="AD" clId="Web-{3B58A61A-6D88-45A3-91D5-48E2D23A4A3A}" dt="2021-08-11T15:29:51.982" v="1720" actId="1076"/>
          <ac:cxnSpMkLst>
            <pc:docMk/>
            <pc:sldMk cId="904260371" sldId="279"/>
            <ac:cxnSpMk id="15" creationId="{B48AA094-550B-49B9-BBE4-6FA13FAD56E5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5:29:35.919" v="1711" actId="1076"/>
          <ac:cxnSpMkLst>
            <pc:docMk/>
            <pc:sldMk cId="904260371" sldId="279"/>
            <ac:cxnSpMk id="27" creationId="{64FA6C5B-494E-4A12-BC78-C4FA7B7105CA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5:29:35.935" v="1712" actId="1076"/>
          <ac:cxnSpMkLst>
            <pc:docMk/>
            <pc:sldMk cId="904260371" sldId="279"/>
            <ac:cxnSpMk id="28" creationId="{FB67C317-5237-45FF-93B8-21F401F162E8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5:29:35.935" v="1713" actId="1076"/>
          <ac:cxnSpMkLst>
            <pc:docMk/>
            <pc:sldMk cId="904260371" sldId="279"/>
            <ac:cxnSpMk id="29" creationId="{0C6BA955-0F80-4281-9213-BE0CA4657B59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5:29:35.950" v="1714" actId="1076"/>
          <ac:cxnSpMkLst>
            <pc:docMk/>
            <pc:sldMk cId="904260371" sldId="279"/>
            <ac:cxnSpMk id="30" creationId="{9F94EB77-103E-486A-91EA-2EB5A5DFC98A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5:29:35.966" v="1715" actId="1076"/>
          <ac:cxnSpMkLst>
            <pc:docMk/>
            <pc:sldMk cId="904260371" sldId="279"/>
            <ac:cxnSpMk id="31" creationId="{E701F0E8-5E65-431C-80AE-9CB3DDC778DE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5:29:35.966" v="1716" actId="1076"/>
          <ac:cxnSpMkLst>
            <pc:docMk/>
            <pc:sldMk cId="904260371" sldId="279"/>
            <ac:cxnSpMk id="34" creationId="{2958C91F-54A7-4859-839C-9A141D6CAA90}"/>
          </ac:cxnSpMkLst>
        </pc:cxnChg>
      </pc:sldChg>
      <pc:sldChg chg="addSp delSp modSp add replId modNotes">
        <pc:chgData name="Andrés Felipe Vargas Monroy" userId="S::andres.vargasm@javeriana.edu.co::abab0b66-c7ae-417a-9f0f-6f1530527033" providerId="AD" clId="Web-{3B58A61A-6D88-45A3-91D5-48E2D23A4A3A}" dt="2021-08-11T17:23:37.147" v="2492" actId="1076"/>
        <pc:sldMkLst>
          <pc:docMk/>
          <pc:sldMk cId="1197386964" sldId="280"/>
        </pc:sldMkLst>
        <pc:spChg chg="mod">
          <ac:chgData name="Andrés Felipe Vargas Monroy" userId="S::andres.vargasm@javeriana.edu.co::abab0b66-c7ae-417a-9f0f-6f1530527033" providerId="AD" clId="Web-{3B58A61A-6D88-45A3-91D5-48E2D23A4A3A}" dt="2021-08-11T15:41:52.978" v="2153" actId="20577"/>
          <ac:spMkLst>
            <pc:docMk/>
            <pc:sldMk cId="1197386964" sldId="280"/>
            <ac:spMk id="2" creationId="{F1951EEE-7AAD-4122-BFBC-37B0DEEED5BE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7:16:29.507" v="2318" actId="20577"/>
          <ac:spMkLst>
            <pc:docMk/>
            <pc:sldMk cId="1197386964" sldId="280"/>
            <ac:spMk id="3" creationId="{57AC4C16-9982-450C-8D9E-4CEB7D9392F3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7:23:37.101" v="2487" actId="1076"/>
          <ac:spMkLst>
            <pc:docMk/>
            <pc:sldMk cId="1197386964" sldId="280"/>
            <ac:spMk id="7" creationId="{34B99EF4-C17C-45A9-8A40-AF758C24D421}"/>
          </ac:spMkLst>
        </pc:spChg>
        <pc:spChg chg="mod">
          <ac:chgData name="Andrés Felipe Vargas Monroy" userId="S::andres.vargasm@javeriana.edu.co::abab0b66-c7ae-417a-9f0f-6f1530527033" providerId="AD" clId="Web-{3B58A61A-6D88-45A3-91D5-48E2D23A4A3A}" dt="2021-08-11T17:23:37.069" v="2484" actId="1076"/>
          <ac:spMkLst>
            <pc:docMk/>
            <pc:sldMk cId="1197386964" sldId="280"/>
            <ac:spMk id="14" creationId="{2ABF624F-C694-4C38-A6A8-425C39493196}"/>
          </ac:spMkLst>
        </pc:spChg>
        <pc:spChg chg="del">
          <ac:chgData name="Andrés Felipe Vargas Monroy" userId="S::andres.vargasm@javeriana.edu.co::abab0b66-c7ae-417a-9f0f-6f1530527033" providerId="AD" clId="Web-{3B58A61A-6D88-45A3-91D5-48E2D23A4A3A}" dt="2021-08-11T17:16:26.913" v="2317"/>
          <ac:spMkLst>
            <pc:docMk/>
            <pc:sldMk cId="1197386964" sldId="280"/>
            <ac:spMk id="18" creationId="{23359CFC-F199-4ABC-A3FA-3A6804AB7963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7:23:37.101" v="2488" actId="1076"/>
          <ac:spMkLst>
            <pc:docMk/>
            <pc:sldMk cId="1197386964" sldId="280"/>
            <ac:spMk id="32" creationId="{F61C91A9-5E0D-438B-B9A8-05B1BDABFBEA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7:23:37.132" v="2490" actId="1076"/>
          <ac:spMkLst>
            <pc:docMk/>
            <pc:sldMk cId="1197386964" sldId="280"/>
            <ac:spMk id="35" creationId="{ED421779-E821-4A3C-A1EA-AB056C2705B9}"/>
          </ac:spMkLst>
        </pc:spChg>
        <pc:spChg chg="del">
          <ac:chgData name="Andrés Felipe Vargas Monroy" userId="S::andres.vargasm@javeriana.edu.co::abab0b66-c7ae-417a-9f0f-6f1530527033" providerId="AD" clId="Web-{3B58A61A-6D88-45A3-91D5-48E2D23A4A3A}" dt="2021-08-11T17:17:06.352" v="2341"/>
          <ac:spMkLst>
            <pc:docMk/>
            <pc:sldMk cId="1197386964" sldId="280"/>
            <ac:spMk id="37" creationId="{137F0580-4E4A-4F4E-B144-998B46D24730}"/>
          </ac:spMkLst>
        </pc:spChg>
        <pc:spChg chg="del">
          <ac:chgData name="Andrés Felipe Vargas Monroy" userId="S::andres.vargasm@javeriana.edu.co::abab0b66-c7ae-417a-9f0f-6f1530527033" providerId="AD" clId="Web-{3B58A61A-6D88-45A3-91D5-48E2D23A4A3A}" dt="2021-08-11T17:17:06.352" v="2340"/>
          <ac:spMkLst>
            <pc:docMk/>
            <pc:sldMk cId="1197386964" sldId="280"/>
            <ac:spMk id="38" creationId="{CC578059-3D3A-4360-BA0E-DD74ED446B31}"/>
          </ac:spMkLst>
        </pc:spChg>
        <pc:spChg chg="add del">
          <ac:chgData name="Andrés Felipe Vargas Monroy" userId="S::andres.vargasm@javeriana.edu.co::abab0b66-c7ae-417a-9f0f-6f1530527033" providerId="AD" clId="Web-{3B58A61A-6D88-45A3-91D5-48E2D23A4A3A}" dt="2021-08-11T17:22:02.613" v="2420"/>
          <ac:spMkLst>
            <pc:docMk/>
            <pc:sldMk cId="1197386964" sldId="280"/>
            <ac:spMk id="40" creationId="{44675D38-D742-49CD-83C7-ED5F7F6E4E00}"/>
          </ac:spMkLst>
        </pc:spChg>
        <pc:spChg chg="add mod">
          <ac:chgData name="Andrés Felipe Vargas Monroy" userId="S::andres.vargasm@javeriana.edu.co::abab0b66-c7ae-417a-9f0f-6f1530527033" providerId="AD" clId="Web-{3B58A61A-6D88-45A3-91D5-48E2D23A4A3A}" dt="2021-08-11T17:23:37.147" v="2492" actId="1076"/>
          <ac:spMkLst>
            <pc:docMk/>
            <pc:sldMk cId="1197386964" sldId="280"/>
            <ac:spMk id="42" creationId="{1F8A107C-FA47-4D3B-A341-7B908249B399}"/>
          </ac:spMkLst>
        </pc:spChg>
        <pc:grpChg chg="del">
          <ac:chgData name="Andrés Felipe Vargas Monroy" userId="S::andres.vargasm@javeriana.edu.co::abab0b66-c7ae-417a-9f0f-6f1530527033" providerId="AD" clId="Web-{3B58A61A-6D88-45A3-91D5-48E2D23A4A3A}" dt="2021-08-11T17:09:16.414" v="2281"/>
          <ac:grpSpMkLst>
            <pc:docMk/>
            <pc:sldMk cId="1197386964" sldId="280"/>
            <ac:grpSpMk id="36" creationId="{0843CEA5-99B2-4F1F-A3E5-6C3C2C5D67A8}"/>
          </ac:grpSpMkLst>
        </pc:grpChg>
        <pc:cxnChg chg="mod">
          <ac:chgData name="Andrés Felipe Vargas Monroy" userId="S::andres.vargasm@javeriana.edu.co::abab0b66-c7ae-417a-9f0f-6f1530527033" providerId="AD" clId="Web-{3B58A61A-6D88-45A3-91D5-48E2D23A4A3A}" dt="2021-08-11T17:23:37.085" v="2485" actId="1076"/>
          <ac:cxnSpMkLst>
            <pc:docMk/>
            <pc:sldMk cId="1197386964" sldId="280"/>
            <ac:cxnSpMk id="15" creationId="{B48AA094-550B-49B9-BBE4-6FA13FAD56E5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7:23:37.116" v="2489" actId="1076"/>
          <ac:cxnSpMkLst>
            <pc:docMk/>
            <pc:sldMk cId="1197386964" sldId="280"/>
            <ac:cxnSpMk id="33" creationId="{9E003E18-8C79-43D8-B994-726B2E832074}"/>
          </ac:cxnSpMkLst>
        </pc:cxnChg>
        <pc:cxnChg chg="mod">
          <ac:chgData name="Andrés Felipe Vargas Monroy" userId="S::andres.vargasm@javeriana.edu.co::abab0b66-c7ae-417a-9f0f-6f1530527033" providerId="AD" clId="Web-{3B58A61A-6D88-45A3-91D5-48E2D23A4A3A}" dt="2021-08-11T17:23:37.085" v="2486" actId="1076"/>
          <ac:cxnSpMkLst>
            <pc:docMk/>
            <pc:sldMk cId="1197386964" sldId="280"/>
            <ac:cxnSpMk id="34" creationId="{2958C91F-54A7-4859-839C-9A141D6CAA90}"/>
          </ac:cxnSpMkLst>
        </pc:cxnChg>
        <pc:cxnChg chg="add del mod">
          <ac:chgData name="Andrés Felipe Vargas Monroy" userId="S::andres.vargasm@javeriana.edu.co::abab0b66-c7ae-417a-9f0f-6f1530527033" providerId="AD" clId="Web-{3B58A61A-6D88-45A3-91D5-48E2D23A4A3A}" dt="2021-08-11T17:22:02.613" v="2421"/>
          <ac:cxnSpMkLst>
            <pc:docMk/>
            <pc:sldMk cId="1197386964" sldId="280"/>
            <ac:cxnSpMk id="39" creationId="{4E5EF3AC-DF48-47B0-884A-EA7ABD5F2032}"/>
          </ac:cxnSpMkLst>
        </pc:cxnChg>
        <pc:cxnChg chg="add mod">
          <ac:chgData name="Andrés Felipe Vargas Monroy" userId="S::andres.vargasm@javeriana.edu.co::abab0b66-c7ae-417a-9f0f-6f1530527033" providerId="AD" clId="Web-{3B58A61A-6D88-45A3-91D5-48E2D23A4A3A}" dt="2021-08-11T17:23:37.132" v="2491" actId="1076"/>
          <ac:cxnSpMkLst>
            <pc:docMk/>
            <pc:sldMk cId="1197386964" sldId="280"/>
            <ac:cxnSpMk id="41" creationId="{8C6BDEB9-E037-4B72-8A8F-A703E0C845BD}"/>
          </ac:cxnSpMkLst>
        </pc:cxnChg>
      </pc:sldChg>
    </pc:docChg>
  </pc:docChgLst>
  <pc:docChgLst>
    <pc:chgData name="Gustavo Adolfo Colimba Chiran" userId="S::gustavoacolimba@javeriana.edu.co::d15f8085-7a39-4364-9fa9-694997bf1382" providerId="AD" clId="Web-{0924D13A-CD44-44F1-9F31-6526565C59B3}"/>
    <pc:docChg chg="modSld">
      <pc:chgData name="Gustavo Adolfo Colimba Chiran" userId="S::gustavoacolimba@javeriana.edu.co::d15f8085-7a39-4364-9fa9-694997bf1382" providerId="AD" clId="Web-{0924D13A-CD44-44F1-9F31-6526565C59B3}" dt="2021-09-26T19:25:45.846" v="66" actId="20577"/>
      <pc:docMkLst>
        <pc:docMk/>
      </pc:docMkLst>
      <pc:sldChg chg="addSp modSp">
        <pc:chgData name="Gustavo Adolfo Colimba Chiran" userId="S::gustavoacolimba@javeriana.edu.co::d15f8085-7a39-4364-9fa9-694997bf1382" providerId="AD" clId="Web-{0924D13A-CD44-44F1-9F31-6526565C59B3}" dt="2021-09-26T19:25:45.846" v="66" actId="20577"/>
        <pc:sldMkLst>
          <pc:docMk/>
          <pc:sldMk cId="865106930" sldId="338"/>
        </pc:sldMkLst>
        <pc:spChg chg="mod">
          <ac:chgData name="Gustavo Adolfo Colimba Chiran" userId="S::gustavoacolimba@javeriana.edu.co::d15f8085-7a39-4364-9fa9-694997bf1382" providerId="AD" clId="Web-{0924D13A-CD44-44F1-9F31-6526565C59B3}" dt="2021-09-26T19:24:45.808" v="34" actId="1076"/>
          <ac:spMkLst>
            <pc:docMk/>
            <pc:sldMk cId="865106930" sldId="338"/>
            <ac:spMk id="2" creationId="{B956E45A-FEA6-475A-B6F8-1A976E169975}"/>
          </ac:spMkLst>
        </pc:spChg>
        <pc:spChg chg="mod">
          <ac:chgData name="Gustavo Adolfo Colimba Chiran" userId="S::gustavoacolimba@javeriana.edu.co::d15f8085-7a39-4364-9fa9-694997bf1382" providerId="AD" clId="Web-{0924D13A-CD44-44F1-9F31-6526565C59B3}" dt="2021-09-26T19:24:41.792" v="33" actId="1076"/>
          <ac:spMkLst>
            <pc:docMk/>
            <pc:sldMk cId="865106930" sldId="338"/>
            <ac:spMk id="3" creationId="{580DF081-164E-46C2-B216-22763F913BA9}"/>
          </ac:spMkLst>
        </pc:spChg>
        <pc:spChg chg="mod">
          <ac:chgData name="Gustavo Adolfo Colimba Chiran" userId="S::gustavoacolimba@javeriana.edu.co::d15f8085-7a39-4364-9fa9-694997bf1382" providerId="AD" clId="Web-{0924D13A-CD44-44F1-9F31-6526565C59B3}" dt="2021-09-26T19:23:54.072" v="8" actId="20577"/>
          <ac:spMkLst>
            <pc:docMk/>
            <pc:sldMk cId="865106930" sldId="338"/>
            <ac:spMk id="4" creationId="{8D4E23EE-0A45-4B77-85BE-3CE99CAEEED5}"/>
          </ac:spMkLst>
        </pc:spChg>
        <pc:spChg chg="add mod">
          <ac:chgData name="Gustavo Adolfo Colimba Chiran" userId="S::gustavoacolimba@javeriana.edu.co::d15f8085-7a39-4364-9fa9-694997bf1382" providerId="AD" clId="Web-{0924D13A-CD44-44F1-9F31-6526565C59B3}" dt="2021-09-26T19:25:45.846" v="66" actId="20577"/>
          <ac:spMkLst>
            <pc:docMk/>
            <pc:sldMk cId="865106930" sldId="338"/>
            <ac:spMk id="10" creationId="{550521FE-3997-4741-B327-880F54850CF0}"/>
          </ac:spMkLst>
        </pc:spChg>
      </pc:sldChg>
    </pc:docChg>
  </pc:docChgLst>
  <pc:docChgLst>
    <pc:chgData name="Andrés Felipe Vargas Monroy" userId="S::andres.vargasm@javeriana.edu.co::abab0b66-c7ae-417a-9f0f-6f1530527033" providerId="AD" clId="Web-{9392C3D9-F5F0-4465-8A29-C3888234A46F}"/>
    <pc:docChg chg="addSld delSld modSld sldOrd">
      <pc:chgData name="Andrés Felipe Vargas Monroy" userId="S::andres.vargasm@javeriana.edu.co::abab0b66-c7ae-417a-9f0f-6f1530527033" providerId="AD" clId="Web-{9392C3D9-F5F0-4465-8A29-C3888234A46F}" dt="2021-08-12T15:21:26.386" v="447" actId="14100"/>
      <pc:docMkLst>
        <pc:docMk/>
      </pc:docMkLst>
      <pc:sldChg chg="modSp">
        <pc:chgData name="Andrés Felipe Vargas Monroy" userId="S::andres.vargasm@javeriana.edu.co::abab0b66-c7ae-417a-9f0f-6f1530527033" providerId="AD" clId="Web-{9392C3D9-F5F0-4465-8A29-C3888234A46F}" dt="2021-08-12T14:54:42.774" v="328" actId="14100"/>
        <pc:sldMkLst>
          <pc:docMk/>
          <pc:sldMk cId="768665974" sldId="270"/>
        </pc:sldMkLst>
        <pc:spChg chg="mod">
          <ac:chgData name="Andrés Felipe Vargas Monroy" userId="S::andres.vargasm@javeriana.edu.co::abab0b66-c7ae-417a-9f0f-6f1530527033" providerId="AD" clId="Web-{9392C3D9-F5F0-4465-8A29-C3888234A46F}" dt="2021-08-12T14:54:42.774" v="328" actId="14100"/>
          <ac:spMkLst>
            <pc:docMk/>
            <pc:sldMk cId="768665974" sldId="270"/>
            <ac:spMk id="2" creationId="{F1951EEE-7AAD-4122-BFBC-37B0DEEED5BE}"/>
          </ac:spMkLst>
        </pc:spChg>
      </pc:sldChg>
      <pc:sldChg chg="ord">
        <pc:chgData name="Andrés Felipe Vargas Monroy" userId="S::andres.vargasm@javeriana.edu.co::abab0b66-c7ae-417a-9f0f-6f1530527033" providerId="AD" clId="Web-{9392C3D9-F5F0-4465-8A29-C3888234A46F}" dt="2021-08-12T13:47:42.839" v="10"/>
        <pc:sldMkLst>
          <pc:docMk/>
          <pc:sldMk cId="3004136039" sldId="294"/>
        </pc:sldMkLst>
      </pc:sldChg>
      <pc:sldChg chg="addSp delSp modSp ord">
        <pc:chgData name="Andrés Felipe Vargas Monroy" userId="S::andres.vargasm@javeriana.edu.co::abab0b66-c7ae-417a-9f0f-6f1530527033" providerId="AD" clId="Web-{9392C3D9-F5F0-4465-8A29-C3888234A46F}" dt="2021-08-12T15:21:26.386" v="447" actId="14100"/>
        <pc:sldMkLst>
          <pc:docMk/>
          <pc:sldMk cId="3269993161" sldId="295"/>
        </pc:sldMkLst>
        <pc:spChg chg="mod">
          <ac:chgData name="Andrés Felipe Vargas Monroy" userId="S::andres.vargasm@javeriana.edu.co::abab0b66-c7ae-417a-9f0f-6f1530527033" providerId="AD" clId="Web-{9392C3D9-F5F0-4465-8A29-C3888234A46F}" dt="2021-08-12T14:17:14.376" v="236" actId="20577"/>
          <ac:spMkLst>
            <pc:docMk/>
            <pc:sldMk cId="3269993161" sldId="295"/>
            <ac:spMk id="2" creationId="{569CE963-0F46-4EDF-A98E-7E2D447F3B58}"/>
          </ac:spMkLst>
        </pc:spChg>
        <pc:spChg chg="add mod">
          <ac:chgData name="Andrés Felipe Vargas Monroy" userId="S::andres.vargasm@javeriana.edu.co::abab0b66-c7ae-417a-9f0f-6f1530527033" providerId="AD" clId="Web-{9392C3D9-F5F0-4465-8A29-C3888234A46F}" dt="2021-08-12T15:15:08.784" v="348"/>
          <ac:spMkLst>
            <pc:docMk/>
            <pc:sldMk cId="3269993161" sldId="295"/>
            <ac:spMk id="3" creationId="{05C8E8A0-DE71-42D6-87AD-75C5588DAEB1}"/>
          </ac:spMkLst>
        </pc:spChg>
        <pc:spChg chg="del">
          <ac:chgData name="Andrés Felipe Vargas Monroy" userId="S::andres.vargasm@javeriana.edu.co::abab0b66-c7ae-417a-9f0f-6f1530527033" providerId="AD" clId="Web-{9392C3D9-F5F0-4465-8A29-C3888234A46F}" dt="2021-08-12T14:17:32.924" v="239"/>
          <ac:spMkLst>
            <pc:docMk/>
            <pc:sldMk cId="3269993161" sldId="295"/>
            <ac:spMk id="3" creationId="{A945A8C5-6527-4A48-88DC-3E29CBCD3F5C}"/>
          </ac:spMkLst>
        </pc:spChg>
        <pc:spChg chg="add del mod">
          <ac:chgData name="Andrés Felipe Vargas Monroy" userId="S::andres.vargasm@javeriana.edu.co::abab0b66-c7ae-417a-9f0f-6f1530527033" providerId="AD" clId="Web-{9392C3D9-F5F0-4465-8A29-C3888234A46F}" dt="2021-08-12T15:14:26.861" v="337"/>
          <ac:spMkLst>
            <pc:docMk/>
            <pc:sldMk cId="3269993161" sldId="295"/>
            <ac:spMk id="4" creationId="{7AA0C3BC-FA49-4C35-9717-DE04A21EC018}"/>
          </ac:spMkLst>
        </pc:spChg>
        <pc:spChg chg="add del mod">
          <ac:chgData name="Andrés Felipe Vargas Monroy" userId="S::andres.vargasm@javeriana.edu.co::abab0b66-c7ae-417a-9f0f-6f1530527033" providerId="AD" clId="Web-{9392C3D9-F5F0-4465-8A29-C3888234A46F}" dt="2021-08-12T15:14:26.861" v="336"/>
          <ac:spMkLst>
            <pc:docMk/>
            <pc:sldMk cId="3269993161" sldId="295"/>
            <ac:spMk id="5" creationId="{C1FA4342-4C35-47AB-A073-25D0A9807AB3}"/>
          </ac:spMkLst>
        </pc:spChg>
        <pc:spChg chg="add mod">
          <ac:chgData name="Andrés Felipe Vargas Monroy" userId="S::andres.vargasm@javeriana.edu.co::abab0b66-c7ae-417a-9f0f-6f1530527033" providerId="AD" clId="Web-{9392C3D9-F5F0-4465-8A29-C3888234A46F}" dt="2021-08-12T15:16:39.333" v="376"/>
          <ac:spMkLst>
            <pc:docMk/>
            <pc:sldMk cId="3269993161" sldId="295"/>
            <ac:spMk id="6" creationId="{418528AC-4368-4698-B2AE-6250B2354493}"/>
          </ac:spMkLst>
        </pc:spChg>
        <pc:spChg chg="add mod">
          <ac:chgData name="Andrés Felipe Vargas Monroy" userId="S::andres.vargasm@javeriana.edu.co::abab0b66-c7ae-417a-9f0f-6f1530527033" providerId="AD" clId="Web-{9392C3D9-F5F0-4465-8A29-C3888234A46F}" dt="2021-08-12T15:16:30.364" v="374" actId="20577"/>
          <ac:spMkLst>
            <pc:docMk/>
            <pc:sldMk cId="3269993161" sldId="295"/>
            <ac:spMk id="7" creationId="{BADA2FCA-6F15-457A-96DF-E4BE831C940A}"/>
          </ac:spMkLst>
        </pc:spChg>
        <pc:spChg chg="add mod">
          <ac:chgData name="Andrés Felipe Vargas Monroy" userId="S::andres.vargasm@javeriana.edu.co::abab0b66-c7ae-417a-9f0f-6f1530527033" providerId="AD" clId="Web-{9392C3D9-F5F0-4465-8A29-C3888234A46F}" dt="2021-08-12T15:17:24.474" v="386" actId="20577"/>
          <ac:spMkLst>
            <pc:docMk/>
            <pc:sldMk cId="3269993161" sldId="295"/>
            <ac:spMk id="8" creationId="{C2E9F53B-37E0-43F7-8138-2986194BD5D1}"/>
          </ac:spMkLst>
        </pc:spChg>
        <pc:spChg chg="del">
          <ac:chgData name="Andrés Felipe Vargas Monroy" userId="S::andres.vargasm@javeriana.edu.co::abab0b66-c7ae-417a-9f0f-6f1530527033" providerId="AD" clId="Web-{9392C3D9-F5F0-4465-8A29-C3888234A46F}" dt="2021-08-12T14:17:35.767" v="240"/>
          <ac:spMkLst>
            <pc:docMk/>
            <pc:sldMk cId="3269993161" sldId="295"/>
            <ac:spMk id="9" creationId="{6373485F-BBA2-46D0-ADC3-37B967A5B215}"/>
          </ac:spMkLst>
        </pc:spChg>
        <pc:spChg chg="add mod">
          <ac:chgData name="Andrés Felipe Vargas Monroy" userId="S::andres.vargasm@javeriana.edu.co::abab0b66-c7ae-417a-9f0f-6f1530527033" providerId="AD" clId="Web-{9392C3D9-F5F0-4465-8A29-C3888234A46F}" dt="2021-08-12T15:20:48.822" v="442" actId="1076"/>
          <ac:spMkLst>
            <pc:docMk/>
            <pc:sldMk cId="3269993161" sldId="295"/>
            <ac:spMk id="9" creationId="{771226C2-8C3B-4C74-9A3C-7CAC249838EC}"/>
          </ac:spMkLst>
        </pc:spChg>
        <pc:spChg chg="add del mod">
          <ac:chgData name="Andrés Felipe Vargas Monroy" userId="S::andres.vargasm@javeriana.edu.co::abab0b66-c7ae-417a-9f0f-6f1530527033" providerId="AD" clId="Web-{9392C3D9-F5F0-4465-8A29-C3888234A46F}" dt="2021-08-12T15:14:26.861" v="335"/>
          <ac:spMkLst>
            <pc:docMk/>
            <pc:sldMk cId="3269993161" sldId="295"/>
            <ac:spMk id="10" creationId="{7FC18455-1566-4C35-8D8C-D9E1794EEAF5}"/>
          </ac:spMkLst>
        </pc:spChg>
        <pc:spChg chg="add del mod">
          <ac:chgData name="Andrés Felipe Vargas Monroy" userId="S::andres.vargasm@javeriana.edu.co::abab0b66-c7ae-417a-9f0f-6f1530527033" providerId="AD" clId="Web-{9392C3D9-F5F0-4465-8A29-C3888234A46F}" dt="2021-08-12T14:59:48.140" v="332"/>
          <ac:spMkLst>
            <pc:docMk/>
            <pc:sldMk cId="3269993161" sldId="295"/>
            <ac:spMk id="11" creationId="{5B518138-5FD3-4ADF-AEDB-C41D6407940B}"/>
          </ac:spMkLst>
        </pc:spChg>
        <pc:spChg chg="add mod">
          <ac:chgData name="Andrés Felipe Vargas Monroy" userId="S::andres.vargasm@javeriana.edu.co::abab0b66-c7ae-417a-9f0f-6f1530527033" providerId="AD" clId="Web-{9392C3D9-F5F0-4465-8A29-C3888234A46F}" dt="2021-08-12T15:17:42.225" v="397" actId="20577"/>
          <ac:spMkLst>
            <pc:docMk/>
            <pc:sldMk cId="3269993161" sldId="295"/>
            <ac:spMk id="12" creationId="{73490768-59B4-4BCA-AD90-C7898F17899C}"/>
          </ac:spMkLst>
        </pc:spChg>
        <pc:picChg chg="del">
          <ac:chgData name="Andrés Felipe Vargas Monroy" userId="S::andres.vargasm@javeriana.edu.co::abab0b66-c7ae-417a-9f0f-6f1530527033" providerId="AD" clId="Web-{9392C3D9-F5F0-4465-8A29-C3888234A46F}" dt="2021-08-12T14:17:14.501" v="237"/>
          <ac:picMkLst>
            <pc:docMk/>
            <pc:sldMk cId="3269993161" sldId="295"/>
            <ac:picMk id="6" creationId="{BECE898E-A403-45E4-8A89-A3C747D60D15}"/>
          </ac:picMkLst>
        </pc:picChg>
        <pc:picChg chg="del">
          <ac:chgData name="Andrés Felipe Vargas Monroy" userId="S::andres.vargasm@javeriana.edu.co::abab0b66-c7ae-417a-9f0f-6f1530527033" providerId="AD" clId="Web-{9392C3D9-F5F0-4465-8A29-C3888234A46F}" dt="2021-08-12T14:17:14.532" v="238"/>
          <ac:picMkLst>
            <pc:docMk/>
            <pc:sldMk cId="3269993161" sldId="295"/>
            <ac:picMk id="8" creationId="{01EE52B1-6FC9-46AE-8FD4-1BA3EC066805}"/>
          </ac:picMkLst>
        </pc:picChg>
        <pc:cxnChg chg="add mod">
          <ac:chgData name="Andrés Felipe Vargas Monroy" userId="S::andres.vargasm@javeriana.edu.co::abab0b66-c7ae-417a-9f0f-6f1530527033" providerId="AD" clId="Web-{9392C3D9-F5F0-4465-8A29-C3888234A46F}" dt="2021-08-12T15:20:23.306" v="435" actId="14100"/>
          <ac:cxnSpMkLst>
            <pc:docMk/>
            <pc:sldMk cId="3269993161" sldId="295"/>
            <ac:cxnSpMk id="13" creationId="{985E63C8-AB51-4AB0-AE57-C98D54E957A9}"/>
          </ac:cxnSpMkLst>
        </pc:cxnChg>
        <pc:cxnChg chg="add mod">
          <ac:chgData name="Andrés Felipe Vargas Monroy" userId="S::andres.vargasm@javeriana.edu.co::abab0b66-c7ae-417a-9f0f-6f1530527033" providerId="AD" clId="Web-{9392C3D9-F5F0-4465-8A29-C3888234A46F}" dt="2021-08-12T15:20:34.135" v="437" actId="1076"/>
          <ac:cxnSpMkLst>
            <pc:docMk/>
            <pc:sldMk cId="3269993161" sldId="295"/>
            <ac:cxnSpMk id="14" creationId="{F84B3AE5-AC71-442C-B54B-E6F737B62F23}"/>
          </ac:cxnSpMkLst>
        </pc:cxnChg>
        <pc:cxnChg chg="add mod">
          <ac:chgData name="Andrés Felipe Vargas Monroy" userId="S::andres.vargasm@javeriana.edu.co::abab0b66-c7ae-417a-9f0f-6f1530527033" providerId="AD" clId="Web-{9392C3D9-F5F0-4465-8A29-C3888234A46F}" dt="2021-08-12T15:20:39.213" v="439" actId="1076"/>
          <ac:cxnSpMkLst>
            <pc:docMk/>
            <pc:sldMk cId="3269993161" sldId="295"/>
            <ac:cxnSpMk id="15" creationId="{00BD9090-EA24-434D-BB8F-422890B17FDB}"/>
          </ac:cxnSpMkLst>
        </pc:cxnChg>
        <pc:cxnChg chg="add mod">
          <ac:chgData name="Andrés Felipe Vargas Monroy" userId="S::andres.vargasm@javeriana.edu.co::abab0b66-c7ae-417a-9f0f-6f1530527033" providerId="AD" clId="Web-{9392C3D9-F5F0-4465-8A29-C3888234A46F}" dt="2021-08-12T15:20:44.791" v="441" actId="1076"/>
          <ac:cxnSpMkLst>
            <pc:docMk/>
            <pc:sldMk cId="3269993161" sldId="295"/>
            <ac:cxnSpMk id="16" creationId="{C9D89675-4595-431F-A9FE-3735FAB8743F}"/>
          </ac:cxnSpMkLst>
        </pc:cxnChg>
        <pc:cxnChg chg="add mod">
          <ac:chgData name="Andrés Felipe Vargas Monroy" userId="S::andres.vargasm@javeriana.edu.co::abab0b66-c7ae-417a-9f0f-6f1530527033" providerId="AD" clId="Web-{9392C3D9-F5F0-4465-8A29-C3888234A46F}" dt="2021-08-12T15:21:26.386" v="447" actId="14100"/>
          <ac:cxnSpMkLst>
            <pc:docMk/>
            <pc:sldMk cId="3269993161" sldId="295"/>
            <ac:cxnSpMk id="17" creationId="{2C859318-0A4B-4F61-92FB-5E220D2473C9}"/>
          </ac:cxnSpMkLst>
        </pc:cxnChg>
      </pc:sldChg>
      <pc:sldChg chg="ord">
        <pc:chgData name="Andrés Felipe Vargas Monroy" userId="S::andres.vargasm@javeriana.edu.co::abab0b66-c7ae-417a-9f0f-6f1530527033" providerId="AD" clId="Web-{9392C3D9-F5F0-4465-8A29-C3888234A46F}" dt="2021-08-12T13:47:42.839" v="12"/>
        <pc:sldMkLst>
          <pc:docMk/>
          <pc:sldMk cId="1900595991" sldId="296"/>
        </pc:sldMkLst>
      </pc:sldChg>
      <pc:sldChg chg="addSp delSp modSp ord">
        <pc:chgData name="Andrés Felipe Vargas Monroy" userId="S::andres.vargasm@javeriana.edu.co::abab0b66-c7ae-417a-9f0f-6f1530527033" providerId="AD" clId="Web-{9392C3D9-F5F0-4465-8A29-C3888234A46F}" dt="2021-08-12T14:06:46.279" v="231" actId="20577"/>
        <pc:sldMkLst>
          <pc:docMk/>
          <pc:sldMk cId="2350759975" sldId="297"/>
        </pc:sldMkLst>
        <pc:spChg chg="mod">
          <ac:chgData name="Andrés Felipe Vargas Monroy" userId="S::andres.vargasm@javeriana.edu.co::abab0b66-c7ae-417a-9f0f-6f1530527033" providerId="AD" clId="Web-{9392C3D9-F5F0-4465-8A29-C3888234A46F}" dt="2021-08-12T14:06:46.279" v="231" actId="20577"/>
          <ac:spMkLst>
            <pc:docMk/>
            <pc:sldMk cId="2350759975" sldId="297"/>
            <ac:spMk id="3" creationId="{0822C724-0518-4D25-A1B6-753CE50CCD96}"/>
          </ac:spMkLst>
        </pc:spChg>
        <pc:picChg chg="add mod">
          <ac:chgData name="Andrés Felipe Vargas Monroy" userId="S::andres.vargasm@javeriana.edu.co::abab0b66-c7ae-417a-9f0f-6f1530527033" providerId="AD" clId="Web-{9392C3D9-F5F0-4465-8A29-C3888234A46F}" dt="2021-08-12T13:57:34.841" v="141" actId="1076"/>
          <ac:picMkLst>
            <pc:docMk/>
            <pc:sldMk cId="2350759975" sldId="297"/>
            <ac:picMk id="4" creationId="{91FF9CD7-0FBC-4E3B-96CA-409DF3CEF1ED}"/>
          </ac:picMkLst>
        </pc:picChg>
        <pc:picChg chg="del">
          <ac:chgData name="Andrés Felipe Vargas Monroy" userId="S::andres.vargasm@javeriana.edu.co::abab0b66-c7ae-417a-9f0f-6f1530527033" providerId="AD" clId="Web-{9392C3D9-F5F0-4465-8A29-C3888234A46F}" dt="2021-08-12T13:54:00.506" v="57"/>
          <ac:picMkLst>
            <pc:docMk/>
            <pc:sldMk cId="2350759975" sldId="297"/>
            <ac:picMk id="1029" creationId="{FA63E7A9-A9CF-4CBE-B07E-37DAC294CEAF}"/>
          </ac:picMkLst>
        </pc:picChg>
      </pc:sldChg>
      <pc:sldChg chg="delSp del">
        <pc:chgData name="Andrés Felipe Vargas Monroy" userId="S::andres.vargasm@javeriana.edu.co::abab0b66-c7ae-417a-9f0f-6f1530527033" providerId="AD" clId="Web-{9392C3D9-F5F0-4465-8A29-C3888234A46F}" dt="2021-08-12T13:46:16.477" v="2"/>
        <pc:sldMkLst>
          <pc:docMk/>
          <pc:sldMk cId="4119167576" sldId="298"/>
        </pc:sldMkLst>
        <pc:picChg chg="del">
          <ac:chgData name="Andrés Felipe Vargas Monroy" userId="S::andres.vargasm@javeriana.edu.co::abab0b66-c7ae-417a-9f0f-6f1530527033" providerId="AD" clId="Web-{9392C3D9-F5F0-4465-8A29-C3888234A46F}" dt="2021-08-12T13:45:52.945" v="1"/>
          <ac:picMkLst>
            <pc:docMk/>
            <pc:sldMk cId="4119167576" sldId="298"/>
            <ac:picMk id="3" creationId="{F4A0161C-D131-4C08-B855-5BB41A556BA2}"/>
          </ac:picMkLst>
        </pc:picChg>
      </pc:sldChg>
      <pc:sldChg chg="addSp delSp modSp add ord replId">
        <pc:chgData name="Andrés Felipe Vargas Monroy" userId="S::andres.vargasm@javeriana.edu.co::abab0b66-c7ae-417a-9f0f-6f1530527033" providerId="AD" clId="Web-{9392C3D9-F5F0-4465-8A29-C3888234A46F}" dt="2021-08-12T13:47:54.433" v="15"/>
        <pc:sldMkLst>
          <pc:docMk/>
          <pc:sldMk cId="1761722542" sldId="299"/>
        </pc:sldMkLst>
        <pc:picChg chg="add mod">
          <ac:chgData name="Andrés Felipe Vargas Monroy" userId="S::andres.vargasm@javeriana.edu.co::abab0b66-c7ae-417a-9f0f-6f1530527033" providerId="AD" clId="Web-{9392C3D9-F5F0-4465-8A29-C3888234A46F}" dt="2021-08-12T13:47:54.433" v="15"/>
          <ac:picMkLst>
            <pc:docMk/>
            <pc:sldMk cId="1761722542" sldId="299"/>
            <ac:picMk id="2" creationId="{3FDCE9E1-8C23-4DB7-99E9-D2167A12ED1D}"/>
          </ac:picMkLst>
        </pc:picChg>
        <pc:picChg chg="del">
          <ac:chgData name="Andrés Felipe Vargas Monroy" userId="S::andres.vargasm@javeriana.edu.co::abab0b66-c7ae-417a-9f0f-6f1530527033" providerId="AD" clId="Web-{9392C3D9-F5F0-4465-8A29-C3888234A46F}" dt="2021-08-12T13:46:50.775" v="3"/>
          <ac:picMkLst>
            <pc:docMk/>
            <pc:sldMk cId="1761722542" sldId="299"/>
            <ac:picMk id="3" creationId="{F4A0161C-D131-4C08-B855-5BB41A556BA2}"/>
          </ac:picMkLst>
        </pc:picChg>
      </pc:sldChg>
    </pc:docChg>
  </pc:docChgLst>
  <pc:docChgLst>
    <pc:chgData name="Gustavo Adolfo Colimba Chiran" userId="S::gustavoacolimba@javeriana.edu.co::d15f8085-7a39-4364-9fa9-694997bf1382" providerId="AD" clId="Web-{DFB6DA9A-B790-4925-8D4F-9CEA559D907B}"/>
    <pc:docChg chg="modSld">
      <pc:chgData name="Gustavo Adolfo Colimba Chiran" userId="S::gustavoacolimba@javeriana.edu.co::d15f8085-7a39-4364-9fa9-694997bf1382" providerId="AD" clId="Web-{DFB6DA9A-B790-4925-8D4F-9CEA559D907B}" dt="2021-09-24T01:13:21.988" v="0" actId="14100"/>
      <pc:docMkLst>
        <pc:docMk/>
      </pc:docMkLst>
      <pc:sldChg chg="modSp">
        <pc:chgData name="Gustavo Adolfo Colimba Chiran" userId="S::gustavoacolimba@javeriana.edu.co::d15f8085-7a39-4364-9fa9-694997bf1382" providerId="AD" clId="Web-{DFB6DA9A-B790-4925-8D4F-9CEA559D907B}" dt="2021-09-24T01:13:21.988" v="0" actId="14100"/>
        <pc:sldMkLst>
          <pc:docMk/>
          <pc:sldMk cId="2443250242" sldId="336"/>
        </pc:sldMkLst>
        <pc:spChg chg="mod">
          <ac:chgData name="Gustavo Adolfo Colimba Chiran" userId="S::gustavoacolimba@javeriana.edu.co::d15f8085-7a39-4364-9fa9-694997bf1382" providerId="AD" clId="Web-{DFB6DA9A-B790-4925-8D4F-9CEA559D907B}" dt="2021-09-24T01:13:21.988" v="0" actId="14100"/>
          <ac:spMkLst>
            <pc:docMk/>
            <pc:sldMk cId="2443250242" sldId="336"/>
            <ac:spMk id="2" creationId="{B956E45A-FEA6-475A-B6F8-1A976E169975}"/>
          </ac:spMkLst>
        </pc:spChg>
      </pc:sldChg>
    </pc:docChg>
  </pc:docChgLst>
  <pc:docChgLst>
    <pc:chgData name="Andrés Felipe Vargas Monroy" userId="S::andres.vargasm@javeriana.edu.co::abab0b66-c7ae-417a-9f0f-6f1530527033" providerId="AD" clId="Web-{5F8500A5-97F1-42AF-803F-1E0216158043}"/>
    <pc:docChg chg="modSld">
      <pc:chgData name="Andrés Felipe Vargas Monroy" userId="S::andres.vargasm@javeriana.edu.co::abab0b66-c7ae-417a-9f0f-6f1530527033" providerId="AD" clId="Web-{5F8500A5-97F1-42AF-803F-1E0216158043}" dt="2021-08-12T23:34:45.593" v="213"/>
      <pc:docMkLst>
        <pc:docMk/>
      </pc:docMkLst>
      <pc:sldChg chg="modNotes">
        <pc:chgData name="Andrés Felipe Vargas Monroy" userId="S::andres.vargasm@javeriana.edu.co::abab0b66-c7ae-417a-9f0f-6f1530527033" providerId="AD" clId="Web-{5F8500A5-97F1-42AF-803F-1E0216158043}" dt="2021-08-12T23:34:45.593" v="213"/>
        <pc:sldMkLst>
          <pc:docMk/>
          <pc:sldMk cId="3701642599" sldId="265"/>
        </pc:sldMkLst>
      </pc:sldChg>
      <pc:sldChg chg="modSp">
        <pc:chgData name="Andrés Felipe Vargas Monroy" userId="S::andres.vargasm@javeriana.edu.co::abab0b66-c7ae-417a-9f0f-6f1530527033" providerId="AD" clId="Web-{5F8500A5-97F1-42AF-803F-1E0216158043}" dt="2021-08-12T23:17:16.360" v="1" actId="20577"/>
        <pc:sldMkLst>
          <pc:docMk/>
          <pc:sldMk cId="1371591466" sldId="276"/>
        </pc:sldMkLst>
        <pc:spChg chg="mod">
          <ac:chgData name="Andrés Felipe Vargas Monroy" userId="S::andres.vargasm@javeriana.edu.co::abab0b66-c7ae-417a-9f0f-6f1530527033" providerId="AD" clId="Web-{5F8500A5-97F1-42AF-803F-1E0216158043}" dt="2021-08-12T23:17:16.360" v="1" actId="20577"/>
          <ac:spMkLst>
            <pc:docMk/>
            <pc:sldMk cId="1371591466" sldId="276"/>
            <ac:spMk id="3" creationId="{57AC4C16-9982-450C-8D9E-4CEB7D9392F3}"/>
          </ac:spMkLst>
        </pc:spChg>
      </pc:sldChg>
      <pc:sldChg chg="modNotes">
        <pc:chgData name="Andrés Felipe Vargas Monroy" userId="S::andres.vargasm@javeriana.edu.co::abab0b66-c7ae-417a-9f0f-6f1530527033" providerId="AD" clId="Web-{5F8500A5-97F1-42AF-803F-1E0216158043}" dt="2021-08-12T23:20:39.053" v="13"/>
        <pc:sldMkLst>
          <pc:docMk/>
          <pc:sldMk cId="1699328840" sldId="277"/>
        </pc:sldMkLst>
      </pc:sldChg>
    </pc:docChg>
  </pc:docChgLst>
  <pc:docChgLst>
    <pc:chgData name="Juan Camilo Ortiz León" userId="273d85fc-4bc3-4dfb-9042-b9a26dcebde8" providerId="ADAL" clId="{9CEEA96B-13E2-433A-A190-49A142E618CC}"/>
    <pc:docChg chg="undo custSel modSld">
      <pc:chgData name="Juan Camilo Ortiz León" userId="273d85fc-4bc3-4dfb-9042-b9a26dcebde8" providerId="ADAL" clId="{9CEEA96B-13E2-433A-A190-49A142E618CC}" dt="2021-09-27T01:44:57.309" v="171" actId="478"/>
      <pc:docMkLst>
        <pc:docMk/>
      </pc:docMkLst>
      <pc:sldChg chg="addSp delSp modSp mod modClrScheme chgLayout">
        <pc:chgData name="Juan Camilo Ortiz León" userId="273d85fc-4bc3-4dfb-9042-b9a26dcebde8" providerId="ADAL" clId="{9CEEA96B-13E2-433A-A190-49A142E618CC}" dt="2021-09-27T01:44:57.309" v="171" actId="478"/>
        <pc:sldMkLst>
          <pc:docMk/>
          <pc:sldMk cId="3249289094" sldId="307"/>
        </pc:sldMkLst>
        <pc:spChg chg="del mod">
          <ac:chgData name="Juan Camilo Ortiz León" userId="273d85fc-4bc3-4dfb-9042-b9a26dcebde8" providerId="ADAL" clId="{9CEEA96B-13E2-433A-A190-49A142E618CC}" dt="2021-09-27T01:44:57.309" v="171" actId="478"/>
          <ac:spMkLst>
            <pc:docMk/>
            <pc:sldMk cId="3249289094" sldId="307"/>
            <ac:spMk id="2" creationId="{93941503-C53B-4C5E-8B17-EDD02EB69F7E}"/>
          </ac:spMkLst>
        </pc:spChg>
        <pc:spChg chg="del">
          <ac:chgData name="Juan Camilo Ortiz León" userId="273d85fc-4bc3-4dfb-9042-b9a26dcebde8" providerId="ADAL" clId="{9CEEA96B-13E2-433A-A190-49A142E618CC}" dt="2021-09-23T04:04:57.431" v="125" actId="700"/>
          <ac:spMkLst>
            <pc:docMk/>
            <pc:sldMk cId="3249289094" sldId="307"/>
            <ac:spMk id="8" creationId="{925E1352-23FE-4FF1-8E3F-02DCD54C34FE}"/>
          </ac:spMkLst>
        </pc:spChg>
        <pc:spChg chg="mod ord">
          <ac:chgData name="Juan Camilo Ortiz León" userId="273d85fc-4bc3-4dfb-9042-b9a26dcebde8" providerId="ADAL" clId="{9CEEA96B-13E2-433A-A190-49A142E618CC}" dt="2021-09-23T04:07:09.486" v="160" actId="20577"/>
          <ac:spMkLst>
            <pc:docMk/>
            <pc:sldMk cId="3249289094" sldId="307"/>
            <ac:spMk id="10" creationId="{3E4B5E2E-59AF-423E-BBCE-1D6B01B04D31}"/>
          </ac:spMkLst>
        </pc:spChg>
        <pc:spChg chg="mod ord">
          <ac:chgData name="Juan Camilo Ortiz León" userId="273d85fc-4bc3-4dfb-9042-b9a26dcebde8" providerId="ADAL" clId="{9CEEA96B-13E2-433A-A190-49A142E618CC}" dt="2021-09-23T04:05:06.933" v="126" actId="700"/>
          <ac:spMkLst>
            <pc:docMk/>
            <pc:sldMk cId="3249289094" sldId="307"/>
            <ac:spMk id="12" creationId="{6E60AFD0-EDB5-43C1-A2D0-F6D4FAA786A5}"/>
          </ac:spMkLst>
        </pc:spChg>
        <pc:picChg chg="add mod">
          <ac:chgData name="Juan Camilo Ortiz León" userId="273d85fc-4bc3-4dfb-9042-b9a26dcebde8" providerId="ADAL" clId="{9CEEA96B-13E2-433A-A190-49A142E618CC}" dt="2021-09-23T04:06:41.353" v="154" actId="1076"/>
          <ac:picMkLst>
            <pc:docMk/>
            <pc:sldMk cId="3249289094" sldId="307"/>
            <ac:picMk id="6" creationId="{6BAEDD9E-10B4-45DA-9091-FDCE715AFCCB}"/>
          </ac:picMkLst>
        </pc:picChg>
        <pc:picChg chg="add mod">
          <ac:chgData name="Juan Camilo Ortiz León" userId="273d85fc-4bc3-4dfb-9042-b9a26dcebde8" providerId="ADAL" clId="{9CEEA96B-13E2-433A-A190-49A142E618CC}" dt="2021-09-23T04:06:42.955" v="155" actId="1076"/>
          <ac:picMkLst>
            <pc:docMk/>
            <pc:sldMk cId="3249289094" sldId="307"/>
            <ac:picMk id="7" creationId="{3C180672-C596-4DEA-BA7B-0F6D98FA4C1E}"/>
          </ac:picMkLst>
        </pc:picChg>
      </pc:sldChg>
      <pc:sldChg chg="addSp modSp mod">
        <pc:chgData name="Juan Camilo Ortiz León" userId="273d85fc-4bc3-4dfb-9042-b9a26dcebde8" providerId="ADAL" clId="{9CEEA96B-13E2-433A-A190-49A142E618CC}" dt="2021-09-27T00:59:34.809" v="170" actId="1076"/>
        <pc:sldMkLst>
          <pc:docMk/>
          <pc:sldMk cId="3929376381" sldId="314"/>
        </pc:sldMkLst>
        <pc:spChg chg="add mod">
          <ac:chgData name="Juan Camilo Ortiz León" userId="273d85fc-4bc3-4dfb-9042-b9a26dcebde8" providerId="ADAL" clId="{9CEEA96B-13E2-433A-A190-49A142E618CC}" dt="2021-09-27T00:59:34.809" v="170" actId="1076"/>
          <ac:spMkLst>
            <pc:docMk/>
            <pc:sldMk cId="3929376381" sldId="314"/>
            <ac:spMk id="2" creationId="{2B03F02A-CEF3-4E8D-A3A5-C82492460972}"/>
          </ac:spMkLst>
        </pc:spChg>
      </pc:sldChg>
    </pc:docChg>
  </pc:docChgLst>
  <pc:docChgLst>
    <pc:chgData name="Oscar Eduardo Caiza Chafla" userId="S::oecaiza@javeriana.edu.co::57566273-e1b0-4f9f-b54b-fc6f219e2a25" providerId="AD" clId="Web-{12D79340-42B9-49A1-BDA9-804754C0AC92}"/>
    <pc:docChg chg="modSld sldOrd">
      <pc:chgData name="Oscar Eduardo Caiza Chafla" userId="S::oecaiza@javeriana.edu.co::57566273-e1b0-4f9f-b54b-fc6f219e2a25" providerId="AD" clId="Web-{12D79340-42B9-49A1-BDA9-804754C0AC92}" dt="2021-09-23T03:40:10.650" v="5" actId="20577"/>
      <pc:docMkLst>
        <pc:docMk/>
      </pc:docMkLst>
      <pc:sldChg chg="modSp ord">
        <pc:chgData name="Oscar Eduardo Caiza Chafla" userId="S::oecaiza@javeriana.edu.co::57566273-e1b0-4f9f-b54b-fc6f219e2a25" providerId="AD" clId="Web-{12D79340-42B9-49A1-BDA9-804754C0AC92}" dt="2021-09-23T03:40:10.650" v="5" actId="20577"/>
        <pc:sldMkLst>
          <pc:docMk/>
          <pc:sldMk cId="3685298573" sldId="312"/>
        </pc:sldMkLst>
        <pc:spChg chg="mod">
          <ac:chgData name="Oscar Eduardo Caiza Chafla" userId="S::oecaiza@javeriana.edu.co::57566273-e1b0-4f9f-b54b-fc6f219e2a25" providerId="AD" clId="Web-{12D79340-42B9-49A1-BDA9-804754C0AC92}" dt="2021-09-23T03:40:10.650" v="5" actId="20577"/>
          <ac:spMkLst>
            <pc:docMk/>
            <pc:sldMk cId="3685298573" sldId="312"/>
            <ac:spMk id="2" creationId="{32465E9E-40B9-48C7-82C4-12E736D15570}"/>
          </ac:spMkLst>
        </pc:spChg>
      </pc:sldChg>
      <pc:sldChg chg="modSp">
        <pc:chgData name="Oscar Eduardo Caiza Chafla" userId="S::oecaiza@javeriana.edu.co::57566273-e1b0-4f9f-b54b-fc6f219e2a25" providerId="AD" clId="Web-{12D79340-42B9-49A1-BDA9-804754C0AC92}" dt="2021-09-23T03:39:43.071" v="1" actId="20577"/>
        <pc:sldMkLst>
          <pc:docMk/>
          <pc:sldMk cId="3929376381" sldId="314"/>
        </pc:sldMkLst>
        <pc:spChg chg="mod">
          <ac:chgData name="Oscar Eduardo Caiza Chafla" userId="S::oecaiza@javeriana.edu.co::57566273-e1b0-4f9f-b54b-fc6f219e2a25" providerId="AD" clId="Web-{12D79340-42B9-49A1-BDA9-804754C0AC92}" dt="2021-09-23T03:39:43.071" v="1" actId="20577"/>
          <ac:spMkLst>
            <pc:docMk/>
            <pc:sldMk cId="3929376381" sldId="314"/>
            <ac:spMk id="12" creationId="{6E60AFD0-EDB5-43C1-A2D0-F6D4FAA786A5}"/>
          </ac:spMkLst>
        </pc:spChg>
      </pc:sldChg>
    </pc:docChg>
  </pc:docChgLst>
  <pc:docChgLst>
    <pc:chgData name="Jonathan Maldonado Rodriguez" userId="S::j.maldonador@javeriana.edu.co::9210e77b-08ef-4227-8ed1-8a6e60c4a7e2" providerId="AD" clId="Web-{1789589A-557A-4CD5-A57F-8DBA7FABD794}"/>
    <pc:docChg chg="modSld">
      <pc:chgData name="Jonathan Maldonado Rodriguez" userId="S::j.maldonador@javeriana.edu.co::9210e77b-08ef-4227-8ed1-8a6e60c4a7e2" providerId="AD" clId="Web-{1789589A-557A-4CD5-A57F-8DBA7FABD794}" dt="2021-09-25T22:51:10.235" v="173" actId="1076"/>
      <pc:docMkLst>
        <pc:docMk/>
      </pc:docMkLst>
      <pc:sldChg chg="modSp">
        <pc:chgData name="Jonathan Maldonado Rodriguez" userId="S::j.maldonador@javeriana.edu.co::9210e77b-08ef-4227-8ed1-8a6e60c4a7e2" providerId="AD" clId="Web-{1789589A-557A-4CD5-A57F-8DBA7FABD794}" dt="2021-09-25T21:46:54.900" v="0" actId="1076"/>
        <pc:sldMkLst>
          <pc:docMk/>
          <pc:sldMk cId="2960763904" sldId="311"/>
        </pc:sldMkLst>
        <pc:picChg chg="mod">
          <ac:chgData name="Jonathan Maldonado Rodriguez" userId="S::j.maldonador@javeriana.edu.co::9210e77b-08ef-4227-8ed1-8a6e60c4a7e2" providerId="AD" clId="Web-{1789589A-557A-4CD5-A57F-8DBA7FABD794}" dt="2021-09-25T21:46:54.900" v="0" actId="1076"/>
          <ac:picMkLst>
            <pc:docMk/>
            <pc:sldMk cId="2960763904" sldId="311"/>
            <ac:picMk id="1026" creationId="{9DAF4FD9-951E-45F6-B0D6-59C514548EC3}"/>
          </ac:picMkLst>
        </pc:picChg>
      </pc:sldChg>
      <pc:sldChg chg="addSp delSp modSp">
        <pc:chgData name="Jonathan Maldonado Rodriguez" userId="S::j.maldonador@javeriana.edu.co::9210e77b-08ef-4227-8ed1-8a6e60c4a7e2" providerId="AD" clId="Web-{1789589A-557A-4CD5-A57F-8DBA7FABD794}" dt="2021-09-25T22:51:10.235" v="173" actId="1076"/>
        <pc:sldMkLst>
          <pc:docMk/>
          <pc:sldMk cId="3112568614" sldId="339"/>
        </pc:sldMkLst>
        <pc:spChg chg="mod">
          <ac:chgData name="Jonathan Maldonado Rodriguez" userId="S::j.maldonador@javeriana.edu.co::9210e77b-08ef-4227-8ed1-8a6e60c4a7e2" providerId="AD" clId="Web-{1789589A-557A-4CD5-A57F-8DBA7FABD794}" dt="2021-09-25T22:29:35.915" v="167" actId="14100"/>
          <ac:spMkLst>
            <pc:docMk/>
            <pc:sldMk cId="3112568614" sldId="339"/>
            <ac:spMk id="4" creationId="{14296824-296C-4F6D-8602-6042DB7B11D7}"/>
          </ac:spMkLst>
        </pc:spChg>
        <pc:spChg chg="del mod">
          <ac:chgData name="Jonathan Maldonado Rodriguez" userId="S::j.maldonador@javeriana.edu.co::9210e77b-08ef-4227-8ed1-8a6e60c4a7e2" providerId="AD" clId="Web-{1789589A-557A-4CD5-A57F-8DBA7FABD794}" dt="2021-09-25T22:01:47.292" v="19"/>
          <ac:spMkLst>
            <pc:docMk/>
            <pc:sldMk cId="3112568614" sldId="339"/>
            <ac:spMk id="6" creationId="{DBFE5E7F-E672-45E9-A0CA-F0AFF38DCCCA}"/>
          </ac:spMkLst>
        </pc:spChg>
        <pc:picChg chg="add del mod">
          <ac:chgData name="Jonathan Maldonado Rodriguez" userId="S::j.maldonador@javeriana.edu.co::9210e77b-08ef-4227-8ed1-8a6e60c4a7e2" providerId="AD" clId="Web-{1789589A-557A-4CD5-A57F-8DBA7FABD794}" dt="2021-09-25T22:49:21.341" v="170"/>
          <ac:picMkLst>
            <pc:docMk/>
            <pc:sldMk cId="3112568614" sldId="339"/>
            <ac:picMk id="3" creationId="{9DF289B9-AF90-4C66-B862-6691EC419569}"/>
          </ac:picMkLst>
        </pc:picChg>
        <pc:picChg chg="add mod">
          <ac:chgData name="Jonathan Maldonado Rodriguez" userId="S::j.maldonador@javeriana.edu.co::9210e77b-08ef-4227-8ed1-8a6e60c4a7e2" providerId="AD" clId="Web-{1789589A-557A-4CD5-A57F-8DBA7FABD794}" dt="2021-09-25T22:51:10.235" v="173" actId="1076"/>
          <ac:picMkLst>
            <pc:docMk/>
            <pc:sldMk cId="3112568614" sldId="339"/>
            <ac:picMk id="5" creationId="{39AFA230-F934-4AD2-93BF-D4F102ED3E6D}"/>
          </ac:picMkLst>
        </pc:picChg>
      </pc:sldChg>
    </pc:docChg>
  </pc:docChgLst>
  <pc:docChgLst>
    <pc:chgData name="Andrés Felipe Vargas Monroy" userId="S::andres.vargasm@javeriana.edu.co::abab0b66-c7ae-417a-9f0f-6f1530527033" providerId="AD" clId="Web-{F7E4B118-DCD2-432F-AF43-A488B7C4579E}"/>
    <pc:docChg chg="modSld">
      <pc:chgData name="Andrés Felipe Vargas Monroy" userId="S::andres.vargasm@javeriana.edu.co::abab0b66-c7ae-417a-9f0f-6f1530527033" providerId="AD" clId="Web-{F7E4B118-DCD2-432F-AF43-A488B7C4579E}" dt="2021-08-10T20:48:05.602" v="5" actId="14100"/>
      <pc:docMkLst>
        <pc:docMk/>
      </pc:docMkLst>
      <pc:sldChg chg="modSp">
        <pc:chgData name="Andrés Felipe Vargas Monroy" userId="S::andres.vargasm@javeriana.edu.co::abab0b66-c7ae-417a-9f0f-6f1530527033" providerId="AD" clId="Web-{F7E4B118-DCD2-432F-AF43-A488B7C4579E}" dt="2021-08-10T20:48:05.602" v="5" actId="14100"/>
        <pc:sldMkLst>
          <pc:docMk/>
          <pc:sldMk cId="3312779633" sldId="264"/>
        </pc:sldMkLst>
        <pc:spChg chg="mod">
          <ac:chgData name="Andrés Felipe Vargas Monroy" userId="S::andres.vargasm@javeriana.edu.co::abab0b66-c7ae-417a-9f0f-6f1530527033" providerId="AD" clId="Web-{F7E4B118-DCD2-432F-AF43-A488B7C4579E}" dt="2021-08-10T20:48:05.602" v="5" actId="14100"/>
          <ac:spMkLst>
            <pc:docMk/>
            <pc:sldMk cId="3312779633" sldId="264"/>
            <ac:spMk id="2" creationId="{F1951EEE-7AAD-4122-BFBC-37B0DEEED5BE}"/>
          </ac:spMkLst>
        </pc:spChg>
      </pc:sldChg>
    </pc:docChg>
  </pc:docChgLst>
  <pc:docChgLst>
    <pc:chgData name="Jonathan Maldonado Rodriguez" userId="9210e77b-08ef-4227-8ed1-8a6e60c4a7e2" providerId="ADAL" clId="{83BF2F05-CB60-4D4B-97CA-9B0FA65FD3B1}"/>
    <pc:docChg chg="undo redo custSel addSld delSld modSld sldOrd">
      <pc:chgData name="Jonathan Maldonado Rodriguez" userId="9210e77b-08ef-4227-8ed1-8a6e60c4a7e2" providerId="ADAL" clId="{83BF2F05-CB60-4D4B-97CA-9B0FA65FD3B1}" dt="2021-09-27T00:51:17.381" v="1392" actId="47"/>
      <pc:docMkLst>
        <pc:docMk/>
      </pc:docMkLst>
      <pc:sldChg chg="modSp mod">
        <pc:chgData name="Jonathan Maldonado Rodriguez" userId="9210e77b-08ef-4227-8ed1-8a6e60c4a7e2" providerId="ADAL" clId="{83BF2F05-CB60-4D4B-97CA-9B0FA65FD3B1}" dt="2021-09-27T00:50:02.161" v="1390" actId="27636"/>
        <pc:sldMkLst>
          <pc:docMk/>
          <pc:sldMk cId="3221735580" sldId="256"/>
        </pc:sldMkLst>
        <pc:spChg chg="mod">
          <ac:chgData name="Jonathan Maldonado Rodriguez" userId="9210e77b-08ef-4227-8ed1-8a6e60c4a7e2" providerId="ADAL" clId="{83BF2F05-CB60-4D4B-97CA-9B0FA65FD3B1}" dt="2021-09-27T00:50:02.161" v="1390" actId="27636"/>
          <ac:spMkLst>
            <pc:docMk/>
            <pc:sldMk cId="3221735580" sldId="256"/>
            <ac:spMk id="3" creationId="{2422FFF8-BBA5-4B63-BE88-24C478FD6E91}"/>
          </ac:spMkLst>
        </pc:spChg>
      </pc:sldChg>
      <pc:sldChg chg="addSp delSp modSp mod modClrScheme chgLayout">
        <pc:chgData name="Jonathan Maldonado Rodriguez" userId="9210e77b-08ef-4227-8ed1-8a6e60c4a7e2" providerId="ADAL" clId="{83BF2F05-CB60-4D4B-97CA-9B0FA65FD3B1}" dt="2021-09-26T02:51:44.339" v="1369" actId="14100"/>
        <pc:sldMkLst>
          <pc:docMk/>
          <pc:sldMk cId="2960763904" sldId="311"/>
        </pc:sldMkLst>
        <pc:spChg chg="add del mod ord">
          <ac:chgData name="Jonathan Maldonado Rodriguez" userId="9210e77b-08ef-4227-8ed1-8a6e60c4a7e2" providerId="ADAL" clId="{83BF2F05-CB60-4D4B-97CA-9B0FA65FD3B1}" dt="2021-09-23T23:19:00.645" v="58" actId="478"/>
          <ac:spMkLst>
            <pc:docMk/>
            <pc:sldMk cId="2960763904" sldId="311"/>
            <ac:spMk id="2" creationId="{5C4FF6CB-1AD0-4AD0-8BF2-19B29ECCDDFF}"/>
          </ac:spMkLst>
        </pc:spChg>
        <pc:spChg chg="add mod ord">
          <ac:chgData name="Jonathan Maldonado Rodriguez" userId="9210e77b-08ef-4227-8ed1-8a6e60c4a7e2" providerId="ADAL" clId="{83BF2F05-CB60-4D4B-97CA-9B0FA65FD3B1}" dt="2021-09-26T02:51:44.339" v="1369" actId="14100"/>
          <ac:spMkLst>
            <pc:docMk/>
            <pc:sldMk cId="2960763904" sldId="311"/>
            <ac:spMk id="2" creationId="{E39318EE-3723-4CF5-AFD2-57942BCFD5CE}"/>
          </ac:spMkLst>
        </pc:spChg>
        <pc:spChg chg="mod ord">
          <ac:chgData name="Jonathan Maldonado Rodriguez" userId="9210e77b-08ef-4227-8ed1-8a6e60c4a7e2" providerId="ADAL" clId="{83BF2F05-CB60-4D4B-97CA-9B0FA65FD3B1}" dt="2021-09-26T02:00:07.703" v="1349" actId="1076"/>
          <ac:spMkLst>
            <pc:docMk/>
            <pc:sldMk cId="2960763904" sldId="311"/>
            <ac:spMk id="12" creationId="{6E60AFD0-EDB5-43C1-A2D0-F6D4FAA786A5}"/>
          </ac:spMkLst>
        </pc:spChg>
        <pc:spChg chg="add del mod">
          <ac:chgData name="Jonathan Maldonado Rodriguez" userId="9210e77b-08ef-4227-8ed1-8a6e60c4a7e2" providerId="ADAL" clId="{83BF2F05-CB60-4D4B-97CA-9B0FA65FD3B1}" dt="2021-09-23T23:14:57.709" v="23" actId="26606"/>
          <ac:spMkLst>
            <pc:docMk/>
            <pc:sldMk cId="2960763904" sldId="311"/>
            <ac:spMk id="14" creationId="{6CDD63D1-4ED8-4B06-9F29-5C8A4C524504}"/>
          </ac:spMkLst>
        </pc:spChg>
        <pc:spChg chg="add del mod">
          <ac:chgData name="Jonathan Maldonado Rodriguez" userId="9210e77b-08ef-4227-8ed1-8a6e60c4a7e2" providerId="ADAL" clId="{83BF2F05-CB60-4D4B-97CA-9B0FA65FD3B1}" dt="2021-09-23T23:14:57.709" v="23" actId="26606"/>
          <ac:spMkLst>
            <pc:docMk/>
            <pc:sldMk cId="2960763904" sldId="311"/>
            <ac:spMk id="15" creationId="{90AC3C4A-C9AE-439D-B4F4-2E91EC928735}"/>
          </ac:spMkLst>
        </pc:spChg>
        <pc:spChg chg="add del mod">
          <ac:chgData name="Jonathan Maldonado Rodriguez" userId="9210e77b-08ef-4227-8ed1-8a6e60c4a7e2" providerId="ADAL" clId="{83BF2F05-CB60-4D4B-97CA-9B0FA65FD3B1}" dt="2021-09-23T23:15:14.574" v="31" actId="26606"/>
          <ac:spMkLst>
            <pc:docMk/>
            <pc:sldMk cId="2960763904" sldId="311"/>
            <ac:spMk id="16" creationId="{6CDD63D1-4ED8-4B06-9F29-5C8A4C524504}"/>
          </ac:spMkLst>
        </pc:spChg>
        <pc:spChg chg="add del mod">
          <ac:chgData name="Jonathan Maldonado Rodriguez" userId="9210e77b-08ef-4227-8ed1-8a6e60c4a7e2" providerId="ADAL" clId="{83BF2F05-CB60-4D4B-97CA-9B0FA65FD3B1}" dt="2021-09-23T23:14:55.515" v="19" actId="26606"/>
          <ac:spMkLst>
            <pc:docMk/>
            <pc:sldMk cId="2960763904" sldId="311"/>
            <ac:spMk id="17" creationId="{6CDD63D1-4ED8-4B06-9F29-5C8A4C524504}"/>
          </ac:spMkLst>
        </pc:spChg>
        <pc:spChg chg="add del mod">
          <ac:chgData name="Jonathan Maldonado Rodriguez" userId="9210e77b-08ef-4227-8ed1-8a6e60c4a7e2" providerId="ADAL" clId="{83BF2F05-CB60-4D4B-97CA-9B0FA65FD3B1}" dt="2021-09-23T23:15:14.574" v="31" actId="26606"/>
          <ac:spMkLst>
            <pc:docMk/>
            <pc:sldMk cId="2960763904" sldId="311"/>
            <ac:spMk id="18" creationId="{90AC3C4A-C9AE-439D-B4F4-2E91EC928735}"/>
          </ac:spMkLst>
        </pc:spChg>
        <pc:spChg chg="add del mod">
          <ac:chgData name="Jonathan Maldonado Rodriguez" userId="9210e77b-08ef-4227-8ed1-8a6e60c4a7e2" providerId="ADAL" clId="{83BF2F05-CB60-4D4B-97CA-9B0FA65FD3B1}" dt="2021-09-23T23:14:55.515" v="19" actId="26606"/>
          <ac:spMkLst>
            <pc:docMk/>
            <pc:sldMk cId="2960763904" sldId="311"/>
            <ac:spMk id="19" creationId="{90AC3C4A-C9AE-439D-B4F4-2E91EC928735}"/>
          </ac:spMkLst>
        </pc:spChg>
        <pc:graphicFrameChg chg="del">
          <ac:chgData name="Jonathan Maldonado Rodriguez" userId="9210e77b-08ef-4227-8ed1-8a6e60c4a7e2" providerId="ADAL" clId="{83BF2F05-CB60-4D4B-97CA-9B0FA65FD3B1}" dt="2021-09-23T23:13:02.571" v="1" actId="478"/>
          <ac:graphicFrameMkLst>
            <pc:docMk/>
            <pc:sldMk cId="2960763904" sldId="311"/>
            <ac:graphicFrameMk id="5" creationId="{2C874E3E-515C-4FD6-AFE1-E091AED244D3}"/>
          </ac:graphicFrameMkLst>
        </pc:graphicFrameChg>
        <pc:picChg chg="add del mod">
          <ac:chgData name="Jonathan Maldonado Rodriguez" userId="9210e77b-08ef-4227-8ed1-8a6e60c4a7e2" providerId="ADAL" clId="{83BF2F05-CB60-4D4B-97CA-9B0FA65FD3B1}" dt="2021-09-26T01:29:15.556" v="1106" actId="478"/>
          <ac:picMkLst>
            <pc:docMk/>
            <pc:sldMk cId="2960763904" sldId="311"/>
            <ac:picMk id="4" creationId="{31D766CF-D450-4684-A484-5CC922AC1F6D}"/>
          </ac:picMkLst>
        </pc:picChg>
        <pc:picChg chg="add del">
          <ac:chgData name="Jonathan Maldonado Rodriguez" userId="9210e77b-08ef-4227-8ed1-8a6e60c4a7e2" providerId="ADAL" clId="{83BF2F05-CB60-4D4B-97CA-9B0FA65FD3B1}" dt="2021-09-23T23:15:49.422" v="33" actId="478"/>
          <ac:picMkLst>
            <pc:docMk/>
            <pc:sldMk cId="2960763904" sldId="311"/>
            <ac:picMk id="4" creationId="{8861BFCB-2D6D-48EF-8DCC-74AEA55D7B26}"/>
          </ac:picMkLst>
        </pc:picChg>
        <pc:picChg chg="add mod">
          <ac:chgData name="Jonathan Maldonado Rodriguez" userId="9210e77b-08ef-4227-8ed1-8a6e60c4a7e2" providerId="ADAL" clId="{83BF2F05-CB60-4D4B-97CA-9B0FA65FD3B1}" dt="2021-09-26T01:52:53.468" v="1122" actId="1076"/>
          <ac:picMkLst>
            <pc:docMk/>
            <pc:sldMk cId="2960763904" sldId="311"/>
            <ac:picMk id="6" creationId="{638B176C-9AA3-4CB3-ACBE-8261A381329A}"/>
          </ac:picMkLst>
        </pc:picChg>
        <pc:picChg chg="add del mod modCrop">
          <ac:chgData name="Jonathan Maldonado Rodriguez" userId="9210e77b-08ef-4227-8ed1-8a6e60c4a7e2" providerId="ADAL" clId="{83BF2F05-CB60-4D4B-97CA-9B0FA65FD3B1}" dt="2021-09-26T01:00:25.228" v="812" actId="478"/>
          <ac:picMkLst>
            <pc:docMk/>
            <pc:sldMk cId="2960763904" sldId="311"/>
            <ac:picMk id="7" creationId="{F402C261-DC96-4742-8F81-93417EF98F29}"/>
          </ac:picMkLst>
        </pc:picChg>
        <pc:picChg chg="add del mod">
          <ac:chgData name="Jonathan Maldonado Rodriguez" userId="9210e77b-08ef-4227-8ed1-8a6e60c4a7e2" providerId="ADAL" clId="{83BF2F05-CB60-4D4B-97CA-9B0FA65FD3B1}" dt="2021-09-26T02:51:09.184" v="1362" actId="478"/>
          <ac:picMkLst>
            <pc:docMk/>
            <pc:sldMk cId="2960763904" sldId="311"/>
            <ac:picMk id="10" creationId="{F5823398-326A-40F3-9E2F-A586B2500307}"/>
          </ac:picMkLst>
        </pc:picChg>
        <pc:picChg chg="add del mod">
          <ac:chgData name="Jonathan Maldonado Rodriguez" userId="9210e77b-08ef-4227-8ed1-8a6e60c4a7e2" providerId="ADAL" clId="{83BF2F05-CB60-4D4B-97CA-9B0FA65FD3B1}" dt="2021-09-26T01:00:26.307" v="813" actId="478"/>
          <ac:picMkLst>
            <pc:docMk/>
            <pc:sldMk cId="2960763904" sldId="311"/>
            <ac:picMk id="1026" creationId="{9DAF4FD9-951E-45F6-B0D6-59C514548EC3}"/>
          </ac:picMkLst>
        </pc:picChg>
      </pc:sldChg>
      <pc:sldChg chg="del">
        <pc:chgData name="Jonathan Maldonado Rodriguez" userId="9210e77b-08ef-4227-8ed1-8a6e60c4a7e2" providerId="ADAL" clId="{83BF2F05-CB60-4D4B-97CA-9B0FA65FD3B1}" dt="2021-09-27T00:51:17.381" v="1392" actId="47"/>
        <pc:sldMkLst>
          <pc:docMk/>
          <pc:sldMk cId="2594615186" sldId="317"/>
        </pc:sldMkLst>
      </pc:sldChg>
      <pc:sldChg chg="modSp mod">
        <pc:chgData name="Jonathan Maldonado Rodriguez" userId="9210e77b-08ef-4227-8ed1-8a6e60c4a7e2" providerId="ADAL" clId="{83BF2F05-CB60-4D4B-97CA-9B0FA65FD3B1}" dt="2021-09-27T00:50:49.791" v="1391" actId="2711"/>
        <pc:sldMkLst>
          <pc:docMk/>
          <pc:sldMk cId="836738976" sldId="334"/>
        </pc:sldMkLst>
        <pc:spChg chg="mod">
          <ac:chgData name="Jonathan Maldonado Rodriguez" userId="9210e77b-08ef-4227-8ed1-8a6e60c4a7e2" providerId="ADAL" clId="{83BF2F05-CB60-4D4B-97CA-9B0FA65FD3B1}" dt="2021-09-27T00:50:49.791" v="1391" actId="2711"/>
          <ac:spMkLst>
            <pc:docMk/>
            <pc:sldMk cId="836738976" sldId="334"/>
            <ac:spMk id="11" creationId="{78D9DFE7-6D17-457C-BFCA-D07134E385A4}"/>
          </ac:spMkLst>
        </pc:spChg>
      </pc:sldChg>
      <pc:sldChg chg="addSp delSp modSp mod ord setBg chgLayout">
        <pc:chgData name="Jonathan Maldonado Rodriguez" userId="9210e77b-08ef-4227-8ed1-8a6e60c4a7e2" providerId="ADAL" clId="{83BF2F05-CB60-4D4B-97CA-9B0FA65FD3B1}" dt="2021-09-26T01:59:21.998" v="1347" actId="20577"/>
        <pc:sldMkLst>
          <pc:docMk/>
          <pc:sldMk cId="3112568614" sldId="339"/>
        </pc:sldMkLst>
        <pc:spChg chg="add mod ord">
          <ac:chgData name="Jonathan Maldonado Rodriguez" userId="9210e77b-08ef-4227-8ed1-8a6e60c4a7e2" providerId="ADAL" clId="{83BF2F05-CB60-4D4B-97CA-9B0FA65FD3B1}" dt="2021-09-26T01:59:21.998" v="1347" actId="20577"/>
          <ac:spMkLst>
            <pc:docMk/>
            <pc:sldMk cId="3112568614" sldId="339"/>
            <ac:spMk id="2" creationId="{CA48628D-B183-444E-9581-4B04C8E7DB82}"/>
          </ac:spMkLst>
        </pc:spChg>
        <pc:spChg chg="add del mod">
          <ac:chgData name="Jonathan Maldonado Rodriguez" userId="9210e77b-08ef-4227-8ed1-8a6e60c4a7e2" providerId="ADAL" clId="{83BF2F05-CB60-4D4B-97CA-9B0FA65FD3B1}" dt="2021-09-23T23:52:18.502" v="426" actId="478"/>
          <ac:spMkLst>
            <pc:docMk/>
            <pc:sldMk cId="3112568614" sldId="339"/>
            <ac:spMk id="3" creationId="{048EF243-C034-46F7-A6E7-F05A09932012}"/>
          </ac:spMkLst>
        </pc:spChg>
        <pc:spChg chg="add mod ord">
          <ac:chgData name="Jonathan Maldonado Rodriguez" userId="9210e77b-08ef-4227-8ed1-8a6e60c4a7e2" providerId="ADAL" clId="{83BF2F05-CB60-4D4B-97CA-9B0FA65FD3B1}" dt="2021-09-26T01:56:27.973" v="1334" actId="14100"/>
          <ac:spMkLst>
            <pc:docMk/>
            <pc:sldMk cId="3112568614" sldId="339"/>
            <ac:spMk id="4" creationId="{14296824-296C-4F6D-8602-6042DB7B11D7}"/>
          </ac:spMkLst>
        </pc:spChg>
        <pc:spChg chg="add mod ord">
          <ac:chgData name="Jonathan Maldonado Rodriguez" userId="9210e77b-08ef-4227-8ed1-8a6e60c4a7e2" providerId="ADAL" clId="{83BF2F05-CB60-4D4B-97CA-9B0FA65FD3B1}" dt="2021-09-23T23:53:58.699" v="708" actId="20577"/>
          <ac:spMkLst>
            <pc:docMk/>
            <pc:sldMk cId="3112568614" sldId="339"/>
            <ac:spMk id="6" creationId="{DBFE5E7F-E672-45E9-A0CA-F0AFF38DCCCA}"/>
          </ac:spMkLst>
        </pc:spChg>
        <pc:graphicFrameChg chg="del">
          <ac:chgData name="Jonathan Maldonado Rodriguez" userId="9210e77b-08ef-4227-8ed1-8a6e60c4a7e2" providerId="ADAL" clId="{83BF2F05-CB60-4D4B-97CA-9B0FA65FD3B1}" dt="2021-09-23T23:13:45.766" v="16" actId="21"/>
          <ac:graphicFrameMkLst>
            <pc:docMk/>
            <pc:sldMk cId="3112568614" sldId="339"/>
            <ac:graphicFrameMk id="5" creationId="{2C874E3E-515C-4FD6-AFE1-E091AED244D3}"/>
          </ac:graphicFrameMkLst>
        </pc:graphicFrameChg>
        <pc:picChg chg="mod">
          <ac:chgData name="Jonathan Maldonado Rodriguez" userId="9210e77b-08ef-4227-8ed1-8a6e60c4a7e2" providerId="ADAL" clId="{83BF2F05-CB60-4D4B-97CA-9B0FA65FD3B1}" dt="2021-09-26T01:55:38.462" v="1328" actId="1037"/>
          <ac:picMkLst>
            <pc:docMk/>
            <pc:sldMk cId="3112568614" sldId="339"/>
            <ac:picMk id="5" creationId="{39AFA230-F934-4AD2-93BF-D4F102ED3E6D}"/>
          </ac:picMkLst>
        </pc:picChg>
        <pc:picChg chg="add mod">
          <ac:chgData name="Jonathan Maldonado Rodriguez" userId="9210e77b-08ef-4227-8ed1-8a6e60c4a7e2" providerId="ADAL" clId="{83BF2F05-CB60-4D4B-97CA-9B0FA65FD3B1}" dt="2021-09-26T01:55:38.462" v="1328" actId="1037"/>
          <ac:picMkLst>
            <pc:docMk/>
            <pc:sldMk cId="3112568614" sldId="339"/>
            <ac:picMk id="6" creationId="{A1CE816A-28C7-414C-B2C3-999C12D52722}"/>
          </ac:picMkLst>
        </pc:picChg>
        <pc:picChg chg="add mod">
          <ac:chgData name="Jonathan Maldonado Rodriguez" userId="9210e77b-08ef-4227-8ed1-8a6e60c4a7e2" providerId="ADAL" clId="{83BF2F05-CB60-4D4B-97CA-9B0FA65FD3B1}" dt="2021-09-26T01:55:38.462" v="1328" actId="1037"/>
          <ac:picMkLst>
            <pc:docMk/>
            <pc:sldMk cId="3112568614" sldId="339"/>
            <ac:picMk id="8" creationId="{90FDBD53-E109-4A07-8E74-05E271B8BCE5}"/>
          </ac:picMkLst>
        </pc:picChg>
        <pc:picChg chg="add mod">
          <ac:chgData name="Jonathan Maldonado Rodriguez" userId="9210e77b-08ef-4227-8ed1-8a6e60c4a7e2" providerId="ADAL" clId="{83BF2F05-CB60-4D4B-97CA-9B0FA65FD3B1}" dt="2021-09-26T01:55:38.462" v="1328" actId="1037"/>
          <ac:picMkLst>
            <pc:docMk/>
            <pc:sldMk cId="3112568614" sldId="339"/>
            <ac:picMk id="9" creationId="{4D7CBC5B-BAA0-4FA6-B368-3C54525FB603}"/>
          </ac:picMkLst>
        </pc:picChg>
        <pc:picChg chg="add mod">
          <ac:chgData name="Jonathan Maldonado Rodriguez" userId="9210e77b-08ef-4227-8ed1-8a6e60c4a7e2" providerId="ADAL" clId="{83BF2F05-CB60-4D4B-97CA-9B0FA65FD3B1}" dt="2021-09-26T01:55:38.462" v="1328" actId="1037"/>
          <ac:picMkLst>
            <pc:docMk/>
            <pc:sldMk cId="3112568614" sldId="339"/>
            <ac:picMk id="10" creationId="{047F263A-F5B4-43A9-AB22-4C69DEB7243F}"/>
          </ac:picMkLst>
        </pc:picChg>
      </pc:sldChg>
      <pc:sldChg chg="addSp modSp add mod ord">
        <pc:chgData name="Jonathan Maldonado Rodriguez" userId="9210e77b-08ef-4227-8ed1-8a6e60c4a7e2" providerId="ADAL" clId="{83BF2F05-CB60-4D4B-97CA-9B0FA65FD3B1}" dt="2021-09-26T03:07:00.647" v="1384" actId="14734"/>
        <pc:sldMkLst>
          <pc:docMk/>
          <pc:sldMk cId="3403163426" sldId="340"/>
        </pc:sldMkLst>
        <pc:spChg chg="mod">
          <ac:chgData name="Jonathan Maldonado Rodriguez" userId="9210e77b-08ef-4227-8ed1-8a6e60c4a7e2" providerId="ADAL" clId="{83BF2F05-CB60-4D4B-97CA-9B0FA65FD3B1}" dt="2021-09-26T00:47:52.765" v="757" actId="790"/>
          <ac:spMkLst>
            <pc:docMk/>
            <pc:sldMk cId="3403163426" sldId="340"/>
            <ac:spMk id="12" creationId="{6E60AFD0-EDB5-43C1-A2D0-F6D4FAA786A5}"/>
          </ac:spMkLst>
        </pc:spChg>
        <pc:graphicFrameChg chg="mod modGraphic">
          <ac:chgData name="Jonathan Maldonado Rodriguez" userId="9210e77b-08ef-4227-8ed1-8a6e60c4a7e2" providerId="ADAL" clId="{83BF2F05-CB60-4D4B-97CA-9B0FA65FD3B1}" dt="2021-09-26T03:07:00.647" v="1384" actId="14734"/>
          <ac:graphicFrameMkLst>
            <pc:docMk/>
            <pc:sldMk cId="3403163426" sldId="340"/>
            <ac:graphicFrameMk id="5" creationId="{2C874E3E-515C-4FD6-AFE1-E091AED244D3}"/>
          </ac:graphicFrameMkLst>
        </pc:graphicFrameChg>
        <pc:picChg chg="add mod">
          <ac:chgData name="Jonathan Maldonado Rodriguez" userId="9210e77b-08ef-4227-8ed1-8a6e60c4a7e2" providerId="ADAL" clId="{83BF2F05-CB60-4D4B-97CA-9B0FA65FD3B1}" dt="2021-09-26T02:03:58.014" v="1352" actId="1076"/>
          <ac:picMkLst>
            <pc:docMk/>
            <pc:sldMk cId="3403163426" sldId="340"/>
            <ac:picMk id="4" creationId="{0C9ADF5E-448E-4AB5-AB49-8A711D2A62D0}"/>
          </ac:picMkLst>
        </pc:picChg>
      </pc:sldChg>
      <pc:sldChg chg="modSp add mod ord">
        <pc:chgData name="Jonathan Maldonado Rodriguez" userId="9210e77b-08ef-4227-8ed1-8a6e60c4a7e2" providerId="ADAL" clId="{83BF2F05-CB60-4D4B-97CA-9B0FA65FD3B1}" dt="2021-09-26T03:10:07.201" v="1386" actId="1076"/>
        <pc:sldMkLst>
          <pc:docMk/>
          <pc:sldMk cId="3216213687" sldId="341"/>
        </pc:sldMkLst>
        <pc:spChg chg="mod">
          <ac:chgData name="Jonathan Maldonado Rodriguez" userId="9210e77b-08ef-4227-8ed1-8a6e60c4a7e2" providerId="ADAL" clId="{83BF2F05-CB60-4D4B-97CA-9B0FA65FD3B1}" dt="2021-09-26T02:00:20.522" v="1350" actId="790"/>
          <ac:spMkLst>
            <pc:docMk/>
            <pc:sldMk cId="3216213687" sldId="341"/>
            <ac:spMk id="12" creationId="{6E60AFD0-EDB5-43C1-A2D0-F6D4FAA786A5}"/>
          </ac:spMkLst>
        </pc:spChg>
        <pc:picChg chg="mod">
          <ac:chgData name="Jonathan Maldonado Rodriguez" userId="9210e77b-08ef-4227-8ed1-8a6e60c4a7e2" providerId="ADAL" clId="{83BF2F05-CB60-4D4B-97CA-9B0FA65FD3B1}" dt="2021-09-26T03:09:59.218" v="1385" actId="1076"/>
          <ac:picMkLst>
            <pc:docMk/>
            <pc:sldMk cId="3216213687" sldId="341"/>
            <ac:picMk id="7" creationId="{F402C261-DC96-4742-8F81-93417EF98F29}"/>
          </ac:picMkLst>
        </pc:picChg>
        <pc:picChg chg="mod">
          <ac:chgData name="Jonathan Maldonado Rodriguez" userId="9210e77b-08ef-4227-8ed1-8a6e60c4a7e2" providerId="ADAL" clId="{83BF2F05-CB60-4D4B-97CA-9B0FA65FD3B1}" dt="2021-09-26T03:10:07.201" v="1386" actId="1076"/>
          <ac:picMkLst>
            <pc:docMk/>
            <pc:sldMk cId="3216213687" sldId="341"/>
            <ac:picMk id="1026" creationId="{9DAF4FD9-951E-45F6-B0D6-59C514548EC3}"/>
          </ac:picMkLst>
        </pc:picChg>
      </pc:sldChg>
    </pc:docChg>
  </pc:docChgLst>
  <pc:docChgLst>
    <pc:chgData name="Andrés Felipe Vargas Monroy" userId="S::andres.vargasm@javeriana.edu.co::abab0b66-c7ae-417a-9f0f-6f1530527033" providerId="AD" clId="Web-{95E2B4B2-54B6-4889-9899-51F23A117018}"/>
    <pc:docChg chg="addSld modSld">
      <pc:chgData name="Andrés Felipe Vargas Monroy" userId="S::andres.vargasm@javeriana.edu.co::abab0b66-c7ae-417a-9f0f-6f1530527033" providerId="AD" clId="Web-{95E2B4B2-54B6-4889-9899-51F23A117018}" dt="2021-08-12T13:37:06.381" v="10"/>
      <pc:docMkLst>
        <pc:docMk/>
      </pc:docMkLst>
      <pc:sldChg chg="modSp">
        <pc:chgData name="Andrés Felipe Vargas Monroy" userId="S::andres.vargasm@javeriana.edu.co::abab0b66-c7ae-417a-9f0f-6f1530527033" providerId="AD" clId="Web-{95E2B4B2-54B6-4889-9899-51F23A117018}" dt="2021-08-12T13:36:39.615" v="5"/>
        <pc:sldMkLst>
          <pc:docMk/>
          <pc:sldMk cId="4262296298" sldId="266"/>
        </pc:sldMkLst>
        <pc:graphicFrameChg chg="mod modGraphic">
          <ac:chgData name="Andrés Felipe Vargas Monroy" userId="S::andres.vargasm@javeriana.edu.co::abab0b66-c7ae-417a-9f0f-6f1530527033" providerId="AD" clId="Web-{95E2B4B2-54B6-4889-9899-51F23A117018}" dt="2021-08-12T13:36:39.615" v="5"/>
          <ac:graphicFrameMkLst>
            <pc:docMk/>
            <pc:sldMk cId="4262296298" sldId="266"/>
            <ac:graphicFrameMk id="3" creationId="{E1485180-5444-4ED7-8C45-1D8F73CA583E}"/>
          </ac:graphicFrameMkLst>
        </pc:graphicFrameChg>
      </pc:sldChg>
      <pc:sldChg chg="add replId">
        <pc:chgData name="Andrés Felipe Vargas Monroy" userId="S::andres.vargasm@javeriana.edu.co::abab0b66-c7ae-417a-9f0f-6f1530527033" providerId="AD" clId="Web-{95E2B4B2-54B6-4889-9899-51F23A117018}" dt="2021-08-12T13:37:05.959" v="6"/>
        <pc:sldMkLst>
          <pc:docMk/>
          <pc:sldMk cId="3004136039" sldId="294"/>
        </pc:sldMkLst>
      </pc:sldChg>
      <pc:sldChg chg="add replId">
        <pc:chgData name="Andrés Felipe Vargas Monroy" userId="S::andres.vargasm@javeriana.edu.co::abab0b66-c7ae-417a-9f0f-6f1530527033" providerId="AD" clId="Web-{95E2B4B2-54B6-4889-9899-51F23A117018}" dt="2021-08-12T13:37:06.084" v="7"/>
        <pc:sldMkLst>
          <pc:docMk/>
          <pc:sldMk cId="3269993161" sldId="295"/>
        </pc:sldMkLst>
      </pc:sldChg>
      <pc:sldChg chg="add replId">
        <pc:chgData name="Andrés Felipe Vargas Monroy" userId="S::andres.vargasm@javeriana.edu.co::abab0b66-c7ae-417a-9f0f-6f1530527033" providerId="AD" clId="Web-{95E2B4B2-54B6-4889-9899-51F23A117018}" dt="2021-08-12T13:37:06.194" v="8"/>
        <pc:sldMkLst>
          <pc:docMk/>
          <pc:sldMk cId="1900595991" sldId="296"/>
        </pc:sldMkLst>
      </pc:sldChg>
      <pc:sldChg chg="add replId">
        <pc:chgData name="Andrés Felipe Vargas Monroy" userId="S::andres.vargasm@javeriana.edu.co::abab0b66-c7ae-417a-9f0f-6f1530527033" providerId="AD" clId="Web-{95E2B4B2-54B6-4889-9899-51F23A117018}" dt="2021-08-12T13:37:06.303" v="9"/>
        <pc:sldMkLst>
          <pc:docMk/>
          <pc:sldMk cId="2350759975" sldId="297"/>
        </pc:sldMkLst>
      </pc:sldChg>
      <pc:sldChg chg="add replId">
        <pc:chgData name="Andrés Felipe Vargas Monroy" userId="S::andres.vargasm@javeriana.edu.co::abab0b66-c7ae-417a-9f0f-6f1530527033" providerId="AD" clId="Web-{95E2B4B2-54B6-4889-9899-51F23A117018}" dt="2021-08-12T13:37:06.381" v="10"/>
        <pc:sldMkLst>
          <pc:docMk/>
          <pc:sldMk cId="4119167576" sldId="298"/>
        </pc:sldMkLst>
      </pc:sldChg>
    </pc:docChg>
  </pc:docChgLst>
  <pc:docChgLst>
    <pc:chgData name="Gustavo Adolfo Colimba Chiran" userId="S::gustavoacolimba@javeriana.edu.co::d15f8085-7a39-4364-9fa9-694997bf1382" providerId="AD" clId="Web-{5879ED73-D672-4C79-A638-B5996FB8758C}"/>
    <pc:docChg chg="modSld">
      <pc:chgData name="Gustavo Adolfo Colimba Chiran" userId="S::gustavoacolimba@javeriana.edu.co::d15f8085-7a39-4364-9fa9-694997bf1382" providerId="AD" clId="Web-{5879ED73-D672-4C79-A638-B5996FB8758C}" dt="2021-10-18T00:13:24.935" v="202" actId="20577"/>
      <pc:docMkLst>
        <pc:docMk/>
      </pc:docMkLst>
      <pc:sldChg chg="addSp modSp">
        <pc:chgData name="Gustavo Adolfo Colimba Chiran" userId="S::gustavoacolimba@javeriana.edu.co::d15f8085-7a39-4364-9fa9-694997bf1382" providerId="AD" clId="Web-{5879ED73-D672-4C79-A638-B5996FB8758C}" dt="2021-10-18T00:13:24.935" v="202" actId="20577"/>
        <pc:sldMkLst>
          <pc:docMk/>
          <pc:sldMk cId="2960763904" sldId="311"/>
        </pc:sldMkLst>
        <pc:spChg chg="mod">
          <ac:chgData name="Gustavo Adolfo Colimba Chiran" userId="S::gustavoacolimba@javeriana.edu.co::d15f8085-7a39-4364-9fa9-694997bf1382" providerId="AD" clId="Web-{5879ED73-D672-4C79-A638-B5996FB8758C}" dt="2021-10-18T00:13:24.935" v="202" actId="20577"/>
          <ac:spMkLst>
            <pc:docMk/>
            <pc:sldMk cId="2960763904" sldId="311"/>
            <ac:spMk id="2" creationId="{E39318EE-3723-4CF5-AFD2-57942BCFD5CE}"/>
          </ac:spMkLst>
        </pc:spChg>
        <pc:spChg chg="mod">
          <ac:chgData name="Gustavo Adolfo Colimba Chiran" userId="S::gustavoacolimba@javeriana.edu.co::d15f8085-7a39-4364-9fa9-694997bf1382" providerId="AD" clId="Web-{5879ED73-D672-4C79-A638-B5996FB8758C}" dt="2021-10-17T23:43:09.899" v="36" actId="20577"/>
          <ac:spMkLst>
            <pc:docMk/>
            <pc:sldMk cId="2960763904" sldId="311"/>
            <ac:spMk id="12" creationId="{6E60AFD0-EDB5-43C1-A2D0-F6D4FAA786A5}"/>
          </ac:spMkLst>
        </pc:spChg>
        <pc:picChg chg="add mod">
          <ac:chgData name="Gustavo Adolfo Colimba Chiran" userId="S::gustavoacolimba@javeriana.edu.co::d15f8085-7a39-4364-9fa9-694997bf1382" providerId="AD" clId="Web-{5879ED73-D672-4C79-A638-B5996FB8758C}" dt="2021-10-18T00:12:34.715" v="199" actId="14100"/>
          <ac:picMkLst>
            <pc:docMk/>
            <pc:sldMk cId="2960763904" sldId="311"/>
            <ac:picMk id="3" creationId="{9EC05915-5AA5-4B49-8F24-2CBDCC53C4AF}"/>
          </ac:picMkLst>
        </pc:picChg>
      </pc:sldChg>
      <pc:sldChg chg="addSp delSp modSp">
        <pc:chgData name="Gustavo Adolfo Colimba Chiran" userId="S::gustavoacolimba@javeriana.edu.co::d15f8085-7a39-4364-9fa9-694997bf1382" providerId="AD" clId="Web-{5879ED73-D672-4C79-A638-B5996FB8758C}" dt="2021-10-17T23:50:55.252" v="73" actId="14100"/>
        <pc:sldMkLst>
          <pc:docMk/>
          <pc:sldMk cId="3216213687" sldId="341"/>
        </pc:sldMkLst>
        <pc:spChg chg="add del">
          <ac:chgData name="Gustavo Adolfo Colimba Chiran" userId="S::gustavoacolimba@javeriana.edu.co::d15f8085-7a39-4364-9fa9-694997bf1382" providerId="AD" clId="Web-{5879ED73-D672-4C79-A638-B5996FB8758C}" dt="2021-10-17T23:45:00.948" v="44"/>
          <ac:spMkLst>
            <pc:docMk/>
            <pc:sldMk cId="3216213687" sldId="341"/>
            <ac:spMk id="5" creationId="{5115FC35-D127-4FFC-801D-26AFD3E36A8D}"/>
          </ac:spMkLst>
        </pc:spChg>
        <pc:spChg chg="add mod">
          <ac:chgData name="Gustavo Adolfo Colimba Chiran" userId="S::gustavoacolimba@javeriana.edu.co::d15f8085-7a39-4364-9fa9-694997bf1382" providerId="AD" clId="Web-{5879ED73-D672-4C79-A638-B5996FB8758C}" dt="2021-10-17T23:50:53.377" v="72" actId="1076"/>
          <ac:spMkLst>
            <pc:docMk/>
            <pc:sldMk cId="3216213687" sldId="341"/>
            <ac:spMk id="6" creationId="{65658A51-5356-46BC-A221-B8DEEABC6706}"/>
          </ac:spMkLst>
        </pc:spChg>
        <pc:spChg chg="mod">
          <ac:chgData name="Gustavo Adolfo Colimba Chiran" userId="S::gustavoacolimba@javeriana.edu.co::d15f8085-7a39-4364-9fa9-694997bf1382" providerId="AD" clId="Web-{5879ED73-D672-4C79-A638-B5996FB8758C}" dt="2021-10-17T23:47:26.029" v="58"/>
          <ac:spMkLst>
            <pc:docMk/>
            <pc:sldMk cId="3216213687" sldId="341"/>
            <ac:spMk id="12" creationId="{6E60AFD0-EDB5-43C1-A2D0-F6D4FAA786A5}"/>
          </ac:spMkLst>
        </pc:spChg>
        <pc:picChg chg="add mod">
          <ac:chgData name="Gustavo Adolfo Colimba Chiran" userId="S::gustavoacolimba@javeriana.edu.co::d15f8085-7a39-4364-9fa9-694997bf1382" providerId="AD" clId="Web-{5879ED73-D672-4C79-A638-B5996FB8758C}" dt="2021-10-17T23:39:00.707" v="27" actId="1076"/>
          <ac:picMkLst>
            <pc:docMk/>
            <pc:sldMk cId="3216213687" sldId="341"/>
            <ac:picMk id="2" creationId="{4E0D2E60-8C65-4E45-8303-BB8E6EC08D18}"/>
          </ac:picMkLst>
        </pc:picChg>
        <pc:picChg chg="add mod">
          <ac:chgData name="Gustavo Adolfo Colimba Chiran" userId="S::gustavoacolimba@javeriana.edu.co::d15f8085-7a39-4364-9fa9-694997bf1382" providerId="AD" clId="Web-{5879ED73-D672-4C79-A638-B5996FB8758C}" dt="2021-10-17T23:40:01.036" v="34" actId="1076"/>
          <ac:picMkLst>
            <pc:docMk/>
            <pc:sldMk cId="3216213687" sldId="341"/>
            <ac:picMk id="3" creationId="{36ED2D57-F756-4B64-8B73-8E877AAB7794}"/>
          </ac:picMkLst>
        </pc:picChg>
        <pc:picChg chg="add mod">
          <ac:chgData name="Gustavo Adolfo Colimba Chiran" userId="S::gustavoacolimba@javeriana.edu.co::d15f8085-7a39-4364-9fa9-694997bf1382" providerId="AD" clId="Web-{5879ED73-D672-4C79-A638-B5996FB8758C}" dt="2021-10-17T23:44:34.760" v="40" actId="1076"/>
          <ac:picMkLst>
            <pc:docMk/>
            <pc:sldMk cId="3216213687" sldId="341"/>
            <ac:picMk id="4" creationId="{251A9237-5705-469B-A011-03A3C3D1E8DA}"/>
          </ac:picMkLst>
        </pc:picChg>
        <pc:picChg chg="del">
          <ac:chgData name="Gustavo Adolfo Colimba Chiran" userId="S::gustavoacolimba@javeriana.edu.co::d15f8085-7a39-4364-9fa9-694997bf1382" providerId="AD" clId="Web-{5879ED73-D672-4C79-A638-B5996FB8758C}" dt="2021-10-17T23:35:22.390" v="17"/>
          <ac:picMkLst>
            <pc:docMk/>
            <pc:sldMk cId="3216213687" sldId="341"/>
            <ac:picMk id="7" creationId="{F402C261-DC96-4742-8F81-93417EF98F29}"/>
          </ac:picMkLst>
        </pc:picChg>
        <pc:picChg chg="add mod">
          <ac:chgData name="Gustavo Adolfo Colimba Chiran" userId="S::gustavoacolimba@javeriana.edu.co::d15f8085-7a39-4364-9fa9-694997bf1382" providerId="AD" clId="Web-{5879ED73-D672-4C79-A638-B5996FB8758C}" dt="2021-10-17T23:48:24.796" v="62" actId="1076"/>
          <ac:picMkLst>
            <pc:docMk/>
            <pc:sldMk cId="3216213687" sldId="341"/>
            <ac:picMk id="8" creationId="{B30FDFD2-EAA6-4558-8F61-E9812092DE93}"/>
          </ac:picMkLst>
        </pc:picChg>
        <pc:picChg chg="add mod">
          <ac:chgData name="Gustavo Adolfo Colimba Chiran" userId="S::gustavoacolimba@javeriana.edu.co::d15f8085-7a39-4364-9fa9-694997bf1382" providerId="AD" clId="Web-{5879ED73-D672-4C79-A638-B5996FB8758C}" dt="2021-10-17T23:49:19.172" v="67" actId="14100"/>
          <ac:picMkLst>
            <pc:docMk/>
            <pc:sldMk cId="3216213687" sldId="341"/>
            <ac:picMk id="9" creationId="{F0BB618B-1D34-4757-8A8E-313B9002BCE3}"/>
          </ac:picMkLst>
        </pc:picChg>
        <pc:picChg chg="add mod">
          <ac:chgData name="Gustavo Adolfo Colimba Chiran" userId="S::gustavoacolimba@javeriana.edu.co::d15f8085-7a39-4364-9fa9-694997bf1382" providerId="AD" clId="Web-{5879ED73-D672-4C79-A638-B5996FB8758C}" dt="2021-10-17T23:50:55.252" v="73" actId="14100"/>
          <ac:picMkLst>
            <pc:docMk/>
            <pc:sldMk cId="3216213687" sldId="341"/>
            <ac:picMk id="10" creationId="{1C858138-7D67-46BD-856B-7AEE0B1852D3}"/>
          </ac:picMkLst>
        </pc:picChg>
        <pc:picChg chg="mod">
          <ac:chgData name="Gustavo Adolfo Colimba Chiran" userId="S::gustavoacolimba@javeriana.edu.co::d15f8085-7a39-4364-9fa9-694997bf1382" providerId="AD" clId="Web-{5879ED73-D672-4C79-A638-B5996FB8758C}" dt="2021-10-17T23:50:36.127" v="71" actId="14100"/>
          <ac:picMkLst>
            <pc:docMk/>
            <pc:sldMk cId="3216213687" sldId="341"/>
            <ac:picMk id="1026" creationId="{9DAF4FD9-951E-45F6-B0D6-59C514548EC3}"/>
          </ac:picMkLst>
        </pc:picChg>
      </pc:sldChg>
    </pc:docChg>
  </pc:docChgLst>
  <pc:docChgLst>
    <pc:chgData name="Gustavo Adolfo Colimba Chiran" userId="S::gustavoacolimba@javeriana.edu.co::d15f8085-7a39-4364-9fa9-694997bf1382" providerId="AD" clId="Web-{18CC2358-B6F9-458A-B7B1-9F2C1366999D}"/>
    <pc:docChg chg="addSld modSld">
      <pc:chgData name="Gustavo Adolfo Colimba Chiran" userId="S::gustavoacolimba@javeriana.edu.co::d15f8085-7a39-4364-9fa9-694997bf1382" providerId="AD" clId="Web-{18CC2358-B6F9-458A-B7B1-9F2C1366999D}" dt="2021-10-18T03:36:00.706" v="101"/>
      <pc:docMkLst>
        <pc:docMk/>
      </pc:docMkLst>
      <pc:sldChg chg="delSp">
        <pc:chgData name="Gustavo Adolfo Colimba Chiran" userId="S::gustavoacolimba@javeriana.edu.co::d15f8085-7a39-4364-9fa9-694997bf1382" providerId="AD" clId="Web-{18CC2358-B6F9-458A-B7B1-9F2C1366999D}" dt="2021-10-18T03:33:37.109" v="66"/>
        <pc:sldMkLst>
          <pc:docMk/>
          <pc:sldMk cId="2049153843" sldId="321"/>
        </pc:sldMkLst>
        <pc:picChg chg="del">
          <ac:chgData name="Gustavo Adolfo Colimba Chiran" userId="S::gustavoacolimba@javeriana.edu.co::d15f8085-7a39-4364-9fa9-694997bf1382" providerId="AD" clId="Web-{18CC2358-B6F9-458A-B7B1-9F2C1366999D}" dt="2021-10-18T03:33:31.609" v="64"/>
          <ac:picMkLst>
            <pc:docMk/>
            <pc:sldMk cId="2049153843" sldId="321"/>
            <ac:picMk id="5" creationId="{3E631909-549F-4036-A2B4-855B60FA6712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3:34.859" v="65"/>
          <ac:picMkLst>
            <pc:docMk/>
            <pc:sldMk cId="2049153843" sldId="321"/>
            <ac:picMk id="6" creationId="{0B8B7B73-798E-4FD8-823A-CE4FFDD39E58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3:37.109" v="66"/>
          <ac:picMkLst>
            <pc:docMk/>
            <pc:sldMk cId="2049153843" sldId="321"/>
            <ac:picMk id="7" creationId="{8263A3C6-C772-4930-95F6-386CE7A1503C}"/>
          </ac:picMkLst>
        </pc:picChg>
      </pc:sldChg>
      <pc:sldChg chg="addSp delSp modSp">
        <pc:chgData name="Gustavo Adolfo Colimba Chiran" userId="S::gustavoacolimba@javeriana.edu.co::d15f8085-7a39-4364-9fa9-694997bf1382" providerId="AD" clId="Web-{18CC2358-B6F9-458A-B7B1-9F2C1366999D}" dt="2021-10-18T03:34:00.657" v="73"/>
        <pc:sldMkLst>
          <pc:docMk/>
          <pc:sldMk cId="2502611922" sldId="322"/>
        </pc:sldMkLst>
        <pc:spChg chg="add del mod">
          <ac:chgData name="Gustavo Adolfo Colimba Chiran" userId="S::gustavoacolimba@javeriana.edu.co::d15f8085-7a39-4364-9fa9-694997bf1382" providerId="AD" clId="Web-{18CC2358-B6F9-458A-B7B1-9F2C1366999D}" dt="2021-10-18T03:34:00.657" v="73"/>
          <ac:spMkLst>
            <pc:docMk/>
            <pc:sldMk cId="2502611922" sldId="322"/>
            <ac:spMk id="5" creationId="{A96AF47E-E2C2-4FD3-BBE4-B4C6DE3DF5D5}"/>
          </ac:spMkLst>
        </pc:spChg>
        <pc:picChg chg="add del">
          <ac:chgData name="Gustavo Adolfo Colimba Chiran" userId="S::gustavoacolimba@javeriana.edu.co::d15f8085-7a39-4364-9fa9-694997bf1382" providerId="AD" clId="Web-{18CC2358-B6F9-458A-B7B1-9F2C1366999D}" dt="2021-10-18T03:33:55.750" v="71"/>
          <ac:picMkLst>
            <pc:docMk/>
            <pc:sldMk cId="2502611922" sldId="322"/>
            <ac:picMk id="2" creationId="{887F55F5-98A9-4B93-8D79-131714592652}"/>
          </ac:picMkLst>
        </pc:picChg>
      </pc:sldChg>
      <pc:sldChg chg="addSp delSp modSp">
        <pc:chgData name="Gustavo Adolfo Colimba Chiran" userId="S::gustavoacolimba@javeriana.edu.co::d15f8085-7a39-4364-9fa9-694997bf1382" providerId="AD" clId="Web-{18CC2358-B6F9-458A-B7B1-9F2C1366999D}" dt="2021-10-18T03:36:00.706" v="101"/>
        <pc:sldMkLst>
          <pc:docMk/>
          <pc:sldMk cId="4141966920" sldId="325"/>
        </pc:sldMkLst>
        <pc:spChg chg="add del mod">
          <ac:chgData name="Gustavo Adolfo Colimba Chiran" userId="S::gustavoacolimba@javeriana.edu.co::d15f8085-7a39-4364-9fa9-694997bf1382" providerId="AD" clId="Web-{18CC2358-B6F9-458A-B7B1-9F2C1366999D}" dt="2021-10-18T03:35:48.253" v="96"/>
          <ac:spMkLst>
            <pc:docMk/>
            <pc:sldMk cId="4141966920" sldId="325"/>
            <ac:spMk id="4" creationId="{E3DCB495-25A1-4504-A8AF-A12BB9C0C970}"/>
          </ac:spMkLst>
        </pc:spChg>
        <pc:spChg chg="del">
          <ac:chgData name="Gustavo Adolfo Colimba Chiran" userId="S::gustavoacolimba@javeriana.edu.co::d15f8085-7a39-4364-9fa9-694997bf1382" providerId="AD" clId="Web-{18CC2358-B6F9-458A-B7B1-9F2C1366999D}" dt="2021-10-18T03:35:58.456" v="100"/>
          <ac:spMkLst>
            <pc:docMk/>
            <pc:sldMk cId="4141966920" sldId="325"/>
            <ac:spMk id="6" creationId="{D3185197-4703-472A-812E-EB77BD0E3434}"/>
          </ac:spMkLst>
        </pc:spChg>
        <pc:spChg chg="del">
          <ac:chgData name="Gustavo Adolfo Colimba Chiran" userId="S::gustavoacolimba@javeriana.edu.co::d15f8085-7a39-4364-9fa9-694997bf1382" providerId="AD" clId="Web-{18CC2358-B6F9-458A-B7B1-9F2C1366999D}" dt="2021-10-18T03:35:36.658" v="93"/>
          <ac:spMkLst>
            <pc:docMk/>
            <pc:sldMk cId="4141966920" sldId="325"/>
            <ac:spMk id="10" creationId="{3E4B5E2E-59AF-423E-BBCE-1D6B01B04D31}"/>
          </ac:spMkLst>
        </pc:spChg>
        <pc:spChg chg="del mod">
          <ac:chgData name="Gustavo Adolfo Colimba Chiran" userId="S::gustavoacolimba@javeriana.edu.co::d15f8085-7a39-4364-9fa9-694997bf1382" providerId="AD" clId="Web-{18CC2358-B6F9-458A-B7B1-9F2C1366999D}" dt="2021-10-18T03:35:41.737" v="95"/>
          <ac:spMkLst>
            <pc:docMk/>
            <pc:sldMk cId="4141966920" sldId="325"/>
            <ac:spMk id="14" creationId="{7BA07240-ADAB-419D-975C-961ACC29847B}"/>
          </ac:spMkLst>
        </pc:spChg>
        <pc:picChg chg="del">
          <ac:chgData name="Gustavo Adolfo Colimba Chiran" userId="S::gustavoacolimba@javeriana.edu.co::d15f8085-7a39-4364-9fa9-694997bf1382" providerId="AD" clId="Web-{18CC2358-B6F9-458A-B7B1-9F2C1366999D}" dt="2021-10-18T03:35:32.346" v="92"/>
          <ac:picMkLst>
            <pc:docMk/>
            <pc:sldMk cId="4141966920" sldId="325"/>
            <ac:picMk id="2" creationId="{6F6275A3-A6CF-463B-B55D-51EB5B2C8E15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5:52.128" v="97"/>
          <ac:picMkLst>
            <pc:docMk/>
            <pc:sldMk cId="4141966920" sldId="325"/>
            <ac:picMk id="5" creationId="{49683D73-C8F9-4189-BB25-E5F2F1DFDAC4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5:55.753" v="99"/>
          <ac:picMkLst>
            <pc:docMk/>
            <pc:sldMk cId="4141966920" sldId="325"/>
            <ac:picMk id="7" creationId="{74B02AAB-F4BC-4AA3-9B5F-BA2836236477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5:55.753" v="98"/>
          <ac:picMkLst>
            <pc:docMk/>
            <pc:sldMk cId="4141966920" sldId="325"/>
            <ac:picMk id="8" creationId="{FF13148F-7EF0-49A5-B3DD-093F268D4CE2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6:00.706" v="101"/>
          <ac:picMkLst>
            <pc:docMk/>
            <pc:sldMk cId="4141966920" sldId="325"/>
            <ac:picMk id="13" creationId="{D2A61D50-BBCB-4DA6-AA08-29ECB0E1890E}"/>
          </ac:picMkLst>
        </pc:picChg>
      </pc:sldChg>
      <pc:sldChg chg="addSp delSp modSp">
        <pc:chgData name="Gustavo Adolfo Colimba Chiran" userId="S::gustavoacolimba@javeriana.edu.co::d15f8085-7a39-4364-9fa9-694997bf1382" providerId="AD" clId="Web-{18CC2358-B6F9-458A-B7B1-9F2C1366999D}" dt="2021-10-18T03:34:17.626" v="79"/>
        <pc:sldMkLst>
          <pc:docMk/>
          <pc:sldMk cId="2729064115" sldId="331"/>
        </pc:sldMkLst>
        <pc:spChg chg="add del mod">
          <ac:chgData name="Gustavo Adolfo Colimba Chiran" userId="S::gustavoacolimba@javeriana.edu.co::d15f8085-7a39-4364-9fa9-694997bf1382" providerId="AD" clId="Web-{18CC2358-B6F9-458A-B7B1-9F2C1366999D}" dt="2021-10-18T03:34:15.969" v="78"/>
          <ac:spMkLst>
            <pc:docMk/>
            <pc:sldMk cId="2729064115" sldId="331"/>
            <ac:spMk id="5" creationId="{3B0E506D-C2ED-4DB6-AF15-ACC57B0AFE70}"/>
          </ac:spMkLst>
        </pc:spChg>
        <pc:spChg chg="del">
          <ac:chgData name="Gustavo Adolfo Colimba Chiran" userId="S::gustavoacolimba@javeriana.edu.co::d15f8085-7a39-4364-9fa9-694997bf1382" providerId="AD" clId="Web-{18CC2358-B6F9-458A-B7B1-9F2C1366999D}" dt="2021-10-18T03:34:11.048" v="76"/>
          <ac:spMkLst>
            <pc:docMk/>
            <pc:sldMk cId="2729064115" sldId="331"/>
            <ac:spMk id="10" creationId="{3E4B5E2E-59AF-423E-BBCE-1D6B01B04D31}"/>
          </ac:spMkLst>
        </pc:spChg>
        <pc:picChg chg="del">
          <ac:chgData name="Gustavo Adolfo Colimba Chiran" userId="S::gustavoacolimba@javeriana.edu.co::d15f8085-7a39-4364-9fa9-694997bf1382" providerId="AD" clId="Web-{18CC2358-B6F9-458A-B7B1-9F2C1366999D}" dt="2021-10-18T03:34:06.594" v="74"/>
          <ac:picMkLst>
            <pc:docMk/>
            <pc:sldMk cId="2729064115" sldId="331"/>
            <ac:picMk id="3" creationId="{26AE28C6-7F12-4AB6-B070-C6A87E89681C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07.954" v="75"/>
          <ac:picMkLst>
            <pc:docMk/>
            <pc:sldMk cId="2729064115" sldId="331"/>
            <ac:picMk id="4" creationId="{081E0237-201D-4F3E-9CAD-2AB3BAE3D58F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13.032" v="77"/>
          <ac:picMkLst>
            <pc:docMk/>
            <pc:sldMk cId="2729064115" sldId="331"/>
            <ac:picMk id="9" creationId="{E4A038D5-7451-4E2E-BEF3-7168CA253443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17.626" v="79"/>
          <ac:picMkLst>
            <pc:docMk/>
            <pc:sldMk cId="2729064115" sldId="331"/>
            <ac:picMk id="14" creationId="{801C6655-9D76-421A-9B04-43C71C112D72}"/>
          </ac:picMkLst>
        </pc:picChg>
      </pc:sldChg>
      <pc:sldChg chg="delSp">
        <pc:chgData name="Gustavo Adolfo Colimba Chiran" userId="S::gustavoacolimba@javeriana.edu.co::d15f8085-7a39-4364-9fa9-694997bf1382" providerId="AD" clId="Web-{18CC2358-B6F9-458A-B7B1-9F2C1366999D}" dt="2021-10-18T03:34:37.767" v="84"/>
        <pc:sldMkLst>
          <pc:docMk/>
          <pc:sldMk cId="1679721200" sldId="332"/>
        </pc:sldMkLst>
        <pc:picChg chg="del">
          <ac:chgData name="Gustavo Adolfo Colimba Chiran" userId="S::gustavoacolimba@javeriana.edu.co::d15f8085-7a39-4364-9fa9-694997bf1382" providerId="AD" clId="Web-{18CC2358-B6F9-458A-B7B1-9F2C1366999D}" dt="2021-10-18T03:34:36.017" v="83"/>
          <ac:picMkLst>
            <pc:docMk/>
            <pc:sldMk cId="1679721200" sldId="332"/>
            <ac:picMk id="3" creationId="{26AE28C6-7F12-4AB6-B070-C6A87E89681C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31.923" v="81"/>
          <ac:picMkLst>
            <pc:docMk/>
            <pc:sldMk cId="1679721200" sldId="332"/>
            <ac:picMk id="6" creationId="{5D1A8CD3-8021-4A95-9C4C-07471543C9F0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33.501" v="82"/>
          <ac:picMkLst>
            <pc:docMk/>
            <pc:sldMk cId="1679721200" sldId="332"/>
            <ac:picMk id="7" creationId="{B26FC567-810F-46A8-AC66-2578CF9D3C45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30.126" v="80"/>
          <ac:picMkLst>
            <pc:docMk/>
            <pc:sldMk cId="1679721200" sldId="332"/>
            <ac:picMk id="8" creationId="{228D59BD-5DE4-4B9B-9253-F3555E67185E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37.767" v="84"/>
          <ac:picMkLst>
            <pc:docMk/>
            <pc:sldMk cId="1679721200" sldId="332"/>
            <ac:picMk id="13" creationId="{DE271981-5CF9-4A55-B27A-57B0F16281D0}"/>
          </ac:picMkLst>
        </pc:picChg>
      </pc:sldChg>
      <pc:sldChg chg="addSp delSp modSp">
        <pc:chgData name="Gustavo Adolfo Colimba Chiran" userId="S::gustavoacolimba@javeriana.edu.co::d15f8085-7a39-4364-9fa9-694997bf1382" providerId="AD" clId="Web-{18CC2358-B6F9-458A-B7B1-9F2C1366999D}" dt="2021-10-18T03:34:58.158" v="91"/>
        <pc:sldMkLst>
          <pc:docMk/>
          <pc:sldMk cId="1392346415" sldId="333"/>
        </pc:sldMkLst>
        <pc:spChg chg="add del mod">
          <ac:chgData name="Gustavo Adolfo Colimba Chiran" userId="S::gustavoacolimba@javeriana.edu.co::d15f8085-7a39-4364-9fa9-694997bf1382" providerId="AD" clId="Web-{18CC2358-B6F9-458A-B7B1-9F2C1366999D}" dt="2021-10-18T03:34:52.954" v="88"/>
          <ac:spMkLst>
            <pc:docMk/>
            <pc:sldMk cId="1392346415" sldId="333"/>
            <ac:spMk id="8" creationId="{250319A4-2E34-47ED-BB2C-416B73D25E30}"/>
          </ac:spMkLst>
        </pc:spChg>
        <pc:spChg chg="del">
          <ac:chgData name="Gustavo Adolfo Colimba Chiran" userId="S::gustavoacolimba@javeriana.edu.co::d15f8085-7a39-4364-9fa9-694997bf1382" providerId="AD" clId="Web-{18CC2358-B6F9-458A-B7B1-9F2C1366999D}" dt="2021-10-18T03:34:48.892" v="87"/>
          <ac:spMkLst>
            <pc:docMk/>
            <pc:sldMk cId="1392346415" sldId="333"/>
            <ac:spMk id="10" creationId="{3E4B5E2E-59AF-423E-BBCE-1D6B01B04D31}"/>
          </ac:spMkLst>
        </pc:spChg>
        <pc:picChg chg="del">
          <ac:chgData name="Gustavo Adolfo Colimba Chiran" userId="S::gustavoacolimba@javeriana.edu.co::d15f8085-7a39-4364-9fa9-694997bf1382" providerId="AD" clId="Web-{18CC2358-B6F9-458A-B7B1-9F2C1366999D}" dt="2021-10-18T03:34:56.501" v="90"/>
          <ac:picMkLst>
            <pc:docMk/>
            <pc:sldMk cId="1392346415" sldId="333"/>
            <ac:picMk id="2" creationId="{6E92FD12-C7B4-45FA-8A34-5C83D7CCD2CE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45.657" v="86"/>
          <ac:picMkLst>
            <pc:docMk/>
            <pc:sldMk cId="1392346415" sldId="333"/>
            <ac:picMk id="3" creationId="{26AE28C6-7F12-4AB6-B070-C6A87E89681C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55.095" v="89"/>
          <ac:picMkLst>
            <pc:docMk/>
            <pc:sldMk cId="1392346415" sldId="333"/>
            <ac:picMk id="4" creationId="{347F59D3-3C07-49F3-879B-21C4BA01DA26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58.158" v="91"/>
          <ac:picMkLst>
            <pc:docMk/>
            <pc:sldMk cId="1392346415" sldId="333"/>
            <ac:picMk id="5" creationId="{53BBE280-8C36-4E0A-8FD2-26DE916A3B31}"/>
          </ac:picMkLst>
        </pc:picChg>
        <pc:picChg chg="del">
          <ac:chgData name="Gustavo Adolfo Colimba Chiran" userId="S::gustavoacolimba@javeriana.edu.co::d15f8085-7a39-4364-9fa9-694997bf1382" providerId="AD" clId="Web-{18CC2358-B6F9-458A-B7B1-9F2C1366999D}" dt="2021-10-18T03:34:43.907" v="85"/>
          <ac:picMkLst>
            <pc:docMk/>
            <pc:sldMk cId="1392346415" sldId="333"/>
            <ac:picMk id="6" creationId="{5D1A8CD3-8021-4A95-9C4C-07471543C9F0}"/>
          </ac:picMkLst>
        </pc:picChg>
      </pc:sldChg>
      <pc:sldChg chg="modSp">
        <pc:chgData name="Gustavo Adolfo Colimba Chiran" userId="S::gustavoacolimba@javeriana.edu.co::d15f8085-7a39-4364-9fa9-694997bf1382" providerId="AD" clId="Web-{18CC2358-B6F9-458A-B7B1-9F2C1366999D}" dt="2021-10-18T02:52:31.972" v="63" actId="20577"/>
        <pc:sldMkLst>
          <pc:docMk/>
          <pc:sldMk cId="3403163426" sldId="340"/>
        </pc:sldMkLst>
        <pc:spChg chg="mod">
          <ac:chgData name="Gustavo Adolfo Colimba Chiran" userId="S::gustavoacolimba@javeriana.edu.co::d15f8085-7a39-4364-9fa9-694997bf1382" providerId="AD" clId="Web-{18CC2358-B6F9-458A-B7B1-9F2C1366999D}" dt="2021-10-18T02:52:31.972" v="63" actId="20577"/>
          <ac:spMkLst>
            <pc:docMk/>
            <pc:sldMk cId="3403163426" sldId="340"/>
            <ac:spMk id="12" creationId="{6E60AFD0-EDB5-43C1-A2D0-F6D4FAA786A5}"/>
          </ac:spMkLst>
        </pc:spChg>
      </pc:sldChg>
      <pc:sldChg chg="modSp add replId">
        <pc:chgData name="Gustavo Adolfo Colimba Chiran" userId="S::gustavoacolimba@javeriana.edu.co::d15f8085-7a39-4364-9fa9-694997bf1382" providerId="AD" clId="Web-{18CC2358-B6F9-458A-B7B1-9F2C1366999D}" dt="2021-10-18T02:50:25.579" v="44"/>
        <pc:sldMkLst>
          <pc:docMk/>
          <pc:sldMk cId="493098731" sldId="343"/>
        </pc:sldMkLst>
        <pc:graphicFrameChg chg="mod modGraphic">
          <ac:chgData name="Gustavo Adolfo Colimba Chiran" userId="S::gustavoacolimba@javeriana.edu.co::d15f8085-7a39-4364-9fa9-694997bf1382" providerId="AD" clId="Web-{18CC2358-B6F9-458A-B7B1-9F2C1366999D}" dt="2021-10-18T02:50:25.579" v="44"/>
          <ac:graphicFrameMkLst>
            <pc:docMk/>
            <pc:sldMk cId="493098731" sldId="343"/>
            <ac:graphicFrameMk id="5" creationId="{5278C5A0-24A2-42E6-9EFA-A5D3445E731F}"/>
          </ac:graphicFrameMkLst>
        </pc:graphicFrameChg>
      </pc:sldChg>
    </pc:docChg>
  </pc:docChgLst>
  <pc:docChgLst>
    <pc:chgData name="Andrés Felipe Vargas Monroy" userId="S::andres.vargasm@javeriana.edu.co::abab0b66-c7ae-417a-9f0f-6f1530527033" providerId="AD" clId="Web-{3C557186-91FC-1AEF-1316-8425E177343E}"/>
    <pc:docChg chg="modSld">
      <pc:chgData name="Andrés Felipe Vargas Monroy" userId="S::andres.vargasm@javeriana.edu.co::abab0b66-c7ae-417a-9f0f-6f1530527033" providerId="AD" clId="Web-{3C557186-91FC-1AEF-1316-8425E177343E}" dt="2021-08-15T05:40:04.677" v="91" actId="20577"/>
      <pc:docMkLst>
        <pc:docMk/>
      </pc:docMkLst>
      <pc:sldChg chg="modSp">
        <pc:chgData name="Andrés Felipe Vargas Monroy" userId="S::andres.vargasm@javeriana.edu.co::abab0b66-c7ae-417a-9f0f-6f1530527033" providerId="AD" clId="Web-{3C557186-91FC-1AEF-1316-8425E177343E}" dt="2021-08-15T05:40:04.677" v="91" actId="20577"/>
        <pc:sldMkLst>
          <pc:docMk/>
          <pc:sldMk cId="2609126965" sldId="272"/>
        </pc:sldMkLst>
        <pc:spChg chg="mod">
          <ac:chgData name="Andrés Felipe Vargas Monroy" userId="S::andres.vargasm@javeriana.edu.co::abab0b66-c7ae-417a-9f0f-6f1530527033" providerId="AD" clId="Web-{3C557186-91FC-1AEF-1316-8425E177343E}" dt="2021-08-15T05:40:04.677" v="91" actId="20577"/>
          <ac:spMkLst>
            <pc:docMk/>
            <pc:sldMk cId="2609126965" sldId="272"/>
            <ac:spMk id="3" creationId="{82433955-30B7-4905-A6D6-9B090B41F1E0}"/>
          </ac:spMkLst>
        </pc:spChg>
      </pc:sldChg>
    </pc:docChg>
  </pc:docChgLst>
  <pc:docChgLst>
    <pc:chgData name="Andrés Felipe Vargas Monroy" userId="S::andres.vargasm@javeriana.edu.co::abab0b66-c7ae-417a-9f0f-6f1530527033" providerId="AD" clId="Web-{AB54FD2A-6DE8-4A82-B204-F6DCA95E9B1C}"/>
    <pc:docChg chg="modSld">
      <pc:chgData name="Andrés Felipe Vargas Monroy" userId="S::andres.vargasm@javeriana.edu.co::abab0b66-c7ae-417a-9f0f-6f1530527033" providerId="AD" clId="Web-{AB54FD2A-6DE8-4A82-B204-F6DCA95E9B1C}" dt="2021-08-12T22:57:30.087" v="58"/>
      <pc:docMkLst>
        <pc:docMk/>
      </pc:docMkLst>
      <pc:sldChg chg="modSp">
        <pc:chgData name="Andrés Felipe Vargas Monroy" userId="S::andres.vargasm@javeriana.edu.co::abab0b66-c7ae-417a-9f0f-6f1530527033" providerId="AD" clId="Web-{AB54FD2A-6DE8-4A82-B204-F6DCA95E9B1C}" dt="2021-08-12T22:50:28.528" v="23" actId="20577"/>
        <pc:sldMkLst>
          <pc:docMk/>
          <pc:sldMk cId="565666740" sldId="257"/>
        </pc:sldMkLst>
        <pc:spChg chg="mod">
          <ac:chgData name="Andrés Felipe Vargas Monroy" userId="S::andres.vargasm@javeriana.edu.co::abab0b66-c7ae-417a-9f0f-6f1530527033" providerId="AD" clId="Web-{AB54FD2A-6DE8-4A82-B204-F6DCA95E9B1C}" dt="2021-08-12T22:50:28.528" v="23" actId="20577"/>
          <ac:spMkLst>
            <pc:docMk/>
            <pc:sldMk cId="565666740" sldId="257"/>
            <ac:spMk id="2" creationId="{B58717C2-34E9-4F98-BE47-74303CA9C65C}"/>
          </ac:spMkLst>
        </pc:spChg>
      </pc:sldChg>
      <pc:sldChg chg="delSp">
        <pc:chgData name="Andrés Felipe Vargas Monroy" userId="S::andres.vargasm@javeriana.edu.co::abab0b66-c7ae-417a-9f0f-6f1530527033" providerId="AD" clId="Web-{AB54FD2A-6DE8-4A82-B204-F6DCA95E9B1C}" dt="2021-08-12T22:47:08.741" v="0"/>
        <pc:sldMkLst>
          <pc:docMk/>
          <pc:sldMk cId="2565371025" sldId="259"/>
        </pc:sldMkLst>
        <pc:spChg chg="del">
          <ac:chgData name="Andrés Felipe Vargas Monroy" userId="S::andres.vargasm@javeriana.edu.co::abab0b66-c7ae-417a-9f0f-6f1530527033" providerId="AD" clId="Web-{AB54FD2A-6DE8-4A82-B204-F6DCA95E9B1C}" dt="2021-08-12T22:47:08.741" v="0"/>
          <ac:spMkLst>
            <pc:docMk/>
            <pc:sldMk cId="2565371025" sldId="259"/>
            <ac:spMk id="6" creationId="{1352DB53-598B-4762-9BC0-12884056A8F5}"/>
          </ac:spMkLst>
        </pc:spChg>
      </pc:sldChg>
      <pc:sldChg chg="delSp modSp">
        <pc:chgData name="Andrés Felipe Vargas Monroy" userId="S::andres.vargasm@javeriana.edu.co::abab0b66-c7ae-417a-9f0f-6f1530527033" providerId="AD" clId="Web-{AB54FD2A-6DE8-4A82-B204-F6DCA95E9B1C}" dt="2021-08-12T22:47:32.773" v="3"/>
        <pc:sldMkLst>
          <pc:docMk/>
          <pc:sldMk cId="3084459881" sldId="267"/>
        </pc:sldMkLst>
        <pc:spChg chg="del mod">
          <ac:chgData name="Andrés Felipe Vargas Monroy" userId="S::andres.vargasm@javeriana.edu.co::abab0b66-c7ae-417a-9f0f-6f1530527033" providerId="AD" clId="Web-{AB54FD2A-6DE8-4A82-B204-F6DCA95E9B1C}" dt="2021-08-12T22:47:32.773" v="3"/>
          <ac:spMkLst>
            <pc:docMk/>
            <pc:sldMk cId="3084459881" sldId="267"/>
            <ac:spMk id="5" creationId="{8329BC49-32B9-4B57-82D7-8686DBB037B9}"/>
          </ac:spMkLst>
        </pc:spChg>
      </pc:sldChg>
      <pc:sldChg chg="delSp">
        <pc:chgData name="Andrés Felipe Vargas Monroy" userId="S::andres.vargasm@javeriana.edu.co::abab0b66-c7ae-417a-9f0f-6f1530527033" providerId="AD" clId="Web-{AB54FD2A-6DE8-4A82-B204-F6DCA95E9B1C}" dt="2021-08-12T22:47:36.085" v="4"/>
        <pc:sldMkLst>
          <pc:docMk/>
          <pc:sldMk cId="2655282136" sldId="268"/>
        </pc:sldMkLst>
        <pc:spChg chg="del">
          <ac:chgData name="Andrés Felipe Vargas Monroy" userId="S::andres.vargasm@javeriana.edu.co::abab0b66-c7ae-417a-9f0f-6f1530527033" providerId="AD" clId="Web-{AB54FD2A-6DE8-4A82-B204-F6DCA95E9B1C}" dt="2021-08-12T22:47:36.085" v="4"/>
          <ac:spMkLst>
            <pc:docMk/>
            <pc:sldMk cId="2655282136" sldId="268"/>
            <ac:spMk id="5" creationId="{0E79603F-0C94-4406-BC97-EA4F976F886D}"/>
          </ac:spMkLst>
        </pc:spChg>
      </pc:sldChg>
      <pc:sldChg chg="delSp">
        <pc:chgData name="Andrés Felipe Vargas Monroy" userId="S::andres.vargasm@javeriana.edu.co::abab0b66-c7ae-417a-9f0f-6f1530527033" providerId="AD" clId="Web-{AB54FD2A-6DE8-4A82-B204-F6DCA95E9B1C}" dt="2021-08-12T22:47:13.694" v="1"/>
        <pc:sldMkLst>
          <pc:docMk/>
          <pc:sldMk cId="3200753984" sldId="273"/>
        </pc:sldMkLst>
        <pc:spChg chg="del">
          <ac:chgData name="Andrés Felipe Vargas Monroy" userId="S::andres.vargasm@javeriana.edu.co::abab0b66-c7ae-417a-9f0f-6f1530527033" providerId="AD" clId="Web-{AB54FD2A-6DE8-4A82-B204-F6DCA95E9B1C}" dt="2021-08-12T22:47:13.694" v="1"/>
          <ac:spMkLst>
            <pc:docMk/>
            <pc:sldMk cId="3200753984" sldId="273"/>
            <ac:spMk id="8" creationId="{957B1B6F-D5BC-4AFD-B17E-45EC38DD20DF}"/>
          </ac:spMkLst>
        </pc:spChg>
      </pc:sldChg>
      <pc:sldChg chg="modSp">
        <pc:chgData name="Andrés Felipe Vargas Monroy" userId="S::andres.vargasm@javeriana.edu.co::abab0b66-c7ae-417a-9f0f-6f1530527033" providerId="AD" clId="Web-{AB54FD2A-6DE8-4A82-B204-F6DCA95E9B1C}" dt="2021-08-12T22:48:15.383" v="6" actId="20577"/>
        <pc:sldMkLst>
          <pc:docMk/>
          <pc:sldMk cId="222136251" sldId="274"/>
        </pc:sldMkLst>
        <pc:spChg chg="mod">
          <ac:chgData name="Andrés Felipe Vargas Monroy" userId="S::andres.vargasm@javeriana.edu.co::abab0b66-c7ae-417a-9f0f-6f1530527033" providerId="AD" clId="Web-{AB54FD2A-6DE8-4A82-B204-F6DCA95E9B1C}" dt="2021-08-12T22:48:15.383" v="6" actId="20577"/>
          <ac:spMkLst>
            <pc:docMk/>
            <pc:sldMk cId="222136251" sldId="274"/>
            <ac:spMk id="9" creationId="{8E209BCF-AEA4-421E-8E84-E0E10BDA618C}"/>
          </ac:spMkLst>
        </pc:spChg>
      </pc:sldChg>
      <pc:sldChg chg="addSp delSp modSp">
        <pc:chgData name="Andrés Felipe Vargas Monroy" userId="S::andres.vargasm@javeriana.edu.co::abab0b66-c7ae-417a-9f0f-6f1530527033" providerId="AD" clId="Web-{AB54FD2A-6DE8-4A82-B204-F6DCA95E9B1C}" dt="2021-08-12T22:57:30.087" v="58"/>
        <pc:sldMkLst>
          <pc:docMk/>
          <pc:sldMk cId="3269993161" sldId="295"/>
        </pc:sldMkLst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3" creationId="{05C8E8A0-DE71-42D6-87AD-75C5588DAEB1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5" creationId="{2864C0F9-C035-4173-BB51-3EBED7C17E02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6" creationId="{418528AC-4368-4698-B2AE-6250B2354493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7" creationId="{BADA2FCA-6F15-457A-96DF-E4BE831C940A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8" creationId="{C2E9F53B-37E0-43F7-8138-2986194BD5D1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9" creationId="{771226C2-8C3B-4C74-9A3C-7CAC249838EC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12" creationId="{73490768-59B4-4BCA-AD90-C7898F17899C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18" creationId="{7E44C810-65D1-419F-A4B1-A75E57BC6696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30" creationId="{6BC639BF-57A4-48D4-9C0B-F83B2DAF176B}"/>
          </ac:spMkLst>
        </pc:spChg>
        <pc:spChg chg="mod 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33" creationId="{2FD33A73-5F46-477B-B69C-5D907003F889}"/>
          </ac:spMkLst>
        </pc:spChg>
        <pc:spChg chg="mod 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34" creationId="{6E7732FF-DE63-4D98-8BA1-A67E537920BD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35" creationId="{3A201512-D040-4EBE-85A3-ED5D4A2C05CB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37" creationId="{3D24B637-5B49-482F-A2B0-F3424C0C47E8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39" creationId="{5CC6808A-0E60-4FA5-9396-58C2D0CD05CE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41" creationId="{C01D00CA-C2DC-4417-BB13-FEF4422A55C4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42" creationId="{4818EB3E-9CD5-4981-9781-D360B182131E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43" creationId="{01AAE491-9F6B-4E7E-BEBD-AEF92DE52F66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44" creationId="{0212C7E0-48CB-4F64-8669-0096EBD2B960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48" creationId="{128AB97E-1582-4092-B4F0-0F819CE93D67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49" creationId="{73459312-7C5B-4201-87C1-3AB2DC730D10}"/>
          </ac:spMkLst>
        </pc:spChg>
        <pc:spChg chg="topLvl">
          <ac:chgData name="Andrés Felipe Vargas Monroy" userId="S::andres.vargasm@javeriana.edu.co::abab0b66-c7ae-417a-9f0f-6f1530527033" providerId="AD" clId="Web-{AB54FD2A-6DE8-4A82-B204-F6DCA95E9B1C}" dt="2021-08-12T22:55:42.866" v="42"/>
          <ac:spMkLst>
            <pc:docMk/>
            <pc:sldMk cId="3269993161" sldId="295"/>
            <ac:spMk id="50" creationId="{254776E8-020B-47AD-B12C-1B4C114B4F48}"/>
          </ac:spMkLst>
        </pc:spChg>
        <pc:grpChg chg="add del mod">
          <ac:chgData name="Andrés Felipe Vargas Monroy" userId="S::andres.vargasm@javeriana.edu.co::abab0b66-c7ae-417a-9f0f-6f1530527033" providerId="AD" clId="Web-{AB54FD2A-6DE8-4A82-B204-F6DCA95E9B1C}" dt="2021-08-12T22:55:42.866" v="42"/>
          <ac:grpSpMkLst>
            <pc:docMk/>
            <pc:sldMk cId="3269993161" sldId="295"/>
            <ac:grpSpMk id="4" creationId="{208D448C-0DDB-488F-AF56-25724A8535A5}"/>
          </ac:grpSpMkLst>
        </pc:grpChg>
        <pc:grpChg chg="del topLvl">
          <ac:chgData name="Andrés Felipe Vargas Monroy" userId="S::andres.vargasm@javeriana.edu.co::abab0b66-c7ae-417a-9f0f-6f1530527033" providerId="AD" clId="Web-{AB54FD2A-6DE8-4A82-B204-F6DCA95E9B1C}" dt="2021-08-12T22:52:01.906" v="27"/>
          <ac:grpSpMkLst>
            <pc:docMk/>
            <pc:sldMk cId="3269993161" sldId="295"/>
            <ac:grpSpMk id="17" creationId="{4374712A-74F4-496B-AACD-4C2BB3CD39EF}"/>
          </ac:grpSpMkLst>
        </pc:grpChg>
        <pc:grpChg chg="mod topLvl">
          <ac:chgData name="Andrés Felipe Vargas Monroy" userId="S::andres.vargasm@javeriana.edu.co::abab0b66-c7ae-417a-9f0f-6f1530527033" providerId="AD" clId="Web-{AB54FD2A-6DE8-4A82-B204-F6DCA95E9B1C}" dt="2021-08-12T22:55:49.428" v="43" actId="1076"/>
          <ac:grpSpMkLst>
            <pc:docMk/>
            <pc:sldMk cId="3269993161" sldId="295"/>
            <ac:grpSpMk id="20" creationId="{44CC1450-4BEA-44BE-B555-5F5356FC6625}"/>
          </ac:grpSpMkLst>
        </pc:grpChg>
        <pc:grpChg chg="add">
          <ac:chgData name="Andrés Felipe Vargas Monroy" userId="S::andres.vargasm@javeriana.edu.co::abab0b66-c7ae-417a-9f0f-6f1530527033" providerId="AD" clId="Web-{AB54FD2A-6DE8-4A82-B204-F6DCA95E9B1C}" dt="2021-08-12T22:57:30.087" v="58"/>
          <ac:grpSpMkLst>
            <pc:docMk/>
            <pc:sldMk cId="3269993161" sldId="295"/>
            <ac:grpSpMk id="21" creationId="{FD944307-9231-4C74-8D84-EBA063FDEB7A}"/>
          </ac:grpSpMkLst>
        </pc:grpChg>
        <pc:grpChg chg="del mod topLvl">
          <ac:chgData name="Andrés Felipe Vargas Monroy" userId="S::andres.vargasm@javeriana.edu.co::abab0b66-c7ae-417a-9f0f-6f1530527033" providerId="AD" clId="Web-{AB54FD2A-6DE8-4A82-B204-F6DCA95E9B1C}" dt="2021-08-12T22:55:58.757" v="45"/>
          <ac:grpSpMkLst>
            <pc:docMk/>
            <pc:sldMk cId="3269993161" sldId="295"/>
            <ac:grpSpMk id="26" creationId="{386BCAFF-C8CA-4784-AE1E-74C963495461}"/>
          </ac:grpSpMkLst>
        </pc:grpChg>
        <pc:grpChg chg="del topLvl">
          <ac:chgData name="Andrés Felipe Vargas Monroy" userId="S::andres.vargasm@javeriana.edu.co::abab0b66-c7ae-417a-9f0f-6f1530527033" providerId="AD" clId="Web-{AB54FD2A-6DE8-4A82-B204-F6DCA95E9B1C}" dt="2021-08-12T22:52:38.110" v="32"/>
          <ac:grpSpMkLst>
            <pc:docMk/>
            <pc:sldMk cId="3269993161" sldId="295"/>
            <ac:grpSpMk id="27" creationId="{03AD07A1-2B8D-42CD-8DF3-FC89F5019D2F}"/>
          </ac:grpSpMkLst>
        </pc:grpChg>
        <pc:grpChg chg="del mod">
          <ac:chgData name="Andrés Felipe Vargas Monroy" userId="S::andres.vargasm@javeriana.edu.co::abab0b66-c7ae-417a-9f0f-6f1530527033" providerId="AD" clId="Web-{AB54FD2A-6DE8-4A82-B204-F6DCA95E9B1C}" dt="2021-08-12T22:51:37.202" v="26"/>
          <ac:grpSpMkLst>
            <pc:docMk/>
            <pc:sldMk cId="3269993161" sldId="295"/>
            <ac:grpSpMk id="51" creationId="{E2B45DAD-5941-4F56-9CD2-D2CAB0BE190C}"/>
          </ac:grpSpMkLst>
        </pc:grpChg>
        <pc:cxnChg chg="topLvl">
          <ac:chgData name="Andrés Felipe Vargas Monroy" userId="S::andres.vargasm@javeriana.edu.co::abab0b66-c7ae-417a-9f0f-6f1530527033" providerId="AD" clId="Web-{AB54FD2A-6DE8-4A82-B204-F6DCA95E9B1C}" dt="2021-08-12T22:55:42.866" v="42"/>
          <ac:cxnSpMkLst>
            <pc:docMk/>
            <pc:sldMk cId="3269993161" sldId="295"/>
            <ac:cxnSpMk id="13" creationId="{985E63C8-AB51-4AB0-AE57-C98D54E957A9}"/>
          </ac:cxnSpMkLst>
        </pc:cxnChg>
        <pc:cxnChg chg="topLvl">
          <ac:chgData name="Andrés Felipe Vargas Monroy" userId="S::andres.vargasm@javeriana.edu.co::abab0b66-c7ae-417a-9f0f-6f1530527033" providerId="AD" clId="Web-{AB54FD2A-6DE8-4A82-B204-F6DCA95E9B1C}" dt="2021-08-12T22:55:42.866" v="42"/>
          <ac:cxnSpMkLst>
            <pc:docMk/>
            <pc:sldMk cId="3269993161" sldId="295"/>
            <ac:cxnSpMk id="14" creationId="{F84B3AE5-AC71-442C-B54B-E6F737B62F23}"/>
          </ac:cxnSpMkLst>
        </pc:cxnChg>
        <pc:cxnChg chg="topLvl">
          <ac:chgData name="Andrés Felipe Vargas Monroy" userId="S::andres.vargasm@javeriana.edu.co::abab0b66-c7ae-417a-9f0f-6f1530527033" providerId="AD" clId="Web-{AB54FD2A-6DE8-4A82-B204-F6DCA95E9B1C}" dt="2021-08-12T22:55:42.866" v="42"/>
          <ac:cxnSpMkLst>
            <pc:docMk/>
            <pc:sldMk cId="3269993161" sldId="295"/>
            <ac:cxnSpMk id="15" creationId="{00BD9090-EA24-434D-BB8F-422890B17FDB}"/>
          </ac:cxnSpMkLst>
        </pc:cxnChg>
        <pc:cxnChg chg="topLvl">
          <ac:chgData name="Andrés Felipe Vargas Monroy" userId="S::andres.vargasm@javeriana.edu.co::abab0b66-c7ae-417a-9f0f-6f1530527033" providerId="AD" clId="Web-{AB54FD2A-6DE8-4A82-B204-F6DCA95E9B1C}" dt="2021-08-12T22:55:42.866" v="42"/>
          <ac:cxnSpMkLst>
            <pc:docMk/>
            <pc:sldMk cId="3269993161" sldId="295"/>
            <ac:cxnSpMk id="16" creationId="{C9D89675-4595-431F-A9FE-3735FAB8743F}"/>
          </ac:cxnSpMkLst>
        </pc:cxnChg>
        <pc:cxnChg chg="mod topLvl">
          <ac:chgData name="Andrés Felipe Vargas Monroy" userId="S::andres.vargasm@javeriana.edu.co::abab0b66-c7ae-417a-9f0f-6f1530527033" providerId="AD" clId="Web-{AB54FD2A-6DE8-4A82-B204-F6DCA95E9B1C}" dt="2021-08-12T22:57:02.352" v="57" actId="1076"/>
          <ac:cxnSpMkLst>
            <pc:docMk/>
            <pc:sldMk cId="3269993161" sldId="295"/>
            <ac:cxnSpMk id="22" creationId="{BA2FB4C6-03F7-4D9A-9F0A-79F86890BCAF}"/>
          </ac:cxnSpMkLst>
        </pc:cxnChg>
        <pc:cxnChg chg="mod topLvl">
          <ac:chgData name="Andrés Felipe Vargas Monroy" userId="S::andres.vargasm@javeriana.edu.co::abab0b66-c7ae-417a-9f0f-6f1530527033" providerId="AD" clId="Web-{AB54FD2A-6DE8-4A82-B204-F6DCA95E9B1C}" dt="2021-08-12T22:56:47.024" v="54" actId="1076"/>
          <ac:cxnSpMkLst>
            <pc:docMk/>
            <pc:sldMk cId="3269993161" sldId="295"/>
            <ac:cxnSpMk id="23" creationId="{BFD3C1FA-DBFD-42A5-92D4-551F9A16CDAD}"/>
          </ac:cxnSpMkLst>
        </pc:cxnChg>
        <pc:cxnChg chg="mod topLvl">
          <ac:chgData name="Andrés Felipe Vargas Monroy" userId="S::andres.vargasm@javeriana.edu.co::abab0b66-c7ae-417a-9f0f-6f1530527033" providerId="AD" clId="Web-{AB54FD2A-6DE8-4A82-B204-F6DCA95E9B1C}" dt="2021-08-12T22:56:24.867" v="50" actId="1076"/>
          <ac:cxnSpMkLst>
            <pc:docMk/>
            <pc:sldMk cId="3269993161" sldId="295"/>
            <ac:cxnSpMk id="24" creationId="{F32D5814-EFD0-43EC-914A-2FADA42B60C3}"/>
          </ac:cxnSpMkLst>
        </pc:cxnChg>
        <pc:cxnChg chg="topLvl">
          <ac:chgData name="Andrés Felipe Vargas Monroy" userId="S::andres.vargasm@javeriana.edu.co::abab0b66-c7ae-417a-9f0f-6f1530527033" providerId="AD" clId="Web-{AB54FD2A-6DE8-4A82-B204-F6DCA95E9B1C}" dt="2021-08-12T22:55:42.866" v="42"/>
          <ac:cxnSpMkLst>
            <pc:docMk/>
            <pc:sldMk cId="3269993161" sldId="295"/>
            <ac:cxnSpMk id="28" creationId="{DC35E406-A826-4B7A-8327-D13C5D48DF0D}"/>
          </ac:cxnSpMkLst>
        </pc:cxnChg>
        <pc:cxnChg chg="topLvl">
          <ac:chgData name="Andrés Felipe Vargas Monroy" userId="S::andres.vargasm@javeriana.edu.co::abab0b66-c7ae-417a-9f0f-6f1530527033" providerId="AD" clId="Web-{AB54FD2A-6DE8-4A82-B204-F6DCA95E9B1C}" dt="2021-08-12T22:55:42.866" v="42"/>
          <ac:cxnSpMkLst>
            <pc:docMk/>
            <pc:sldMk cId="3269993161" sldId="295"/>
            <ac:cxnSpMk id="31" creationId="{CB274765-01FA-4B74-8FA4-31394DBCBB21}"/>
          </ac:cxnSpMkLst>
        </pc:cxnChg>
        <pc:cxnChg chg="topLvl">
          <ac:chgData name="Andrés Felipe Vargas Monroy" userId="S::andres.vargasm@javeriana.edu.co::abab0b66-c7ae-417a-9f0f-6f1530527033" providerId="AD" clId="Web-{AB54FD2A-6DE8-4A82-B204-F6DCA95E9B1C}" dt="2021-08-12T22:55:42.866" v="42"/>
          <ac:cxnSpMkLst>
            <pc:docMk/>
            <pc:sldMk cId="3269993161" sldId="295"/>
            <ac:cxnSpMk id="36" creationId="{8946697F-C86C-4FC6-9895-9C7AE06F657C}"/>
          </ac:cxnSpMkLst>
        </pc:cxnChg>
        <pc:cxnChg chg="topLvl">
          <ac:chgData name="Andrés Felipe Vargas Monroy" userId="S::andres.vargasm@javeriana.edu.co::abab0b66-c7ae-417a-9f0f-6f1530527033" providerId="AD" clId="Web-{AB54FD2A-6DE8-4A82-B204-F6DCA95E9B1C}" dt="2021-08-12T22:55:42.866" v="42"/>
          <ac:cxnSpMkLst>
            <pc:docMk/>
            <pc:sldMk cId="3269993161" sldId="295"/>
            <ac:cxnSpMk id="38" creationId="{57FE228C-FD33-4909-A7DD-609583F9C760}"/>
          </ac:cxnSpMkLst>
        </pc:cxnChg>
      </pc:sldChg>
      <pc:sldChg chg="modSp">
        <pc:chgData name="Andrés Felipe Vargas Monroy" userId="S::andres.vargasm@javeriana.edu.co::abab0b66-c7ae-417a-9f0f-6f1530527033" providerId="AD" clId="Web-{AB54FD2A-6DE8-4A82-B204-F6DCA95E9B1C}" dt="2021-08-12T22:50:20.840" v="19" actId="20577"/>
        <pc:sldMkLst>
          <pc:docMk/>
          <pc:sldMk cId="3135842432" sldId="303"/>
        </pc:sldMkLst>
        <pc:spChg chg="mod">
          <ac:chgData name="Andrés Felipe Vargas Monroy" userId="S::andres.vargasm@javeriana.edu.co::abab0b66-c7ae-417a-9f0f-6f1530527033" providerId="AD" clId="Web-{AB54FD2A-6DE8-4A82-B204-F6DCA95E9B1C}" dt="2021-08-12T22:50:20.840" v="19" actId="20577"/>
          <ac:spMkLst>
            <pc:docMk/>
            <pc:sldMk cId="3135842432" sldId="303"/>
            <ac:spMk id="2" creationId="{42D9620E-9C2F-4695-B4C9-4D616400743F}"/>
          </ac:spMkLst>
        </pc:spChg>
      </pc:sldChg>
    </pc:docChg>
  </pc:docChgLst>
  <pc:docChgLst>
    <pc:chgData name="Gustavo Adolfo Colimba Chiran" userId="S::gustavoacolimba@javeriana.edu.co::d15f8085-7a39-4364-9fa9-694997bf1382" providerId="AD" clId="Web-{5FC7D99E-267B-4B6E-B86C-2BDC3734A3B9}"/>
    <pc:docChg chg="modSld">
      <pc:chgData name="Gustavo Adolfo Colimba Chiran" userId="S::gustavoacolimba@javeriana.edu.co::d15f8085-7a39-4364-9fa9-694997bf1382" providerId="AD" clId="Web-{5FC7D99E-267B-4B6E-B86C-2BDC3734A3B9}" dt="2021-10-18T01:44:34.458" v="280" actId="1076"/>
      <pc:docMkLst>
        <pc:docMk/>
      </pc:docMkLst>
      <pc:sldChg chg="addSp modSp">
        <pc:chgData name="Gustavo Adolfo Colimba Chiran" userId="S::gustavoacolimba@javeriana.edu.co::d15f8085-7a39-4364-9fa9-694997bf1382" providerId="AD" clId="Web-{5FC7D99E-267B-4B6E-B86C-2BDC3734A3B9}" dt="2021-10-18T01:44:34.458" v="280" actId="1076"/>
        <pc:sldMkLst>
          <pc:docMk/>
          <pc:sldMk cId="3403163426" sldId="340"/>
        </pc:sldMkLst>
        <pc:spChg chg="mod">
          <ac:chgData name="Gustavo Adolfo Colimba Chiran" userId="S::gustavoacolimba@javeriana.edu.co::d15f8085-7a39-4364-9fa9-694997bf1382" providerId="AD" clId="Web-{5FC7D99E-267B-4B6E-B86C-2BDC3734A3B9}" dt="2021-10-18T01:43:13.877" v="248" actId="20577"/>
          <ac:spMkLst>
            <pc:docMk/>
            <pc:sldMk cId="3403163426" sldId="340"/>
            <ac:spMk id="12" creationId="{6E60AFD0-EDB5-43C1-A2D0-F6D4FAA786A5}"/>
          </ac:spMkLst>
        </pc:spChg>
        <pc:graphicFrameChg chg="add mod modGraphic">
          <ac:chgData name="Gustavo Adolfo Colimba Chiran" userId="S::gustavoacolimba@javeriana.edu.co::d15f8085-7a39-4364-9fa9-694997bf1382" providerId="AD" clId="Web-{5FC7D99E-267B-4B6E-B86C-2BDC3734A3B9}" dt="2021-10-18T01:44:34.458" v="280" actId="1076"/>
          <ac:graphicFrameMkLst>
            <pc:docMk/>
            <pc:sldMk cId="3403163426" sldId="340"/>
            <ac:graphicFrameMk id="2" creationId="{0A64B494-1A90-4722-9DEB-308F4C9BA94D}"/>
          </ac:graphicFrameMkLst>
        </pc:graphicFrameChg>
      </pc:sldChg>
    </pc:docChg>
  </pc:docChgLst>
  <pc:docChgLst>
    <pc:chgData name="Jonathan Maldonado Rodriguez" userId="S::j.maldonador@javeriana.edu.co::9210e77b-08ef-4227-8ed1-8a6e60c4a7e2" providerId="AD" clId="Web-{6477C601-F7B4-4881-95B2-51684B3E5CFE}"/>
    <pc:docChg chg="addSld delSld modSld sldOrd">
      <pc:chgData name="Jonathan Maldonado Rodriguez" userId="S::j.maldonador@javeriana.edu.co::9210e77b-08ef-4227-8ed1-8a6e60c4a7e2" providerId="AD" clId="Web-{6477C601-F7B4-4881-95B2-51684B3E5CFE}" dt="2021-09-23T23:02:47.158" v="47"/>
      <pc:docMkLst>
        <pc:docMk/>
      </pc:docMkLst>
      <pc:sldChg chg="del">
        <pc:chgData name="Jonathan Maldonado Rodriguez" userId="S::j.maldonador@javeriana.edu.co::9210e77b-08ef-4227-8ed1-8a6e60c4a7e2" providerId="AD" clId="Web-{6477C601-F7B4-4881-95B2-51684B3E5CFE}" dt="2021-09-23T22:54:19.410" v="24"/>
        <pc:sldMkLst>
          <pc:docMk/>
          <pc:sldMk cId="3601643077" sldId="309"/>
        </pc:sldMkLst>
      </pc:sldChg>
      <pc:sldChg chg="addSp delSp modSp ord">
        <pc:chgData name="Jonathan Maldonado Rodriguez" userId="S::j.maldonador@javeriana.edu.co::9210e77b-08ef-4227-8ed1-8a6e60c4a7e2" providerId="AD" clId="Web-{6477C601-F7B4-4881-95B2-51684B3E5CFE}" dt="2021-09-23T23:02:47.158" v="47"/>
        <pc:sldMkLst>
          <pc:docMk/>
          <pc:sldMk cId="2960763904" sldId="311"/>
        </pc:sldMkLst>
        <pc:spChg chg="del mod">
          <ac:chgData name="Jonathan Maldonado Rodriguez" userId="S::j.maldonador@javeriana.edu.co::9210e77b-08ef-4227-8ed1-8a6e60c4a7e2" providerId="AD" clId="Web-{6477C601-F7B4-4881-95B2-51684B3E5CFE}" dt="2021-09-23T22:55:13.412" v="28"/>
          <ac:spMkLst>
            <pc:docMk/>
            <pc:sldMk cId="2960763904" sldId="311"/>
            <ac:spMk id="2" creationId="{1CF9E2A1-AC60-4A24-87D7-562D6D64DBF4}"/>
          </ac:spMkLst>
        </pc:spChg>
        <pc:spChg chg="add del">
          <ac:chgData name="Jonathan Maldonado Rodriguez" userId="S::j.maldonador@javeriana.edu.co::9210e77b-08ef-4227-8ed1-8a6e60c4a7e2" providerId="AD" clId="Web-{6477C601-F7B4-4881-95B2-51684B3E5CFE}" dt="2021-09-23T22:57:14.774" v="33"/>
          <ac:spMkLst>
            <pc:docMk/>
            <pc:sldMk cId="2960763904" sldId="311"/>
            <ac:spMk id="3" creationId="{FB75DF17-C67F-4C8B-A30A-A1E62F735680}"/>
          </ac:spMkLst>
        </pc:spChg>
        <pc:spChg chg="add del mod">
          <ac:chgData name="Jonathan Maldonado Rodriguez" userId="S::j.maldonador@javeriana.edu.co::9210e77b-08ef-4227-8ed1-8a6e60c4a7e2" providerId="AD" clId="Web-{6477C601-F7B4-4881-95B2-51684B3E5CFE}" dt="2021-09-23T22:57:06.477" v="32"/>
          <ac:spMkLst>
            <pc:docMk/>
            <pc:sldMk cId="2960763904" sldId="311"/>
            <ac:spMk id="6" creationId="{7E9ABA8B-E34E-41D9-83B1-86CA08869C58}"/>
          </ac:spMkLst>
        </pc:spChg>
        <pc:spChg chg="del">
          <ac:chgData name="Jonathan Maldonado Rodriguez" userId="S::j.maldonador@javeriana.edu.co::9210e77b-08ef-4227-8ed1-8a6e60c4a7e2" providerId="AD" clId="Web-{6477C601-F7B4-4881-95B2-51684B3E5CFE}" dt="2021-09-23T22:45:20.771" v="2"/>
          <ac:spMkLst>
            <pc:docMk/>
            <pc:sldMk cId="2960763904" sldId="311"/>
            <ac:spMk id="8" creationId="{925E1352-23FE-4FF1-8E3F-02DCD54C34FE}"/>
          </ac:spMkLst>
        </pc:spChg>
        <pc:spChg chg="del">
          <ac:chgData name="Jonathan Maldonado Rodriguez" userId="S::j.maldonador@javeriana.edu.co::9210e77b-08ef-4227-8ed1-8a6e60c4a7e2" providerId="AD" clId="Web-{6477C601-F7B4-4881-95B2-51684B3E5CFE}" dt="2021-09-23T22:45:16.099" v="1"/>
          <ac:spMkLst>
            <pc:docMk/>
            <pc:sldMk cId="2960763904" sldId="311"/>
            <ac:spMk id="10" creationId="{3E4B5E2E-59AF-423E-BBCE-1D6B01B04D31}"/>
          </ac:spMkLst>
        </pc:spChg>
        <pc:graphicFrameChg chg="add mod modGraphic">
          <ac:chgData name="Jonathan Maldonado Rodriguez" userId="S::j.maldonador@javeriana.edu.co::9210e77b-08ef-4227-8ed1-8a6e60c4a7e2" providerId="AD" clId="Web-{6477C601-F7B4-4881-95B2-51684B3E5CFE}" dt="2021-09-23T23:02:47.158" v="47"/>
          <ac:graphicFrameMkLst>
            <pc:docMk/>
            <pc:sldMk cId="2960763904" sldId="311"/>
            <ac:graphicFrameMk id="5" creationId="{2C874E3E-515C-4FD6-AFE1-E091AED244D3}"/>
          </ac:graphicFrameMkLst>
        </pc:graphicFrameChg>
      </pc:sldChg>
      <pc:sldChg chg="addSp delSp modSp add replId">
        <pc:chgData name="Jonathan Maldonado Rodriguez" userId="S::j.maldonador@javeriana.edu.co::9210e77b-08ef-4227-8ed1-8a6e60c4a7e2" providerId="AD" clId="Web-{6477C601-F7B4-4881-95B2-51684B3E5CFE}" dt="2021-09-23T22:59:42.606" v="45"/>
        <pc:sldMkLst>
          <pc:docMk/>
          <pc:sldMk cId="3112568614" sldId="339"/>
        </pc:sldMkLst>
        <pc:spChg chg="add del mod">
          <ac:chgData name="Jonathan Maldonado Rodriguez" userId="S::j.maldonador@javeriana.edu.co::9210e77b-08ef-4227-8ed1-8a6e60c4a7e2" providerId="AD" clId="Web-{6477C601-F7B4-4881-95B2-51684B3E5CFE}" dt="2021-09-23T22:57:40.369" v="36"/>
          <ac:spMkLst>
            <pc:docMk/>
            <pc:sldMk cId="3112568614" sldId="339"/>
            <ac:spMk id="3" creationId="{9C1309A1-9639-452E-997F-1444CD8835A8}"/>
          </ac:spMkLst>
        </pc:spChg>
        <pc:spChg chg="add del">
          <ac:chgData name="Jonathan Maldonado Rodriguez" userId="S::j.maldonador@javeriana.edu.co::9210e77b-08ef-4227-8ed1-8a6e60c4a7e2" providerId="AD" clId="Web-{6477C601-F7B4-4881-95B2-51684B3E5CFE}" dt="2021-09-23T22:57:50.916" v="38"/>
          <ac:spMkLst>
            <pc:docMk/>
            <pc:sldMk cId="3112568614" sldId="339"/>
            <ac:spMk id="4" creationId="{F077D05E-5B1C-4768-86F1-4BFB27FFB8A2}"/>
          </ac:spMkLst>
        </pc:spChg>
        <pc:spChg chg="del">
          <ac:chgData name="Jonathan Maldonado Rodriguez" userId="S::j.maldonador@javeriana.edu.co::9210e77b-08ef-4227-8ed1-8a6e60c4a7e2" providerId="AD" clId="Web-{6477C601-F7B4-4881-95B2-51684B3E5CFE}" dt="2021-09-23T22:57:30.087" v="35"/>
          <ac:spMkLst>
            <pc:docMk/>
            <pc:sldMk cId="3112568614" sldId="339"/>
            <ac:spMk id="12" creationId="{6E60AFD0-EDB5-43C1-A2D0-F6D4FAA786A5}"/>
          </ac:spMkLst>
        </pc:spChg>
        <pc:graphicFrameChg chg="mod modGraphic">
          <ac:chgData name="Jonathan Maldonado Rodriguez" userId="S::j.maldonador@javeriana.edu.co::9210e77b-08ef-4227-8ed1-8a6e60c4a7e2" providerId="AD" clId="Web-{6477C601-F7B4-4881-95B2-51684B3E5CFE}" dt="2021-09-23T22:59:42.606" v="45"/>
          <ac:graphicFrameMkLst>
            <pc:docMk/>
            <pc:sldMk cId="3112568614" sldId="339"/>
            <ac:graphicFrameMk id="5" creationId="{2C874E3E-515C-4FD6-AFE1-E091AED244D3}"/>
          </ac:graphicFrameMkLst>
        </pc:graphicFrameChg>
      </pc:sldChg>
    </pc:docChg>
  </pc:docChgLst>
  <pc:docChgLst>
    <pc:chgData name="Andrés Felipe Vargas Monroy" userId="S::andres.vargasm@javeriana.edu.co::abab0b66-c7ae-417a-9f0f-6f1530527033" providerId="AD" clId="Web-{E37A0C52-126E-603A-8C87-386A521AB986}"/>
    <pc:docChg chg="modSld">
      <pc:chgData name="Andrés Felipe Vargas Monroy" userId="S::andres.vargasm@javeriana.edu.co::abab0b66-c7ae-417a-9f0f-6f1530527033" providerId="AD" clId="Web-{E37A0C52-126E-603A-8C87-386A521AB986}" dt="2021-10-18T02:36:58.297" v="284" actId="20577"/>
      <pc:docMkLst>
        <pc:docMk/>
      </pc:docMkLst>
      <pc:sldChg chg="addSp delSp modSp mod modClrScheme chgLayout">
        <pc:chgData name="Andrés Felipe Vargas Monroy" userId="S::andres.vargasm@javeriana.edu.co::abab0b66-c7ae-417a-9f0f-6f1530527033" providerId="AD" clId="Web-{E37A0C52-126E-603A-8C87-386A521AB986}" dt="2021-10-18T02:36:58.297" v="284" actId="20577"/>
        <pc:sldMkLst>
          <pc:docMk/>
          <pc:sldMk cId="2960763904" sldId="311"/>
        </pc:sldMkLst>
        <pc:spChg chg="mod ord">
          <ac:chgData name="Andrés Felipe Vargas Monroy" userId="S::andres.vargasm@javeriana.edu.co::abab0b66-c7ae-417a-9f0f-6f1530527033" providerId="AD" clId="Web-{E37A0C52-126E-603A-8C87-386A521AB986}" dt="2021-10-18T02:33:44.324" v="145" actId="1076"/>
          <ac:spMkLst>
            <pc:docMk/>
            <pc:sldMk cId="2960763904" sldId="311"/>
            <ac:spMk id="2" creationId="{E39318EE-3723-4CF5-AFD2-57942BCFD5CE}"/>
          </ac:spMkLst>
        </pc:spChg>
        <pc:spChg chg="add del mod">
          <ac:chgData name="Andrés Felipe Vargas Monroy" userId="S::andres.vargasm@javeriana.edu.co::abab0b66-c7ae-417a-9f0f-6f1530527033" providerId="AD" clId="Web-{E37A0C52-126E-603A-8C87-386A521AB986}" dt="2021-10-18T02:23:21.656" v="7"/>
          <ac:spMkLst>
            <pc:docMk/>
            <pc:sldMk cId="2960763904" sldId="311"/>
            <ac:spMk id="4" creationId="{9DE1F9F9-C4A4-4AEE-8434-D3A6C8E288A9}"/>
          </ac:spMkLst>
        </pc:spChg>
        <pc:spChg chg="add mod">
          <ac:chgData name="Andrés Felipe Vargas Monroy" userId="S::andres.vargasm@javeriana.edu.co::abab0b66-c7ae-417a-9f0f-6f1530527033" providerId="AD" clId="Web-{E37A0C52-126E-603A-8C87-386A521AB986}" dt="2021-10-18T02:34:14.434" v="164" actId="1076"/>
          <ac:spMkLst>
            <pc:docMk/>
            <pc:sldMk cId="2960763904" sldId="311"/>
            <ac:spMk id="9" creationId="{4E8364A2-F743-4538-8F27-728608F268AF}"/>
          </ac:spMkLst>
        </pc:spChg>
        <pc:spChg chg="add mod">
          <ac:chgData name="Andrés Felipe Vargas Monroy" userId="S::andres.vargasm@javeriana.edu.co::abab0b66-c7ae-417a-9f0f-6f1530527033" providerId="AD" clId="Web-{E37A0C52-126E-603A-8C87-386A521AB986}" dt="2021-10-18T02:35:22.795" v="203" actId="1076"/>
          <ac:spMkLst>
            <pc:docMk/>
            <pc:sldMk cId="2960763904" sldId="311"/>
            <ac:spMk id="10" creationId="{AAD0C421-8CA6-41F5-BF01-09AC7D69FBB4}"/>
          </ac:spMkLst>
        </pc:spChg>
        <pc:spChg chg="mod ord">
          <ac:chgData name="Andrés Felipe Vargas Monroy" userId="S::andres.vargasm@javeriana.edu.co::abab0b66-c7ae-417a-9f0f-6f1530527033" providerId="AD" clId="Web-{E37A0C52-126E-603A-8C87-386A521AB986}" dt="2021-10-18T02:36:58.297" v="284" actId="20577"/>
          <ac:spMkLst>
            <pc:docMk/>
            <pc:sldMk cId="2960763904" sldId="311"/>
            <ac:spMk id="12" creationId="{6E60AFD0-EDB5-43C1-A2D0-F6D4FAA786A5}"/>
          </ac:spMkLst>
        </pc:spChg>
        <pc:spChg chg="add mod">
          <ac:chgData name="Andrés Felipe Vargas Monroy" userId="S::andres.vargasm@javeriana.edu.co::abab0b66-c7ae-417a-9f0f-6f1530527033" providerId="AD" clId="Web-{E37A0C52-126E-603A-8C87-386A521AB986}" dt="2021-10-18T02:34:25.528" v="166" actId="1076"/>
          <ac:spMkLst>
            <pc:docMk/>
            <pc:sldMk cId="2960763904" sldId="311"/>
            <ac:spMk id="13" creationId="{140740D0-4315-4CAA-9C06-B1307E4956E1}"/>
          </ac:spMkLst>
        </pc:spChg>
        <pc:spChg chg="add mod">
          <ac:chgData name="Andrés Felipe Vargas Monroy" userId="S::andres.vargasm@javeriana.edu.co::abab0b66-c7ae-417a-9f0f-6f1530527033" providerId="AD" clId="Web-{E37A0C52-126E-603A-8C87-386A521AB986}" dt="2021-10-18T02:34:14.434" v="165" actId="1076"/>
          <ac:spMkLst>
            <pc:docMk/>
            <pc:sldMk cId="2960763904" sldId="311"/>
            <ac:spMk id="14" creationId="{DE30352E-B5D1-4685-BEA2-FA8FA2FBDA6F}"/>
          </ac:spMkLst>
        </pc:spChg>
        <pc:spChg chg="add mod">
          <ac:chgData name="Andrés Felipe Vargas Monroy" userId="S::andres.vargasm@javeriana.edu.co::abab0b66-c7ae-417a-9f0f-6f1530527033" providerId="AD" clId="Web-{E37A0C52-126E-603A-8C87-386A521AB986}" dt="2021-10-18T02:36:47.953" v="280" actId="20577"/>
          <ac:spMkLst>
            <pc:docMk/>
            <pc:sldMk cId="2960763904" sldId="311"/>
            <ac:spMk id="17" creationId="{F0827FB9-ED96-40BC-B39D-F393C5FB697D}"/>
          </ac:spMkLst>
        </pc:spChg>
        <pc:picChg chg="del">
          <ac:chgData name="Andrés Felipe Vargas Monroy" userId="S::andres.vargasm@javeriana.edu.co::abab0b66-c7ae-417a-9f0f-6f1530527033" providerId="AD" clId="Web-{E37A0C52-126E-603A-8C87-386A521AB986}" dt="2021-10-18T02:21:41.341" v="2"/>
          <ac:picMkLst>
            <pc:docMk/>
            <pc:sldMk cId="2960763904" sldId="311"/>
            <ac:picMk id="3" creationId="{9EC05915-5AA5-4B49-8F24-2CBDCC53C4AF}"/>
          </ac:picMkLst>
        </pc:picChg>
        <pc:picChg chg="add del mod">
          <ac:chgData name="Andrés Felipe Vargas Monroy" userId="S::andres.vargasm@javeriana.edu.co::abab0b66-c7ae-417a-9f0f-6f1530527033" providerId="AD" clId="Web-{E37A0C52-126E-603A-8C87-386A521AB986}" dt="2021-10-18T02:23:53.688" v="10"/>
          <ac:picMkLst>
            <pc:docMk/>
            <pc:sldMk cId="2960763904" sldId="311"/>
            <ac:picMk id="5" creationId="{8598551D-222E-4AB5-95D4-BD2818A02780}"/>
          </ac:picMkLst>
        </pc:picChg>
        <pc:picChg chg="add mod">
          <ac:chgData name="Andrés Felipe Vargas Monroy" userId="S::andres.vargasm@javeriana.edu.co::abab0b66-c7ae-417a-9f0f-6f1530527033" providerId="AD" clId="Web-{E37A0C52-126E-603A-8C87-386A521AB986}" dt="2021-10-18T02:34:14.403" v="161" actId="1076"/>
          <ac:picMkLst>
            <pc:docMk/>
            <pc:sldMk cId="2960763904" sldId="311"/>
            <ac:picMk id="6" creationId="{FA968362-A7D8-46D9-8572-3736BAF8746C}"/>
          </ac:picMkLst>
        </pc:picChg>
        <pc:picChg chg="add mod">
          <ac:chgData name="Andrés Felipe Vargas Monroy" userId="S::andres.vargasm@javeriana.edu.co::abab0b66-c7ae-417a-9f0f-6f1530527033" providerId="AD" clId="Web-{E37A0C52-126E-603A-8C87-386A521AB986}" dt="2021-10-18T02:34:14.419" v="162" actId="1076"/>
          <ac:picMkLst>
            <pc:docMk/>
            <pc:sldMk cId="2960763904" sldId="311"/>
            <ac:picMk id="7" creationId="{E60B8269-D487-477D-B95B-2753C30BEB67}"/>
          </ac:picMkLst>
        </pc:picChg>
        <pc:picChg chg="add mod">
          <ac:chgData name="Andrés Felipe Vargas Monroy" userId="S::andres.vargasm@javeriana.edu.co::abab0b66-c7ae-417a-9f0f-6f1530527033" providerId="AD" clId="Web-{E37A0C52-126E-603A-8C87-386A521AB986}" dt="2021-10-18T02:34:30.575" v="168" actId="1076"/>
          <ac:picMkLst>
            <pc:docMk/>
            <pc:sldMk cId="2960763904" sldId="311"/>
            <ac:picMk id="8" creationId="{D316E7CC-E1EF-4165-A678-04E2571659E4}"/>
          </ac:picMkLst>
        </pc:picChg>
        <pc:picChg chg="del mod">
          <ac:chgData name="Andrés Felipe Vargas Monroy" userId="S::andres.vargasm@javeriana.edu.co::abab0b66-c7ae-417a-9f0f-6f1530527033" providerId="AD" clId="Web-{E37A0C52-126E-603A-8C87-386A521AB986}" dt="2021-10-18T02:28:36.178" v="30"/>
          <ac:picMkLst>
            <pc:docMk/>
            <pc:sldMk cId="2960763904" sldId="311"/>
            <ac:picMk id="15" creationId="{E1B94A34-B88E-48C0-BF30-BFD3E9660707}"/>
          </ac:picMkLst>
        </pc:picChg>
      </pc:sldChg>
    </pc:docChg>
  </pc:docChgLst>
  <pc:docChgLst>
    <pc:chgData name="Gustavo Adolfo Colimba Chiran" userId="S::gustavoacolimba@javeriana.edu.co::d15f8085-7a39-4364-9fa9-694997bf1382" providerId="AD" clId="Web-{589EDCC7-09BA-4596-A470-9975336F5EA9}"/>
    <pc:docChg chg="addSld modSld sldOrd">
      <pc:chgData name="Gustavo Adolfo Colimba Chiran" userId="S::gustavoacolimba@javeriana.edu.co::d15f8085-7a39-4364-9fa9-694997bf1382" providerId="AD" clId="Web-{589EDCC7-09BA-4596-A470-9975336F5EA9}" dt="2021-09-23T21:38:23.834" v="17"/>
      <pc:docMkLst>
        <pc:docMk/>
      </pc:docMkLst>
      <pc:sldChg chg="modSp">
        <pc:chgData name="Gustavo Adolfo Colimba Chiran" userId="S::gustavoacolimba@javeriana.edu.co::d15f8085-7a39-4364-9fa9-694997bf1382" providerId="AD" clId="Web-{589EDCC7-09BA-4596-A470-9975336F5EA9}" dt="2021-09-23T21:24:56.795" v="14" actId="1076"/>
        <pc:sldMkLst>
          <pc:docMk/>
          <pc:sldMk cId="256043334" sldId="323"/>
        </pc:sldMkLst>
        <pc:picChg chg="mod">
          <ac:chgData name="Gustavo Adolfo Colimba Chiran" userId="S::gustavoacolimba@javeriana.edu.co::d15f8085-7a39-4364-9fa9-694997bf1382" providerId="AD" clId="Web-{589EDCC7-09BA-4596-A470-9975336F5EA9}" dt="2021-09-23T21:24:56.795" v="14" actId="1076"/>
          <ac:picMkLst>
            <pc:docMk/>
            <pc:sldMk cId="256043334" sldId="323"/>
            <ac:picMk id="11" creationId="{F615F0BB-B007-45E5-9E5A-921C521CF4B6}"/>
          </ac:picMkLst>
        </pc:picChg>
      </pc:sldChg>
      <pc:sldChg chg="addSp delSp modSp add ord replId">
        <pc:chgData name="Gustavo Adolfo Colimba Chiran" userId="S::gustavoacolimba@javeriana.edu.co::d15f8085-7a39-4364-9fa9-694997bf1382" providerId="AD" clId="Web-{589EDCC7-09BA-4596-A470-9975336F5EA9}" dt="2021-09-23T21:24:45.623" v="13" actId="14100"/>
        <pc:sldMkLst>
          <pc:docMk/>
          <pc:sldMk cId="2118159928" sldId="335"/>
        </pc:sldMkLst>
        <pc:picChg chg="del">
          <ac:chgData name="Gustavo Adolfo Colimba Chiran" userId="S::gustavoacolimba@javeriana.edu.co::d15f8085-7a39-4364-9fa9-694997bf1382" providerId="AD" clId="Web-{589EDCC7-09BA-4596-A470-9975336F5EA9}" dt="2021-09-23T21:21:21.586" v="4"/>
          <ac:picMkLst>
            <pc:docMk/>
            <pc:sldMk cId="2118159928" sldId="335"/>
            <ac:picMk id="2" creationId="{9FFF2DF5-707C-43D4-988E-3C2802F5D04D}"/>
          </ac:picMkLst>
        </pc:picChg>
        <pc:picChg chg="add mod">
          <ac:chgData name="Gustavo Adolfo Colimba Chiran" userId="S::gustavoacolimba@javeriana.edu.co::d15f8085-7a39-4364-9fa9-694997bf1382" providerId="AD" clId="Web-{589EDCC7-09BA-4596-A470-9975336F5EA9}" dt="2021-09-23T21:24:45.623" v="13" actId="14100"/>
          <ac:picMkLst>
            <pc:docMk/>
            <pc:sldMk cId="2118159928" sldId="335"/>
            <ac:picMk id="4" creationId="{2AA25DEB-F072-4AEB-8F1C-40B6DDB1D624}"/>
          </ac:picMkLst>
        </pc:picChg>
      </pc:sldChg>
      <pc:sldChg chg="delSp add ord replId">
        <pc:chgData name="Gustavo Adolfo Colimba Chiran" userId="S::gustavoacolimba@javeriana.edu.co::d15f8085-7a39-4364-9fa9-694997bf1382" providerId="AD" clId="Web-{589EDCC7-09BA-4596-A470-9975336F5EA9}" dt="2021-09-23T21:38:23.834" v="17"/>
        <pc:sldMkLst>
          <pc:docMk/>
          <pc:sldMk cId="2443250242" sldId="336"/>
        </pc:sldMkLst>
        <pc:picChg chg="del">
          <ac:chgData name="Gustavo Adolfo Colimba Chiran" userId="S::gustavoacolimba@javeriana.edu.co::d15f8085-7a39-4364-9fa9-694997bf1382" providerId="AD" clId="Web-{589EDCC7-09BA-4596-A470-9975336F5EA9}" dt="2021-09-23T21:38:23.834" v="17"/>
          <ac:picMkLst>
            <pc:docMk/>
            <pc:sldMk cId="2443250242" sldId="336"/>
            <ac:picMk id="11" creationId="{F615F0BB-B007-45E5-9E5A-921C521CF4B6}"/>
          </ac:picMkLst>
        </pc:picChg>
      </pc:sldChg>
    </pc:docChg>
  </pc:docChgLst>
  <pc:docChgLst>
    <pc:chgData name="Oscar Eduardo Caiza Chafla" userId="S::oecaiza@javeriana.edu.co::57566273-e1b0-4f9f-b54b-fc6f219e2a25" providerId="AD" clId="Web-{56EE3451-536F-4E84-AB24-2B635DD0B0EB}"/>
    <pc:docChg chg="modSld">
      <pc:chgData name="Oscar Eduardo Caiza Chafla" userId="S::oecaiza@javeriana.edu.co::57566273-e1b0-4f9f-b54b-fc6f219e2a25" providerId="AD" clId="Web-{56EE3451-536F-4E84-AB24-2B635DD0B0EB}" dt="2021-09-27T01:45:35.738" v="1"/>
      <pc:docMkLst>
        <pc:docMk/>
      </pc:docMkLst>
      <pc:sldChg chg="delSp modSp">
        <pc:chgData name="Oscar Eduardo Caiza Chafla" userId="S::oecaiza@javeriana.edu.co::57566273-e1b0-4f9f-b54b-fc6f219e2a25" providerId="AD" clId="Web-{56EE3451-536F-4E84-AB24-2B635DD0B0EB}" dt="2021-09-27T01:45:35.738" v="1"/>
        <pc:sldMkLst>
          <pc:docMk/>
          <pc:sldMk cId="3685298573" sldId="312"/>
        </pc:sldMkLst>
        <pc:spChg chg="del mod">
          <ac:chgData name="Oscar Eduardo Caiza Chafla" userId="S::oecaiza@javeriana.edu.co::57566273-e1b0-4f9f-b54b-fc6f219e2a25" providerId="AD" clId="Web-{56EE3451-536F-4E84-AB24-2B635DD0B0EB}" dt="2021-09-27T01:45:35.738" v="1"/>
          <ac:spMkLst>
            <pc:docMk/>
            <pc:sldMk cId="3685298573" sldId="312"/>
            <ac:spMk id="11" creationId="{62556017-59D9-4BAF-BC57-0CA664539743}"/>
          </ac:spMkLst>
        </pc:spChg>
      </pc:sldChg>
    </pc:docChg>
  </pc:docChgLst>
  <pc:docChgLst>
    <pc:chgData name="Andrés Felipe Vargas Monroy" userId="S::andres.vargasm@javeriana.edu.co::abab0b66-c7ae-417a-9f0f-6f1530527033" providerId="AD" clId="Web-{A5E52765-8970-4D27-9CF4-3DC889EBA489}"/>
    <pc:docChg chg="modSld">
      <pc:chgData name="Andrés Felipe Vargas Monroy" userId="S::andres.vargasm@javeriana.edu.co::abab0b66-c7ae-417a-9f0f-6f1530527033" providerId="AD" clId="Web-{A5E52765-8970-4D27-9CF4-3DC889EBA489}" dt="2021-09-27T03:02:06.214" v="2" actId="20577"/>
      <pc:docMkLst>
        <pc:docMk/>
      </pc:docMkLst>
      <pc:sldChg chg="modSp">
        <pc:chgData name="Andrés Felipe Vargas Monroy" userId="S::andres.vargasm@javeriana.edu.co::abab0b66-c7ae-417a-9f0f-6f1530527033" providerId="AD" clId="Web-{A5E52765-8970-4D27-9CF4-3DC889EBA489}" dt="2021-09-27T03:02:06.214" v="2" actId="20577"/>
        <pc:sldMkLst>
          <pc:docMk/>
          <pc:sldMk cId="3416594794" sldId="320"/>
        </pc:sldMkLst>
        <pc:spChg chg="mod">
          <ac:chgData name="Andrés Felipe Vargas Monroy" userId="S::andres.vargasm@javeriana.edu.co::abab0b66-c7ae-417a-9f0f-6f1530527033" providerId="AD" clId="Web-{A5E52765-8970-4D27-9CF4-3DC889EBA489}" dt="2021-09-27T03:02:06.214" v="2" actId="20577"/>
          <ac:spMkLst>
            <pc:docMk/>
            <pc:sldMk cId="3416594794" sldId="320"/>
            <ac:spMk id="16" creationId="{952F10F0-2EFD-4357-9A5B-3BB03D47D357}"/>
          </ac:spMkLst>
        </pc:spChg>
      </pc:sldChg>
    </pc:docChg>
  </pc:docChgLst>
  <pc:docChgLst>
    <pc:chgData name="Jonathan Maldonado Rodriguez" userId="S::j.maldonador@javeriana.edu.co::9210e77b-08ef-4227-8ed1-8a6e60c4a7e2" providerId="AD" clId="Web-{2E5B794F-1511-9265-BA00-D385493A7207}"/>
    <pc:docChg chg="modSld">
      <pc:chgData name="Jonathan Maldonado Rodriguez" userId="S::j.maldonador@javeriana.edu.co::9210e77b-08ef-4227-8ed1-8a6e60c4a7e2" providerId="AD" clId="Web-{2E5B794F-1511-9265-BA00-D385493A7207}" dt="2021-10-18T03:32:13.055" v="367" actId="20577"/>
      <pc:docMkLst>
        <pc:docMk/>
      </pc:docMkLst>
      <pc:sldChg chg="modSp">
        <pc:chgData name="Jonathan Maldonado Rodriguez" userId="S::j.maldonador@javeriana.edu.co::9210e77b-08ef-4227-8ed1-8a6e60c4a7e2" providerId="AD" clId="Web-{2E5B794F-1511-9265-BA00-D385493A7207}" dt="2021-10-18T01:55:05.372" v="23" actId="20577"/>
        <pc:sldMkLst>
          <pc:docMk/>
          <pc:sldMk cId="3221735580" sldId="256"/>
        </pc:sldMkLst>
        <pc:spChg chg="mod">
          <ac:chgData name="Jonathan Maldonado Rodriguez" userId="S::j.maldonador@javeriana.edu.co::9210e77b-08ef-4227-8ed1-8a6e60c4a7e2" providerId="AD" clId="Web-{2E5B794F-1511-9265-BA00-D385493A7207}" dt="2021-10-18T01:55:05.372" v="23" actId="20577"/>
          <ac:spMkLst>
            <pc:docMk/>
            <pc:sldMk cId="3221735580" sldId="256"/>
            <ac:spMk id="2" creationId="{B4EA530C-39B7-4BA4-9E63-26CF5D45E01B}"/>
          </ac:spMkLst>
        </pc:spChg>
      </pc:sldChg>
      <pc:sldChg chg="addSp">
        <pc:chgData name="Jonathan Maldonado Rodriguez" userId="S::j.maldonador@javeriana.edu.co::9210e77b-08ef-4227-8ed1-8a6e60c4a7e2" providerId="AD" clId="Web-{2E5B794F-1511-9265-BA00-D385493A7207}" dt="2021-10-18T02:02:49.741" v="24"/>
        <pc:sldMkLst>
          <pc:docMk/>
          <pc:sldMk cId="565666740" sldId="257"/>
        </pc:sldMkLst>
        <pc:spChg chg="add">
          <ac:chgData name="Jonathan Maldonado Rodriguez" userId="S::j.maldonador@javeriana.edu.co::9210e77b-08ef-4227-8ed1-8a6e60c4a7e2" providerId="AD" clId="Web-{2E5B794F-1511-9265-BA00-D385493A7207}" dt="2021-10-18T02:02:49.741" v="24"/>
          <ac:spMkLst>
            <pc:docMk/>
            <pc:sldMk cId="565666740" sldId="257"/>
            <ac:spMk id="4" creationId="{DB0E9C39-0EAE-472C-AFAC-FA55B0C26A0D}"/>
          </ac:spMkLst>
        </pc:spChg>
      </pc:sldChg>
      <pc:sldChg chg="modSp modNotes">
        <pc:chgData name="Jonathan Maldonado Rodriguez" userId="S::j.maldonador@javeriana.edu.co::9210e77b-08ef-4227-8ed1-8a6e60c4a7e2" providerId="AD" clId="Web-{2E5B794F-1511-9265-BA00-D385493A7207}" dt="2021-10-18T03:31:08.508" v="365" actId="20577"/>
        <pc:sldMkLst>
          <pc:docMk/>
          <pc:sldMk cId="3249289094" sldId="307"/>
        </pc:sldMkLst>
        <pc:spChg chg="mod">
          <ac:chgData name="Jonathan Maldonado Rodriguez" userId="S::j.maldonador@javeriana.edu.co::9210e77b-08ef-4227-8ed1-8a6e60c4a7e2" providerId="AD" clId="Web-{2E5B794F-1511-9265-BA00-D385493A7207}" dt="2021-10-18T03:31:08.508" v="365" actId="20577"/>
          <ac:spMkLst>
            <pc:docMk/>
            <pc:sldMk cId="3249289094" sldId="307"/>
            <ac:spMk id="10" creationId="{3E4B5E2E-59AF-423E-BBCE-1D6B01B04D31}"/>
          </ac:spMkLst>
        </pc:spChg>
        <pc:spChg chg="mod">
          <ac:chgData name="Jonathan Maldonado Rodriguez" userId="S::j.maldonador@javeriana.edu.co::9210e77b-08ef-4227-8ed1-8a6e60c4a7e2" providerId="AD" clId="Web-{2E5B794F-1511-9265-BA00-D385493A7207}" dt="2021-10-18T03:14:27.466" v="54" actId="20577"/>
          <ac:spMkLst>
            <pc:docMk/>
            <pc:sldMk cId="3249289094" sldId="307"/>
            <ac:spMk id="12" creationId="{6E60AFD0-EDB5-43C1-A2D0-F6D4FAA786A5}"/>
          </ac:spMkLst>
        </pc:spChg>
      </pc:sldChg>
      <pc:sldChg chg="modSp">
        <pc:chgData name="Jonathan Maldonado Rodriguez" userId="S::j.maldonador@javeriana.edu.co::9210e77b-08ef-4227-8ed1-8a6e60c4a7e2" providerId="AD" clId="Web-{2E5B794F-1511-9265-BA00-D385493A7207}" dt="2021-10-18T03:32:13.055" v="367" actId="20577"/>
        <pc:sldMkLst>
          <pc:docMk/>
          <pc:sldMk cId="1158332207" sldId="342"/>
        </pc:sldMkLst>
        <pc:spChg chg="mod">
          <ac:chgData name="Jonathan Maldonado Rodriguez" userId="S::j.maldonador@javeriana.edu.co::9210e77b-08ef-4227-8ed1-8a6e60c4a7e2" providerId="AD" clId="Web-{2E5B794F-1511-9265-BA00-D385493A7207}" dt="2021-10-18T03:32:13.055" v="367" actId="20577"/>
          <ac:spMkLst>
            <pc:docMk/>
            <pc:sldMk cId="1158332207" sldId="342"/>
            <ac:spMk id="12" creationId="{6E60AFD0-EDB5-43C1-A2D0-F6D4FAA786A5}"/>
          </ac:spMkLst>
        </pc:spChg>
      </pc:sldChg>
    </pc:docChg>
  </pc:docChgLst>
  <pc:docChgLst>
    <pc:chgData name="Oscar Eduardo Caiza Chafla" userId="S::oecaiza@javeriana.edu.co::57566273-e1b0-4f9f-b54b-fc6f219e2a25" providerId="AD" clId="Web-{359C65E2-6A11-42F0-9ECB-8B823966101B}"/>
    <pc:docChg chg="addSld delSld modSld sldOrd">
      <pc:chgData name="Oscar Eduardo Caiza Chafla" userId="S::oecaiza@javeriana.edu.co::57566273-e1b0-4f9f-b54b-fc6f219e2a25" providerId="AD" clId="Web-{359C65E2-6A11-42F0-9ECB-8B823966101B}" dt="2021-09-23T04:59:48.868" v="648" actId="14100"/>
      <pc:docMkLst>
        <pc:docMk/>
      </pc:docMkLst>
      <pc:sldChg chg="addSp delSp modSp">
        <pc:chgData name="Oscar Eduardo Caiza Chafla" userId="S::oecaiza@javeriana.edu.co::57566273-e1b0-4f9f-b54b-fc6f219e2a25" providerId="AD" clId="Web-{359C65E2-6A11-42F0-9ECB-8B823966101B}" dt="2021-09-23T04:59:48.868" v="648" actId="14100"/>
        <pc:sldMkLst>
          <pc:docMk/>
          <pc:sldMk cId="3685298573" sldId="312"/>
        </pc:sldMkLst>
        <pc:spChg chg="del mod">
          <ac:chgData name="Oscar Eduardo Caiza Chafla" userId="S::oecaiza@javeriana.edu.co::57566273-e1b0-4f9f-b54b-fc6f219e2a25" providerId="AD" clId="Web-{359C65E2-6A11-42F0-9ECB-8B823966101B}" dt="2021-09-23T04:01:07.193" v="36"/>
          <ac:spMkLst>
            <pc:docMk/>
            <pc:sldMk cId="3685298573" sldId="312"/>
            <ac:spMk id="2" creationId="{32465E9E-40B9-48C7-82C4-12E736D15570}"/>
          </ac:spMkLst>
        </pc:spChg>
        <pc:spChg chg="add del">
          <ac:chgData name="Oscar Eduardo Caiza Chafla" userId="S::oecaiza@javeriana.edu.co::57566273-e1b0-4f9f-b54b-fc6f219e2a25" providerId="AD" clId="Web-{359C65E2-6A11-42F0-9ECB-8B823966101B}" dt="2021-09-23T04:02:07.165" v="48"/>
          <ac:spMkLst>
            <pc:docMk/>
            <pc:sldMk cId="3685298573" sldId="312"/>
            <ac:spMk id="5" creationId="{6E738F61-321B-4B03-80B8-9E971D15470A}"/>
          </ac:spMkLst>
        </pc:spChg>
        <pc:spChg chg="add mod">
          <ac:chgData name="Oscar Eduardo Caiza Chafla" userId="S::oecaiza@javeriana.edu.co::57566273-e1b0-4f9f-b54b-fc6f219e2a25" providerId="AD" clId="Web-{359C65E2-6A11-42F0-9ECB-8B823966101B}" dt="2021-09-23T04:57:46.142" v="613" actId="1076"/>
          <ac:spMkLst>
            <pc:docMk/>
            <pc:sldMk cId="3685298573" sldId="312"/>
            <ac:spMk id="6" creationId="{D3185197-4703-472A-812E-EB77BD0E3434}"/>
          </ac:spMkLst>
        </pc:spChg>
        <pc:spChg chg="del">
          <ac:chgData name="Oscar Eduardo Caiza Chafla" userId="S::oecaiza@javeriana.edu.co::57566273-e1b0-4f9f-b54b-fc6f219e2a25" providerId="AD" clId="Web-{359C65E2-6A11-42F0-9ECB-8B823966101B}" dt="2021-09-23T03:59:37.735" v="25"/>
          <ac:spMkLst>
            <pc:docMk/>
            <pc:sldMk cId="3685298573" sldId="312"/>
            <ac:spMk id="8" creationId="{925E1352-23FE-4FF1-8E3F-02DCD54C34FE}"/>
          </ac:spMkLst>
        </pc:spChg>
        <pc:spChg chg="mod">
          <ac:chgData name="Oscar Eduardo Caiza Chafla" userId="S::oecaiza@javeriana.edu.co::57566273-e1b0-4f9f-b54b-fc6f219e2a25" providerId="AD" clId="Web-{359C65E2-6A11-42F0-9ECB-8B823966101B}" dt="2021-09-23T04:57:41.126" v="612" actId="1076"/>
          <ac:spMkLst>
            <pc:docMk/>
            <pc:sldMk cId="3685298573" sldId="312"/>
            <ac:spMk id="10" creationId="{3E4B5E2E-59AF-423E-BBCE-1D6B01B04D31}"/>
          </ac:spMkLst>
        </pc:spChg>
        <pc:spChg chg="add mod">
          <ac:chgData name="Oscar Eduardo Caiza Chafla" userId="S::oecaiza@javeriana.edu.co::57566273-e1b0-4f9f-b54b-fc6f219e2a25" providerId="AD" clId="Web-{359C65E2-6A11-42F0-9ECB-8B823966101B}" dt="2021-09-23T04:49:05.690" v="495" actId="20577"/>
          <ac:spMkLst>
            <pc:docMk/>
            <pc:sldMk cId="3685298573" sldId="312"/>
            <ac:spMk id="11" creationId="{62556017-59D9-4BAF-BC57-0CA664539743}"/>
          </ac:spMkLst>
        </pc:spChg>
        <pc:spChg chg="mod">
          <ac:chgData name="Oscar Eduardo Caiza Chafla" userId="S::oecaiza@javeriana.edu.co::57566273-e1b0-4f9f-b54b-fc6f219e2a25" providerId="AD" clId="Web-{359C65E2-6A11-42F0-9ECB-8B823966101B}" dt="2021-09-23T03:59:46.126" v="27" actId="1076"/>
          <ac:spMkLst>
            <pc:docMk/>
            <pc:sldMk cId="3685298573" sldId="312"/>
            <ac:spMk id="12" creationId="{6E60AFD0-EDB5-43C1-A2D0-F6D4FAA786A5}"/>
          </ac:spMkLst>
        </pc:spChg>
        <pc:spChg chg="add mod">
          <ac:chgData name="Oscar Eduardo Caiza Chafla" userId="S::oecaiza@javeriana.edu.co::57566273-e1b0-4f9f-b54b-fc6f219e2a25" providerId="AD" clId="Web-{359C65E2-6A11-42F0-9ECB-8B823966101B}" dt="2021-09-23T04:59:48.868" v="648" actId="14100"/>
          <ac:spMkLst>
            <pc:docMk/>
            <pc:sldMk cId="3685298573" sldId="312"/>
            <ac:spMk id="14" creationId="{EB0EA42A-D58A-4A58-ACFD-DD099DB28A39}"/>
          </ac:spMkLst>
        </pc:spChg>
        <pc:picChg chg="add mod">
          <ac:chgData name="Oscar Eduardo Caiza Chafla" userId="S::oecaiza@javeriana.edu.co::57566273-e1b0-4f9f-b54b-fc6f219e2a25" providerId="AD" clId="Web-{359C65E2-6A11-42F0-9ECB-8B823966101B}" dt="2021-09-23T04:09:59.461" v="169" actId="1076"/>
          <ac:picMkLst>
            <pc:docMk/>
            <pc:sldMk cId="3685298573" sldId="312"/>
            <ac:picMk id="3" creationId="{4431FF35-F78E-4D94-A273-C77BBB80B71E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7:48.002" v="614" actId="1076"/>
          <ac:picMkLst>
            <pc:docMk/>
            <pc:sldMk cId="3685298573" sldId="312"/>
            <ac:picMk id="4" creationId="{94E031F9-85E8-4D49-B5C9-C1F79854F551}"/>
          </ac:picMkLst>
        </pc:picChg>
        <pc:picChg chg="add del mod">
          <ac:chgData name="Oscar Eduardo Caiza Chafla" userId="S::oecaiza@javeriana.edu.co::57566273-e1b0-4f9f-b54b-fc6f219e2a25" providerId="AD" clId="Web-{359C65E2-6A11-42F0-9ECB-8B823966101B}" dt="2021-09-23T04:48:55.018" v="493"/>
          <ac:picMkLst>
            <pc:docMk/>
            <pc:sldMk cId="3685298573" sldId="312"/>
            <ac:picMk id="7" creationId="{D7360A43-582D-4F35-851B-E00ED3148733}"/>
          </ac:picMkLst>
        </pc:picChg>
        <pc:picChg chg="add del mod">
          <ac:chgData name="Oscar Eduardo Caiza Chafla" userId="S::oecaiza@javeriana.edu.co::57566273-e1b0-4f9f-b54b-fc6f219e2a25" providerId="AD" clId="Web-{359C65E2-6A11-42F0-9ECB-8B823966101B}" dt="2021-09-23T04:48:55.018" v="492"/>
          <ac:picMkLst>
            <pc:docMk/>
            <pc:sldMk cId="3685298573" sldId="312"/>
            <ac:picMk id="9" creationId="{277B4E09-D134-454A-97DD-35A565384060}"/>
          </ac:picMkLst>
        </pc:picChg>
      </pc:sldChg>
      <pc:sldChg chg="delSp modSp del">
        <pc:chgData name="Oscar Eduardo Caiza Chafla" userId="S::oecaiza@javeriana.edu.co::57566273-e1b0-4f9f-b54b-fc6f219e2a25" providerId="AD" clId="Web-{359C65E2-6A11-42F0-9ECB-8B823966101B}" dt="2021-09-23T04:37:55.199" v="272"/>
        <pc:sldMkLst>
          <pc:docMk/>
          <pc:sldMk cId="2893670147" sldId="315"/>
        </pc:sldMkLst>
        <pc:spChg chg="del mod">
          <ac:chgData name="Oscar Eduardo Caiza Chafla" userId="S::oecaiza@javeriana.edu.co::57566273-e1b0-4f9f-b54b-fc6f219e2a25" providerId="AD" clId="Web-{359C65E2-6A11-42F0-9ECB-8B823966101B}" dt="2021-09-23T04:37:35.448" v="269"/>
          <ac:spMkLst>
            <pc:docMk/>
            <pc:sldMk cId="2893670147" sldId="315"/>
            <ac:spMk id="2" creationId="{7DD4C7AB-FBE8-4362-91D1-16D926DC261E}"/>
          </ac:spMkLst>
        </pc:spChg>
        <pc:spChg chg="del">
          <ac:chgData name="Oscar Eduardo Caiza Chafla" userId="S::oecaiza@javeriana.edu.co::57566273-e1b0-4f9f-b54b-fc6f219e2a25" providerId="AD" clId="Web-{359C65E2-6A11-42F0-9ECB-8B823966101B}" dt="2021-09-23T04:37:41.526" v="270"/>
          <ac:spMkLst>
            <pc:docMk/>
            <pc:sldMk cId="2893670147" sldId="315"/>
            <ac:spMk id="12" creationId="{6E60AFD0-EDB5-43C1-A2D0-F6D4FAA786A5}"/>
          </ac:spMkLst>
        </pc:spChg>
      </pc:sldChg>
      <pc:sldChg chg="addSp delSp modSp new ord">
        <pc:chgData name="Oscar Eduardo Caiza Chafla" userId="S::oecaiza@javeriana.edu.co::57566273-e1b0-4f9f-b54b-fc6f219e2a25" providerId="AD" clId="Web-{359C65E2-6A11-42F0-9ECB-8B823966101B}" dt="2021-09-23T04:06:52.603" v="139" actId="14100"/>
        <pc:sldMkLst>
          <pc:docMk/>
          <pc:sldMk cId="2049153843" sldId="321"/>
        </pc:sldMkLst>
        <pc:spChg chg="del">
          <ac:chgData name="Oscar Eduardo Caiza Chafla" userId="S::oecaiza@javeriana.edu.co::57566273-e1b0-4f9f-b54b-fc6f219e2a25" providerId="AD" clId="Web-{359C65E2-6A11-42F0-9ECB-8B823966101B}" dt="2021-09-23T04:06:05.523" v="122"/>
          <ac:spMkLst>
            <pc:docMk/>
            <pc:sldMk cId="2049153843" sldId="321"/>
            <ac:spMk id="2" creationId="{D6B9FADF-5677-4067-9980-B8A8B80A0056}"/>
          </ac:spMkLst>
        </pc:spChg>
        <pc:spChg chg="del">
          <ac:chgData name="Oscar Eduardo Caiza Chafla" userId="S::oecaiza@javeriana.edu.co::57566273-e1b0-4f9f-b54b-fc6f219e2a25" providerId="AD" clId="Web-{359C65E2-6A11-42F0-9ECB-8B823966101B}" dt="2021-09-23T04:06:07.679" v="123"/>
          <ac:spMkLst>
            <pc:docMk/>
            <pc:sldMk cId="2049153843" sldId="321"/>
            <ac:spMk id="3" creationId="{419C3EEB-32FC-4A71-AF16-F5A92C5EE44F}"/>
          </ac:spMkLst>
        </pc:spChg>
        <pc:spChg chg="del">
          <ac:chgData name="Oscar Eduardo Caiza Chafla" userId="S::oecaiza@javeriana.edu.co::57566273-e1b0-4f9f-b54b-fc6f219e2a25" providerId="AD" clId="Web-{359C65E2-6A11-42F0-9ECB-8B823966101B}" dt="2021-09-23T04:06:11.289" v="124"/>
          <ac:spMkLst>
            <pc:docMk/>
            <pc:sldMk cId="2049153843" sldId="321"/>
            <ac:spMk id="4" creationId="{D532EA1E-98CF-469C-90F7-FEBA583AD08C}"/>
          </ac:spMkLst>
        </pc:spChg>
        <pc:picChg chg="add mod">
          <ac:chgData name="Oscar Eduardo Caiza Chafla" userId="S::oecaiza@javeriana.edu.co::57566273-e1b0-4f9f-b54b-fc6f219e2a25" providerId="AD" clId="Web-{359C65E2-6A11-42F0-9ECB-8B823966101B}" dt="2021-09-23T04:06:19.539" v="128" actId="1076"/>
          <ac:picMkLst>
            <pc:docMk/>
            <pc:sldMk cId="2049153843" sldId="321"/>
            <ac:picMk id="5" creationId="{3E631909-549F-4036-A2B4-855B60FA6712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06:37.040" v="134" actId="1076"/>
          <ac:picMkLst>
            <pc:docMk/>
            <pc:sldMk cId="2049153843" sldId="321"/>
            <ac:picMk id="6" creationId="{0B8B7B73-798E-4FD8-823A-CE4FFDD39E58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06:52.603" v="139" actId="14100"/>
          <ac:picMkLst>
            <pc:docMk/>
            <pc:sldMk cId="2049153843" sldId="321"/>
            <ac:picMk id="7" creationId="{8263A3C6-C772-4930-95F6-386CE7A1503C}"/>
          </ac:picMkLst>
        </pc:picChg>
      </pc:sldChg>
      <pc:sldChg chg="addSp delSp modSp new mod ord modClrScheme chgLayout">
        <pc:chgData name="Oscar Eduardo Caiza Chafla" userId="S::oecaiza@javeriana.edu.co::57566273-e1b0-4f9f-b54b-fc6f219e2a25" providerId="AD" clId="Web-{359C65E2-6A11-42F0-9ECB-8B823966101B}" dt="2021-09-23T04:56:51.530" v="608" actId="14100"/>
        <pc:sldMkLst>
          <pc:docMk/>
          <pc:sldMk cId="2502611922" sldId="322"/>
        </pc:sldMkLst>
        <pc:spChg chg="add mod">
          <ac:chgData name="Oscar Eduardo Caiza Chafla" userId="S::oecaiza@javeriana.edu.co::57566273-e1b0-4f9f-b54b-fc6f219e2a25" providerId="AD" clId="Web-{359C65E2-6A11-42F0-9ECB-8B823966101B}" dt="2021-09-23T04:56:48.264" v="607" actId="1076"/>
          <ac:spMkLst>
            <pc:docMk/>
            <pc:sldMk cId="2502611922" sldId="322"/>
            <ac:spMk id="5" creationId="{A96AF47E-E2C2-4FD3-BBE4-B4C6DE3DF5D5}"/>
          </ac:spMkLst>
        </pc:spChg>
        <pc:spChg chg="add del mod">
          <ac:chgData name="Oscar Eduardo Caiza Chafla" userId="S::oecaiza@javeriana.edu.co::57566273-e1b0-4f9f-b54b-fc6f219e2a25" providerId="AD" clId="Web-{359C65E2-6A11-42F0-9ECB-8B823966101B}" dt="2021-09-23T04:04:18.391" v="83"/>
          <ac:spMkLst>
            <pc:docMk/>
            <pc:sldMk cId="2502611922" sldId="322"/>
            <ac:spMk id="7" creationId="{B26D2EC1-1D85-423D-8FDB-8899CEAF45CC}"/>
          </ac:spMkLst>
        </pc:spChg>
        <pc:spChg chg="add del mod">
          <ac:chgData name="Oscar Eduardo Caiza Chafla" userId="S::oecaiza@javeriana.edu.co::57566273-e1b0-4f9f-b54b-fc6f219e2a25" providerId="AD" clId="Web-{359C65E2-6A11-42F0-9ECB-8B823966101B}" dt="2021-09-23T04:04:18.391" v="83"/>
          <ac:spMkLst>
            <pc:docMk/>
            <pc:sldMk cId="2502611922" sldId="322"/>
            <ac:spMk id="9" creationId="{BF151374-008B-47EC-BA94-DEB98AA4866B}"/>
          </ac:spMkLst>
        </pc:spChg>
        <pc:picChg chg="add mod">
          <ac:chgData name="Oscar Eduardo Caiza Chafla" userId="S::oecaiza@javeriana.edu.co::57566273-e1b0-4f9f-b54b-fc6f219e2a25" providerId="AD" clId="Web-{359C65E2-6A11-42F0-9ECB-8B823966101B}" dt="2021-09-23T04:56:51.530" v="608" actId="14100"/>
          <ac:picMkLst>
            <pc:docMk/>
            <pc:sldMk cId="2502611922" sldId="322"/>
            <ac:picMk id="2" creationId="{887F55F5-98A9-4B93-8D79-131714592652}"/>
          </ac:picMkLst>
        </pc:picChg>
        <pc:picChg chg="add del mod">
          <ac:chgData name="Oscar Eduardo Caiza Chafla" userId="S::oecaiza@javeriana.edu.co::57566273-e1b0-4f9f-b54b-fc6f219e2a25" providerId="AD" clId="Web-{359C65E2-6A11-42F0-9ECB-8B823966101B}" dt="2021-09-23T04:05:10.519" v="103"/>
          <ac:picMkLst>
            <pc:docMk/>
            <pc:sldMk cId="2502611922" sldId="322"/>
            <ac:picMk id="3" creationId="{D8F59390-4C51-4ACA-9518-FABDD2C35931}"/>
          </ac:picMkLst>
        </pc:picChg>
        <pc:picChg chg="add del mod">
          <ac:chgData name="Oscar Eduardo Caiza Chafla" userId="S::oecaiza@javeriana.edu.co::57566273-e1b0-4f9f-b54b-fc6f219e2a25" providerId="AD" clId="Web-{359C65E2-6A11-42F0-9ECB-8B823966101B}" dt="2021-09-23T04:05:40.990" v="114"/>
          <ac:picMkLst>
            <pc:docMk/>
            <pc:sldMk cId="2502611922" sldId="322"/>
            <ac:picMk id="4" creationId="{28AFE703-0BF3-459F-8238-EB39348B342A}"/>
          </ac:picMkLst>
        </pc:picChg>
      </pc:sldChg>
      <pc:sldChg chg="addSp delSp modSp new del">
        <pc:chgData name="Oscar Eduardo Caiza Chafla" userId="S::oecaiza@javeriana.edu.co::57566273-e1b0-4f9f-b54b-fc6f219e2a25" providerId="AD" clId="Web-{359C65E2-6A11-42F0-9ECB-8B823966101B}" dt="2021-09-23T04:46:12.743" v="467"/>
        <pc:sldMkLst>
          <pc:docMk/>
          <pc:sldMk cId="213849878" sldId="324"/>
        </pc:sldMkLst>
        <pc:spChg chg="del">
          <ac:chgData name="Oscar Eduardo Caiza Chafla" userId="S::oecaiza@javeriana.edu.co::57566273-e1b0-4f9f-b54b-fc6f219e2a25" providerId="AD" clId="Web-{359C65E2-6A11-42F0-9ECB-8B823966101B}" dt="2021-09-23T04:07:29.499" v="148"/>
          <ac:spMkLst>
            <pc:docMk/>
            <pc:sldMk cId="213849878" sldId="324"/>
            <ac:spMk id="2" creationId="{1BE9C792-74E7-4141-9C92-0BD29DC46FAB}"/>
          </ac:spMkLst>
        </pc:spChg>
        <pc:spChg chg="del">
          <ac:chgData name="Oscar Eduardo Caiza Chafla" userId="S::oecaiza@javeriana.edu.co::57566273-e1b0-4f9f-b54b-fc6f219e2a25" providerId="AD" clId="Web-{359C65E2-6A11-42F0-9ECB-8B823966101B}" dt="2021-09-23T04:07:27.890" v="147"/>
          <ac:spMkLst>
            <pc:docMk/>
            <pc:sldMk cId="213849878" sldId="324"/>
            <ac:spMk id="3" creationId="{A49AD69D-1D11-4298-B7E7-1267CE30770A}"/>
          </ac:spMkLst>
        </pc:spChg>
        <pc:spChg chg="del">
          <ac:chgData name="Oscar Eduardo Caiza Chafla" userId="S::oecaiza@javeriana.edu.co::57566273-e1b0-4f9f-b54b-fc6f219e2a25" providerId="AD" clId="Web-{359C65E2-6A11-42F0-9ECB-8B823966101B}" dt="2021-09-23T04:07:32.640" v="149"/>
          <ac:spMkLst>
            <pc:docMk/>
            <pc:sldMk cId="213849878" sldId="324"/>
            <ac:spMk id="4" creationId="{89D69B38-6D25-4CD1-8927-1F18371361E9}"/>
          </ac:spMkLst>
        </pc:spChg>
        <pc:picChg chg="add del mod">
          <ac:chgData name="Oscar Eduardo Caiza Chafla" userId="S::oecaiza@javeriana.edu.co::57566273-e1b0-4f9f-b54b-fc6f219e2a25" providerId="AD" clId="Web-{359C65E2-6A11-42F0-9ECB-8B823966101B}" dt="2021-09-23T04:45:32.475" v="455"/>
          <ac:picMkLst>
            <pc:docMk/>
            <pc:sldMk cId="213849878" sldId="324"/>
            <ac:picMk id="5" creationId="{B5252C9F-0B72-47DC-918E-B81275FB74C2}"/>
          </ac:picMkLst>
        </pc:picChg>
        <pc:picChg chg="add del mod">
          <ac:chgData name="Oscar Eduardo Caiza Chafla" userId="S::oecaiza@javeriana.edu.co::57566273-e1b0-4f9f-b54b-fc6f219e2a25" providerId="AD" clId="Web-{359C65E2-6A11-42F0-9ECB-8B823966101B}" dt="2021-09-23T04:45:32.475" v="454"/>
          <ac:picMkLst>
            <pc:docMk/>
            <pc:sldMk cId="213849878" sldId="324"/>
            <ac:picMk id="6" creationId="{EFA48F57-FB94-47EC-BD2C-8DE4AC71B156}"/>
          </ac:picMkLst>
        </pc:picChg>
      </pc:sldChg>
      <pc:sldChg chg="addSp delSp modSp add ord replId">
        <pc:chgData name="Oscar Eduardo Caiza Chafla" userId="S::oecaiza@javeriana.edu.co::57566273-e1b0-4f9f-b54b-fc6f219e2a25" providerId="AD" clId="Web-{359C65E2-6A11-42F0-9ECB-8B823966101B}" dt="2021-09-23T04:59:38.758" v="646" actId="14100"/>
        <pc:sldMkLst>
          <pc:docMk/>
          <pc:sldMk cId="4141966920" sldId="325"/>
        </pc:sldMkLst>
        <pc:spChg chg="mod">
          <ac:chgData name="Oscar Eduardo Caiza Chafla" userId="S::oecaiza@javeriana.edu.co::57566273-e1b0-4f9f-b54b-fc6f219e2a25" providerId="AD" clId="Web-{359C65E2-6A11-42F0-9ECB-8B823966101B}" dt="2021-09-23T04:10:48.511" v="177" actId="1076"/>
          <ac:spMkLst>
            <pc:docMk/>
            <pc:sldMk cId="4141966920" sldId="325"/>
            <ac:spMk id="6" creationId="{D3185197-4703-472A-812E-EB77BD0E3434}"/>
          </ac:spMkLst>
        </pc:spChg>
        <pc:spChg chg="mod">
          <ac:chgData name="Oscar Eduardo Caiza Chafla" userId="S::oecaiza@javeriana.edu.co::57566273-e1b0-4f9f-b54b-fc6f219e2a25" providerId="AD" clId="Web-{359C65E2-6A11-42F0-9ECB-8B823966101B}" dt="2021-09-23T04:58:50.068" v="630" actId="14100"/>
          <ac:spMkLst>
            <pc:docMk/>
            <pc:sldMk cId="4141966920" sldId="325"/>
            <ac:spMk id="10" creationId="{3E4B5E2E-59AF-423E-BBCE-1D6B01B04D31}"/>
          </ac:spMkLst>
        </pc:spChg>
        <pc:spChg chg="add mod">
          <ac:chgData name="Oscar Eduardo Caiza Chafla" userId="S::oecaiza@javeriana.edu.co::57566273-e1b0-4f9f-b54b-fc6f219e2a25" providerId="AD" clId="Web-{359C65E2-6A11-42F0-9ECB-8B823966101B}" dt="2021-09-23T04:59:38.758" v="646" actId="14100"/>
          <ac:spMkLst>
            <pc:docMk/>
            <pc:sldMk cId="4141966920" sldId="325"/>
            <ac:spMk id="14" creationId="{7BA07240-ADAB-419D-975C-961ACC29847B}"/>
          </ac:spMkLst>
        </pc:spChg>
        <pc:picChg chg="add mod">
          <ac:chgData name="Oscar Eduardo Caiza Chafla" userId="S::oecaiza@javeriana.edu.co::57566273-e1b0-4f9f-b54b-fc6f219e2a25" providerId="AD" clId="Web-{359C65E2-6A11-42F0-9ECB-8B823966101B}" dt="2021-09-23T04:36:40.820" v="255" actId="1076"/>
          <ac:picMkLst>
            <pc:docMk/>
            <pc:sldMk cId="4141966920" sldId="325"/>
            <ac:picMk id="2" creationId="{6F6275A3-A6CF-463B-B55D-51EB5B2C8E15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09:16.974" v="165"/>
          <ac:picMkLst>
            <pc:docMk/>
            <pc:sldMk cId="4141966920" sldId="325"/>
            <ac:picMk id="3" creationId="{4431FF35-F78E-4D94-A273-C77BBB80B71E}"/>
          </ac:picMkLst>
        </pc:picChg>
        <pc:picChg chg="del mod">
          <ac:chgData name="Oscar Eduardo Caiza Chafla" userId="S::oecaiza@javeriana.edu.co::57566273-e1b0-4f9f-b54b-fc6f219e2a25" providerId="AD" clId="Web-{359C65E2-6A11-42F0-9ECB-8B823966101B}" dt="2021-09-23T04:11:34.576" v="195"/>
          <ac:picMkLst>
            <pc:docMk/>
            <pc:sldMk cId="4141966920" sldId="325"/>
            <ac:picMk id="4" creationId="{94E031F9-85E8-4D49-B5C9-C1F79854F551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34:38.969" v="237" actId="1076"/>
          <ac:picMkLst>
            <pc:docMk/>
            <pc:sldMk cId="4141966920" sldId="325"/>
            <ac:picMk id="5" creationId="{49683D73-C8F9-4189-BB25-E5F2F1DFDAC4}"/>
          </ac:picMkLst>
        </pc:picChg>
        <pc:picChg chg="add mod modCrop">
          <ac:chgData name="Oscar Eduardo Caiza Chafla" userId="S::oecaiza@javeriana.edu.co::57566273-e1b0-4f9f-b54b-fc6f219e2a25" providerId="AD" clId="Web-{359C65E2-6A11-42F0-9ECB-8B823966101B}" dt="2021-09-23T04:35:26.534" v="244" actId="1076"/>
          <ac:picMkLst>
            <pc:docMk/>
            <pc:sldMk cId="4141966920" sldId="325"/>
            <ac:picMk id="7" creationId="{74B02AAB-F4BC-4AA3-9B5F-BA2836236477}"/>
          </ac:picMkLst>
        </pc:picChg>
        <pc:picChg chg="add mod modCrop">
          <ac:chgData name="Oscar Eduardo Caiza Chafla" userId="S::oecaiza@javeriana.edu.co::57566273-e1b0-4f9f-b54b-fc6f219e2a25" providerId="AD" clId="Web-{359C65E2-6A11-42F0-9ECB-8B823966101B}" dt="2021-09-23T04:36:22.537" v="251" actId="1076"/>
          <ac:picMkLst>
            <pc:docMk/>
            <pc:sldMk cId="4141966920" sldId="325"/>
            <ac:picMk id="8" creationId="{FF13148F-7EF0-49A5-B3DD-093F268D4CE2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37:08.665" v="266" actId="1076"/>
          <ac:picMkLst>
            <pc:docMk/>
            <pc:sldMk cId="4141966920" sldId="325"/>
            <ac:picMk id="13" creationId="{D2A61D50-BBCB-4DA6-AA08-29ECB0E1890E}"/>
          </ac:picMkLst>
        </pc:picChg>
      </pc:sldChg>
      <pc:sldChg chg="addSp delSp modSp add del ord replId">
        <pc:chgData name="Oscar Eduardo Caiza Chafla" userId="S::oecaiza@javeriana.edu.co::57566273-e1b0-4f9f-b54b-fc6f219e2a25" providerId="AD" clId="Web-{359C65E2-6A11-42F0-9ECB-8B823966101B}" dt="2021-09-23T04:37:17.478" v="267"/>
        <pc:sldMkLst>
          <pc:docMk/>
          <pc:sldMk cId="3370671516" sldId="326"/>
        </pc:sldMkLst>
        <pc:picChg chg="add del mod">
          <ac:chgData name="Oscar Eduardo Caiza Chafla" userId="S::oecaiza@javeriana.edu.co::57566273-e1b0-4f9f-b54b-fc6f219e2a25" providerId="AD" clId="Web-{359C65E2-6A11-42F0-9ECB-8B823966101B}" dt="2021-09-23T04:36:34.022" v="252"/>
          <ac:picMkLst>
            <pc:docMk/>
            <pc:sldMk cId="3370671516" sldId="326"/>
            <ac:picMk id="2" creationId="{219C9A11-D989-4B06-A212-5A5915977654}"/>
          </ac:picMkLst>
        </pc:picChg>
        <pc:picChg chg="add del mod">
          <ac:chgData name="Oscar Eduardo Caiza Chafla" userId="S::oecaiza@javeriana.edu.co::57566273-e1b0-4f9f-b54b-fc6f219e2a25" providerId="AD" clId="Web-{359C65E2-6A11-42F0-9ECB-8B823966101B}" dt="2021-09-23T04:19:57.106" v="218"/>
          <ac:picMkLst>
            <pc:docMk/>
            <pc:sldMk cId="3370671516" sldId="326"/>
            <ac:picMk id="3" creationId="{100B5B0F-855A-4D0A-900A-E8D8B622AAB4}"/>
          </ac:picMkLst>
        </pc:picChg>
        <pc:picChg chg="add del mod">
          <ac:chgData name="Oscar Eduardo Caiza Chafla" userId="S::oecaiza@javeriana.edu.co::57566273-e1b0-4f9f-b54b-fc6f219e2a25" providerId="AD" clId="Web-{359C65E2-6A11-42F0-9ECB-8B823966101B}" dt="2021-09-23T04:19:57.871" v="219"/>
          <ac:picMkLst>
            <pc:docMk/>
            <pc:sldMk cId="3370671516" sldId="326"/>
            <ac:picMk id="4" creationId="{C3990D0E-84CD-4FF6-B3C3-BD2D0585F8FB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18:57.024" v="198"/>
          <ac:picMkLst>
            <pc:docMk/>
            <pc:sldMk cId="3370671516" sldId="326"/>
            <ac:picMk id="5" creationId="{3E631909-549F-4036-A2B4-855B60FA6712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19:16.118" v="205"/>
          <ac:picMkLst>
            <pc:docMk/>
            <pc:sldMk cId="3370671516" sldId="326"/>
            <ac:picMk id="6" creationId="{0B8B7B73-798E-4FD8-823A-CE4FFDD39E58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19:16.853" v="206"/>
          <ac:picMkLst>
            <pc:docMk/>
            <pc:sldMk cId="3370671516" sldId="326"/>
            <ac:picMk id="7" creationId="{8263A3C6-C772-4930-95F6-386CE7A1503C}"/>
          </ac:picMkLst>
        </pc:picChg>
      </pc:sldChg>
      <pc:sldChg chg="delSp modSp add del replId">
        <pc:chgData name="Oscar Eduardo Caiza Chafla" userId="S::oecaiza@javeriana.edu.co::57566273-e1b0-4f9f-b54b-fc6f219e2a25" providerId="AD" clId="Web-{359C65E2-6A11-42F0-9ECB-8B823966101B}" dt="2021-09-23T04:47:54.827" v="480"/>
        <pc:sldMkLst>
          <pc:docMk/>
          <pc:sldMk cId="1880524578" sldId="327"/>
        </pc:sldMkLst>
        <pc:picChg chg="del">
          <ac:chgData name="Oscar Eduardo Caiza Chafla" userId="S::oecaiza@javeriana.edu.co::57566273-e1b0-4f9f-b54b-fc6f219e2a25" providerId="AD" clId="Web-{359C65E2-6A11-42F0-9ECB-8B823966101B}" dt="2021-09-23T04:20:00.919" v="220"/>
          <ac:picMkLst>
            <pc:docMk/>
            <pc:sldMk cId="1880524578" sldId="327"/>
            <ac:picMk id="2" creationId="{219C9A11-D989-4B06-A212-5A5915977654}"/>
          </ac:picMkLst>
        </pc:picChg>
        <pc:picChg chg="del mod">
          <ac:chgData name="Oscar Eduardo Caiza Chafla" userId="S::oecaiza@javeriana.edu.co::57566273-e1b0-4f9f-b54b-fc6f219e2a25" providerId="AD" clId="Web-{359C65E2-6A11-42F0-9ECB-8B823966101B}" dt="2021-09-23T04:47:47.295" v="479"/>
          <ac:picMkLst>
            <pc:docMk/>
            <pc:sldMk cId="1880524578" sldId="327"/>
            <ac:picMk id="3" creationId="{100B5B0F-855A-4D0A-900A-E8D8B622AAB4}"/>
          </ac:picMkLst>
        </pc:picChg>
        <pc:picChg chg="del mod">
          <ac:chgData name="Oscar Eduardo Caiza Chafla" userId="S::oecaiza@javeriana.edu.co::57566273-e1b0-4f9f-b54b-fc6f219e2a25" providerId="AD" clId="Web-{359C65E2-6A11-42F0-9ECB-8B823966101B}" dt="2021-09-23T04:47:47.295" v="478"/>
          <ac:picMkLst>
            <pc:docMk/>
            <pc:sldMk cId="1880524578" sldId="327"/>
            <ac:picMk id="4" creationId="{C3990D0E-84CD-4FF6-B3C3-BD2D0585F8FB}"/>
          </ac:picMkLst>
        </pc:picChg>
      </pc:sldChg>
      <pc:sldChg chg="addSp modSp new">
        <pc:chgData name="Oscar Eduardo Caiza Chafla" userId="S::oecaiza@javeriana.edu.co::57566273-e1b0-4f9f-b54b-fc6f219e2a25" providerId="AD" clId="Web-{359C65E2-6A11-42F0-9ECB-8B823966101B}" dt="2021-09-23T04:44:11.158" v="423" actId="1076"/>
        <pc:sldMkLst>
          <pc:docMk/>
          <pc:sldMk cId="1923395192" sldId="328"/>
        </pc:sldMkLst>
        <pc:spChg chg="add mod">
          <ac:chgData name="Oscar Eduardo Caiza Chafla" userId="S::oecaiza@javeriana.edu.co::57566273-e1b0-4f9f-b54b-fc6f219e2a25" providerId="AD" clId="Web-{359C65E2-6A11-42F0-9ECB-8B823966101B}" dt="2021-09-23T04:44:09.345" v="422" actId="1076"/>
          <ac:spMkLst>
            <pc:docMk/>
            <pc:sldMk cId="1923395192" sldId="328"/>
            <ac:spMk id="2" creationId="{986C20D8-238A-41F8-9C18-29A704C2A97E}"/>
          </ac:spMkLst>
        </pc:spChg>
        <pc:picChg chg="add mod">
          <ac:chgData name="Oscar Eduardo Caiza Chafla" userId="S::oecaiza@javeriana.edu.co::57566273-e1b0-4f9f-b54b-fc6f219e2a25" providerId="AD" clId="Web-{359C65E2-6A11-42F0-9ECB-8B823966101B}" dt="2021-09-23T04:44:11.158" v="423" actId="1076"/>
          <ac:picMkLst>
            <pc:docMk/>
            <pc:sldMk cId="1923395192" sldId="328"/>
            <ac:picMk id="3" creationId="{E44EEE74-17A8-4852-BBA4-2DC197D496C6}"/>
          </ac:picMkLst>
        </pc:picChg>
      </pc:sldChg>
      <pc:sldChg chg="addSp delSp modSp add replId">
        <pc:chgData name="Oscar Eduardo Caiza Chafla" userId="S::oecaiza@javeriana.edu.co::57566273-e1b0-4f9f-b54b-fc6f219e2a25" providerId="AD" clId="Web-{359C65E2-6A11-42F0-9ECB-8B823966101B}" dt="2021-09-23T04:45:58.383" v="466" actId="1076"/>
        <pc:sldMkLst>
          <pc:docMk/>
          <pc:sldMk cId="2362223749" sldId="329"/>
        </pc:sldMkLst>
        <pc:spChg chg="mod">
          <ac:chgData name="Oscar Eduardo Caiza Chafla" userId="S::oecaiza@javeriana.edu.co::57566273-e1b0-4f9f-b54b-fc6f219e2a25" providerId="AD" clId="Web-{359C65E2-6A11-42F0-9ECB-8B823966101B}" dt="2021-09-23T04:45:23.006" v="452" actId="20577"/>
          <ac:spMkLst>
            <pc:docMk/>
            <pc:sldMk cId="2362223749" sldId="329"/>
            <ac:spMk id="2" creationId="{986C20D8-238A-41F8-9C18-29A704C2A97E}"/>
          </ac:spMkLst>
        </pc:spChg>
        <pc:picChg chg="del">
          <ac:chgData name="Oscar Eduardo Caiza Chafla" userId="S::oecaiza@javeriana.edu.co::57566273-e1b0-4f9f-b54b-fc6f219e2a25" providerId="AD" clId="Web-{359C65E2-6A11-42F0-9ECB-8B823966101B}" dt="2021-09-23T04:45:26.100" v="453"/>
          <ac:picMkLst>
            <pc:docMk/>
            <pc:sldMk cId="2362223749" sldId="329"/>
            <ac:picMk id="3" creationId="{E44EEE74-17A8-4852-BBA4-2DC197D496C6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45:52.664" v="464" actId="1076"/>
          <ac:picMkLst>
            <pc:docMk/>
            <pc:sldMk cId="2362223749" sldId="329"/>
            <ac:picMk id="4" creationId="{D31A2DD3-04C2-4C95-ABFA-7C3F2AEAF515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45:58.383" v="466" actId="1076"/>
          <ac:picMkLst>
            <pc:docMk/>
            <pc:sldMk cId="2362223749" sldId="329"/>
            <ac:picMk id="5" creationId="{FBB8B997-2A7B-46F8-8457-004D9578D7B5}"/>
          </ac:picMkLst>
        </pc:picChg>
      </pc:sldChg>
      <pc:sldChg chg="addSp delSp modSp add replId">
        <pc:chgData name="Oscar Eduardo Caiza Chafla" userId="S::oecaiza@javeriana.edu.co::57566273-e1b0-4f9f-b54b-fc6f219e2a25" providerId="AD" clId="Web-{359C65E2-6A11-42F0-9ECB-8B823966101B}" dt="2021-09-23T04:48:11.672" v="489" actId="1076"/>
        <pc:sldMkLst>
          <pc:docMk/>
          <pc:sldMk cId="2372108831" sldId="330"/>
        </pc:sldMkLst>
        <pc:spChg chg="mod">
          <ac:chgData name="Oscar Eduardo Caiza Chafla" userId="S::oecaiza@javeriana.edu.co::57566273-e1b0-4f9f-b54b-fc6f219e2a25" providerId="AD" clId="Web-{359C65E2-6A11-42F0-9ECB-8B823966101B}" dt="2021-09-23T04:47:39.967" v="475" actId="20577"/>
          <ac:spMkLst>
            <pc:docMk/>
            <pc:sldMk cId="2372108831" sldId="330"/>
            <ac:spMk id="2" creationId="{986C20D8-238A-41F8-9C18-29A704C2A97E}"/>
          </ac:spMkLst>
        </pc:spChg>
        <pc:picChg chg="add mod">
          <ac:chgData name="Oscar Eduardo Caiza Chafla" userId="S::oecaiza@javeriana.edu.co::57566273-e1b0-4f9f-b54b-fc6f219e2a25" providerId="AD" clId="Web-{359C65E2-6A11-42F0-9ECB-8B823966101B}" dt="2021-09-23T04:48:11.672" v="489" actId="1076"/>
          <ac:picMkLst>
            <pc:docMk/>
            <pc:sldMk cId="2372108831" sldId="330"/>
            <ac:picMk id="3" creationId="{71F53AA5-995F-429C-8429-C01A294F32A6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47:42.092" v="476"/>
          <ac:picMkLst>
            <pc:docMk/>
            <pc:sldMk cId="2372108831" sldId="330"/>
            <ac:picMk id="4" creationId="{D31A2DD3-04C2-4C95-ABFA-7C3F2AEAF515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47:42.623" v="477"/>
          <ac:picMkLst>
            <pc:docMk/>
            <pc:sldMk cId="2372108831" sldId="330"/>
            <ac:picMk id="5" creationId="{FBB8B997-2A7B-46F8-8457-004D9578D7B5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48:10.062" v="488" actId="1076"/>
          <ac:picMkLst>
            <pc:docMk/>
            <pc:sldMk cId="2372108831" sldId="330"/>
            <ac:picMk id="6" creationId="{E049A481-9603-42D6-B439-A42E0ED9F525}"/>
          </ac:picMkLst>
        </pc:picChg>
      </pc:sldChg>
      <pc:sldChg chg="addSp delSp modSp add ord replId">
        <pc:chgData name="Oscar Eduardo Caiza Chafla" userId="S::oecaiza@javeriana.edu.co::57566273-e1b0-4f9f-b54b-fc6f219e2a25" providerId="AD" clId="Web-{359C65E2-6A11-42F0-9ECB-8B823966101B}" dt="2021-09-23T04:56:25.387" v="604"/>
        <pc:sldMkLst>
          <pc:docMk/>
          <pc:sldMk cId="2729064115" sldId="331"/>
        </pc:sldMkLst>
        <pc:spChg chg="del">
          <ac:chgData name="Oscar Eduardo Caiza Chafla" userId="S::oecaiza@javeriana.edu.co::57566273-e1b0-4f9f-b54b-fc6f219e2a25" providerId="AD" clId="Web-{359C65E2-6A11-42F0-9ECB-8B823966101B}" dt="2021-09-23T04:50:07.553" v="507"/>
          <ac:spMkLst>
            <pc:docMk/>
            <pc:sldMk cId="2729064115" sldId="331"/>
            <ac:spMk id="6" creationId="{D3185197-4703-472A-812E-EB77BD0E3434}"/>
          </ac:spMkLst>
        </pc:spChg>
        <pc:spChg chg="mod">
          <ac:chgData name="Oscar Eduardo Caiza Chafla" userId="S::oecaiza@javeriana.edu.co::57566273-e1b0-4f9f-b54b-fc6f219e2a25" providerId="AD" clId="Web-{359C65E2-6A11-42F0-9ECB-8B823966101B}" dt="2021-09-23T04:50:00.709" v="502" actId="20577"/>
          <ac:spMkLst>
            <pc:docMk/>
            <pc:sldMk cId="2729064115" sldId="331"/>
            <ac:spMk id="10" creationId="{3E4B5E2E-59AF-423E-BBCE-1D6B01B04D31}"/>
          </ac:spMkLst>
        </pc:spChg>
        <pc:picChg chg="del">
          <ac:chgData name="Oscar Eduardo Caiza Chafla" userId="S::oecaiza@javeriana.edu.co::57566273-e1b0-4f9f-b54b-fc6f219e2a25" providerId="AD" clId="Web-{359C65E2-6A11-42F0-9ECB-8B823966101B}" dt="2021-09-23T04:49:47.896" v="499"/>
          <ac:picMkLst>
            <pc:docMk/>
            <pc:sldMk cId="2729064115" sldId="331"/>
            <ac:picMk id="2" creationId="{6F6275A3-A6CF-463B-B55D-51EB5B2C8E15}"/>
          </ac:picMkLst>
        </pc:picChg>
        <pc:picChg chg="add">
          <ac:chgData name="Oscar Eduardo Caiza Chafla" userId="S::oecaiza@javeriana.edu.co::57566273-e1b0-4f9f-b54b-fc6f219e2a25" providerId="AD" clId="Web-{359C65E2-6A11-42F0-9ECB-8B823966101B}" dt="2021-09-23T04:49:53.599" v="500"/>
          <ac:picMkLst>
            <pc:docMk/>
            <pc:sldMk cId="2729064115" sldId="331"/>
            <ac:picMk id="3" creationId="{26AE28C6-7F12-4AB6-B070-C6A87E89681C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0:49.946" v="523" actId="1076"/>
          <ac:picMkLst>
            <pc:docMk/>
            <pc:sldMk cId="2729064115" sldId="331"/>
            <ac:picMk id="4" creationId="{081E0237-201D-4F3E-9CAD-2AB3BAE3D58F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50:04.350" v="504"/>
          <ac:picMkLst>
            <pc:docMk/>
            <pc:sldMk cId="2729064115" sldId="331"/>
            <ac:picMk id="5" creationId="{49683D73-C8F9-4189-BB25-E5F2F1DFDAC4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50:06.178" v="506"/>
          <ac:picMkLst>
            <pc:docMk/>
            <pc:sldMk cId="2729064115" sldId="331"/>
            <ac:picMk id="7" creationId="{74B02AAB-F4BC-4AA3-9B5F-BA2836236477}"/>
          </ac:picMkLst>
        </pc:picChg>
        <pc:picChg chg="del mod">
          <ac:chgData name="Oscar Eduardo Caiza Chafla" userId="S::oecaiza@javeriana.edu.co::57566273-e1b0-4f9f-b54b-fc6f219e2a25" providerId="AD" clId="Web-{359C65E2-6A11-42F0-9ECB-8B823966101B}" dt="2021-09-23T04:50:05.131" v="505"/>
          <ac:picMkLst>
            <pc:docMk/>
            <pc:sldMk cId="2729064115" sldId="331"/>
            <ac:picMk id="8" creationId="{FF13148F-7EF0-49A5-B3DD-093F268D4CE2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0:51.071" v="524" actId="1076"/>
          <ac:picMkLst>
            <pc:docMk/>
            <pc:sldMk cId="2729064115" sldId="331"/>
            <ac:picMk id="9" creationId="{E4A038D5-7451-4E2E-BEF3-7168CA253443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49:56.350" v="501"/>
          <ac:picMkLst>
            <pc:docMk/>
            <pc:sldMk cId="2729064115" sldId="331"/>
            <ac:picMk id="13" creationId="{D2A61D50-BBCB-4DA6-AA08-29ECB0E1890E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0:54.087" v="525" actId="14100"/>
          <ac:picMkLst>
            <pc:docMk/>
            <pc:sldMk cId="2729064115" sldId="331"/>
            <ac:picMk id="14" creationId="{801C6655-9D76-421A-9B04-43C71C112D72}"/>
          </ac:picMkLst>
        </pc:picChg>
      </pc:sldChg>
      <pc:sldChg chg="addSp delSp modSp add ord replId">
        <pc:chgData name="Oscar Eduardo Caiza Chafla" userId="S::oecaiza@javeriana.edu.co::57566273-e1b0-4f9f-b54b-fc6f219e2a25" providerId="AD" clId="Web-{359C65E2-6A11-42F0-9ECB-8B823966101B}" dt="2021-09-23T04:56:27.919" v="605"/>
        <pc:sldMkLst>
          <pc:docMk/>
          <pc:sldMk cId="1679721200" sldId="332"/>
        </pc:sldMkLst>
        <pc:spChg chg="mod">
          <ac:chgData name="Oscar Eduardo Caiza Chafla" userId="S::oecaiza@javeriana.edu.co::57566273-e1b0-4f9f-b54b-fc6f219e2a25" providerId="AD" clId="Web-{359C65E2-6A11-42F0-9ECB-8B823966101B}" dt="2021-09-23T04:51:19.839" v="529" actId="20577"/>
          <ac:spMkLst>
            <pc:docMk/>
            <pc:sldMk cId="1679721200" sldId="332"/>
            <ac:spMk id="10" creationId="{3E4B5E2E-59AF-423E-BBCE-1D6B01B04D31}"/>
          </ac:spMkLst>
        </pc:spChg>
        <pc:picChg chg="add del mod">
          <ac:chgData name="Oscar Eduardo Caiza Chafla" userId="S::oecaiza@javeriana.edu.co::57566273-e1b0-4f9f-b54b-fc6f219e2a25" providerId="AD" clId="Web-{359C65E2-6A11-42F0-9ECB-8B823966101B}" dt="2021-09-23T04:51:26.777" v="533"/>
          <ac:picMkLst>
            <pc:docMk/>
            <pc:sldMk cId="1679721200" sldId="332"/>
            <ac:picMk id="2" creationId="{BAD8982C-3AE0-43C1-8C26-BC7569F5A839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51:28.011" v="534"/>
          <ac:picMkLst>
            <pc:docMk/>
            <pc:sldMk cId="1679721200" sldId="332"/>
            <ac:picMk id="4" creationId="{081E0237-201D-4F3E-9CAD-2AB3BAE3D58F}"/>
          </ac:picMkLst>
        </pc:picChg>
        <pc:picChg chg="add del mod modCrop">
          <ac:chgData name="Oscar Eduardo Caiza Chafla" userId="S::oecaiza@javeriana.edu.co::57566273-e1b0-4f9f-b54b-fc6f219e2a25" providerId="AD" clId="Web-{359C65E2-6A11-42F0-9ECB-8B823966101B}" dt="2021-09-23T04:52:48.094" v="545"/>
          <ac:picMkLst>
            <pc:docMk/>
            <pc:sldMk cId="1679721200" sldId="332"/>
            <ac:picMk id="5" creationId="{E932D930-FD01-4B1B-B239-9A8049C4A3D6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2:55.547" v="549" actId="1076"/>
          <ac:picMkLst>
            <pc:docMk/>
            <pc:sldMk cId="1679721200" sldId="332"/>
            <ac:picMk id="6" creationId="{5D1A8CD3-8021-4A95-9C4C-07471543C9F0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3:44.894" v="562" actId="1076"/>
          <ac:picMkLst>
            <pc:docMk/>
            <pc:sldMk cId="1679721200" sldId="332"/>
            <ac:picMk id="7" creationId="{B26FC567-810F-46A8-AC66-2578CF9D3C45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3:41.737" v="561" actId="1076"/>
          <ac:picMkLst>
            <pc:docMk/>
            <pc:sldMk cId="1679721200" sldId="332"/>
            <ac:picMk id="8" creationId="{228D59BD-5DE4-4B9B-9253-F3555E67185E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51:26.167" v="532"/>
          <ac:picMkLst>
            <pc:docMk/>
            <pc:sldMk cId="1679721200" sldId="332"/>
            <ac:picMk id="9" creationId="{E4A038D5-7451-4E2E-BEF3-7168CA253443}"/>
          </ac:picMkLst>
        </pc:picChg>
        <pc:picChg chg="add del mod">
          <ac:chgData name="Oscar Eduardo Caiza Chafla" userId="S::oecaiza@javeriana.edu.co::57566273-e1b0-4f9f-b54b-fc6f219e2a25" providerId="AD" clId="Web-{359C65E2-6A11-42F0-9ECB-8B823966101B}" dt="2021-09-23T04:53:34.612" v="558"/>
          <ac:picMkLst>
            <pc:docMk/>
            <pc:sldMk cId="1679721200" sldId="332"/>
            <ac:picMk id="11" creationId="{E373ECD2-826F-4483-9EE1-5860C73B51DE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4:00.223" v="566" actId="14100"/>
          <ac:picMkLst>
            <pc:docMk/>
            <pc:sldMk cId="1679721200" sldId="332"/>
            <ac:picMk id="13" creationId="{DE271981-5CF9-4A55-B27A-57B0F16281D0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51:25.401" v="531"/>
          <ac:picMkLst>
            <pc:docMk/>
            <pc:sldMk cId="1679721200" sldId="332"/>
            <ac:picMk id="14" creationId="{801C6655-9D76-421A-9B04-43C71C112D72}"/>
          </ac:picMkLst>
        </pc:picChg>
        <pc:picChg chg="add mod modCrop">
          <ac:chgData name="Oscar Eduardo Caiza Chafla" userId="S::oecaiza@javeriana.edu.co::57566273-e1b0-4f9f-b54b-fc6f219e2a25" providerId="AD" clId="Web-{359C65E2-6A11-42F0-9ECB-8B823966101B}" dt="2021-09-23T04:54:51.616" v="575"/>
          <ac:picMkLst>
            <pc:docMk/>
            <pc:sldMk cId="1679721200" sldId="332"/>
            <ac:picMk id="15" creationId="{4F8DCA20-4F19-48BB-BB8B-A2762B04A552}"/>
          </ac:picMkLst>
        </pc:picChg>
      </pc:sldChg>
      <pc:sldChg chg="addSp delSp modSp add ord replId">
        <pc:chgData name="Oscar Eduardo Caiza Chafla" userId="S::oecaiza@javeriana.edu.co::57566273-e1b0-4f9f-b54b-fc6f219e2a25" providerId="AD" clId="Web-{359C65E2-6A11-42F0-9ECB-8B823966101B}" dt="2021-09-23T04:56:30.310" v="606"/>
        <pc:sldMkLst>
          <pc:docMk/>
          <pc:sldMk cId="1392346415" sldId="333"/>
        </pc:sldMkLst>
        <pc:spChg chg="mod">
          <ac:chgData name="Oscar Eduardo Caiza Chafla" userId="S::oecaiza@javeriana.edu.co::57566273-e1b0-4f9f-b54b-fc6f219e2a25" providerId="AD" clId="Web-{359C65E2-6A11-42F0-9ECB-8B823966101B}" dt="2021-09-23T04:56:14.699" v="603" actId="20577"/>
          <ac:spMkLst>
            <pc:docMk/>
            <pc:sldMk cId="1392346415" sldId="333"/>
            <ac:spMk id="10" creationId="{3E4B5E2E-59AF-423E-BBCE-1D6B01B04D31}"/>
          </ac:spMkLst>
        </pc:spChg>
        <pc:picChg chg="add mod">
          <ac:chgData name="Oscar Eduardo Caiza Chafla" userId="S::oecaiza@javeriana.edu.co::57566273-e1b0-4f9f-b54b-fc6f219e2a25" providerId="AD" clId="Web-{359C65E2-6A11-42F0-9ECB-8B823966101B}" dt="2021-09-23T04:55:22.665" v="587" actId="14100"/>
          <ac:picMkLst>
            <pc:docMk/>
            <pc:sldMk cId="1392346415" sldId="333"/>
            <ac:picMk id="2" creationId="{6E92FD12-C7B4-45FA-8A34-5C83D7CCD2CE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5:38.932" v="592" actId="14100"/>
          <ac:picMkLst>
            <pc:docMk/>
            <pc:sldMk cId="1392346415" sldId="333"/>
            <ac:picMk id="4" creationId="{347F59D3-3C07-49F3-879B-21C4BA01DA26}"/>
          </ac:picMkLst>
        </pc:picChg>
        <pc:picChg chg="add mod">
          <ac:chgData name="Oscar Eduardo Caiza Chafla" userId="S::oecaiza@javeriana.edu.co::57566273-e1b0-4f9f-b54b-fc6f219e2a25" providerId="AD" clId="Web-{359C65E2-6A11-42F0-9ECB-8B823966101B}" dt="2021-09-23T04:56:09.230" v="601" actId="14100"/>
          <ac:picMkLst>
            <pc:docMk/>
            <pc:sldMk cId="1392346415" sldId="333"/>
            <ac:picMk id="5" creationId="{53BBE280-8C36-4E0A-8FD2-26DE916A3B31}"/>
          </ac:picMkLst>
        </pc:picChg>
        <pc:picChg chg="add del">
          <ac:chgData name="Oscar Eduardo Caiza Chafla" userId="S::oecaiza@javeriana.edu.co::57566273-e1b0-4f9f-b54b-fc6f219e2a25" providerId="AD" clId="Web-{359C65E2-6A11-42F0-9ECB-8B823966101B}" dt="2021-09-23T04:55:56.433" v="595"/>
          <ac:picMkLst>
            <pc:docMk/>
            <pc:sldMk cId="1392346415" sldId="333"/>
            <ac:picMk id="6" creationId="{5D1A8CD3-8021-4A95-9C4C-07471543C9F0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55:31.384" v="589"/>
          <ac:picMkLst>
            <pc:docMk/>
            <pc:sldMk cId="1392346415" sldId="333"/>
            <ac:picMk id="7" creationId="{B26FC567-810F-46A8-AC66-2578CF9D3C45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55:08.633" v="577"/>
          <ac:picMkLst>
            <pc:docMk/>
            <pc:sldMk cId="1392346415" sldId="333"/>
            <ac:picMk id="8" creationId="{228D59BD-5DE4-4B9B-9253-F3555E67185E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55:50.557" v="593"/>
          <ac:picMkLst>
            <pc:docMk/>
            <pc:sldMk cId="1392346415" sldId="333"/>
            <ac:picMk id="13" creationId="{DE271981-5CF9-4A55-B27A-57B0F16281D0}"/>
          </ac:picMkLst>
        </pc:picChg>
        <pc:picChg chg="del">
          <ac:chgData name="Oscar Eduardo Caiza Chafla" userId="S::oecaiza@javeriana.edu.co::57566273-e1b0-4f9f-b54b-fc6f219e2a25" providerId="AD" clId="Web-{359C65E2-6A11-42F0-9ECB-8B823966101B}" dt="2021-09-23T04:56:11.418" v="602"/>
          <ac:picMkLst>
            <pc:docMk/>
            <pc:sldMk cId="1392346415" sldId="333"/>
            <ac:picMk id="15" creationId="{4F8DCA20-4F19-48BB-BB8B-A2762B04A552}"/>
          </ac:picMkLst>
        </pc:picChg>
      </pc:sldChg>
    </pc:docChg>
  </pc:docChgLst>
  <pc:docChgLst>
    <pc:chgData name="Gustavo Adolfo Colimba Chiran" userId="S::gustavoacolimba@javeriana.edu.co::d15f8085-7a39-4364-9fa9-694997bf1382" providerId="AD" clId="Web-{059633DD-19A4-4CA9-B36D-00E53AB6E666}"/>
    <pc:docChg chg="addSld modSld sldOrd">
      <pc:chgData name="Gustavo Adolfo Colimba Chiran" userId="S::gustavoacolimba@javeriana.edu.co::d15f8085-7a39-4364-9fa9-694997bf1382" providerId="AD" clId="Web-{059633DD-19A4-4CA9-B36D-00E53AB6E666}" dt="2021-09-23T22:33:19.059" v="447" actId="20577"/>
      <pc:docMkLst>
        <pc:docMk/>
      </pc:docMkLst>
      <pc:sldChg chg="modSp">
        <pc:chgData name="Gustavo Adolfo Colimba Chiran" userId="S::gustavoacolimba@javeriana.edu.co::d15f8085-7a39-4364-9fa9-694997bf1382" providerId="AD" clId="Web-{059633DD-19A4-4CA9-B36D-00E53AB6E666}" dt="2021-09-23T22:10:07.023" v="289" actId="20577"/>
        <pc:sldMkLst>
          <pc:docMk/>
          <pc:sldMk cId="565666740" sldId="257"/>
        </pc:sldMkLst>
        <pc:spChg chg="mod">
          <ac:chgData name="Gustavo Adolfo Colimba Chiran" userId="S::gustavoacolimba@javeriana.edu.co::d15f8085-7a39-4364-9fa9-694997bf1382" providerId="AD" clId="Web-{059633DD-19A4-4CA9-B36D-00E53AB6E666}" dt="2021-09-23T22:10:07.023" v="289" actId="20577"/>
          <ac:spMkLst>
            <pc:docMk/>
            <pc:sldMk cId="565666740" sldId="257"/>
            <ac:spMk id="12" creationId="{6E60AFD0-EDB5-43C1-A2D0-F6D4FAA786A5}"/>
          </ac:spMkLst>
        </pc:spChg>
      </pc:sldChg>
      <pc:sldChg chg="modSp">
        <pc:chgData name="Gustavo Adolfo Colimba Chiran" userId="S::gustavoacolimba@javeriana.edu.co::d15f8085-7a39-4364-9fa9-694997bf1382" providerId="AD" clId="Web-{059633DD-19A4-4CA9-B36D-00E53AB6E666}" dt="2021-09-23T22:32:56.387" v="431" actId="20577"/>
        <pc:sldMkLst>
          <pc:docMk/>
          <pc:sldMk cId="2118159928" sldId="335"/>
        </pc:sldMkLst>
        <pc:spChg chg="mod">
          <ac:chgData name="Gustavo Adolfo Colimba Chiran" userId="S::gustavoacolimba@javeriana.edu.co::d15f8085-7a39-4364-9fa9-694997bf1382" providerId="AD" clId="Web-{059633DD-19A4-4CA9-B36D-00E53AB6E666}" dt="2021-09-23T22:32:56.387" v="431" actId="20577"/>
          <ac:spMkLst>
            <pc:docMk/>
            <pc:sldMk cId="2118159928" sldId="335"/>
            <ac:spMk id="12" creationId="{6E60AFD0-EDB5-43C1-A2D0-F6D4FAA786A5}"/>
          </ac:spMkLst>
        </pc:spChg>
      </pc:sldChg>
      <pc:sldChg chg="addSp delSp modSp">
        <pc:chgData name="Gustavo Adolfo Colimba Chiran" userId="S::gustavoacolimba@javeriana.edu.co::d15f8085-7a39-4364-9fa9-694997bf1382" providerId="AD" clId="Web-{059633DD-19A4-4CA9-B36D-00E53AB6E666}" dt="2021-09-23T22:06:56.331" v="261" actId="1076"/>
        <pc:sldMkLst>
          <pc:docMk/>
          <pc:sldMk cId="2443250242" sldId="336"/>
        </pc:sldMkLst>
        <pc:spChg chg="mod">
          <ac:chgData name="Gustavo Adolfo Colimba Chiran" userId="S::gustavoacolimba@javeriana.edu.co::d15f8085-7a39-4364-9fa9-694997bf1382" providerId="AD" clId="Web-{059633DD-19A4-4CA9-B36D-00E53AB6E666}" dt="2021-09-23T21:56:13.767" v="176" actId="1076"/>
          <ac:spMkLst>
            <pc:docMk/>
            <pc:sldMk cId="2443250242" sldId="336"/>
            <ac:spMk id="2" creationId="{B956E45A-FEA6-475A-B6F8-1A976E169975}"/>
          </ac:spMkLst>
        </pc:spChg>
        <pc:spChg chg="mod">
          <ac:chgData name="Gustavo Adolfo Colimba Chiran" userId="S::gustavoacolimba@javeriana.edu.co::d15f8085-7a39-4364-9fa9-694997bf1382" providerId="AD" clId="Web-{059633DD-19A4-4CA9-B36D-00E53AB6E666}" dt="2021-09-23T21:54:51.249" v="171" actId="20577"/>
          <ac:spMkLst>
            <pc:docMk/>
            <pc:sldMk cId="2443250242" sldId="336"/>
            <ac:spMk id="3" creationId="{580DF081-164E-46C2-B216-22763F913BA9}"/>
          </ac:spMkLst>
        </pc:spChg>
        <pc:spChg chg="mod">
          <ac:chgData name="Gustavo Adolfo Colimba Chiran" userId="S::gustavoacolimba@javeriana.edu.co::d15f8085-7a39-4364-9fa9-694997bf1382" providerId="AD" clId="Web-{059633DD-19A4-4CA9-B36D-00E53AB6E666}" dt="2021-09-23T22:06:56.331" v="261" actId="1076"/>
          <ac:spMkLst>
            <pc:docMk/>
            <pc:sldMk cId="2443250242" sldId="336"/>
            <ac:spMk id="4" creationId="{8D4E23EE-0A45-4B77-85BE-3CE99CAEEED5}"/>
          </ac:spMkLst>
        </pc:spChg>
        <pc:spChg chg="del">
          <ac:chgData name="Gustavo Adolfo Colimba Chiran" userId="S::gustavoacolimba@javeriana.edu.co::d15f8085-7a39-4364-9fa9-694997bf1382" providerId="AD" clId="Web-{059633DD-19A4-4CA9-B36D-00E53AB6E666}" dt="2021-09-23T21:51:27.291" v="59"/>
          <ac:spMkLst>
            <pc:docMk/>
            <pc:sldMk cId="2443250242" sldId="336"/>
            <ac:spMk id="5" creationId="{DA1EBFFC-1DC3-4FD0-B7CA-1E03E4AC779C}"/>
          </ac:spMkLst>
        </pc:spChg>
        <pc:spChg chg="del mod">
          <ac:chgData name="Gustavo Adolfo Colimba Chiran" userId="S::gustavoacolimba@javeriana.edu.co::d15f8085-7a39-4364-9fa9-694997bf1382" providerId="AD" clId="Web-{059633DD-19A4-4CA9-B36D-00E53AB6E666}" dt="2021-09-23T21:53:00.231" v="74"/>
          <ac:spMkLst>
            <pc:docMk/>
            <pc:sldMk cId="2443250242" sldId="336"/>
            <ac:spMk id="6" creationId="{F882F9E1-7546-45DF-8C10-629F41968870}"/>
          </ac:spMkLst>
        </pc:spChg>
        <pc:spChg chg="add mod">
          <ac:chgData name="Gustavo Adolfo Colimba Chiran" userId="S::gustavoacolimba@javeriana.edu.co::d15f8085-7a39-4364-9fa9-694997bf1382" providerId="AD" clId="Web-{059633DD-19A4-4CA9-B36D-00E53AB6E666}" dt="2021-09-23T22:06:37.736" v="258" actId="20577"/>
          <ac:spMkLst>
            <pc:docMk/>
            <pc:sldMk cId="2443250242" sldId="336"/>
            <ac:spMk id="9" creationId="{5F1BB3DB-87AC-459E-ABD3-E4036525C55F}"/>
          </ac:spMkLst>
        </pc:spChg>
        <pc:picChg chg="add mod">
          <ac:chgData name="Gustavo Adolfo Colimba Chiran" userId="S::gustavoacolimba@javeriana.edu.co::d15f8085-7a39-4364-9fa9-694997bf1382" providerId="AD" clId="Web-{059633DD-19A4-4CA9-B36D-00E53AB6E666}" dt="2021-09-23T22:06:29.142" v="256" actId="1076"/>
          <ac:picMkLst>
            <pc:docMk/>
            <pc:sldMk cId="2443250242" sldId="336"/>
            <ac:picMk id="7" creationId="{8A98EC2A-3137-4BC5-A986-E52A85C440D4}"/>
          </ac:picMkLst>
        </pc:picChg>
        <pc:picChg chg="del">
          <ac:chgData name="Gustavo Adolfo Colimba Chiran" userId="S::gustavoacolimba@javeriana.edu.co::d15f8085-7a39-4364-9fa9-694997bf1382" providerId="AD" clId="Web-{059633DD-19A4-4CA9-B36D-00E53AB6E666}" dt="2021-09-23T21:52:51.621" v="71"/>
          <ac:picMkLst>
            <pc:docMk/>
            <pc:sldMk cId="2443250242" sldId="336"/>
            <ac:picMk id="8" creationId="{9E60791B-60EF-4C31-A529-9647E3AA5EF0}"/>
          </ac:picMkLst>
        </pc:picChg>
        <pc:picChg chg="add mod">
          <ac:chgData name="Gustavo Adolfo Colimba Chiran" userId="S::gustavoacolimba@javeriana.edu.co::d15f8085-7a39-4364-9fa9-694997bf1382" providerId="AD" clId="Web-{059633DD-19A4-4CA9-B36D-00E53AB6E666}" dt="2021-09-23T22:06:26.502" v="255" actId="14100"/>
          <ac:picMkLst>
            <pc:docMk/>
            <pc:sldMk cId="2443250242" sldId="336"/>
            <ac:picMk id="10" creationId="{246B6F3D-6BBB-4650-9B42-9CE9A312884D}"/>
          </ac:picMkLst>
        </pc:picChg>
        <pc:picChg chg="add mod">
          <ac:chgData name="Gustavo Adolfo Colimba Chiran" userId="S::gustavoacolimba@javeriana.edu.co::d15f8085-7a39-4364-9fa9-694997bf1382" providerId="AD" clId="Web-{059633DD-19A4-4CA9-B36D-00E53AB6E666}" dt="2021-09-23T22:06:48.846" v="260" actId="1076"/>
          <ac:picMkLst>
            <pc:docMk/>
            <pc:sldMk cId="2443250242" sldId="336"/>
            <ac:picMk id="12" creationId="{36522ADA-7C39-43D9-9F85-E4DFCA799EFE}"/>
          </ac:picMkLst>
        </pc:picChg>
      </pc:sldChg>
      <pc:sldChg chg="addSp delSp modSp add ord replId">
        <pc:chgData name="Gustavo Adolfo Colimba Chiran" userId="S::gustavoacolimba@javeriana.edu.co::d15f8085-7a39-4364-9fa9-694997bf1382" providerId="AD" clId="Web-{059633DD-19A4-4CA9-B36D-00E53AB6E666}" dt="2021-09-23T22:33:19.059" v="447" actId="20577"/>
        <pc:sldMkLst>
          <pc:docMk/>
          <pc:sldMk cId="1976759189" sldId="337"/>
        </pc:sldMkLst>
        <pc:spChg chg="mod">
          <ac:chgData name="Gustavo Adolfo Colimba Chiran" userId="S::gustavoacolimba@javeriana.edu.co::d15f8085-7a39-4364-9fa9-694997bf1382" providerId="AD" clId="Web-{059633DD-19A4-4CA9-B36D-00E53AB6E666}" dt="2021-09-23T22:33:19.059" v="447" actId="20577"/>
          <ac:spMkLst>
            <pc:docMk/>
            <pc:sldMk cId="1976759189" sldId="337"/>
            <ac:spMk id="12" creationId="{6E60AFD0-EDB5-43C1-A2D0-F6D4FAA786A5}"/>
          </ac:spMkLst>
        </pc:spChg>
        <pc:picChg chg="add mod">
          <ac:chgData name="Gustavo Adolfo Colimba Chiran" userId="S::gustavoacolimba@javeriana.edu.co::d15f8085-7a39-4364-9fa9-694997bf1382" providerId="AD" clId="Web-{059633DD-19A4-4CA9-B36D-00E53AB6E666}" dt="2021-09-23T22:08:55.724" v="273" actId="1076"/>
          <ac:picMkLst>
            <pc:docMk/>
            <pc:sldMk cId="1976759189" sldId="337"/>
            <ac:picMk id="2" creationId="{B4C4A720-8FD6-4E64-92B5-FD7FAA67BCBB}"/>
          </ac:picMkLst>
        </pc:picChg>
        <pc:picChg chg="del">
          <ac:chgData name="Gustavo Adolfo Colimba Chiran" userId="S::gustavoacolimba@javeriana.edu.co::d15f8085-7a39-4364-9fa9-694997bf1382" providerId="AD" clId="Web-{059633DD-19A4-4CA9-B36D-00E53AB6E666}" dt="2021-09-23T22:08:34.849" v="264"/>
          <ac:picMkLst>
            <pc:docMk/>
            <pc:sldMk cId="1976759189" sldId="337"/>
            <ac:picMk id="4" creationId="{2AA25DEB-F072-4AEB-8F1C-40B6DDB1D624}"/>
          </ac:picMkLst>
        </pc:picChg>
      </pc:sldChg>
      <pc:sldChg chg="addSp delSp modSp add ord replId">
        <pc:chgData name="Gustavo Adolfo Colimba Chiran" userId="S::gustavoacolimba@javeriana.edu.co::d15f8085-7a39-4364-9fa9-694997bf1382" providerId="AD" clId="Web-{059633DD-19A4-4CA9-B36D-00E53AB6E666}" dt="2021-09-23T22:32:27.933" v="400" actId="1076"/>
        <pc:sldMkLst>
          <pc:docMk/>
          <pc:sldMk cId="865106930" sldId="338"/>
        </pc:sldMkLst>
        <pc:spChg chg="mod">
          <ac:chgData name="Gustavo Adolfo Colimba Chiran" userId="S::gustavoacolimba@javeriana.edu.co::d15f8085-7a39-4364-9fa9-694997bf1382" providerId="AD" clId="Web-{059633DD-19A4-4CA9-B36D-00E53AB6E666}" dt="2021-09-23T22:18:22.505" v="333" actId="20577"/>
          <ac:spMkLst>
            <pc:docMk/>
            <pc:sldMk cId="865106930" sldId="338"/>
            <ac:spMk id="2" creationId="{B956E45A-FEA6-475A-B6F8-1A976E169975}"/>
          </ac:spMkLst>
        </pc:spChg>
        <pc:spChg chg="mod">
          <ac:chgData name="Gustavo Adolfo Colimba Chiran" userId="S::gustavoacolimba@javeriana.edu.co::d15f8085-7a39-4364-9fa9-694997bf1382" providerId="AD" clId="Web-{059633DD-19A4-4CA9-B36D-00E53AB6E666}" dt="2021-09-23T22:23:09.575" v="349" actId="1076"/>
          <ac:spMkLst>
            <pc:docMk/>
            <pc:sldMk cId="865106930" sldId="338"/>
            <ac:spMk id="3" creationId="{580DF081-164E-46C2-B216-22763F913BA9}"/>
          </ac:spMkLst>
        </pc:spChg>
        <pc:spChg chg="mod">
          <ac:chgData name="Gustavo Adolfo Colimba Chiran" userId="S::gustavoacolimba@javeriana.edu.co::d15f8085-7a39-4364-9fa9-694997bf1382" providerId="AD" clId="Web-{059633DD-19A4-4CA9-B36D-00E53AB6E666}" dt="2021-09-23T22:23:34.560" v="361" actId="20577"/>
          <ac:spMkLst>
            <pc:docMk/>
            <pc:sldMk cId="865106930" sldId="338"/>
            <ac:spMk id="4" creationId="{8D4E23EE-0A45-4B77-85BE-3CE99CAEEED5}"/>
          </ac:spMkLst>
        </pc:spChg>
        <pc:spChg chg="mod">
          <ac:chgData name="Gustavo Adolfo Colimba Chiran" userId="S::gustavoacolimba@javeriana.edu.co::d15f8085-7a39-4364-9fa9-694997bf1382" providerId="AD" clId="Web-{059633DD-19A4-4CA9-B36D-00E53AB6E666}" dt="2021-09-23T22:32:13.339" v="398" actId="1076"/>
          <ac:spMkLst>
            <pc:docMk/>
            <pc:sldMk cId="865106930" sldId="338"/>
            <ac:spMk id="9" creationId="{5F1BB3DB-87AC-459E-ABD3-E4036525C55F}"/>
          </ac:spMkLst>
        </pc:spChg>
        <pc:picChg chg="add mod">
          <ac:chgData name="Gustavo Adolfo Colimba Chiran" userId="S::gustavoacolimba@javeriana.edu.co::d15f8085-7a39-4364-9fa9-694997bf1382" providerId="AD" clId="Web-{059633DD-19A4-4CA9-B36D-00E53AB6E666}" dt="2021-09-23T22:30:00.413" v="390" actId="14100"/>
          <ac:picMkLst>
            <pc:docMk/>
            <pc:sldMk cId="865106930" sldId="338"/>
            <ac:picMk id="5" creationId="{6AE6D8E5-5FFE-4370-9188-A9BAA1BFE532}"/>
          </ac:picMkLst>
        </pc:picChg>
        <pc:picChg chg="add mod">
          <ac:chgData name="Gustavo Adolfo Colimba Chiran" userId="S::gustavoacolimba@javeriana.edu.co::d15f8085-7a39-4364-9fa9-694997bf1382" providerId="AD" clId="Web-{059633DD-19A4-4CA9-B36D-00E53AB6E666}" dt="2021-09-23T22:31:32.494" v="397" actId="1076"/>
          <ac:picMkLst>
            <pc:docMk/>
            <pc:sldMk cId="865106930" sldId="338"/>
            <ac:picMk id="6" creationId="{2008EFC0-C0B6-4907-9BF7-15F6D1414C2C}"/>
          </ac:picMkLst>
        </pc:picChg>
        <pc:picChg chg="del">
          <ac:chgData name="Gustavo Adolfo Colimba Chiran" userId="S::gustavoacolimba@javeriana.edu.co::d15f8085-7a39-4364-9fa9-694997bf1382" providerId="AD" clId="Web-{059633DD-19A4-4CA9-B36D-00E53AB6E666}" dt="2021-09-23T22:18:04.285" v="292"/>
          <ac:picMkLst>
            <pc:docMk/>
            <pc:sldMk cId="865106930" sldId="338"/>
            <ac:picMk id="7" creationId="{8A98EC2A-3137-4BC5-A986-E52A85C440D4}"/>
          </ac:picMkLst>
        </pc:picChg>
        <pc:picChg chg="add mod">
          <ac:chgData name="Gustavo Adolfo Colimba Chiran" userId="S::gustavoacolimba@javeriana.edu.co::d15f8085-7a39-4364-9fa9-694997bf1382" providerId="AD" clId="Web-{059633DD-19A4-4CA9-B36D-00E53AB6E666}" dt="2021-09-23T22:32:27.933" v="400" actId="1076"/>
          <ac:picMkLst>
            <pc:docMk/>
            <pc:sldMk cId="865106930" sldId="338"/>
            <ac:picMk id="8" creationId="{746DD259-8F8B-44D7-B661-25EF2F40189E}"/>
          </ac:picMkLst>
        </pc:picChg>
        <pc:picChg chg="del">
          <ac:chgData name="Gustavo Adolfo Colimba Chiran" userId="S::gustavoacolimba@javeriana.edu.co::d15f8085-7a39-4364-9fa9-694997bf1382" providerId="AD" clId="Web-{059633DD-19A4-4CA9-B36D-00E53AB6E666}" dt="2021-09-23T22:18:06.301" v="293"/>
          <ac:picMkLst>
            <pc:docMk/>
            <pc:sldMk cId="865106930" sldId="338"/>
            <ac:picMk id="10" creationId="{246B6F3D-6BBB-4650-9B42-9CE9A312884D}"/>
          </ac:picMkLst>
        </pc:picChg>
        <pc:picChg chg="del">
          <ac:chgData name="Gustavo Adolfo Colimba Chiran" userId="S::gustavoacolimba@javeriana.edu.co::d15f8085-7a39-4364-9fa9-694997bf1382" providerId="AD" clId="Web-{059633DD-19A4-4CA9-B36D-00E53AB6E666}" dt="2021-09-23T22:22:23.355" v="334"/>
          <ac:picMkLst>
            <pc:docMk/>
            <pc:sldMk cId="865106930" sldId="338"/>
            <ac:picMk id="12" creationId="{36522ADA-7C39-43D9-9F85-E4DFCA799EFE}"/>
          </ac:picMkLst>
        </pc:picChg>
      </pc:sldChg>
    </pc:docChg>
  </pc:docChgLst>
  <pc:docChgLst>
    <pc:chgData name="Gustavo Adolfo Colimba Chiran" userId="S::gustavoacolimba@javeriana.edu.co::d15f8085-7a39-4364-9fa9-694997bf1382" providerId="AD" clId="Web-{282E0331-32A7-4E4A-84E7-728AEE18C5A3}"/>
    <pc:docChg chg="modSld">
      <pc:chgData name="Gustavo Adolfo Colimba Chiran" userId="S::gustavoacolimba@javeriana.edu.co::d15f8085-7a39-4364-9fa9-694997bf1382" providerId="AD" clId="Web-{282E0331-32A7-4E4A-84E7-728AEE18C5A3}" dt="2021-10-18T02:26:21.988" v="1"/>
      <pc:docMkLst>
        <pc:docMk/>
      </pc:docMkLst>
      <pc:sldChg chg="addSp delSp">
        <pc:chgData name="Gustavo Adolfo Colimba Chiran" userId="S::gustavoacolimba@javeriana.edu.co::d15f8085-7a39-4364-9fa9-694997bf1382" providerId="AD" clId="Web-{282E0331-32A7-4E4A-84E7-728AEE18C5A3}" dt="2021-10-18T02:26:21.988" v="1"/>
        <pc:sldMkLst>
          <pc:docMk/>
          <pc:sldMk cId="3403163426" sldId="340"/>
        </pc:sldMkLst>
        <pc:spChg chg="add del">
          <ac:chgData name="Gustavo Adolfo Colimba Chiran" userId="S::gustavoacolimba@javeriana.edu.co::d15f8085-7a39-4364-9fa9-694997bf1382" providerId="AD" clId="Web-{282E0331-32A7-4E4A-84E7-728AEE18C5A3}" dt="2021-10-18T02:26:21.988" v="1"/>
          <ac:spMkLst>
            <pc:docMk/>
            <pc:sldMk cId="3403163426" sldId="340"/>
            <ac:spMk id="3" creationId="{FCB8C892-E499-4785-9438-ACFE7804F11E}"/>
          </ac:spMkLst>
        </pc:spChg>
      </pc:sldChg>
    </pc:docChg>
  </pc:docChgLst>
  <pc:docChgLst>
    <pc:chgData name="Jonathan Maldonado Rodriguez" userId="S::j.maldonador@javeriana.edu.co::9210e77b-08ef-4227-8ed1-8a6e60c4a7e2" providerId="AD" clId="Web-{024C3189-185B-A4BB-54DF-79AA30711DC4}"/>
    <pc:docChg chg="addSld modSld">
      <pc:chgData name="Jonathan Maldonado Rodriguez" userId="S::j.maldonador@javeriana.edu.co::9210e77b-08ef-4227-8ed1-8a6e60c4a7e2" providerId="AD" clId="Web-{024C3189-185B-A4BB-54DF-79AA30711DC4}" dt="2021-10-21T02:11:43.771" v="74" actId="20577"/>
      <pc:docMkLst>
        <pc:docMk/>
      </pc:docMkLst>
      <pc:sldChg chg="addSp delSp modSp add mod replId modClrScheme chgLayout">
        <pc:chgData name="Jonathan Maldonado Rodriguez" userId="S::j.maldonador@javeriana.edu.co::9210e77b-08ef-4227-8ed1-8a6e60c4a7e2" providerId="AD" clId="Web-{024C3189-185B-A4BB-54DF-79AA30711DC4}" dt="2021-10-21T02:11:43.771" v="74" actId="20577"/>
        <pc:sldMkLst>
          <pc:docMk/>
          <pc:sldMk cId="2560640948" sldId="350"/>
        </pc:sldMkLst>
        <pc:spChg chg="mod ord">
          <ac:chgData name="Jonathan Maldonado Rodriguez" userId="S::j.maldonador@javeriana.edu.co::9210e77b-08ef-4227-8ed1-8a6e60c4a7e2" providerId="AD" clId="Web-{024C3189-185B-A4BB-54DF-79AA30711DC4}" dt="2021-10-21T02:11:43.771" v="74" actId="20577"/>
          <ac:spMkLst>
            <pc:docMk/>
            <pc:sldMk cId="2560640948" sldId="350"/>
            <ac:spMk id="2" creationId="{3510A38B-41C9-4BB7-A278-A368C7A3BA83}"/>
          </ac:spMkLst>
        </pc:spChg>
        <pc:spChg chg="add mod ord">
          <ac:chgData name="Jonathan Maldonado Rodriguez" userId="S::j.maldonador@javeriana.edu.co::9210e77b-08ef-4227-8ed1-8a6e60c4a7e2" providerId="AD" clId="Web-{024C3189-185B-A4BB-54DF-79AA30711DC4}" dt="2021-10-21T02:10:30.864" v="58" actId="20577"/>
          <ac:spMkLst>
            <pc:docMk/>
            <pc:sldMk cId="2560640948" sldId="350"/>
            <ac:spMk id="27" creationId="{83B93CC6-E59F-4D3A-88E2-F5336A6B1CC2}"/>
          </ac:spMkLst>
        </pc:spChg>
        <pc:graphicFrameChg chg="del">
          <ac:chgData name="Jonathan Maldonado Rodriguez" userId="S::j.maldonador@javeriana.edu.co::9210e77b-08ef-4227-8ed1-8a6e60c4a7e2" providerId="AD" clId="Web-{024C3189-185B-A4BB-54DF-79AA30711DC4}" dt="2021-10-21T01:49:43.870" v="2"/>
          <ac:graphicFrameMkLst>
            <pc:docMk/>
            <pc:sldMk cId="2560640948" sldId="350"/>
            <ac:graphicFrameMk id="600" creationId="{C631B812-5F0B-4EED-AB0B-0FB761EC801F}"/>
          </ac:graphicFrameMkLst>
        </pc:graphicFrameChg>
        <pc:picChg chg="del">
          <ac:chgData name="Jonathan Maldonado Rodriguez" userId="S::j.maldonador@javeriana.edu.co::9210e77b-08ef-4227-8ed1-8a6e60c4a7e2" providerId="AD" clId="Web-{024C3189-185B-A4BB-54DF-79AA30711DC4}" dt="2021-10-21T01:49:22.807" v="1"/>
          <ac:picMkLst>
            <pc:docMk/>
            <pc:sldMk cId="2560640948" sldId="350"/>
            <ac:picMk id="2536" creationId="{7827D63A-9EFD-4296-95A3-A590E51B1BB2}"/>
          </ac:picMkLst>
        </pc:picChg>
      </pc:sldChg>
    </pc:docChg>
  </pc:docChgLst>
  <pc:docChgLst>
    <pc:chgData name="Gustavo Adolfo Colimba Chiran" userId="S::gustavoacolimba@javeriana.edu.co::d15f8085-7a39-4364-9fa9-694997bf1382" providerId="AD" clId="Web-{33A8F0EC-BCE8-441D-9543-D322A7BBAB66}"/>
    <pc:docChg chg="modSld">
      <pc:chgData name="Gustavo Adolfo Colimba Chiran" userId="S::gustavoacolimba@javeriana.edu.co::d15f8085-7a39-4364-9fa9-694997bf1382" providerId="AD" clId="Web-{33A8F0EC-BCE8-441D-9543-D322A7BBAB66}" dt="2021-10-18T01:31:55.291" v="0"/>
      <pc:docMkLst>
        <pc:docMk/>
      </pc:docMkLst>
      <pc:sldChg chg="delSp">
        <pc:chgData name="Gustavo Adolfo Colimba Chiran" userId="S::gustavoacolimba@javeriana.edu.co::d15f8085-7a39-4364-9fa9-694997bf1382" providerId="AD" clId="Web-{33A8F0EC-BCE8-441D-9543-D322A7BBAB66}" dt="2021-10-18T01:31:55.291" v="0"/>
        <pc:sldMkLst>
          <pc:docMk/>
          <pc:sldMk cId="3403163426" sldId="340"/>
        </pc:sldMkLst>
        <pc:graphicFrameChg chg="del">
          <ac:chgData name="Gustavo Adolfo Colimba Chiran" userId="S::gustavoacolimba@javeriana.edu.co::d15f8085-7a39-4364-9fa9-694997bf1382" providerId="AD" clId="Web-{33A8F0EC-BCE8-441D-9543-D322A7BBAB66}" dt="2021-10-18T01:31:55.291" v="0"/>
          <ac:graphicFrameMkLst>
            <pc:docMk/>
            <pc:sldMk cId="3403163426" sldId="340"/>
            <ac:graphicFrameMk id="5" creationId="{2C874E3E-515C-4FD6-AFE1-E091AED244D3}"/>
          </ac:graphicFrameMkLst>
        </pc:graphicFrameChg>
      </pc:sldChg>
    </pc:docChg>
  </pc:docChgLst>
  <pc:docChgLst>
    <pc:chgData name="Andrés Felipe Vargas Monroy" userId="S::andres.vargasm@javeriana.edu.co::abab0b66-c7ae-417a-9f0f-6f1530527033" providerId="AD" clId="Web-{7467E943-A39B-4D57-9B39-2199B03C6181}"/>
    <pc:docChg chg="modSld sldOrd">
      <pc:chgData name="Andrés Felipe Vargas Monroy" userId="S::andres.vargasm@javeriana.edu.co::abab0b66-c7ae-417a-9f0f-6f1530527033" providerId="AD" clId="Web-{7467E943-A39B-4D57-9B39-2199B03C6181}" dt="2021-08-10T01:05:50.070" v="17"/>
      <pc:docMkLst>
        <pc:docMk/>
      </pc:docMkLst>
      <pc:sldChg chg="modSp ord">
        <pc:chgData name="Andrés Felipe Vargas Monroy" userId="S::andres.vargasm@javeriana.edu.co::abab0b66-c7ae-417a-9f0f-6f1530527033" providerId="AD" clId="Web-{7467E943-A39B-4D57-9B39-2199B03C6181}" dt="2021-08-10T01:05:50.070" v="17"/>
        <pc:sldMkLst>
          <pc:docMk/>
          <pc:sldMk cId="3312779633" sldId="264"/>
        </pc:sldMkLst>
        <pc:spChg chg="mod">
          <ac:chgData name="Andrés Felipe Vargas Monroy" userId="S::andres.vargasm@javeriana.edu.co::abab0b66-c7ae-417a-9f0f-6f1530527033" providerId="AD" clId="Web-{7467E943-A39B-4D57-9B39-2199B03C6181}" dt="2021-08-10T01:04:47.348" v="16" actId="20577"/>
          <ac:spMkLst>
            <pc:docMk/>
            <pc:sldMk cId="3312779633" sldId="264"/>
            <ac:spMk id="3" creationId="{95883087-271E-4AF8-849A-3C9013DFD555}"/>
          </ac:spMkLst>
        </pc:spChg>
      </pc:sldChg>
      <pc:sldChg chg="modSp">
        <pc:chgData name="Andrés Felipe Vargas Monroy" userId="S::andres.vargasm@javeriana.edu.co::abab0b66-c7ae-417a-9f0f-6f1530527033" providerId="AD" clId="Web-{7467E943-A39B-4D57-9B39-2199B03C6181}" dt="2021-08-10T01:04:38.972" v="11" actId="20577"/>
        <pc:sldMkLst>
          <pc:docMk/>
          <pc:sldMk cId="4262296298" sldId="266"/>
        </pc:sldMkLst>
        <pc:spChg chg="mod">
          <ac:chgData name="Andrés Felipe Vargas Monroy" userId="S::andres.vargasm@javeriana.edu.co::abab0b66-c7ae-417a-9f0f-6f1530527033" providerId="AD" clId="Web-{7467E943-A39B-4D57-9B39-2199B03C6181}" dt="2021-08-10T01:04:38.972" v="11" actId="20577"/>
          <ac:spMkLst>
            <pc:docMk/>
            <pc:sldMk cId="4262296298" sldId="266"/>
            <ac:spMk id="3" creationId="{5CE03F97-EF30-4F68-9149-461A067B5510}"/>
          </ac:spMkLst>
        </pc:spChg>
      </pc:sldChg>
      <pc:sldChg chg="modSp">
        <pc:chgData name="Andrés Felipe Vargas Monroy" userId="S::andres.vargasm@javeriana.edu.co::abab0b66-c7ae-417a-9f0f-6f1530527033" providerId="AD" clId="Web-{7467E943-A39B-4D57-9B39-2199B03C6181}" dt="2021-08-10T01:04:20.877" v="5" actId="20577"/>
        <pc:sldMkLst>
          <pc:docMk/>
          <pc:sldMk cId="3200753984" sldId="273"/>
        </pc:sldMkLst>
        <pc:spChg chg="mod">
          <ac:chgData name="Andrés Felipe Vargas Monroy" userId="S::andres.vargasm@javeriana.edu.co::abab0b66-c7ae-417a-9f0f-6f1530527033" providerId="AD" clId="Web-{7467E943-A39B-4D57-9B39-2199B03C6181}" dt="2021-08-10T01:04:20.877" v="5" actId="20577"/>
          <ac:spMkLst>
            <pc:docMk/>
            <pc:sldMk cId="3200753984" sldId="273"/>
            <ac:spMk id="8" creationId="{957B1B6F-D5BC-4AFD-B17E-45EC38DD20DF}"/>
          </ac:spMkLst>
        </pc:spChg>
      </pc:sldChg>
    </pc:docChg>
  </pc:docChgLst>
  <pc:docChgLst>
    <pc:chgData name="Andrés Felipe Vargas Monroy" userId="S::andres.vargasm@javeriana.edu.co::abab0b66-c7ae-417a-9f0f-6f1530527033" providerId="AD" clId="Web-{5BC7E4D7-D87D-6841-09A5-71301CED3CB6}"/>
    <pc:docChg chg="addSld modSld">
      <pc:chgData name="Andrés Felipe Vargas Monroy" userId="S::andres.vargasm@javeriana.edu.co::abab0b66-c7ae-417a-9f0f-6f1530527033" providerId="AD" clId="Web-{5BC7E4D7-D87D-6841-09A5-71301CED3CB6}" dt="2021-08-13T02:17:06.997" v="497" actId="20577"/>
      <pc:docMkLst>
        <pc:docMk/>
      </pc:docMkLst>
      <pc:sldChg chg="addSp delSp modSp addAnim delAnim modAnim">
        <pc:chgData name="Andrés Felipe Vargas Monroy" userId="S::andres.vargasm@javeriana.edu.co::abab0b66-c7ae-417a-9f0f-6f1530527033" providerId="AD" clId="Web-{5BC7E4D7-D87D-6841-09A5-71301CED3CB6}" dt="2021-08-13T01:05:24.735" v="399"/>
        <pc:sldMkLst>
          <pc:docMk/>
          <pc:sldMk cId="4262296298" sldId="266"/>
        </pc:sldMkLst>
        <pc:spChg chg="mod">
          <ac:chgData name="Andrés Felipe Vargas Monroy" userId="S::andres.vargasm@javeriana.edu.co::abab0b66-c7ae-417a-9f0f-6f1530527033" providerId="AD" clId="Web-{5BC7E4D7-D87D-6841-09A5-71301CED3CB6}" dt="2021-08-13T00:38:11.974" v="6" actId="20577"/>
          <ac:spMkLst>
            <pc:docMk/>
            <pc:sldMk cId="4262296298" sldId="266"/>
            <ac:spMk id="2" creationId="{F1951EEE-7AAD-4122-BFBC-37B0DEEED5BE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3:52.342" v="194" actId="20577"/>
          <ac:spMkLst>
            <pc:docMk/>
            <pc:sldMk cId="4262296298" sldId="266"/>
            <ac:spMk id="4" creationId="{2008934E-53BF-43D1-B90F-E220B6E88BBC}"/>
          </ac:spMkLst>
        </pc:spChg>
        <pc:spChg chg="add mod topLvl">
          <ac:chgData name="Andrés Felipe Vargas Monroy" userId="S::andres.vargasm@javeriana.edu.co::abab0b66-c7ae-417a-9f0f-6f1530527033" providerId="AD" clId="Web-{5BC7E4D7-D87D-6841-09A5-71301CED3CB6}" dt="2021-08-13T00:54:33.547" v="231" actId="1076"/>
          <ac:spMkLst>
            <pc:docMk/>
            <pc:sldMk cId="4262296298" sldId="266"/>
            <ac:spMk id="5" creationId="{B97A107B-C7B8-40E1-B241-E3FCC162A784}"/>
          </ac:spMkLst>
        </pc:spChg>
        <pc:spChg chg="add mod topLvl">
          <ac:chgData name="Andrés Felipe Vargas Monroy" userId="S::andres.vargasm@javeriana.edu.co::abab0b66-c7ae-417a-9f0f-6f1530527033" providerId="AD" clId="Web-{5BC7E4D7-D87D-6841-09A5-71301CED3CB6}" dt="2021-08-13T00:54:47.938" v="246" actId="1076"/>
          <ac:spMkLst>
            <pc:docMk/>
            <pc:sldMk cId="4262296298" sldId="266"/>
            <ac:spMk id="6" creationId="{73E12817-E281-4FD7-975B-01DA62610BA3}"/>
          </ac:spMkLst>
        </pc:spChg>
        <pc:spChg chg="add mod topLvl">
          <ac:chgData name="Andrés Felipe Vargas Monroy" userId="S::andres.vargasm@javeriana.edu.co::abab0b66-c7ae-417a-9f0f-6f1530527033" providerId="AD" clId="Web-{5BC7E4D7-D87D-6841-09A5-71301CED3CB6}" dt="2021-08-13T00:54:47.953" v="247" actId="1076"/>
          <ac:spMkLst>
            <pc:docMk/>
            <pc:sldMk cId="4262296298" sldId="266"/>
            <ac:spMk id="7" creationId="{74C94C28-2DF8-46A5-8291-FFBBF90D131D}"/>
          </ac:spMkLst>
        </pc:spChg>
        <pc:spChg chg="add mod topLvl">
          <ac:chgData name="Andrés Felipe Vargas Monroy" userId="S::andres.vargasm@javeriana.edu.co::abab0b66-c7ae-417a-9f0f-6f1530527033" providerId="AD" clId="Web-{5BC7E4D7-D87D-6841-09A5-71301CED3CB6}" dt="2021-08-13T00:54:47.953" v="248" actId="1076"/>
          <ac:spMkLst>
            <pc:docMk/>
            <pc:sldMk cId="4262296298" sldId="266"/>
            <ac:spMk id="8" creationId="{9EF74E44-0A7B-4A15-85C3-A85FFD157DFC}"/>
          </ac:spMkLst>
        </pc:spChg>
        <pc:spChg chg="add mod topLvl">
          <ac:chgData name="Andrés Felipe Vargas Monroy" userId="S::andres.vargasm@javeriana.edu.co::abab0b66-c7ae-417a-9f0f-6f1530527033" providerId="AD" clId="Web-{5BC7E4D7-D87D-6841-09A5-71301CED3CB6}" dt="2021-08-13T00:54:47.969" v="249" actId="1076"/>
          <ac:spMkLst>
            <pc:docMk/>
            <pc:sldMk cId="4262296298" sldId="266"/>
            <ac:spMk id="9" creationId="{AB7C3DBE-EB7E-4D89-AAA6-FC69DA6C3DA7}"/>
          </ac:spMkLst>
        </pc:spChg>
        <pc:spChg chg="add mod topLvl">
          <ac:chgData name="Andrés Felipe Vargas Monroy" userId="S::andres.vargasm@javeriana.edu.co::abab0b66-c7ae-417a-9f0f-6f1530527033" providerId="AD" clId="Web-{5BC7E4D7-D87D-6841-09A5-71301CED3CB6}" dt="2021-08-13T00:54:54.906" v="259" actId="1076"/>
          <ac:spMkLst>
            <pc:docMk/>
            <pc:sldMk cId="4262296298" sldId="266"/>
            <ac:spMk id="10" creationId="{E9B79ACB-B3FB-4B53-A855-1FB4548E7EF7}"/>
          </ac:spMkLst>
        </pc:spChg>
        <pc:spChg chg="add mod topLvl">
          <ac:chgData name="Andrés Felipe Vargas Monroy" userId="S::andres.vargasm@javeriana.edu.co::abab0b66-c7ae-417a-9f0f-6f1530527033" providerId="AD" clId="Web-{5BC7E4D7-D87D-6841-09A5-71301CED3CB6}" dt="2021-08-13T00:54:54.922" v="260" actId="1076"/>
          <ac:spMkLst>
            <pc:docMk/>
            <pc:sldMk cId="4262296298" sldId="266"/>
            <ac:spMk id="11" creationId="{8E0E33AB-4B66-4E1C-B119-80E7781A1077}"/>
          </ac:spMkLst>
        </pc:spChg>
        <pc:spChg chg="add mod topLvl">
          <ac:chgData name="Andrés Felipe Vargas Monroy" userId="S::andres.vargasm@javeriana.edu.co::abab0b66-c7ae-417a-9f0f-6f1530527033" providerId="AD" clId="Web-{5BC7E4D7-D87D-6841-09A5-71301CED3CB6}" dt="2021-08-13T00:54:54.922" v="261" actId="1076"/>
          <ac:spMkLst>
            <pc:docMk/>
            <pc:sldMk cId="4262296298" sldId="266"/>
            <ac:spMk id="12" creationId="{53EF78C5-EB7F-4315-BCA3-19112B20301F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4:54.938" v="262" actId="1076"/>
          <ac:spMkLst>
            <pc:docMk/>
            <pc:sldMk cId="4262296298" sldId="266"/>
            <ac:spMk id="14" creationId="{260E911B-BBD8-45D3-B684-34B58EF51D5C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4:54.953" v="263" actId="1076"/>
          <ac:spMkLst>
            <pc:docMk/>
            <pc:sldMk cId="4262296298" sldId="266"/>
            <ac:spMk id="15" creationId="{EBCD0E57-E9FE-4DCD-A27E-35BF39115968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4:54.953" v="264" actId="1076"/>
          <ac:spMkLst>
            <pc:docMk/>
            <pc:sldMk cId="4262296298" sldId="266"/>
            <ac:spMk id="16" creationId="{D967C803-2081-42B9-AE63-9FC71D91D583}"/>
          </ac:spMkLst>
        </pc:spChg>
        <pc:spChg chg="add del">
          <ac:chgData name="Andrés Felipe Vargas Monroy" userId="S::andres.vargasm@javeriana.edu.co::abab0b66-c7ae-417a-9f0f-6f1530527033" providerId="AD" clId="Web-{5BC7E4D7-D87D-6841-09A5-71301CED3CB6}" dt="2021-08-13T00:51:48.464" v="145"/>
          <ac:spMkLst>
            <pc:docMk/>
            <pc:sldMk cId="4262296298" sldId="266"/>
            <ac:spMk id="17" creationId="{7C5BE471-4332-48EA-8F9F-A4843FE2F0FF}"/>
          </ac:spMkLst>
        </pc:spChg>
        <pc:spChg chg="add del">
          <ac:chgData name="Andrés Felipe Vargas Monroy" userId="S::andres.vargasm@javeriana.edu.co::abab0b66-c7ae-417a-9f0f-6f1530527033" providerId="AD" clId="Web-{5BC7E4D7-D87D-6841-09A5-71301CED3CB6}" dt="2021-08-13T00:51:48.464" v="144"/>
          <ac:spMkLst>
            <pc:docMk/>
            <pc:sldMk cId="4262296298" sldId="266"/>
            <ac:spMk id="18" creationId="{C69B4086-8C6B-4C2D-9316-9D786685C741}"/>
          </ac:spMkLst>
        </pc:spChg>
        <pc:spChg chg="add del">
          <ac:chgData name="Andrés Felipe Vargas Monroy" userId="S::andres.vargasm@javeriana.edu.co::abab0b66-c7ae-417a-9f0f-6f1530527033" providerId="AD" clId="Web-{5BC7E4D7-D87D-6841-09A5-71301CED3CB6}" dt="2021-08-13T00:51:48.464" v="143"/>
          <ac:spMkLst>
            <pc:docMk/>
            <pc:sldMk cId="4262296298" sldId="266"/>
            <ac:spMk id="19" creationId="{CEF11791-68E5-4779-BEBA-200DD980C125}"/>
          </ac:spMkLst>
        </pc:spChg>
        <pc:spChg chg="add del">
          <ac:chgData name="Andrés Felipe Vargas Monroy" userId="S::andres.vargasm@javeriana.edu.co::abab0b66-c7ae-417a-9f0f-6f1530527033" providerId="AD" clId="Web-{5BC7E4D7-D87D-6841-09A5-71301CED3CB6}" dt="2021-08-13T00:51:48.464" v="142"/>
          <ac:spMkLst>
            <pc:docMk/>
            <pc:sldMk cId="4262296298" sldId="266"/>
            <ac:spMk id="20" creationId="{5C9DD9E4-A856-4BBB-87D7-3C7D4C115447}"/>
          </ac:spMkLst>
        </pc:spChg>
        <pc:spChg chg="add del">
          <ac:chgData name="Andrés Felipe Vargas Monroy" userId="S::andres.vargasm@javeriana.edu.co::abab0b66-c7ae-417a-9f0f-6f1530527033" providerId="AD" clId="Web-{5BC7E4D7-D87D-6841-09A5-71301CED3CB6}" dt="2021-08-13T00:51:48.464" v="141"/>
          <ac:spMkLst>
            <pc:docMk/>
            <pc:sldMk cId="4262296298" sldId="266"/>
            <ac:spMk id="21" creationId="{C46CB173-D3FC-4DEF-BFD8-CF04F4C56C40}"/>
          </ac:spMkLst>
        </pc:spChg>
        <pc:spChg chg="add del">
          <ac:chgData name="Andrés Felipe Vargas Monroy" userId="S::andres.vargasm@javeriana.edu.co::abab0b66-c7ae-417a-9f0f-6f1530527033" providerId="AD" clId="Web-{5BC7E4D7-D87D-6841-09A5-71301CED3CB6}" dt="2021-08-13T00:51:48.464" v="140"/>
          <ac:spMkLst>
            <pc:docMk/>
            <pc:sldMk cId="4262296298" sldId="266"/>
            <ac:spMk id="22" creationId="{0B95CA3F-F2AE-46AD-9EF8-3B87D9A84E56}"/>
          </ac:spMkLst>
        </pc:spChg>
        <pc:spChg chg="add del">
          <ac:chgData name="Andrés Felipe Vargas Monroy" userId="S::andres.vargasm@javeriana.edu.co::abab0b66-c7ae-417a-9f0f-6f1530527033" providerId="AD" clId="Web-{5BC7E4D7-D87D-6841-09A5-71301CED3CB6}" dt="2021-08-13T00:51:48.464" v="139"/>
          <ac:spMkLst>
            <pc:docMk/>
            <pc:sldMk cId="4262296298" sldId="266"/>
            <ac:spMk id="23" creationId="{A497CCCD-53FC-4EB9-895E-CD2A3D6905A9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4:54.969" v="265" actId="1076"/>
          <ac:spMkLst>
            <pc:docMk/>
            <pc:sldMk cId="4262296298" sldId="266"/>
            <ac:spMk id="24" creationId="{F2A1DBC3-0E1B-44D4-A72D-D89224372D16}"/>
          </ac:spMkLst>
        </pc:spChg>
        <pc:spChg chg="add del mod">
          <ac:chgData name="Andrés Felipe Vargas Monroy" userId="S::andres.vargasm@javeriana.edu.co::abab0b66-c7ae-417a-9f0f-6f1530527033" providerId="AD" clId="Web-{5BC7E4D7-D87D-6841-09A5-71301CED3CB6}" dt="2021-08-13T00:52:37.153" v="170"/>
          <ac:spMkLst>
            <pc:docMk/>
            <pc:sldMk cId="4262296298" sldId="266"/>
            <ac:spMk id="25" creationId="{F24BE004-EB8F-4ECD-B98E-24921AF1443A}"/>
          </ac:spMkLst>
        </pc:spChg>
        <pc:spChg chg="add del mod">
          <ac:chgData name="Andrés Felipe Vargas Monroy" userId="S::andres.vargasm@javeriana.edu.co::abab0b66-c7ae-417a-9f0f-6f1530527033" providerId="AD" clId="Web-{5BC7E4D7-D87D-6841-09A5-71301CED3CB6}" dt="2021-08-13T00:52:40.247" v="171"/>
          <ac:spMkLst>
            <pc:docMk/>
            <pc:sldMk cId="4262296298" sldId="266"/>
            <ac:spMk id="26" creationId="{DA2EA66D-1F18-4C4C-B83C-B6D9A3D2D842}"/>
          </ac:spMkLst>
        </pc:spChg>
        <pc:spChg chg="add del mod">
          <ac:chgData name="Andrés Felipe Vargas Monroy" userId="S::andres.vargasm@javeriana.edu.co::abab0b66-c7ae-417a-9f0f-6f1530527033" providerId="AD" clId="Web-{5BC7E4D7-D87D-6841-09A5-71301CED3CB6}" dt="2021-08-13T00:53:34.936" v="188"/>
          <ac:spMkLst>
            <pc:docMk/>
            <pc:sldMk cId="4262296298" sldId="266"/>
            <ac:spMk id="27" creationId="{65882B64-0B3C-4EC3-BEAF-8E148B41177F}"/>
          </ac:spMkLst>
        </pc:spChg>
        <pc:spChg chg="add del mod">
          <ac:chgData name="Andrés Felipe Vargas Monroy" userId="S::andres.vargasm@javeriana.edu.co::abab0b66-c7ae-417a-9f0f-6f1530527033" providerId="AD" clId="Web-{5BC7E4D7-D87D-6841-09A5-71301CED3CB6}" dt="2021-08-13T00:52:11.808" v="160"/>
          <ac:spMkLst>
            <pc:docMk/>
            <pc:sldMk cId="4262296298" sldId="266"/>
            <ac:spMk id="28" creationId="{9F23C17A-A378-4040-ABBA-069A65DB95DB}"/>
          </ac:spMkLst>
        </pc:spChg>
        <pc:spChg chg="add del mod">
          <ac:chgData name="Andrés Felipe Vargas Monroy" userId="S::andres.vargasm@javeriana.edu.co::abab0b66-c7ae-417a-9f0f-6f1530527033" providerId="AD" clId="Web-{5BC7E4D7-D87D-6841-09A5-71301CED3CB6}" dt="2021-08-13T00:52:13.027" v="161"/>
          <ac:spMkLst>
            <pc:docMk/>
            <pc:sldMk cId="4262296298" sldId="266"/>
            <ac:spMk id="29" creationId="{39433847-C9B4-4525-9863-0F08387F5FBE}"/>
          </ac:spMkLst>
        </pc:spChg>
        <pc:spChg chg="add del mod">
          <ac:chgData name="Andrés Felipe Vargas Monroy" userId="S::andres.vargasm@javeriana.edu.co::abab0b66-c7ae-417a-9f0f-6f1530527033" providerId="AD" clId="Web-{5BC7E4D7-D87D-6841-09A5-71301CED3CB6}" dt="2021-08-13T00:52:14.824" v="162"/>
          <ac:spMkLst>
            <pc:docMk/>
            <pc:sldMk cId="4262296298" sldId="266"/>
            <ac:spMk id="30" creationId="{E211A5B5-9EE7-41D3-B5AE-F3ECBAB4B20D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5:01.704" v="268" actId="1076"/>
          <ac:spMkLst>
            <pc:docMk/>
            <pc:sldMk cId="4262296298" sldId="266"/>
            <ac:spMk id="31" creationId="{2360AC61-97CF-443D-8532-12A8B68B2B28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5:06.360" v="270" actId="1076"/>
          <ac:spMkLst>
            <pc:docMk/>
            <pc:sldMk cId="4262296298" sldId="266"/>
            <ac:spMk id="32" creationId="{05ADE7EA-DB05-4115-8955-4806603A2F45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7:44.364" v="300" actId="14100"/>
          <ac:spMkLst>
            <pc:docMk/>
            <pc:sldMk cId="4262296298" sldId="266"/>
            <ac:spMk id="33" creationId="{F35D4D33-7C68-4094-B36E-BC46B32AB445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7:58.052" v="303" actId="14100"/>
          <ac:spMkLst>
            <pc:docMk/>
            <pc:sldMk cId="4262296298" sldId="266"/>
            <ac:spMk id="34" creationId="{6F818ED0-310B-4030-8156-1EB9ABB6836F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8:19.474" v="311" actId="1076"/>
          <ac:spMkLst>
            <pc:docMk/>
            <pc:sldMk cId="4262296298" sldId="266"/>
            <ac:spMk id="35" creationId="{9BEDCAAD-83DD-4DAC-A4E2-F580D63DDC4A}"/>
          </ac:spMkLst>
        </pc:spChg>
        <pc:spChg chg="add mod">
          <ac:chgData name="Andrés Felipe Vargas Monroy" userId="S::andres.vargasm@javeriana.edu.co::abab0b66-c7ae-417a-9f0f-6f1530527033" providerId="AD" clId="Web-{5BC7E4D7-D87D-6841-09A5-71301CED3CB6}" dt="2021-08-13T00:58:25.287" v="313" actId="1076"/>
          <ac:spMkLst>
            <pc:docMk/>
            <pc:sldMk cId="4262296298" sldId="266"/>
            <ac:spMk id="36" creationId="{F9E0C545-AAC5-4CBC-8A3B-CA5921FECDC6}"/>
          </ac:spMkLst>
        </pc:spChg>
        <pc:grpChg chg="add del">
          <ac:chgData name="Andrés Felipe Vargas Monroy" userId="S::andres.vargasm@javeriana.edu.co::abab0b66-c7ae-417a-9f0f-6f1530527033" providerId="AD" clId="Web-{5BC7E4D7-D87D-6841-09A5-71301CED3CB6}" dt="2021-08-13T00:50:08.508" v="114"/>
          <ac:grpSpMkLst>
            <pc:docMk/>
            <pc:sldMk cId="4262296298" sldId="266"/>
            <ac:grpSpMk id="13" creationId="{CC2B6F12-0C39-4D5F-99B8-76246F1528B2}"/>
          </ac:grpSpMkLst>
        </pc:grpChg>
        <pc:graphicFrameChg chg="del">
          <ac:chgData name="Andrés Felipe Vargas Monroy" userId="S::andres.vargasm@javeriana.edu.co::abab0b66-c7ae-417a-9f0f-6f1530527033" providerId="AD" clId="Web-{5BC7E4D7-D87D-6841-09A5-71301CED3CB6}" dt="2021-08-13T00:38:16.130" v="7"/>
          <ac:graphicFrameMkLst>
            <pc:docMk/>
            <pc:sldMk cId="4262296298" sldId="266"/>
            <ac:graphicFrameMk id="3" creationId="{E1485180-5444-4ED7-8C45-1D8F73CA583E}"/>
          </ac:graphicFrameMkLst>
        </pc:graphicFrameChg>
      </pc:sldChg>
      <pc:sldChg chg="modSp">
        <pc:chgData name="Andrés Felipe Vargas Monroy" userId="S::andres.vargasm@javeriana.edu.co::abab0b66-c7ae-417a-9f0f-6f1530527033" providerId="AD" clId="Web-{5BC7E4D7-D87D-6841-09A5-71301CED3CB6}" dt="2021-08-13T02:16:58.622" v="494" actId="20577"/>
        <pc:sldMkLst>
          <pc:docMk/>
          <pc:sldMk cId="1371591466" sldId="276"/>
        </pc:sldMkLst>
        <pc:spChg chg="mod">
          <ac:chgData name="Andrés Felipe Vargas Monroy" userId="S::andres.vargasm@javeriana.edu.co::abab0b66-c7ae-417a-9f0f-6f1530527033" providerId="AD" clId="Web-{5BC7E4D7-D87D-6841-09A5-71301CED3CB6}" dt="2021-08-13T02:16:58.622" v="494" actId="20577"/>
          <ac:spMkLst>
            <pc:docMk/>
            <pc:sldMk cId="1371591466" sldId="276"/>
            <ac:spMk id="3" creationId="{57AC4C16-9982-450C-8D9E-4CEB7D9392F3}"/>
          </ac:spMkLst>
        </pc:spChg>
      </pc:sldChg>
      <pc:sldChg chg="modSp">
        <pc:chgData name="Andrés Felipe Vargas Monroy" userId="S::andres.vargasm@javeriana.edu.co::abab0b66-c7ae-417a-9f0f-6f1530527033" providerId="AD" clId="Web-{5BC7E4D7-D87D-6841-09A5-71301CED3CB6}" dt="2021-08-13T02:17:06.997" v="497" actId="20577"/>
        <pc:sldMkLst>
          <pc:docMk/>
          <pc:sldMk cId="1699328840" sldId="277"/>
        </pc:sldMkLst>
        <pc:spChg chg="mod">
          <ac:chgData name="Andrés Felipe Vargas Monroy" userId="S::andres.vargasm@javeriana.edu.co::abab0b66-c7ae-417a-9f0f-6f1530527033" providerId="AD" clId="Web-{5BC7E4D7-D87D-6841-09A5-71301CED3CB6}" dt="2021-08-13T02:17:06.997" v="497" actId="20577"/>
          <ac:spMkLst>
            <pc:docMk/>
            <pc:sldMk cId="1699328840" sldId="277"/>
            <ac:spMk id="3" creationId="{57AC4C16-9982-450C-8D9E-4CEB7D9392F3}"/>
          </ac:spMkLst>
        </pc:spChg>
      </pc:sldChg>
      <pc:sldChg chg="delSp modSp">
        <pc:chgData name="Andrés Felipe Vargas Monroy" userId="S::andres.vargasm@javeriana.edu.co::abab0b66-c7ae-417a-9f0f-6f1530527033" providerId="AD" clId="Web-{5BC7E4D7-D87D-6841-09A5-71301CED3CB6}" dt="2021-08-13T01:00:58.760" v="339" actId="20577"/>
        <pc:sldMkLst>
          <pc:docMk/>
          <pc:sldMk cId="904260371" sldId="279"/>
        </pc:sldMkLst>
        <pc:spChg chg="del">
          <ac:chgData name="Andrés Felipe Vargas Monroy" userId="S::andres.vargasm@javeriana.edu.co::abab0b66-c7ae-417a-9f0f-6f1530527033" providerId="AD" clId="Web-{5BC7E4D7-D87D-6841-09A5-71301CED3CB6}" dt="2021-08-13T00:59:18.679" v="323"/>
          <ac:spMkLst>
            <pc:docMk/>
            <pc:sldMk cId="904260371" sldId="279"/>
            <ac:spMk id="7" creationId="{34B99EF4-C17C-45A9-8A40-AF758C24D421}"/>
          </ac:spMkLst>
        </pc:spChg>
        <pc:spChg chg="del">
          <ac:chgData name="Andrés Felipe Vargas Monroy" userId="S::andres.vargasm@javeriana.edu.co::abab0b66-c7ae-417a-9f0f-6f1530527033" providerId="AD" clId="Web-{5BC7E4D7-D87D-6841-09A5-71301CED3CB6}" dt="2021-08-13T00:59:22.210" v="324"/>
          <ac:spMkLst>
            <pc:docMk/>
            <pc:sldMk cId="904260371" sldId="279"/>
            <ac:spMk id="18" creationId="{23359CFC-F199-4ABC-A3FA-3A6804AB7963}"/>
          </ac:spMkLst>
        </pc:spChg>
        <pc:spChg chg="mod">
          <ac:chgData name="Andrés Felipe Vargas Monroy" userId="S::andres.vargasm@javeriana.edu.co::abab0b66-c7ae-417a-9f0f-6f1530527033" providerId="AD" clId="Web-{5BC7E4D7-D87D-6841-09A5-71301CED3CB6}" dt="2021-08-13T00:59:11.538" v="322" actId="20577"/>
          <ac:spMkLst>
            <pc:docMk/>
            <pc:sldMk cId="904260371" sldId="279"/>
            <ac:spMk id="23" creationId="{22C0E17C-60DE-4F3C-9A1B-EC95AF23C706}"/>
          </ac:spMkLst>
        </pc:spChg>
        <pc:spChg chg="mod">
          <ac:chgData name="Andrés Felipe Vargas Monroy" userId="S::andres.vargasm@javeriana.edu.co::abab0b66-c7ae-417a-9f0f-6f1530527033" providerId="AD" clId="Web-{5BC7E4D7-D87D-6841-09A5-71301CED3CB6}" dt="2021-08-13T01:00:58.760" v="339" actId="20577"/>
          <ac:spMkLst>
            <pc:docMk/>
            <pc:sldMk cId="904260371" sldId="279"/>
            <ac:spMk id="37" creationId="{137F0580-4E4A-4F4E-B144-998B46D24730}"/>
          </ac:spMkLst>
        </pc:spChg>
        <pc:spChg chg="mod">
          <ac:chgData name="Andrés Felipe Vargas Monroy" userId="S::andres.vargasm@javeriana.edu.co::abab0b66-c7ae-417a-9f0f-6f1530527033" providerId="AD" clId="Web-{5BC7E4D7-D87D-6841-09A5-71301CED3CB6}" dt="2021-08-13T00:59:31.367" v="328" actId="1076"/>
          <ac:spMkLst>
            <pc:docMk/>
            <pc:sldMk cId="904260371" sldId="279"/>
            <ac:spMk id="38" creationId="{CC578059-3D3A-4360-BA0E-DD74ED446B31}"/>
          </ac:spMkLst>
        </pc:spChg>
      </pc:sldChg>
      <pc:sldChg chg="modSp">
        <pc:chgData name="Andrés Felipe Vargas Monroy" userId="S::andres.vargasm@javeriana.edu.co::abab0b66-c7ae-417a-9f0f-6f1530527033" providerId="AD" clId="Web-{5BC7E4D7-D87D-6841-09A5-71301CED3CB6}" dt="2021-08-13T02:15:32.245" v="482" actId="20577"/>
        <pc:sldMkLst>
          <pc:docMk/>
          <pc:sldMk cId="284433339" sldId="300"/>
        </pc:sldMkLst>
        <pc:spChg chg="mod">
          <ac:chgData name="Andrés Felipe Vargas Monroy" userId="S::andres.vargasm@javeriana.edu.co::abab0b66-c7ae-417a-9f0f-6f1530527033" providerId="AD" clId="Web-{5BC7E4D7-D87D-6841-09A5-71301CED3CB6}" dt="2021-08-13T02:15:13.635" v="481" actId="20577"/>
          <ac:spMkLst>
            <pc:docMk/>
            <pc:sldMk cId="284433339" sldId="300"/>
            <ac:spMk id="47" creationId="{09EA52E5-7090-4B2E-822B-7A0936457F51}"/>
          </ac:spMkLst>
        </pc:spChg>
        <pc:spChg chg="mod">
          <ac:chgData name="Andrés Felipe Vargas Monroy" userId="S::andres.vargasm@javeriana.edu.co::abab0b66-c7ae-417a-9f0f-6f1530527033" providerId="AD" clId="Web-{5BC7E4D7-D87D-6841-09A5-71301CED3CB6}" dt="2021-08-13T02:15:32.245" v="482" actId="20577"/>
          <ac:spMkLst>
            <pc:docMk/>
            <pc:sldMk cId="284433339" sldId="300"/>
            <ac:spMk id="54" creationId="{D3E7420C-5FD2-40C4-B48A-693E76EC625E}"/>
          </ac:spMkLst>
        </pc:spChg>
        <pc:spChg chg="mod">
          <ac:chgData name="Andrés Felipe Vargas Monroy" userId="S::andres.vargasm@javeriana.edu.co::abab0b66-c7ae-417a-9f0f-6f1530527033" providerId="AD" clId="Web-{5BC7E4D7-D87D-6841-09A5-71301CED3CB6}" dt="2021-08-12T23:48:02.956" v="1" actId="20577"/>
          <ac:spMkLst>
            <pc:docMk/>
            <pc:sldMk cId="284433339" sldId="300"/>
            <ac:spMk id="60" creationId="{643BA573-27FE-41D4-9FF5-AEDD088AC898}"/>
          </ac:spMkLst>
        </pc:spChg>
      </pc:sldChg>
      <pc:sldChg chg="modSp">
        <pc:chgData name="Andrés Felipe Vargas Monroy" userId="S::andres.vargasm@javeriana.edu.co::abab0b66-c7ae-417a-9f0f-6f1530527033" providerId="AD" clId="Web-{5BC7E4D7-D87D-6841-09A5-71301CED3CB6}" dt="2021-08-13T02:14:48.353" v="480" actId="20577"/>
        <pc:sldMkLst>
          <pc:docMk/>
          <pc:sldMk cId="4122270682" sldId="302"/>
        </pc:sldMkLst>
        <pc:spChg chg="mod">
          <ac:chgData name="Andrés Felipe Vargas Monroy" userId="S::andres.vargasm@javeriana.edu.co::abab0b66-c7ae-417a-9f0f-6f1530527033" providerId="AD" clId="Web-{5BC7E4D7-D87D-6841-09A5-71301CED3CB6}" dt="2021-08-13T02:14:48.353" v="480" actId="20577"/>
          <ac:spMkLst>
            <pc:docMk/>
            <pc:sldMk cId="4122270682" sldId="302"/>
            <ac:spMk id="8" creationId="{D8DD0B41-4DE9-4B61-9E32-D98ACAC6D782}"/>
          </ac:spMkLst>
        </pc:spChg>
      </pc:sldChg>
      <pc:sldChg chg="modSp add replId">
        <pc:chgData name="Andrés Felipe Vargas Monroy" userId="S::andres.vargasm@javeriana.edu.co::abab0b66-c7ae-417a-9f0f-6f1530527033" providerId="AD" clId="Web-{5BC7E4D7-D87D-6841-09A5-71301CED3CB6}" dt="2021-08-13T00:43:33.951" v="43" actId="1076"/>
        <pc:sldMkLst>
          <pc:docMk/>
          <pc:sldMk cId="2771377166" sldId="306"/>
        </pc:sldMkLst>
        <pc:spChg chg="mod">
          <ac:chgData name="Andrés Felipe Vargas Monroy" userId="S::andres.vargasm@javeriana.edu.co::abab0b66-c7ae-417a-9f0f-6f1530527033" providerId="AD" clId="Web-{5BC7E4D7-D87D-6841-09A5-71301CED3CB6}" dt="2021-08-13T00:40:43.587" v="16" actId="20577"/>
          <ac:spMkLst>
            <pc:docMk/>
            <pc:sldMk cId="2771377166" sldId="306"/>
            <ac:spMk id="2" creationId="{F1951EEE-7AAD-4122-BFBC-37B0DEEED5BE}"/>
          </ac:spMkLst>
        </pc:spChg>
        <pc:graphicFrameChg chg="mod modGraphic">
          <ac:chgData name="Andrés Felipe Vargas Monroy" userId="S::andres.vargasm@javeriana.edu.co::abab0b66-c7ae-417a-9f0f-6f1530527033" providerId="AD" clId="Web-{5BC7E4D7-D87D-6841-09A5-71301CED3CB6}" dt="2021-08-13T00:43:33.951" v="43" actId="1076"/>
          <ac:graphicFrameMkLst>
            <pc:docMk/>
            <pc:sldMk cId="2771377166" sldId="306"/>
            <ac:graphicFrameMk id="3" creationId="{E1485180-5444-4ED7-8C45-1D8F73CA583E}"/>
          </ac:graphicFrameMkLst>
        </pc:graphicFrameChg>
      </pc:sldChg>
    </pc:docChg>
  </pc:docChgLst>
  <pc:docChgLst>
    <pc:chgData name="Andrés Felipe Vargas Monroy" userId="S::andres.vargasm@javeriana.edu.co::abab0b66-c7ae-417a-9f0f-6f1530527033" providerId="AD" clId="Web-{B37FB3C3-B52A-4D30-8119-CF6DD5000AD4}"/>
    <pc:docChg chg="addSld delSld modSld sldOrd">
      <pc:chgData name="Andrés Felipe Vargas Monroy" userId="S::andres.vargasm@javeriana.edu.co::abab0b66-c7ae-417a-9f0f-6f1530527033" providerId="AD" clId="Web-{B37FB3C3-B52A-4D30-8119-CF6DD5000AD4}" dt="2021-08-11T13:29:04.440" v="129" actId="20577"/>
      <pc:docMkLst>
        <pc:docMk/>
      </pc:docMkLst>
      <pc:sldChg chg="delSp modSp">
        <pc:chgData name="Andrés Felipe Vargas Monroy" userId="S::andres.vargasm@javeriana.edu.co::abab0b66-c7ae-417a-9f0f-6f1530527033" providerId="AD" clId="Web-{B37FB3C3-B52A-4D30-8119-CF6DD5000AD4}" dt="2021-08-11T13:16:50.210" v="23" actId="20577"/>
        <pc:sldMkLst>
          <pc:docMk/>
          <pc:sldMk cId="3312779633" sldId="264"/>
        </pc:sldMkLst>
        <pc:spChg chg="del">
          <ac:chgData name="Andrés Felipe Vargas Monroy" userId="S::andres.vargasm@javeriana.edu.co::abab0b66-c7ae-417a-9f0f-6f1530527033" providerId="AD" clId="Web-{B37FB3C3-B52A-4D30-8119-CF6DD5000AD4}" dt="2021-08-11T13:15:33.489" v="9"/>
          <ac:spMkLst>
            <pc:docMk/>
            <pc:sldMk cId="3312779633" sldId="264"/>
            <ac:spMk id="3" creationId="{95883087-271E-4AF8-849A-3C9013DFD555}"/>
          </ac:spMkLst>
        </pc:spChg>
        <pc:spChg chg="mod">
          <ac:chgData name="Andrés Felipe Vargas Monroy" userId="S::andres.vargasm@javeriana.edu.co::abab0b66-c7ae-417a-9f0f-6f1530527033" providerId="AD" clId="Web-{B37FB3C3-B52A-4D30-8119-CF6DD5000AD4}" dt="2021-08-11T13:16:50.210" v="23" actId="20577"/>
          <ac:spMkLst>
            <pc:docMk/>
            <pc:sldMk cId="3312779633" sldId="264"/>
            <ac:spMk id="4" creationId="{F92CC1F4-5192-4ACE-925B-8F37FBE01D49}"/>
          </ac:spMkLst>
        </pc:spChg>
      </pc:sldChg>
      <pc:sldChg chg="add del replId">
        <pc:chgData name="Andrés Felipe Vargas Monroy" userId="S::andres.vargasm@javeriana.edu.co::abab0b66-c7ae-417a-9f0f-6f1530527033" providerId="AD" clId="Web-{B37FB3C3-B52A-4D30-8119-CF6DD5000AD4}" dt="2021-08-11T13:16:28.600" v="13"/>
        <pc:sldMkLst>
          <pc:docMk/>
          <pc:sldMk cId="2430025600" sldId="275"/>
        </pc:sldMkLst>
      </pc:sldChg>
      <pc:sldChg chg="addSp modSp add ord replId">
        <pc:chgData name="Andrés Felipe Vargas Monroy" userId="S::andres.vargasm@javeriana.edu.co::abab0b66-c7ae-417a-9f0f-6f1530527033" providerId="AD" clId="Web-{B37FB3C3-B52A-4D30-8119-CF6DD5000AD4}" dt="2021-08-11T13:29:04.440" v="129" actId="20577"/>
        <pc:sldMkLst>
          <pc:docMk/>
          <pc:sldMk cId="1371591466" sldId="276"/>
        </pc:sldMkLst>
        <pc:spChg chg="mod">
          <ac:chgData name="Andrés Felipe Vargas Monroy" userId="S::andres.vargasm@javeriana.edu.co::abab0b66-c7ae-417a-9f0f-6f1530527033" providerId="AD" clId="Web-{B37FB3C3-B52A-4D30-8119-CF6DD5000AD4}" dt="2021-08-11T13:17:30.415" v="53" actId="20577"/>
          <ac:spMkLst>
            <pc:docMk/>
            <pc:sldMk cId="1371591466" sldId="276"/>
            <ac:spMk id="2" creationId="{F1951EEE-7AAD-4122-BFBC-37B0DEEED5BE}"/>
          </ac:spMkLst>
        </pc:spChg>
        <pc:spChg chg="mod">
          <ac:chgData name="Andrés Felipe Vargas Monroy" userId="S::andres.vargasm@javeriana.edu.co::abab0b66-c7ae-417a-9f0f-6f1530527033" providerId="AD" clId="Web-{B37FB3C3-B52A-4D30-8119-CF6DD5000AD4}" dt="2021-08-11T13:29:04.440" v="129" actId="20577"/>
          <ac:spMkLst>
            <pc:docMk/>
            <pc:sldMk cId="1371591466" sldId="276"/>
            <ac:spMk id="3" creationId="{57AC4C16-9982-450C-8D9E-4CEB7D9392F3}"/>
          </ac:spMkLst>
        </pc:spChg>
        <pc:spChg chg="add mod">
          <ac:chgData name="Andrés Felipe Vargas Monroy" userId="S::andres.vargasm@javeriana.edu.co::abab0b66-c7ae-417a-9f0f-6f1530527033" providerId="AD" clId="Web-{B37FB3C3-B52A-4D30-8119-CF6DD5000AD4}" dt="2021-08-11T13:21:36.205" v="86" actId="14100"/>
          <ac:spMkLst>
            <pc:docMk/>
            <pc:sldMk cId="1371591466" sldId="276"/>
            <ac:spMk id="4" creationId="{0FACA7F6-DD36-404B-A849-903F58FC4D55}"/>
          </ac:spMkLst>
        </pc:spChg>
      </pc:sldChg>
      <pc:sldChg chg="add del replId">
        <pc:chgData name="Andrés Felipe Vargas Monroy" userId="S::andres.vargasm@javeriana.edu.co::abab0b66-c7ae-417a-9f0f-6f1530527033" providerId="AD" clId="Web-{B37FB3C3-B52A-4D30-8119-CF6DD5000AD4}" dt="2021-08-11T13:18:02.557" v="60"/>
        <pc:sldMkLst>
          <pc:docMk/>
          <pc:sldMk cId="2389690402" sldId="277"/>
        </pc:sldMkLst>
      </pc:sldChg>
    </pc:docChg>
  </pc:docChgLst>
  <pc:docChgLst>
    <pc:chgData name="Gustavo Adolfo Colimba Chiran" userId="S::gustavoacolimba@javeriana.edu.co::d15f8085-7a39-4364-9fa9-694997bf1382" providerId="AD" clId="Web-{022A0744-A441-4B6C-B080-38EE27C82970}"/>
    <pc:docChg chg="modSld">
      <pc:chgData name="Gustavo Adolfo Colimba Chiran" userId="S::gustavoacolimba@javeriana.edu.co::d15f8085-7a39-4364-9fa9-694997bf1382" providerId="AD" clId="Web-{022A0744-A441-4B6C-B080-38EE27C82970}" dt="2021-10-18T01:28:06.692" v="160" actId="14100"/>
      <pc:docMkLst>
        <pc:docMk/>
      </pc:docMkLst>
      <pc:sldChg chg="modSp">
        <pc:chgData name="Gustavo Adolfo Colimba Chiran" userId="S::gustavoacolimba@javeriana.edu.co::d15f8085-7a39-4364-9fa9-694997bf1382" providerId="AD" clId="Web-{022A0744-A441-4B6C-B080-38EE27C82970}" dt="2021-10-18T01:28:06.692" v="160" actId="14100"/>
        <pc:sldMkLst>
          <pc:docMk/>
          <pc:sldMk cId="3112568614" sldId="339"/>
        </pc:sldMkLst>
        <pc:spChg chg="mod">
          <ac:chgData name="Gustavo Adolfo Colimba Chiran" userId="S::gustavoacolimba@javeriana.edu.co::d15f8085-7a39-4364-9fa9-694997bf1382" providerId="AD" clId="Web-{022A0744-A441-4B6C-B080-38EE27C82970}" dt="2021-10-18T01:28:06.692" v="160" actId="14100"/>
          <ac:spMkLst>
            <pc:docMk/>
            <pc:sldMk cId="3112568614" sldId="339"/>
            <ac:spMk id="4" creationId="{14296824-296C-4F6D-8602-6042DB7B11D7}"/>
          </ac:spMkLst>
        </pc:spChg>
      </pc:sldChg>
    </pc:docChg>
  </pc:docChgLst>
  <pc:docChgLst>
    <pc:chgData name="Andrés Felipe Valencia Castrillón" userId="S::afvalenciac@javeriana.edu.co::1ece6a5e-8360-4473-8816-7e001bcfbd0a" providerId="AD" clId="Web-{4110173E-314A-4994-A17F-3BB1D88B07A7}"/>
    <pc:docChg chg="modSld">
      <pc:chgData name="Andrés Felipe Valencia Castrillón" userId="S::afvalenciac@javeriana.edu.co::1ece6a5e-8360-4473-8816-7e001bcfbd0a" providerId="AD" clId="Web-{4110173E-314A-4994-A17F-3BB1D88B07A7}" dt="2021-08-10T00:31:50.544" v="1"/>
      <pc:docMkLst>
        <pc:docMk/>
      </pc:docMkLst>
      <pc:sldChg chg="addSp delSp modSp">
        <pc:chgData name="Andrés Felipe Valencia Castrillón" userId="S::afvalenciac@javeriana.edu.co::1ece6a5e-8360-4473-8816-7e001bcfbd0a" providerId="AD" clId="Web-{4110173E-314A-4994-A17F-3BB1D88B07A7}" dt="2021-08-10T00:31:50.544" v="1"/>
        <pc:sldMkLst>
          <pc:docMk/>
          <pc:sldMk cId="2565371025" sldId="259"/>
        </pc:sldMkLst>
        <pc:spChg chg="del">
          <ac:chgData name="Andrés Felipe Valencia Castrillón" userId="S::afvalenciac@javeriana.edu.co::1ece6a5e-8360-4473-8816-7e001bcfbd0a" providerId="AD" clId="Web-{4110173E-314A-4994-A17F-3BB1D88B07A7}" dt="2021-08-10T00:31:46.732" v="0"/>
          <ac:spMkLst>
            <pc:docMk/>
            <pc:sldMk cId="2565371025" sldId="259"/>
            <ac:spMk id="4" creationId="{68AE489C-2141-444A-A4E7-8623AE8E86F8}"/>
          </ac:spMkLst>
        </pc:spChg>
        <pc:spChg chg="add mod">
          <ac:chgData name="Andrés Felipe Valencia Castrillón" userId="S::afvalenciac@javeriana.edu.co::1ece6a5e-8360-4473-8816-7e001bcfbd0a" providerId="AD" clId="Web-{4110173E-314A-4994-A17F-3BB1D88B07A7}" dt="2021-08-10T00:31:50.544" v="1"/>
          <ac:spMkLst>
            <pc:docMk/>
            <pc:sldMk cId="2565371025" sldId="259"/>
            <ac:spMk id="7" creationId="{EFCB4AD2-38C6-4F7F-BC0A-E9E16E31B02B}"/>
          </ac:spMkLst>
        </pc:spChg>
        <pc:picChg chg="add del mod ord">
          <ac:chgData name="Andrés Felipe Valencia Castrillón" userId="S::afvalenciac@javeriana.edu.co::1ece6a5e-8360-4473-8816-7e001bcfbd0a" providerId="AD" clId="Web-{4110173E-314A-4994-A17F-3BB1D88B07A7}" dt="2021-08-10T00:31:50.544" v="1"/>
          <ac:picMkLst>
            <pc:docMk/>
            <pc:sldMk cId="2565371025" sldId="259"/>
            <ac:picMk id="5" creationId="{68FD27D3-0F4D-4AD7-99C9-27A83EAE675F}"/>
          </ac:picMkLst>
        </pc:picChg>
      </pc:sldChg>
    </pc:docChg>
  </pc:docChgLst>
  <pc:docChgLst>
    <pc:chgData name="Juan Camilo Ortiz León" userId="273d85fc-4bc3-4dfb-9042-b9a26dcebde8" providerId="ADAL" clId="{09327CFF-C087-4314-BD90-D34FBBD58C3F}"/>
    <pc:docChg chg="custSel addSld delSld modSld">
      <pc:chgData name="Juan Camilo Ortiz León" userId="273d85fc-4bc3-4dfb-9042-b9a26dcebde8" providerId="ADAL" clId="{09327CFF-C087-4314-BD90-D34FBBD58C3F}" dt="2021-10-22T02:19:06.775" v="187" actId="14100"/>
      <pc:docMkLst>
        <pc:docMk/>
      </pc:docMkLst>
      <pc:sldChg chg="addSp delSp modSp mod">
        <pc:chgData name="Juan Camilo Ortiz León" userId="273d85fc-4bc3-4dfb-9042-b9a26dcebde8" providerId="ADAL" clId="{09327CFF-C087-4314-BD90-D34FBBD58C3F}" dt="2021-10-18T19:51:44.434" v="5" actId="1076"/>
        <pc:sldMkLst>
          <pc:docMk/>
          <pc:sldMk cId="565666740" sldId="257"/>
        </pc:sldMkLst>
        <pc:spChg chg="del">
          <ac:chgData name="Juan Camilo Ortiz León" userId="273d85fc-4bc3-4dfb-9042-b9a26dcebde8" providerId="ADAL" clId="{09327CFF-C087-4314-BD90-D34FBBD58C3F}" dt="2021-10-18T19:51:15.535" v="2" actId="478"/>
          <ac:spMkLst>
            <pc:docMk/>
            <pc:sldMk cId="565666740" sldId="257"/>
            <ac:spMk id="4" creationId="{DB0E9C39-0EAE-472C-AFAC-FA55B0C26A0D}"/>
          </ac:spMkLst>
        </pc:spChg>
        <pc:picChg chg="del">
          <ac:chgData name="Juan Camilo Ortiz León" userId="273d85fc-4bc3-4dfb-9042-b9a26dcebde8" providerId="ADAL" clId="{09327CFF-C087-4314-BD90-D34FBBD58C3F}" dt="2021-10-18T19:51:12.421" v="1" actId="478"/>
          <ac:picMkLst>
            <pc:docMk/>
            <pc:sldMk cId="565666740" sldId="257"/>
            <ac:picMk id="2" creationId="{9FFF2DF5-707C-43D4-988E-3C2802F5D04D}"/>
          </ac:picMkLst>
        </pc:picChg>
        <pc:picChg chg="add mod">
          <ac:chgData name="Juan Camilo Ortiz León" userId="273d85fc-4bc3-4dfb-9042-b9a26dcebde8" providerId="ADAL" clId="{09327CFF-C087-4314-BD90-D34FBBD58C3F}" dt="2021-10-18T19:51:44.434" v="5" actId="1076"/>
          <ac:picMkLst>
            <pc:docMk/>
            <pc:sldMk cId="565666740" sldId="257"/>
            <ac:picMk id="6" creationId="{D592D754-F41C-4B5A-A906-C363A10B9FAC}"/>
          </ac:picMkLst>
        </pc:picChg>
      </pc:sldChg>
      <pc:sldChg chg="del">
        <pc:chgData name="Juan Camilo Ortiz León" userId="273d85fc-4bc3-4dfb-9042-b9a26dcebde8" providerId="ADAL" clId="{09327CFF-C087-4314-BD90-D34FBBD58C3F}" dt="2021-10-18T19:51:09.008" v="0" actId="47"/>
        <pc:sldMkLst>
          <pc:docMk/>
          <pc:sldMk cId="3249289094" sldId="307"/>
        </pc:sldMkLst>
      </pc:sldChg>
      <pc:sldChg chg="addSp delSp modSp mod">
        <pc:chgData name="Juan Camilo Ortiz León" userId="273d85fc-4bc3-4dfb-9042-b9a26dcebde8" providerId="ADAL" clId="{09327CFF-C087-4314-BD90-D34FBBD58C3F}" dt="2021-10-22T02:19:06.775" v="187" actId="14100"/>
        <pc:sldMkLst>
          <pc:docMk/>
          <pc:sldMk cId="256043334" sldId="323"/>
        </pc:sldMkLst>
        <pc:spChg chg="mod">
          <ac:chgData name="Juan Camilo Ortiz León" userId="273d85fc-4bc3-4dfb-9042-b9a26dcebde8" providerId="ADAL" clId="{09327CFF-C087-4314-BD90-D34FBBD58C3F}" dt="2021-10-18T19:52:46.536" v="41" actId="20577"/>
          <ac:spMkLst>
            <pc:docMk/>
            <pc:sldMk cId="256043334" sldId="323"/>
            <ac:spMk id="2" creationId="{B956E45A-FEA6-475A-B6F8-1A976E169975}"/>
          </ac:spMkLst>
        </pc:spChg>
        <pc:spChg chg="mod">
          <ac:chgData name="Juan Camilo Ortiz León" userId="273d85fc-4bc3-4dfb-9042-b9a26dcebde8" providerId="ADAL" clId="{09327CFF-C087-4314-BD90-D34FBBD58C3F}" dt="2021-10-22T02:19:06.775" v="187" actId="14100"/>
          <ac:spMkLst>
            <pc:docMk/>
            <pc:sldMk cId="256043334" sldId="323"/>
            <ac:spMk id="3" creationId="{580DF081-164E-46C2-B216-22763F913BA9}"/>
          </ac:spMkLst>
        </pc:spChg>
        <pc:spChg chg="mod">
          <ac:chgData name="Juan Camilo Ortiz León" userId="273d85fc-4bc3-4dfb-9042-b9a26dcebde8" providerId="ADAL" clId="{09327CFF-C087-4314-BD90-D34FBBD58C3F}" dt="2021-10-18T19:53:41.440" v="57" actId="20577"/>
          <ac:spMkLst>
            <pc:docMk/>
            <pc:sldMk cId="256043334" sldId="323"/>
            <ac:spMk id="4" creationId="{8D4E23EE-0A45-4B77-85BE-3CE99CAEEED5}"/>
          </ac:spMkLst>
        </pc:spChg>
        <pc:spChg chg="mod">
          <ac:chgData name="Juan Camilo Ortiz León" userId="273d85fc-4bc3-4dfb-9042-b9a26dcebde8" providerId="ADAL" clId="{09327CFF-C087-4314-BD90-D34FBBD58C3F}" dt="2021-10-18T19:53:00.938" v="45" actId="1076"/>
          <ac:spMkLst>
            <pc:docMk/>
            <pc:sldMk cId="256043334" sldId="323"/>
            <ac:spMk id="5" creationId="{DA1EBFFC-1DC3-4FD0-B7CA-1E03E4AC779C}"/>
          </ac:spMkLst>
        </pc:spChg>
        <pc:spChg chg="mod">
          <ac:chgData name="Juan Camilo Ortiz León" userId="273d85fc-4bc3-4dfb-9042-b9a26dcebde8" providerId="ADAL" clId="{09327CFF-C087-4314-BD90-D34FBBD58C3F}" dt="2021-10-18T19:52:56.035" v="43" actId="14100"/>
          <ac:spMkLst>
            <pc:docMk/>
            <pc:sldMk cId="256043334" sldId="323"/>
            <ac:spMk id="6" creationId="{F882F9E1-7546-45DF-8C10-629F41968870}"/>
          </ac:spMkLst>
        </pc:spChg>
        <pc:picChg chg="add mod">
          <ac:chgData name="Juan Camilo Ortiz León" userId="273d85fc-4bc3-4dfb-9042-b9a26dcebde8" providerId="ADAL" clId="{09327CFF-C087-4314-BD90-D34FBBD58C3F}" dt="2021-10-18T19:53:50.088" v="59" actId="1076"/>
          <ac:picMkLst>
            <pc:docMk/>
            <pc:sldMk cId="256043334" sldId="323"/>
            <ac:picMk id="9" creationId="{AAD04DF7-F7D2-44D3-8FC9-EB4811A57E8D}"/>
          </ac:picMkLst>
        </pc:picChg>
        <pc:picChg chg="del">
          <ac:chgData name="Juan Camilo Ortiz León" userId="273d85fc-4bc3-4dfb-9042-b9a26dcebde8" providerId="ADAL" clId="{09327CFF-C087-4314-BD90-D34FBBD58C3F}" dt="2021-10-18T19:52:51.727" v="42" actId="478"/>
          <ac:picMkLst>
            <pc:docMk/>
            <pc:sldMk cId="256043334" sldId="323"/>
            <ac:picMk id="11" creationId="{F615F0BB-B007-45E5-9E5A-921C521CF4B6}"/>
          </ac:picMkLst>
        </pc:picChg>
      </pc:sldChg>
      <pc:sldChg chg="addSp delSp modSp mod">
        <pc:chgData name="Juan Camilo Ortiz León" userId="273d85fc-4bc3-4dfb-9042-b9a26dcebde8" providerId="ADAL" clId="{09327CFF-C087-4314-BD90-D34FBBD58C3F}" dt="2021-10-18T19:54:43.426" v="71" actId="1076"/>
        <pc:sldMkLst>
          <pc:docMk/>
          <pc:sldMk cId="2118159928" sldId="335"/>
        </pc:sldMkLst>
        <pc:picChg chg="del">
          <ac:chgData name="Juan Camilo Ortiz León" userId="273d85fc-4bc3-4dfb-9042-b9a26dcebde8" providerId="ADAL" clId="{09327CFF-C087-4314-BD90-D34FBBD58C3F}" dt="2021-10-18T19:53:55.471" v="60" actId="478"/>
          <ac:picMkLst>
            <pc:docMk/>
            <pc:sldMk cId="2118159928" sldId="335"/>
            <ac:picMk id="4" creationId="{2AA25DEB-F072-4AEB-8F1C-40B6DDB1D624}"/>
          </ac:picMkLst>
        </pc:picChg>
        <pc:picChg chg="add mod">
          <ac:chgData name="Juan Camilo Ortiz León" userId="273d85fc-4bc3-4dfb-9042-b9a26dcebde8" providerId="ADAL" clId="{09327CFF-C087-4314-BD90-D34FBBD58C3F}" dt="2021-10-18T19:54:43.426" v="71" actId="1076"/>
          <ac:picMkLst>
            <pc:docMk/>
            <pc:sldMk cId="2118159928" sldId="335"/>
            <ac:picMk id="5" creationId="{469F2CF4-65A8-412C-B08F-5E57F8C8EE21}"/>
          </ac:picMkLst>
        </pc:picChg>
      </pc:sldChg>
      <pc:sldChg chg="addSp delSp modSp mod">
        <pc:chgData name="Juan Camilo Ortiz León" userId="273d85fc-4bc3-4dfb-9042-b9a26dcebde8" providerId="ADAL" clId="{09327CFF-C087-4314-BD90-D34FBBD58C3F}" dt="2021-10-18T20:33:37.094" v="170" actId="1076"/>
        <pc:sldMkLst>
          <pc:docMk/>
          <pc:sldMk cId="2443250242" sldId="336"/>
        </pc:sldMkLst>
        <pc:spChg chg="mod">
          <ac:chgData name="Juan Camilo Ortiz León" userId="273d85fc-4bc3-4dfb-9042-b9a26dcebde8" providerId="ADAL" clId="{09327CFF-C087-4314-BD90-D34FBBD58C3F}" dt="2021-10-18T20:32:31.325" v="124" actId="20577"/>
          <ac:spMkLst>
            <pc:docMk/>
            <pc:sldMk cId="2443250242" sldId="336"/>
            <ac:spMk id="2" creationId="{B956E45A-FEA6-475A-B6F8-1A976E169975}"/>
          </ac:spMkLst>
        </pc:spChg>
        <pc:spChg chg="mod">
          <ac:chgData name="Juan Camilo Ortiz León" userId="273d85fc-4bc3-4dfb-9042-b9a26dcebde8" providerId="ADAL" clId="{09327CFF-C087-4314-BD90-D34FBBD58C3F}" dt="2021-10-18T20:32:57.579" v="130" actId="20577"/>
          <ac:spMkLst>
            <pc:docMk/>
            <pc:sldMk cId="2443250242" sldId="336"/>
            <ac:spMk id="3" creationId="{580DF081-164E-46C2-B216-22763F913BA9}"/>
          </ac:spMkLst>
        </pc:spChg>
        <pc:spChg chg="del">
          <ac:chgData name="Juan Camilo Ortiz León" userId="273d85fc-4bc3-4dfb-9042-b9a26dcebde8" providerId="ADAL" clId="{09327CFF-C087-4314-BD90-D34FBBD58C3F}" dt="2021-10-18T20:32:34.592" v="125" actId="478"/>
          <ac:spMkLst>
            <pc:docMk/>
            <pc:sldMk cId="2443250242" sldId="336"/>
            <ac:spMk id="4" creationId="{8D4E23EE-0A45-4B77-85BE-3CE99CAEEED5}"/>
          </ac:spMkLst>
        </pc:spChg>
        <pc:spChg chg="del">
          <ac:chgData name="Juan Camilo Ortiz León" userId="273d85fc-4bc3-4dfb-9042-b9a26dcebde8" providerId="ADAL" clId="{09327CFF-C087-4314-BD90-D34FBBD58C3F}" dt="2021-10-18T20:32:36.080" v="126" actId="478"/>
          <ac:spMkLst>
            <pc:docMk/>
            <pc:sldMk cId="2443250242" sldId="336"/>
            <ac:spMk id="9" creationId="{5F1BB3DB-87AC-459E-ABD3-E4036525C55F}"/>
          </ac:spMkLst>
        </pc:spChg>
        <pc:spChg chg="add mod">
          <ac:chgData name="Juan Camilo Ortiz León" userId="273d85fc-4bc3-4dfb-9042-b9a26dcebde8" providerId="ADAL" clId="{09327CFF-C087-4314-BD90-D34FBBD58C3F}" dt="2021-10-18T20:33:14.226" v="164" actId="20577"/>
          <ac:spMkLst>
            <pc:docMk/>
            <pc:sldMk cId="2443250242" sldId="336"/>
            <ac:spMk id="11" creationId="{EF768771-3A00-42D9-91B3-3E9576CAB138}"/>
          </ac:spMkLst>
        </pc:spChg>
        <pc:picChg chg="del">
          <ac:chgData name="Juan Camilo Ortiz León" userId="273d85fc-4bc3-4dfb-9042-b9a26dcebde8" providerId="ADAL" clId="{09327CFF-C087-4314-BD90-D34FBBD58C3F}" dt="2021-10-18T19:54:04.903" v="62" actId="478"/>
          <ac:picMkLst>
            <pc:docMk/>
            <pc:sldMk cId="2443250242" sldId="336"/>
            <ac:picMk id="7" creationId="{8A98EC2A-3137-4BC5-A986-E52A85C440D4}"/>
          </ac:picMkLst>
        </pc:picChg>
        <pc:picChg chg="del">
          <ac:chgData name="Juan Camilo Ortiz León" userId="273d85fc-4bc3-4dfb-9042-b9a26dcebde8" providerId="ADAL" clId="{09327CFF-C087-4314-BD90-D34FBBD58C3F}" dt="2021-10-18T19:54:05.539" v="63" actId="478"/>
          <ac:picMkLst>
            <pc:docMk/>
            <pc:sldMk cId="2443250242" sldId="336"/>
            <ac:picMk id="10" creationId="{246B6F3D-6BBB-4650-9B42-9CE9A312884D}"/>
          </ac:picMkLst>
        </pc:picChg>
        <pc:picChg chg="add mod">
          <ac:chgData name="Juan Camilo Ortiz León" userId="273d85fc-4bc3-4dfb-9042-b9a26dcebde8" providerId="ADAL" clId="{09327CFF-C087-4314-BD90-D34FBBD58C3F}" dt="2021-10-18T20:33:22.239" v="167" actId="14100"/>
          <ac:picMkLst>
            <pc:docMk/>
            <pc:sldMk cId="2443250242" sldId="336"/>
            <ac:picMk id="13" creationId="{65515C4D-907B-4428-8429-A6AF78C96A57}"/>
          </ac:picMkLst>
        </pc:picChg>
        <pc:picChg chg="add mod">
          <ac:chgData name="Juan Camilo Ortiz León" userId="273d85fc-4bc3-4dfb-9042-b9a26dcebde8" providerId="ADAL" clId="{09327CFF-C087-4314-BD90-D34FBBD58C3F}" dt="2021-10-18T20:33:37.094" v="170" actId="1076"/>
          <ac:picMkLst>
            <pc:docMk/>
            <pc:sldMk cId="2443250242" sldId="336"/>
            <ac:picMk id="14" creationId="{70F9DBE9-BFBA-4108-89DE-FFF27D8A04B9}"/>
          </ac:picMkLst>
        </pc:picChg>
      </pc:sldChg>
      <pc:sldChg chg="del">
        <pc:chgData name="Juan Camilo Ortiz León" userId="273d85fc-4bc3-4dfb-9042-b9a26dcebde8" providerId="ADAL" clId="{09327CFF-C087-4314-BD90-D34FBBD58C3F}" dt="2021-10-18T19:54:01.098" v="61" actId="47"/>
        <pc:sldMkLst>
          <pc:docMk/>
          <pc:sldMk cId="1976759189" sldId="337"/>
        </pc:sldMkLst>
      </pc:sldChg>
      <pc:sldChg chg="del">
        <pc:chgData name="Juan Camilo Ortiz León" userId="273d85fc-4bc3-4dfb-9042-b9a26dcebde8" providerId="ADAL" clId="{09327CFF-C087-4314-BD90-D34FBBD58C3F}" dt="2021-10-18T19:54:01.098" v="61" actId="47"/>
        <pc:sldMkLst>
          <pc:docMk/>
          <pc:sldMk cId="865106930" sldId="338"/>
        </pc:sldMkLst>
      </pc:sldChg>
      <pc:sldChg chg="del">
        <pc:chgData name="Juan Camilo Ortiz León" userId="273d85fc-4bc3-4dfb-9042-b9a26dcebde8" providerId="ADAL" clId="{09327CFF-C087-4314-BD90-D34FBBD58C3F}" dt="2021-10-18T19:51:09.008" v="0" actId="47"/>
        <pc:sldMkLst>
          <pc:docMk/>
          <pc:sldMk cId="1158332207" sldId="342"/>
        </pc:sldMkLst>
      </pc:sldChg>
      <pc:sldChg chg="addSp delSp modSp add mod">
        <pc:chgData name="Juan Camilo Ortiz León" userId="273d85fc-4bc3-4dfb-9042-b9a26dcebde8" providerId="ADAL" clId="{09327CFF-C087-4314-BD90-D34FBBD58C3F}" dt="2021-10-18T20:34:09.080" v="186" actId="1076"/>
        <pc:sldMkLst>
          <pc:docMk/>
          <pc:sldMk cId="293521710" sldId="344"/>
        </pc:sldMkLst>
        <pc:spChg chg="del">
          <ac:chgData name="Juan Camilo Ortiz León" userId="273d85fc-4bc3-4dfb-9042-b9a26dcebde8" providerId="ADAL" clId="{09327CFF-C087-4314-BD90-D34FBBD58C3F}" dt="2021-10-18T20:33:45.200" v="173" actId="478"/>
          <ac:spMkLst>
            <pc:docMk/>
            <pc:sldMk cId="293521710" sldId="344"/>
            <ac:spMk id="2" creationId="{B956E45A-FEA6-475A-B6F8-1A976E169975}"/>
          </ac:spMkLst>
        </pc:spChg>
        <pc:spChg chg="del mod">
          <ac:chgData name="Juan Camilo Ortiz León" userId="273d85fc-4bc3-4dfb-9042-b9a26dcebde8" providerId="ADAL" clId="{09327CFF-C087-4314-BD90-D34FBBD58C3F}" dt="2021-10-18T20:33:47.048" v="175" actId="478"/>
          <ac:spMkLst>
            <pc:docMk/>
            <pc:sldMk cId="293521710" sldId="344"/>
            <ac:spMk id="3" creationId="{580DF081-164E-46C2-B216-22763F913BA9}"/>
          </ac:spMkLst>
        </pc:spChg>
        <pc:spChg chg="del">
          <ac:chgData name="Juan Camilo Ortiz León" userId="273d85fc-4bc3-4dfb-9042-b9a26dcebde8" providerId="ADAL" clId="{09327CFF-C087-4314-BD90-D34FBBD58C3F}" dt="2021-10-18T20:33:48.896" v="176" actId="478"/>
          <ac:spMkLst>
            <pc:docMk/>
            <pc:sldMk cId="293521710" sldId="344"/>
            <ac:spMk id="11" creationId="{EF768771-3A00-42D9-91B3-3E9576CAB138}"/>
          </ac:spMkLst>
        </pc:spChg>
        <pc:picChg chg="add mod">
          <ac:chgData name="Juan Camilo Ortiz León" userId="273d85fc-4bc3-4dfb-9042-b9a26dcebde8" providerId="ADAL" clId="{09327CFF-C087-4314-BD90-D34FBBD58C3F}" dt="2021-10-18T20:33:58.336" v="182" actId="1076"/>
          <ac:picMkLst>
            <pc:docMk/>
            <pc:sldMk cId="293521710" sldId="344"/>
            <ac:picMk id="8" creationId="{B5833017-FE1A-455F-9BC5-A4D56D35C3CC}"/>
          </ac:picMkLst>
        </pc:picChg>
        <pc:picChg chg="add mod">
          <ac:chgData name="Juan Camilo Ortiz León" userId="273d85fc-4bc3-4dfb-9042-b9a26dcebde8" providerId="ADAL" clId="{09327CFF-C087-4314-BD90-D34FBBD58C3F}" dt="2021-10-18T20:34:09.080" v="186" actId="1076"/>
          <ac:picMkLst>
            <pc:docMk/>
            <pc:sldMk cId="293521710" sldId="344"/>
            <ac:picMk id="9" creationId="{86B46DD7-8BB0-4EDD-9D60-779F0457366E}"/>
          </ac:picMkLst>
        </pc:picChg>
        <pc:picChg chg="del mod">
          <ac:chgData name="Juan Camilo Ortiz León" userId="273d85fc-4bc3-4dfb-9042-b9a26dcebde8" providerId="ADAL" clId="{09327CFF-C087-4314-BD90-D34FBBD58C3F}" dt="2021-10-18T20:33:49.520" v="177" actId="478"/>
          <ac:picMkLst>
            <pc:docMk/>
            <pc:sldMk cId="293521710" sldId="344"/>
            <ac:picMk id="13" creationId="{65515C4D-907B-4428-8429-A6AF78C96A57}"/>
          </ac:picMkLst>
        </pc:picChg>
        <pc:picChg chg="del">
          <ac:chgData name="Juan Camilo Ortiz León" userId="273d85fc-4bc3-4dfb-9042-b9a26dcebde8" providerId="ADAL" clId="{09327CFF-C087-4314-BD90-D34FBBD58C3F}" dt="2021-10-18T20:33:49.864" v="178" actId="478"/>
          <ac:picMkLst>
            <pc:docMk/>
            <pc:sldMk cId="293521710" sldId="344"/>
            <ac:picMk id="14" creationId="{70F9DBE9-BFBA-4108-89DE-FFF27D8A04B9}"/>
          </ac:picMkLst>
        </pc:picChg>
      </pc:sldChg>
    </pc:docChg>
  </pc:docChgLst>
  <pc:docChgLst>
    <pc:chgData name="Jonathan Maldonado Rodriguez" userId="9210e77b-08ef-4227-8ed1-8a6e60c4a7e2" providerId="ADAL" clId="{E3A709D6-B4CB-48B4-9411-8E15F118C558}"/>
    <pc:docChg chg="custSel addSld modSld">
      <pc:chgData name="Jonathan Maldonado Rodriguez" userId="9210e77b-08ef-4227-8ed1-8a6e60c4a7e2" providerId="ADAL" clId="{E3A709D6-B4CB-48B4-9411-8E15F118C558}" dt="2021-10-17T15:39:18.943" v="89" actId="20577"/>
      <pc:docMkLst>
        <pc:docMk/>
      </pc:docMkLst>
      <pc:sldChg chg="delSp modSp mod">
        <pc:chgData name="Jonathan Maldonado Rodriguez" userId="9210e77b-08ef-4227-8ed1-8a6e60c4a7e2" providerId="ADAL" clId="{E3A709D6-B4CB-48B4-9411-8E15F118C558}" dt="2021-10-17T15:15:49.483" v="46" actId="20577"/>
        <pc:sldMkLst>
          <pc:docMk/>
          <pc:sldMk cId="3249289094" sldId="307"/>
        </pc:sldMkLst>
        <pc:spChg chg="mod">
          <ac:chgData name="Jonathan Maldonado Rodriguez" userId="9210e77b-08ef-4227-8ed1-8a6e60c4a7e2" providerId="ADAL" clId="{E3A709D6-B4CB-48B4-9411-8E15F118C558}" dt="2021-10-17T15:15:49.483" v="46" actId="20577"/>
          <ac:spMkLst>
            <pc:docMk/>
            <pc:sldMk cId="3249289094" sldId="307"/>
            <ac:spMk id="10" creationId="{3E4B5E2E-59AF-423E-BBCE-1D6B01B04D31}"/>
          </ac:spMkLst>
        </pc:spChg>
        <pc:spChg chg="mod">
          <ac:chgData name="Jonathan Maldonado Rodriguez" userId="9210e77b-08ef-4227-8ed1-8a6e60c4a7e2" providerId="ADAL" clId="{E3A709D6-B4CB-48B4-9411-8E15F118C558}" dt="2021-10-17T15:15:34.149" v="45" actId="313"/>
          <ac:spMkLst>
            <pc:docMk/>
            <pc:sldMk cId="3249289094" sldId="307"/>
            <ac:spMk id="12" creationId="{6E60AFD0-EDB5-43C1-A2D0-F6D4FAA786A5}"/>
          </ac:spMkLst>
        </pc:spChg>
        <pc:picChg chg="del">
          <ac:chgData name="Jonathan Maldonado Rodriguez" userId="9210e77b-08ef-4227-8ed1-8a6e60c4a7e2" providerId="ADAL" clId="{E3A709D6-B4CB-48B4-9411-8E15F118C558}" dt="2021-10-17T15:12:48.557" v="0" actId="478"/>
          <ac:picMkLst>
            <pc:docMk/>
            <pc:sldMk cId="3249289094" sldId="307"/>
            <ac:picMk id="6" creationId="{6BAEDD9E-10B4-45DA-9091-FDCE715AFCCB}"/>
          </ac:picMkLst>
        </pc:picChg>
        <pc:picChg chg="del">
          <ac:chgData name="Jonathan Maldonado Rodriguez" userId="9210e77b-08ef-4227-8ed1-8a6e60c4a7e2" providerId="ADAL" clId="{E3A709D6-B4CB-48B4-9411-8E15F118C558}" dt="2021-10-17T15:12:49.686" v="1" actId="478"/>
          <ac:picMkLst>
            <pc:docMk/>
            <pc:sldMk cId="3249289094" sldId="307"/>
            <ac:picMk id="7" creationId="{3C180672-C596-4DEA-BA7B-0F6D98FA4C1E}"/>
          </ac:picMkLst>
        </pc:picChg>
      </pc:sldChg>
      <pc:sldChg chg="modSp add mod">
        <pc:chgData name="Jonathan Maldonado Rodriguez" userId="9210e77b-08ef-4227-8ed1-8a6e60c4a7e2" providerId="ADAL" clId="{E3A709D6-B4CB-48B4-9411-8E15F118C558}" dt="2021-10-17T15:39:18.943" v="89" actId="20577"/>
        <pc:sldMkLst>
          <pc:docMk/>
          <pc:sldMk cId="1158332207" sldId="342"/>
        </pc:sldMkLst>
        <pc:spChg chg="mod">
          <ac:chgData name="Jonathan Maldonado Rodriguez" userId="9210e77b-08ef-4227-8ed1-8a6e60c4a7e2" providerId="ADAL" clId="{E3A709D6-B4CB-48B4-9411-8E15F118C558}" dt="2021-10-17T15:39:18.943" v="89" actId="20577"/>
          <ac:spMkLst>
            <pc:docMk/>
            <pc:sldMk cId="1158332207" sldId="342"/>
            <ac:spMk id="10" creationId="{3E4B5E2E-59AF-423E-BBCE-1D6B01B04D31}"/>
          </ac:spMkLst>
        </pc:spChg>
        <pc:spChg chg="mod">
          <ac:chgData name="Jonathan Maldonado Rodriguez" userId="9210e77b-08ef-4227-8ed1-8a6e60c4a7e2" providerId="ADAL" clId="{E3A709D6-B4CB-48B4-9411-8E15F118C558}" dt="2021-10-17T15:39:12.230" v="88" actId="20577"/>
          <ac:spMkLst>
            <pc:docMk/>
            <pc:sldMk cId="1158332207" sldId="342"/>
            <ac:spMk id="12" creationId="{6E60AFD0-EDB5-43C1-A2D0-F6D4FAA786A5}"/>
          </ac:spMkLst>
        </pc:spChg>
      </pc:sldChg>
    </pc:docChg>
  </pc:docChgLst>
  <pc:docChgLst>
    <pc:chgData name="Andrés Felipe Vargas Monroy" userId="S::andres.vargasm@javeriana.edu.co::abab0b66-c7ae-417a-9f0f-6f1530527033" providerId="AD" clId="Web-{C7163C86-4EBB-42D2-B94C-7C13D5228454}"/>
    <pc:docChg chg="addSld delSld modSld">
      <pc:chgData name="Andrés Felipe Vargas Monroy" userId="S::andres.vargasm@javeriana.edu.co::abab0b66-c7ae-417a-9f0f-6f1530527033" providerId="AD" clId="Web-{C7163C86-4EBB-42D2-B94C-7C13D5228454}" dt="2021-08-12T17:51:14.652" v="2598" actId="20577"/>
      <pc:docMkLst>
        <pc:docMk/>
      </pc:docMkLst>
      <pc:sldChg chg="delSp modSp del">
        <pc:chgData name="Andrés Felipe Vargas Monroy" userId="S::andres.vargasm@javeriana.edu.co::abab0b66-c7ae-417a-9f0f-6f1530527033" providerId="AD" clId="Web-{C7163C86-4EBB-42D2-B94C-7C13D5228454}" dt="2021-08-12T17:21:06.056" v="1713"/>
        <pc:sldMkLst>
          <pc:docMk/>
          <pc:sldMk cId="3004136039" sldId="294"/>
        </pc:sldMkLst>
        <pc:spChg chg="mod">
          <ac:chgData name="Andrés Felipe Vargas Monroy" userId="S::andres.vargasm@javeriana.edu.co::abab0b66-c7ae-417a-9f0f-6f1530527033" providerId="AD" clId="Web-{C7163C86-4EBB-42D2-B94C-7C13D5228454}" dt="2021-08-12T17:20:56.321" v="1708" actId="20577"/>
          <ac:spMkLst>
            <pc:docMk/>
            <pc:sldMk cId="3004136039" sldId="294"/>
            <ac:spMk id="2" creationId="{01B7646B-45BB-4410-B1A6-B688A763781A}"/>
          </ac:spMkLst>
        </pc:spChg>
        <pc:grpChg chg="del">
          <ac:chgData name="Andrés Felipe Vargas Monroy" userId="S::andres.vargasm@javeriana.edu.co::abab0b66-c7ae-417a-9f0f-6f1530527033" providerId="AD" clId="Web-{C7163C86-4EBB-42D2-B94C-7C13D5228454}" dt="2021-08-12T17:20:58.306" v="1710"/>
          <ac:grpSpMkLst>
            <pc:docMk/>
            <pc:sldMk cId="3004136039" sldId="294"/>
            <ac:grpSpMk id="11" creationId="{DBEB2DFC-5F6D-4F21-B564-AEFBE18A25B5}"/>
          </ac:grpSpMkLst>
        </pc:grpChg>
        <pc:picChg chg="del">
          <ac:chgData name="Andrés Felipe Vargas Monroy" userId="S::andres.vargasm@javeriana.edu.co::abab0b66-c7ae-417a-9f0f-6f1530527033" providerId="AD" clId="Web-{C7163C86-4EBB-42D2-B94C-7C13D5228454}" dt="2021-08-12T17:20:58.306" v="1711"/>
          <ac:picMkLst>
            <pc:docMk/>
            <pc:sldMk cId="3004136039" sldId="294"/>
            <ac:picMk id="6" creationId="{C92C03F6-FADB-47B1-9DEB-2DB21187031C}"/>
          </ac:picMkLst>
        </pc:picChg>
        <pc:picChg chg="del">
          <ac:chgData name="Andrés Felipe Vargas Monroy" userId="S::andres.vargasm@javeriana.edu.co::abab0b66-c7ae-417a-9f0f-6f1530527033" providerId="AD" clId="Web-{C7163C86-4EBB-42D2-B94C-7C13D5228454}" dt="2021-08-12T17:20:58.290" v="1709"/>
          <ac:picMkLst>
            <pc:docMk/>
            <pc:sldMk cId="3004136039" sldId="294"/>
            <ac:picMk id="13" creationId="{0F297A43-6BE8-4C02-A3C9-52F0F2401C1C}"/>
          </ac:picMkLst>
        </pc:picChg>
      </pc:sldChg>
      <pc:sldChg chg="addSp delSp modSp mod modClrScheme chgLayout modNotes">
        <pc:chgData name="Andrés Felipe Vargas Monroy" userId="S::andres.vargasm@javeriana.edu.co::abab0b66-c7ae-417a-9f0f-6f1530527033" providerId="AD" clId="Web-{C7163C86-4EBB-42D2-B94C-7C13D5228454}" dt="2021-08-12T17:42:18.247" v="2212" actId="20577"/>
        <pc:sldMkLst>
          <pc:docMk/>
          <pc:sldMk cId="3269993161" sldId="295"/>
        </pc:sldMkLst>
        <pc:spChg chg="mod ord">
          <ac:chgData name="Andrés Felipe Vargas Monroy" userId="S::andres.vargasm@javeriana.edu.co::abab0b66-c7ae-417a-9f0f-6f1530527033" providerId="AD" clId="Web-{C7163C86-4EBB-42D2-B94C-7C13D5228454}" dt="2021-08-12T17:24:57.265" v="1770" actId="1076"/>
          <ac:spMkLst>
            <pc:docMk/>
            <pc:sldMk cId="3269993161" sldId="295"/>
            <ac:spMk id="2" creationId="{569CE963-0F46-4EDF-A98E-7E2D447F3B58}"/>
          </ac:spMkLst>
        </pc:spChg>
        <pc:spChg chg="mod topLvl">
          <ac:chgData name="Andrés Felipe Vargas Monroy" userId="S::andres.vargasm@javeriana.edu.co::abab0b66-c7ae-417a-9f0f-6f1530527033" providerId="AD" clId="Web-{C7163C86-4EBB-42D2-B94C-7C13D5228454}" dt="2021-08-12T16:12:34.039" v="301"/>
          <ac:spMkLst>
            <pc:docMk/>
            <pc:sldMk cId="3269993161" sldId="295"/>
            <ac:spMk id="3" creationId="{05C8E8A0-DE71-42D6-87AD-75C5588DAEB1}"/>
          </ac:spMkLst>
        </pc:spChg>
        <pc:spChg chg="add del mod">
          <ac:chgData name="Andrés Felipe Vargas Monroy" userId="S::andres.vargasm@javeriana.edu.co::abab0b66-c7ae-417a-9f0f-6f1530527033" providerId="AD" clId="Web-{C7163C86-4EBB-42D2-B94C-7C13D5228454}" dt="2021-08-12T16:10:51.802" v="248"/>
          <ac:spMkLst>
            <pc:docMk/>
            <pc:sldMk cId="3269993161" sldId="295"/>
            <ac:spMk id="4" creationId="{104DF9C1-FDD3-4124-996B-0B6897D1AB29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32:09.430" v="588" actId="1076"/>
          <ac:spMkLst>
            <pc:docMk/>
            <pc:sldMk cId="3269993161" sldId="295"/>
            <ac:spMk id="5" creationId="{2864C0F9-C035-4173-BB51-3EBED7C17E02}"/>
          </ac:spMkLst>
        </pc:spChg>
        <pc:spChg chg="mod topLvl">
          <ac:chgData name="Andrés Felipe Vargas Monroy" userId="S::andres.vargasm@javeriana.edu.co::abab0b66-c7ae-417a-9f0f-6f1530527033" providerId="AD" clId="Web-{C7163C86-4EBB-42D2-B94C-7C13D5228454}" dt="2021-08-12T16:12:34.039" v="301"/>
          <ac:spMkLst>
            <pc:docMk/>
            <pc:sldMk cId="3269993161" sldId="295"/>
            <ac:spMk id="6" creationId="{418528AC-4368-4698-B2AE-6250B2354493}"/>
          </ac:spMkLst>
        </pc:spChg>
        <pc:spChg chg="mod topLvl">
          <ac:chgData name="Andrés Felipe Vargas Monroy" userId="S::andres.vargasm@javeriana.edu.co::abab0b66-c7ae-417a-9f0f-6f1530527033" providerId="AD" clId="Web-{C7163C86-4EBB-42D2-B94C-7C13D5228454}" dt="2021-08-12T16:14:26.729" v="309" actId="20577"/>
          <ac:spMkLst>
            <pc:docMk/>
            <pc:sldMk cId="3269993161" sldId="295"/>
            <ac:spMk id="7" creationId="{BADA2FCA-6F15-457A-96DF-E4BE831C940A}"/>
          </ac:spMkLst>
        </pc:spChg>
        <pc:spChg chg="mod topLvl">
          <ac:chgData name="Andrés Felipe Vargas Monroy" userId="S::andres.vargasm@javeriana.edu.co::abab0b66-c7ae-417a-9f0f-6f1530527033" providerId="AD" clId="Web-{C7163C86-4EBB-42D2-B94C-7C13D5228454}" dt="2021-08-12T16:12:34.039" v="301"/>
          <ac:spMkLst>
            <pc:docMk/>
            <pc:sldMk cId="3269993161" sldId="295"/>
            <ac:spMk id="8" creationId="{C2E9F53B-37E0-43F7-8138-2986194BD5D1}"/>
          </ac:spMkLst>
        </pc:spChg>
        <pc:spChg chg="mod topLvl">
          <ac:chgData name="Andrés Felipe Vargas Monroy" userId="S::andres.vargasm@javeriana.edu.co::abab0b66-c7ae-417a-9f0f-6f1530527033" providerId="AD" clId="Web-{C7163C86-4EBB-42D2-B94C-7C13D5228454}" dt="2021-08-12T16:16:24.607" v="312" actId="20577"/>
          <ac:spMkLst>
            <pc:docMk/>
            <pc:sldMk cId="3269993161" sldId="295"/>
            <ac:spMk id="9" creationId="{771226C2-8C3B-4C74-9A3C-7CAC249838EC}"/>
          </ac:spMkLst>
        </pc:spChg>
        <pc:spChg chg="mod topLvl">
          <ac:chgData name="Andrés Felipe Vargas Monroy" userId="S::andres.vargasm@javeriana.edu.co::abab0b66-c7ae-417a-9f0f-6f1530527033" providerId="AD" clId="Web-{C7163C86-4EBB-42D2-B94C-7C13D5228454}" dt="2021-08-12T16:12:34.039" v="301"/>
          <ac:spMkLst>
            <pc:docMk/>
            <pc:sldMk cId="3269993161" sldId="295"/>
            <ac:spMk id="12" creationId="{73490768-59B4-4BCA-AD90-C7898F17899C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32:09.430" v="589" actId="1076"/>
          <ac:spMkLst>
            <pc:docMk/>
            <pc:sldMk cId="3269993161" sldId="295"/>
            <ac:spMk id="18" creationId="{7E44C810-65D1-419F-A4B1-A75E57BC6696}"/>
          </ac:spMkLst>
        </pc:spChg>
        <pc:spChg chg="add del mod ord">
          <ac:chgData name="Andrés Felipe Vargas Monroy" userId="S::andres.vargasm@javeriana.edu.co::abab0b66-c7ae-417a-9f0f-6f1530527033" providerId="AD" clId="Web-{C7163C86-4EBB-42D2-B94C-7C13D5228454}" dt="2021-08-12T16:24:58.168" v="445"/>
          <ac:spMkLst>
            <pc:docMk/>
            <pc:sldMk cId="3269993161" sldId="295"/>
            <ac:spMk id="21" creationId="{33A05681-7A0B-4682-BC62-BAC09590206A}"/>
          </ac:spMkLst>
        </pc:spChg>
        <pc:spChg chg="add del">
          <ac:chgData name="Andrés Felipe Vargas Monroy" userId="S::andres.vargasm@javeriana.edu.co::abab0b66-c7ae-417a-9f0f-6f1530527033" providerId="AD" clId="Web-{C7163C86-4EBB-42D2-B94C-7C13D5228454}" dt="2021-08-12T16:27:38.235" v="489"/>
          <ac:spMkLst>
            <pc:docMk/>
            <pc:sldMk cId="3269993161" sldId="295"/>
            <ac:spMk id="29" creationId="{BFEAC10D-5A1A-4DEE-876B-1064B3E21104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spMkLst>
            <pc:docMk/>
            <pc:sldMk cId="3269993161" sldId="295"/>
            <ac:spMk id="30" creationId="{6BC639BF-57A4-48D4-9C0B-F83B2DAF176B}"/>
          </ac:spMkLst>
        </pc:spChg>
        <pc:spChg chg="add del">
          <ac:chgData name="Andrés Felipe Vargas Monroy" userId="S::andres.vargasm@javeriana.edu.co::abab0b66-c7ae-417a-9f0f-6f1530527033" providerId="AD" clId="Web-{C7163C86-4EBB-42D2-B94C-7C13D5228454}" dt="2021-08-12T16:27:44.970" v="491"/>
          <ac:spMkLst>
            <pc:docMk/>
            <pc:sldMk cId="3269993161" sldId="295"/>
            <ac:spMk id="32" creationId="{E5CBCE0E-F24B-4766-96D6-C901B0E44E8F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spMkLst>
            <pc:docMk/>
            <pc:sldMk cId="3269993161" sldId="295"/>
            <ac:spMk id="33" creationId="{2FD33A73-5F46-477B-B69C-5D907003F889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spMkLst>
            <pc:docMk/>
            <pc:sldMk cId="3269993161" sldId="295"/>
            <ac:spMk id="34" creationId="{6E7732FF-DE63-4D98-8BA1-A67E537920BD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spMkLst>
            <pc:docMk/>
            <pc:sldMk cId="3269993161" sldId="295"/>
            <ac:spMk id="35" creationId="{3A201512-D040-4EBE-85A3-ED5D4A2C05CB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14:00.697" v="305" actId="20577"/>
          <ac:spMkLst>
            <pc:docMk/>
            <pc:sldMk cId="3269993161" sldId="295"/>
            <ac:spMk id="37" creationId="{3D24B637-5B49-482F-A2B0-F3424C0C47E8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spMkLst>
            <pc:docMk/>
            <pc:sldMk cId="3269993161" sldId="295"/>
            <ac:spMk id="39" creationId="{5CC6808A-0E60-4FA5-9396-58C2D0CD05CE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32:09.445" v="590" actId="1076"/>
          <ac:spMkLst>
            <pc:docMk/>
            <pc:sldMk cId="3269993161" sldId="295"/>
            <ac:spMk id="41" creationId="{C01D00CA-C2DC-4417-BB13-FEF4422A55C4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32:09.461" v="591" actId="1076"/>
          <ac:spMkLst>
            <pc:docMk/>
            <pc:sldMk cId="3269993161" sldId="295"/>
            <ac:spMk id="42" creationId="{4818EB3E-9CD5-4981-9781-D360B182131E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32:09.477" v="592" actId="1076"/>
          <ac:spMkLst>
            <pc:docMk/>
            <pc:sldMk cId="3269993161" sldId="295"/>
            <ac:spMk id="43" creationId="{01AAE491-9F6B-4E7E-BEBD-AEF92DE52F66}"/>
          </ac:spMkLst>
        </pc:spChg>
        <pc:spChg chg="add mod topLvl">
          <ac:chgData name="Andrés Felipe Vargas Monroy" userId="S::andres.vargasm@javeriana.edu.co::abab0b66-c7ae-417a-9f0f-6f1530527033" providerId="AD" clId="Web-{C7163C86-4EBB-42D2-B94C-7C13D5228454}" dt="2021-08-12T16:32:09.477" v="593" actId="1076"/>
          <ac:spMkLst>
            <pc:docMk/>
            <pc:sldMk cId="3269993161" sldId="295"/>
            <ac:spMk id="44" creationId="{0212C7E0-48CB-4F64-8669-0096EBD2B960}"/>
          </ac:spMkLst>
        </pc:spChg>
        <pc:spChg chg="add mod">
          <ac:chgData name="Andrés Felipe Vargas Monroy" userId="S::andres.vargasm@javeriana.edu.co::abab0b66-c7ae-417a-9f0f-6f1530527033" providerId="AD" clId="Web-{C7163C86-4EBB-42D2-B94C-7C13D5228454}" dt="2021-08-12T17:42:18.247" v="2212" actId="20577"/>
          <ac:spMkLst>
            <pc:docMk/>
            <pc:sldMk cId="3269993161" sldId="295"/>
            <ac:spMk id="48" creationId="{128AB97E-1582-4092-B4F0-0F819CE93D67}"/>
          </ac:spMkLst>
        </pc:spChg>
        <pc:spChg chg="add mod">
          <ac:chgData name="Andrés Felipe Vargas Monroy" userId="S::andres.vargasm@javeriana.edu.co::abab0b66-c7ae-417a-9f0f-6f1530527033" providerId="AD" clId="Web-{C7163C86-4EBB-42D2-B94C-7C13D5228454}" dt="2021-08-12T16:32:09.492" v="594" actId="1076"/>
          <ac:spMkLst>
            <pc:docMk/>
            <pc:sldMk cId="3269993161" sldId="295"/>
            <ac:spMk id="49" creationId="{73459312-7C5B-4201-87C1-3AB2DC730D10}"/>
          </ac:spMkLst>
        </pc:spChg>
        <pc:spChg chg="add mod">
          <ac:chgData name="Andrés Felipe Vargas Monroy" userId="S::andres.vargasm@javeriana.edu.co::abab0b66-c7ae-417a-9f0f-6f1530527033" providerId="AD" clId="Web-{C7163C86-4EBB-42D2-B94C-7C13D5228454}" dt="2021-08-12T16:32:09.524" v="596" actId="1076"/>
          <ac:spMkLst>
            <pc:docMk/>
            <pc:sldMk cId="3269993161" sldId="295"/>
            <ac:spMk id="50" creationId="{254776E8-020B-47AD-B12C-1B4C114B4F48}"/>
          </ac:spMkLst>
        </pc:spChg>
        <pc:grpChg chg="add mod topLvl">
          <ac:chgData name="Andrés Felipe Vargas Monroy" userId="S::andres.vargasm@javeriana.edu.co::abab0b66-c7ae-417a-9f0f-6f1530527033" providerId="AD" clId="Web-{C7163C86-4EBB-42D2-B94C-7C13D5228454}" dt="2021-08-12T16:26:08.858" v="464" actId="1076"/>
          <ac:grpSpMkLst>
            <pc:docMk/>
            <pc:sldMk cId="3269993161" sldId="295"/>
            <ac:grpSpMk id="17" creationId="{4374712A-74F4-496B-AACD-4C2BB3CD39EF}"/>
          </ac:grpSpMkLst>
        </pc:grpChg>
        <pc:grpChg chg="add del">
          <ac:chgData name="Andrés Felipe Vargas Monroy" userId="S::andres.vargasm@javeriana.edu.co::abab0b66-c7ae-417a-9f0f-6f1530527033" providerId="AD" clId="Web-{C7163C86-4EBB-42D2-B94C-7C13D5228454}" dt="2021-08-12T15:30:28.849" v="32"/>
          <ac:grpSpMkLst>
            <pc:docMk/>
            <pc:sldMk cId="3269993161" sldId="295"/>
            <ac:grpSpMk id="18" creationId="{88CF28CC-9EF3-445A-9C57-89EE46BE7764}"/>
          </ac:grpSpMkLst>
        </pc:grpChg>
        <pc:grpChg chg="add topLvl">
          <ac:chgData name="Andrés Felipe Vargas Monroy" userId="S::andres.vargasm@javeriana.edu.co::abab0b66-c7ae-417a-9f0f-6f1530527033" providerId="AD" clId="Web-{C7163C86-4EBB-42D2-B94C-7C13D5228454}" dt="2021-08-12T16:12:34.039" v="301"/>
          <ac:grpSpMkLst>
            <pc:docMk/>
            <pc:sldMk cId="3269993161" sldId="295"/>
            <ac:grpSpMk id="20" creationId="{44CC1450-4BEA-44BE-B555-5F5356FC6625}"/>
          </ac:grpSpMkLst>
        </pc:grpChg>
        <pc:grpChg chg="add del mod">
          <ac:chgData name="Andrés Felipe Vargas Monroy" userId="S::andres.vargasm@javeriana.edu.co::abab0b66-c7ae-417a-9f0f-6f1530527033" providerId="AD" clId="Web-{C7163C86-4EBB-42D2-B94C-7C13D5228454}" dt="2021-08-12T15:31:36.959" v="45"/>
          <ac:grpSpMkLst>
            <pc:docMk/>
            <pc:sldMk cId="3269993161" sldId="295"/>
            <ac:grpSpMk id="21" creationId="{2C5C6852-3769-415B-B88B-1B7CCA4AEAB6}"/>
          </ac:grpSpMkLst>
        </pc:grpChg>
        <pc:grpChg chg="add del mod">
          <ac:chgData name="Andrés Felipe Vargas Monroy" userId="S::andres.vargasm@javeriana.edu.co::abab0b66-c7ae-417a-9f0f-6f1530527033" providerId="AD" clId="Web-{C7163C86-4EBB-42D2-B94C-7C13D5228454}" dt="2021-08-12T16:25:26.575" v="450"/>
          <ac:grpSpMkLst>
            <pc:docMk/>
            <pc:sldMk cId="3269993161" sldId="295"/>
            <ac:grpSpMk id="25" creationId="{77138C96-846A-4F01-A514-113A37870A03}"/>
          </ac:grpSpMkLst>
        </pc:grpChg>
        <pc:grpChg chg="add del mod">
          <ac:chgData name="Andrés Felipe Vargas Monroy" userId="S::andres.vargasm@javeriana.edu.co::abab0b66-c7ae-417a-9f0f-6f1530527033" providerId="AD" clId="Web-{C7163C86-4EBB-42D2-B94C-7C13D5228454}" dt="2021-08-12T15:32:13.336" v="50"/>
          <ac:grpSpMkLst>
            <pc:docMk/>
            <pc:sldMk cId="3269993161" sldId="295"/>
            <ac:grpSpMk id="25" creationId="{8F0CD4EE-C8F1-4E04-AB93-6715DF0C497F}"/>
          </ac:grpSpMkLst>
        </pc:grpChg>
        <pc:grpChg chg="add mod">
          <ac:chgData name="Andrés Felipe Vargas Monroy" userId="S::andres.vargasm@javeriana.edu.co::abab0b66-c7ae-417a-9f0f-6f1530527033" providerId="AD" clId="Web-{C7163C86-4EBB-42D2-B94C-7C13D5228454}" dt="2021-08-12T15:33:05.384" v="59" actId="14100"/>
          <ac:grpSpMkLst>
            <pc:docMk/>
            <pc:sldMk cId="3269993161" sldId="295"/>
            <ac:grpSpMk id="26" creationId="{386BCAFF-C8CA-4784-AE1E-74C963495461}"/>
          </ac:grpSpMkLst>
        </pc:grpChg>
        <pc:grp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grpSpMkLst>
            <pc:docMk/>
            <pc:sldMk cId="3269993161" sldId="295"/>
            <ac:grpSpMk id="27" creationId="{03AD07A1-2B8D-42CD-8DF3-FC89F5019D2F}"/>
          </ac:grpSpMkLst>
        </pc:grpChg>
        <pc:grpChg chg="add del mod">
          <ac:chgData name="Andrés Felipe Vargas Monroy" userId="S::andres.vargasm@javeriana.edu.co::abab0b66-c7ae-417a-9f0f-6f1530527033" providerId="AD" clId="Web-{C7163C86-4EBB-42D2-B94C-7C13D5228454}" dt="2021-08-12T16:12:34.039" v="301"/>
          <ac:grpSpMkLst>
            <pc:docMk/>
            <pc:sldMk cId="3269993161" sldId="295"/>
            <ac:grpSpMk id="40" creationId="{9C8AE6AB-8739-463C-BF91-6D1FEEF6BF50}"/>
          </ac:grpSpMkLst>
        </pc:grpChg>
        <pc:grpChg chg="add">
          <ac:chgData name="Andrés Felipe Vargas Monroy" userId="S::andres.vargasm@javeriana.edu.co::abab0b66-c7ae-417a-9f0f-6f1530527033" providerId="AD" clId="Web-{C7163C86-4EBB-42D2-B94C-7C13D5228454}" dt="2021-08-12T16:32:20.790" v="597"/>
          <ac:grpSpMkLst>
            <pc:docMk/>
            <pc:sldMk cId="3269993161" sldId="295"/>
            <ac:grpSpMk id="51" creationId="{E2B45DAD-5941-4F56-9CD2-D2CAB0BE190C}"/>
          </ac:grpSpMkLst>
        </pc:grpChg>
        <pc:cxnChg chg="add del mod">
          <ac:chgData name="Andrés Felipe Vargas Monroy" userId="S::andres.vargasm@javeriana.edu.co::abab0b66-c7ae-417a-9f0f-6f1530527033" providerId="AD" clId="Web-{C7163C86-4EBB-42D2-B94C-7C13D5228454}" dt="2021-08-12T15:24:15.586" v="5"/>
          <ac:cxnSpMkLst>
            <pc:docMk/>
            <pc:sldMk cId="3269993161" sldId="295"/>
            <ac:cxnSpMk id="4" creationId="{D6F042C5-9829-440F-86D3-9BCDB864BA11}"/>
          </ac:cxnSpMkLst>
        </pc:cxnChg>
        <pc:cxnChg chg="add del mod">
          <ac:chgData name="Andrés Felipe Vargas Monroy" userId="S::andres.vargasm@javeriana.edu.co::abab0b66-c7ae-417a-9f0f-6f1530527033" providerId="AD" clId="Web-{C7163C86-4EBB-42D2-B94C-7C13D5228454}" dt="2021-08-12T15:25:35.542" v="10"/>
          <ac:cxnSpMkLst>
            <pc:docMk/>
            <pc:sldMk cId="3269993161" sldId="295"/>
            <ac:cxnSpMk id="5" creationId="{C899C60C-CDFD-46E7-80DD-E7A49AED571A}"/>
          </ac:cxnSpMkLst>
        </pc:cxnChg>
        <pc:cxnChg chg="add mod topLvl">
          <ac:chgData name="Andrés Felipe Vargas Monroy" userId="S::andres.vargasm@javeriana.edu.co::abab0b66-c7ae-417a-9f0f-6f1530527033" providerId="AD" clId="Web-{C7163C86-4EBB-42D2-B94C-7C13D5228454}" dt="2021-08-12T16:12:18.210" v="290"/>
          <ac:cxnSpMkLst>
            <pc:docMk/>
            <pc:sldMk cId="3269993161" sldId="295"/>
            <ac:cxnSpMk id="10" creationId="{DF86A85E-EFCF-40E9-8582-959F1F01BCC0}"/>
          </ac:cxnSpMkLst>
        </pc:cxnChg>
        <pc:cxnChg chg="add mod topLvl">
          <ac:chgData name="Andrés Felipe Vargas Monroy" userId="S::andres.vargasm@javeriana.edu.co::abab0b66-c7ae-417a-9f0f-6f1530527033" providerId="AD" clId="Web-{C7163C86-4EBB-42D2-B94C-7C13D5228454}" dt="2021-08-12T16:12:18.210" v="289"/>
          <ac:cxnSpMkLst>
            <pc:docMk/>
            <pc:sldMk cId="3269993161" sldId="295"/>
            <ac:cxnSpMk id="11" creationId="{83225A1D-42A0-421C-A880-9505B8817514}"/>
          </ac:cxnSpMkLst>
        </pc:cxnChg>
        <pc:cxnChg chg="mod topLvl">
          <ac:chgData name="Andrés Felipe Vargas Monroy" userId="S::andres.vargasm@javeriana.edu.co::abab0b66-c7ae-417a-9f0f-6f1530527033" providerId="AD" clId="Web-{C7163C86-4EBB-42D2-B94C-7C13D5228454}" dt="2021-08-12T16:12:34.039" v="301"/>
          <ac:cxnSpMkLst>
            <pc:docMk/>
            <pc:sldMk cId="3269993161" sldId="295"/>
            <ac:cxnSpMk id="13" creationId="{985E63C8-AB51-4AB0-AE57-C98D54E957A9}"/>
          </ac:cxnSpMkLst>
        </pc:cxnChg>
        <pc:cxnChg chg="mod topLvl">
          <ac:chgData name="Andrés Felipe Vargas Monroy" userId="S::andres.vargasm@javeriana.edu.co::abab0b66-c7ae-417a-9f0f-6f1530527033" providerId="AD" clId="Web-{C7163C86-4EBB-42D2-B94C-7C13D5228454}" dt="2021-08-12T16:12:34.039" v="301"/>
          <ac:cxnSpMkLst>
            <pc:docMk/>
            <pc:sldMk cId="3269993161" sldId="295"/>
            <ac:cxnSpMk id="14" creationId="{F84B3AE5-AC71-442C-B54B-E6F737B62F23}"/>
          </ac:cxnSpMkLst>
        </pc:cxnChg>
        <pc:cxnChg chg="mod topLvl">
          <ac:chgData name="Andrés Felipe Vargas Monroy" userId="S::andres.vargasm@javeriana.edu.co::abab0b66-c7ae-417a-9f0f-6f1530527033" providerId="AD" clId="Web-{C7163C86-4EBB-42D2-B94C-7C13D5228454}" dt="2021-08-12T16:12:34.039" v="301"/>
          <ac:cxnSpMkLst>
            <pc:docMk/>
            <pc:sldMk cId="3269993161" sldId="295"/>
            <ac:cxnSpMk id="15" creationId="{00BD9090-EA24-434D-BB8F-422890B17FDB}"/>
          </ac:cxnSpMkLst>
        </pc:cxnChg>
        <pc:cxnChg chg="mod topLvl">
          <ac:chgData name="Andrés Felipe Vargas Monroy" userId="S::andres.vargasm@javeriana.edu.co::abab0b66-c7ae-417a-9f0f-6f1530527033" providerId="AD" clId="Web-{C7163C86-4EBB-42D2-B94C-7C13D5228454}" dt="2021-08-12T16:12:34.039" v="301"/>
          <ac:cxnSpMkLst>
            <pc:docMk/>
            <pc:sldMk cId="3269993161" sldId="295"/>
            <ac:cxnSpMk id="16" creationId="{C9D89675-4595-431F-A9FE-3735FAB8743F}"/>
          </ac:cxnSpMkLst>
        </pc:cxnChg>
        <pc:cxnChg chg="del mod">
          <ac:chgData name="Andrés Felipe Vargas Monroy" userId="S::andres.vargasm@javeriana.edu.co::abab0b66-c7ae-417a-9f0f-6f1530527033" providerId="AD" clId="Web-{C7163C86-4EBB-42D2-B94C-7C13D5228454}" dt="2021-08-12T15:23:53.179" v="1"/>
          <ac:cxnSpMkLst>
            <pc:docMk/>
            <pc:sldMk cId="3269993161" sldId="295"/>
            <ac:cxnSpMk id="17" creationId="{2C859318-0A4B-4F61-92FB-5E220D2473C9}"/>
          </ac:cxnSpMkLst>
        </pc:cxnChg>
        <pc:cxnChg chg="add mod">
          <ac:chgData name="Andrés Felipe Vargas Monroy" userId="S::andres.vargasm@javeriana.edu.co::abab0b66-c7ae-417a-9f0f-6f1530527033" providerId="AD" clId="Web-{C7163C86-4EBB-42D2-B94C-7C13D5228454}" dt="2021-08-12T16:12:18.210" v="288"/>
          <ac:cxnSpMkLst>
            <pc:docMk/>
            <pc:sldMk cId="3269993161" sldId="295"/>
            <ac:cxnSpMk id="19" creationId="{4FC78570-CC92-42C0-8E8E-9B8B2961F8D8}"/>
          </ac:cxnSpMkLst>
        </pc:cxnChg>
        <pc:cxnChg chg="mod topLvl">
          <ac:chgData name="Andrés Felipe Vargas Monroy" userId="S::andres.vargasm@javeriana.edu.co::abab0b66-c7ae-417a-9f0f-6f1530527033" providerId="AD" clId="Web-{C7163C86-4EBB-42D2-B94C-7C13D5228454}" dt="2021-08-12T16:12:18.210" v="287"/>
          <ac:cxnSpMkLst>
            <pc:docMk/>
            <pc:sldMk cId="3269993161" sldId="295"/>
            <ac:cxnSpMk id="22" creationId="{BA2FB4C6-03F7-4D9A-9F0A-79F86890BCAF}"/>
          </ac:cxnSpMkLst>
        </pc:cxnChg>
        <pc:cxnChg chg="mod topLvl">
          <ac:chgData name="Andrés Felipe Vargas Monroy" userId="S::andres.vargasm@javeriana.edu.co::abab0b66-c7ae-417a-9f0f-6f1530527033" providerId="AD" clId="Web-{C7163C86-4EBB-42D2-B94C-7C13D5228454}" dt="2021-08-12T16:12:18.210" v="286"/>
          <ac:cxnSpMkLst>
            <pc:docMk/>
            <pc:sldMk cId="3269993161" sldId="295"/>
            <ac:cxnSpMk id="23" creationId="{BFD3C1FA-DBFD-42A5-92D4-551F9A16CDAD}"/>
          </ac:cxnSpMkLst>
        </pc:cxnChg>
        <pc:cxnChg chg="mod topLvl">
          <ac:chgData name="Andrés Felipe Vargas Monroy" userId="S::andres.vargasm@javeriana.edu.co::abab0b66-c7ae-417a-9f0f-6f1530527033" providerId="AD" clId="Web-{C7163C86-4EBB-42D2-B94C-7C13D5228454}" dt="2021-08-12T16:12:18.210" v="285"/>
          <ac:cxnSpMkLst>
            <pc:docMk/>
            <pc:sldMk cId="3269993161" sldId="295"/>
            <ac:cxnSpMk id="24" creationId="{F32D5814-EFD0-43EC-914A-2FADA42B60C3}"/>
          </ac:cxnSpMkLst>
        </pc:cxnChg>
        <pc:cxn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cxnSpMkLst>
            <pc:docMk/>
            <pc:sldMk cId="3269993161" sldId="295"/>
            <ac:cxnSpMk id="28" creationId="{DC35E406-A826-4B7A-8327-D13C5D48DF0D}"/>
          </ac:cxnSpMkLst>
        </pc:cxnChg>
        <pc:cxnChg chg="add del mod">
          <ac:chgData name="Andrés Felipe Vargas Monroy" userId="S::andres.vargasm@javeriana.edu.co::abab0b66-c7ae-417a-9f0f-6f1530527033" providerId="AD" clId="Web-{C7163C86-4EBB-42D2-B94C-7C13D5228454}" dt="2021-08-12T15:38:33.285" v="67"/>
          <ac:cxnSpMkLst>
            <pc:docMk/>
            <pc:sldMk cId="3269993161" sldId="295"/>
            <ac:cxnSpMk id="29" creationId="{554FA5D6-EFAA-4600-A5D2-18E90AE7B273}"/>
          </ac:cxnSpMkLst>
        </pc:cxnChg>
        <pc:cxn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cxnSpMkLst>
            <pc:docMk/>
            <pc:sldMk cId="3269993161" sldId="295"/>
            <ac:cxnSpMk id="31" creationId="{CB274765-01FA-4B74-8FA4-31394DBCBB21}"/>
          </ac:cxnSpMkLst>
        </pc:cxnChg>
        <pc:cxn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cxnSpMkLst>
            <pc:docMk/>
            <pc:sldMk cId="3269993161" sldId="295"/>
            <ac:cxnSpMk id="36" creationId="{8946697F-C86C-4FC6-9895-9C7AE06F657C}"/>
          </ac:cxnSpMkLst>
        </pc:cxnChg>
        <pc:cxnChg chg="add mod topLvl">
          <ac:chgData name="Andrés Felipe Vargas Monroy" userId="S::andres.vargasm@javeriana.edu.co::abab0b66-c7ae-417a-9f0f-6f1530527033" providerId="AD" clId="Web-{C7163C86-4EBB-42D2-B94C-7C13D5228454}" dt="2021-08-12T16:12:34.039" v="301"/>
          <ac:cxnSpMkLst>
            <pc:docMk/>
            <pc:sldMk cId="3269993161" sldId="295"/>
            <ac:cxnSpMk id="38" creationId="{57FE228C-FD33-4909-A7DD-609583F9C760}"/>
          </ac:cxnSpMkLst>
        </pc:cxnChg>
      </pc:sldChg>
      <pc:sldChg chg="del">
        <pc:chgData name="Andrés Felipe Vargas Monroy" userId="S::andres.vargasm@javeriana.edu.co::abab0b66-c7ae-417a-9f0f-6f1530527033" providerId="AD" clId="Web-{C7163C86-4EBB-42D2-B94C-7C13D5228454}" dt="2021-08-12T16:21:45.726" v="397"/>
        <pc:sldMkLst>
          <pc:docMk/>
          <pc:sldMk cId="1900595991" sldId="296"/>
        </pc:sldMkLst>
      </pc:sldChg>
      <pc:sldChg chg="modSp">
        <pc:chgData name="Andrés Felipe Vargas Monroy" userId="S::andres.vargasm@javeriana.edu.co::abab0b66-c7ae-417a-9f0f-6f1530527033" providerId="AD" clId="Web-{C7163C86-4EBB-42D2-B94C-7C13D5228454}" dt="2021-08-12T17:45:09.361" v="2230" actId="20577"/>
        <pc:sldMkLst>
          <pc:docMk/>
          <pc:sldMk cId="2350759975" sldId="297"/>
        </pc:sldMkLst>
        <pc:spChg chg="mod">
          <ac:chgData name="Andrés Felipe Vargas Monroy" userId="S::andres.vargasm@javeriana.edu.co::abab0b66-c7ae-417a-9f0f-6f1530527033" providerId="AD" clId="Web-{C7163C86-4EBB-42D2-B94C-7C13D5228454}" dt="2021-08-12T17:45:09.361" v="2230" actId="20577"/>
          <ac:spMkLst>
            <pc:docMk/>
            <pc:sldMk cId="2350759975" sldId="297"/>
            <ac:spMk id="3" creationId="{0822C724-0518-4D25-A1B6-753CE50CCD96}"/>
          </ac:spMkLst>
        </pc:spChg>
      </pc:sldChg>
      <pc:sldChg chg="addSp delSp modSp add replId">
        <pc:chgData name="Andrés Felipe Vargas Monroy" userId="S::andres.vargasm@javeriana.edu.co::abab0b66-c7ae-417a-9f0f-6f1530527033" providerId="AD" clId="Web-{C7163C86-4EBB-42D2-B94C-7C13D5228454}" dt="2021-08-12T17:24:16.249" v="1758" actId="20577"/>
        <pc:sldMkLst>
          <pc:docMk/>
          <pc:sldMk cId="284433339" sldId="300"/>
        </pc:sldMkLst>
        <pc:spChg chg="mod">
          <ac:chgData name="Andrés Felipe Vargas Monroy" userId="S::andres.vargasm@javeriana.edu.co::abab0b66-c7ae-417a-9f0f-6f1530527033" providerId="AD" clId="Web-{C7163C86-4EBB-42D2-B94C-7C13D5228454}" dt="2021-08-12T17:24:16.249" v="1758" actId="20577"/>
          <ac:spMkLst>
            <pc:docMk/>
            <pc:sldMk cId="284433339" sldId="300"/>
            <ac:spMk id="2" creationId="{569CE963-0F46-4EDF-A98E-7E2D447F3B58}"/>
          </ac:spMkLst>
        </pc:spChg>
        <pc:spChg chg="add del mod">
          <ac:chgData name="Andrés Felipe Vargas Monroy" userId="S::andres.vargasm@javeriana.edu.co::abab0b66-c7ae-417a-9f0f-6f1530527033" providerId="AD" clId="Web-{C7163C86-4EBB-42D2-B94C-7C13D5228454}" dt="2021-08-12T16:46:38.375" v="687"/>
          <ac:spMkLst>
            <pc:docMk/>
            <pc:sldMk cId="284433339" sldId="300"/>
            <ac:spMk id="4" creationId="{FC1651AF-540E-4DCE-8486-E52FDF69EF70}"/>
          </ac:spMkLst>
        </pc:spChg>
        <pc:spChg chg="add del mod">
          <ac:chgData name="Andrés Felipe Vargas Monroy" userId="S::andres.vargasm@javeriana.edu.co::abab0b66-c7ae-417a-9f0f-6f1530527033" providerId="AD" clId="Web-{C7163C86-4EBB-42D2-B94C-7C13D5228454}" dt="2021-08-12T16:48:41.050" v="705"/>
          <ac:spMkLst>
            <pc:docMk/>
            <pc:sldMk cId="284433339" sldId="300"/>
            <ac:spMk id="29" creationId="{79E9B57F-4A41-4EA0-BF2B-E21392376A4D}"/>
          </ac:spMkLst>
        </pc:spChg>
        <pc:spChg chg="add del">
          <ac:chgData name="Andrés Felipe Vargas Monroy" userId="S::andres.vargasm@javeriana.edu.co::abab0b66-c7ae-417a-9f0f-6f1530527033" providerId="AD" clId="Web-{C7163C86-4EBB-42D2-B94C-7C13D5228454}" dt="2021-08-12T16:50:12.865" v="718"/>
          <ac:spMkLst>
            <pc:docMk/>
            <pc:sldMk cId="284433339" sldId="300"/>
            <ac:spMk id="32" creationId="{C2E5E40B-0859-4180-9F6C-1C23C407D151}"/>
          </ac:spMkLst>
        </pc:spChg>
        <pc:spChg chg="add del">
          <ac:chgData name="Andrés Felipe Vargas Monroy" userId="S::andres.vargasm@javeriana.edu.co::abab0b66-c7ae-417a-9f0f-6f1530527033" providerId="AD" clId="Web-{C7163C86-4EBB-42D2-B94C-7C13D5228454}" dt="2021-08-12T16:50:28.725" v="722"/>
          <ac:spMkLst>
            <pc:docMk/>
            <pc:sldMk cId="284433339" sldId="300"/>
            <ac:spMk id="40" creationId="{369C34EB-25D6-4FE1-B009-9F9478F29849}"/>
          </ac:spMkLst>
        </pc:spChg>
        <pc:spChg chg="add del">
          <ac:chgData name="Andrés Felipe Vargas Monroy" userId="S::andres.vargasm@javeriana.edu.co::abab0b66-c7ae-417a-9f0f-6f1530527033" providerId="AD" clId="Web-{C7163C86-4EBB-42D2-B94C-7C13D5228454}" dt="2021-08-12T16:50:28.725" v="721"/>
          <ac:spMkLst>
            <pc:docMk/>
            <pc:sldMk cId="284433339" sldId="300"/>
            <ac:spMk id="46" creationId="{E8586FB5-D81A-43FF-B731-BCF5556BD13F}"/>
          </ac:spMkLst>
        </pc:spChg>
        <pc:spChg chg="add mod">
          <ac:chgData name="Andrés Felipe Vargas Monroy" userId="S::andres.vargasm@javeriana.edu.co::abab0b66-c7ae-417a-9f0f-6f1530527033" providerId="AD" clId="Web-{C7163C86-4EBB-42D2-B94C-7C13D5228454}" dt="2021-08-12T17:19:25.569" v="1686" actId="1076"/>
          <ac:spMkLst>
            <pc:docMk/>
            <pc:sldMk cId="284433339" sldId="300"/>
            <ac:spMk id="47" creationId="{09EA52E5-7090-4B2E-822B-7A0936457F51}"/>
          </ac:spMkLst>
        </pc:spChg>
        <pc:spChg chg="add mod">
          <ac:chgData name="Andrés Felipe Vargas Monroy" userId="S::andres.vargasm@javeriana.edu.co::abab0b66-c7ae-417a-9f0f-6f1530527033" providerId="AD" clId="Web-{C7163C86-4EBB-42D2-B94C-7C13D5228454}" dt="2021-08-12T17:20:36.493" v="1702" actId="1076"/>
          <ac:spMkLst>
            <pc:docMk/>
            <pc:sldMk cId="284433339" sldId="300"/>
            <ac:spMk id="54" creationId="{D3E7420C-5FD2-40C4-B48A-693E76EC625E}"/>
          </ac:spMkLst>
        </pc:spChg>
        <pc:spChg chg="add del mod">
          <ac:chgData name="Andrés Felipe Vargas Monroy" userId="S::andres.vargasm@javeriana.edu.co::abab0b66-c7ae-417a-9f0f-6f1530527033" providerId="AD" clId="Web-{C7163C86-4EBB-42D2-B94C-7C13D5228454}" dt="2021-08-12T17:18:33.786" v="1679"/>
          <ac:spMkLst>
            <pc:docMk/>
            <pc:sldMk cId="284433339" sldId="300"/>
            <ac:spMk id="55" creationId="{4079BEB6-37F9-4AE7-A83E-2B3B3BE11AF9}"/>
          </ac:spMkLst>
        </pc:spChg>
        <pc:spChg chg="add mod">
          <ac:chgData name="Andrés Felipe Vargas Monroy" userId="S::andres.vargasm@javeriana.edu.co::abab0b66-c7ae-417a-9f0f-6f1530527033" providerId="AD" clId="Web-{C7163C86-4EBB-42D2-B94C-7C13D5228454}" dt="2021-08-12T17:19:45.319" v="1696"/>
          <ac:spMkLst>
            <pc:docMk/>
            <pc:sldMk cId="284433339" sldId="300"/>
            <ac:spMk id="60" creationId="{643BA573-27FE-41D4-9FF5-AEDD088AC898}"/>
          </ac:spMkLst>
        </pc:spChg>
        <pc:grpChg chg="del">
          <ac:chgData name="Andrés Felipe Vargas Monroy" userId="S::andres.vargasm@javeriana.edu.co::abab0b66-c7ae-417a-9f0f-6f1530527033" providerId="AD" clId="Web-{C7163C86-4EBB-42D2-B94C-7C13D5228454}" dt="2021-08-12T16:43:46.121" v="665"/>
          <ac:grpSpMkLst>
            <pc:docMk/>
            <pc:sldMk cId="284433339" sldId="300"/>
            <ac:grpSpMk id="51" creationId="{E2B45DAD-5941-4F56-9CD2-D2CAB0BE190C}"/>
          </ac:grpSpMkLst>
        </pc:grpChg>
        <pc:graphicFrameChg chg="add mod modGraphic">
          <ac:chgData name="Andrés Felipe Vargas Monroy" userId="S::andres.vargasm@javeriana.edu.co::abab0b66-c7ae-417a-9f0f-6f1530527033" providerId="AD" clId="Web-{C7163C86-4EBB-42D2-B94C-7C13D5228454}" dt="2021-08-12T17:19:54.007" v="1698" actId="1076"/>
          <ac:graphicFrameMkLst>
            <pc:docMk/>
            <pc:sldMk cId="284433339" sldId="300"/>
            <ac:graphicFrameMk id="61" creationId="{F02F3DDE-E776-443F-9A12-88069060DF82}"/>
          </ac:graphicFrameMkLst>
        </pc:graphicFrameChg>
        <pc:graphicFrameChg chg="add del mod modGraphic">
          <ac:chgData name="Andrés Felipe Vargas Monroy" userId="S::andres.vargasm@javeriana.edu.co::abab0b66-c7ae-417a-9f0f-6f1530527033" providerId="AD" clId="Web-{C7163C86-4EBB-42D2-B94C-7C13D5228454}" dt="2021-08-12T17:18:31.474" v="1678"/>
          <ac:graphicFrameMkLst>
            <pc:docMk/>
            <pc:sldMk cId="284433339" sldId="300"/>
            <ac:graphicFrameMk id="62" creationId="{CAA642E4-0C41-490E-A8BE-43AD4263F4D9}"/>
          </ac:graphicFrameMkLst>
        </pc:graphicFrameChg>
        <pc:picChg chg="add mod">
          <ac:chgData name="Andrés Felipe Vargas Monroy" userId="S::andres.vargasm@javeriana.edu.co::abab0b66-c7ae-417a-9f0f-6f1530527033" providerId="AD" clId="Web-{C7163C86-4EBB-42D2-B94C-7C13D5228454}" dt="2021-08-12T17:20:30.289" v="1701" actId="1076"/>
          <ac:picMkLst>
            <pc:docMk/>
            <pc:sldMk cId="284433339" sldId="300"/>
            <ac:picMk id="63" creationId="{59C09154-A45B-42AF-B18C-1D982032714B}"/>
          </ac:picMkLst>
        </pc:picChg>
        <pc:cxnChg chg="add del mod">
          <ac:chgData name="Andrés Felipe Vargas Monroy" userId="S::andres.vargasm@javeriana.edu.co::abab0b66-c7ae-417a-9f0f-6f1530527033" providerId="AD" clId="Web-{C7163C86-4EBB-42D2-B94C-7C13D5228454}" dt="2021-08-12T16:47:42.236" v="697"/>
          <ac:cxnSpMkLst>
            <pc:docMk/>
            <pc:sldMk cId="284433339" sldId="300"/>
            <ac:cxnSpMk id="21" creationId="{E58462E1-DEE8-4235-AF5E-0F57D39517A4}"/>
          </ac:cxnSpMkLst>
        </pc:cxnChg>
        <pc:cxnChg chg="add mod">
          <ac:chgData name="Andrés Felipe Vargas Monroy" userId="S::andres.vargasm@javeriana.edu.co::abab0b66-c7ae-417a-9f0f-6f1530527033" providerId="AD" clId="Web-{C7163C86-4EBB-42D2-B94C-7C13D5228454}" dt="2021-08-12T17:18:55.412" v="1681" actId="1076"/>
          <ac:cxnSpMkLst>
            <pc:docMk/>
            <pc:sldMk cId="284433339" sldId="300"/>
            <ac:cxnSpMk id="25" creationId="{17765F67-AC8C-4AAD-BE93-F168EF31541F}"/>
          </ac:cxnSpMkLst>
        </pc:cxnChg>
        <pc:cxnChg chg="add mod">
          <ac:chgData name="Andrés Felipe Vargas Monroy" userId="S::andres.vargasm@javeriana.edu.co::abab0b66-c7ae-417a-9f0f-6f1530527033" providerId="AD" clId="Web-{C7163C86-4EBB-42D2-B94C-7C13D5228454}" dt="2021-08-12T16:53:31.293" v="769"/>
          <ac:cxnSpMkLst>
            <pc:docMk/>
            <pc:sldMk cId="284433339" sldId="300"/>
            <ac:cxnSpMk id="52" creationId="{1C5E1938-8038-4F00-8D7E-D5EF78875104}"/>
          </ac:cxnSpMkLst>
        </pc:cxnChg>
        <pc:cxnChg chg="add del mod">
          <ac:chgData name="Andrés Felipe Vargas Monroy" userId="S::andres.vargasm@javeriana.edu.co::abab0b66-c7ae-417a-9f0f-6f1530527033" providerId="AD" clId="Web-{C7163C86-4EBB-42D2-B94C-7C13D5228454}" dt="2021-08-12T16:56:13.875" v="812"/>
          <ac:cxnSpMkLst>
            <pc:docMk/>
            <pc:sldMk cId="284433339" sldId="300"/>
            <ac:cxnSpMk id="53" creationId="{E28E351C-78F4-4C94-8486-95CD06942F26}"/>
          </ac:cxnSpMkLst>
        </pc:cxnChg>
        <pc:cxnChg chg="add del mod">
          <ac:chgData name="Andrés Felipe Vargas Monroy" userId="S::andres.vargasm@javeriana.edu.co::abab0b66-c7ae-417a-9f0f-6f1530527033" providerId="AD" clId="Web-{C7163C86-4EBB-42D2-B94C-7C13D5228454}" dt="2021-08-12T17:18:35.724" v="1680"/>
          <ac:cxnSpMkLst>
            <pc:docMk/>
            <pc:sldMk cId="284433339" sldId="300"/>
            <ac:cxnSpMk id="56" creationId="{53E3233C-B6C5-4CCF-8B95-081278134070}"/>
          </ac:cxnSpMkLst>
        </pc:cxnChg>
        <pc:cxnChg chg="add del mod">
          <ac:chgData name="Andrés Felipe Vargas Monroy" userId="S::andres.vargasm@javeriana.edu.co::abab0b66-c7ae-417a-9f0f-6f1530527033" providerId="AD" clId="Web-{C7163C86-4EBB-42D2-B94C-7C13D5228454}" dt="2021-08-12T16:58:43.238" v="871"/>
          <ac:cxnSpMkLst>
            <pc:docMk/>
            <pc:sldMk cId="284433339" sldId="300"/>
            <ac:cxnSpMk id="57" creationId="{8A811EA0-771B-4547-A145-B388F7650424}"/>
          </ac:cxnSpMkLst>
        </pc:cxnChg>
        <pc:cxnChg chg="add del mod">
          <ac:chgData name="Andrés Felipe Vargas Monroy" userId="S::andres.vargasm@javeriana.edu.co::abab0b66-c7ae-417a-9f0f-6f1530527033" providerId="AD" clId="Web-{C7163C86-4EBB-42D2-B94C-7C13D5228454}" dt="2021-08-12T16:58:48.817" v="873"/>
          <ac:cxnSpMkLst>
            <pc:docMk/>
            <pc:sldMk cId="284433339" sldId="300"/>
            <ac:cxnSpMk id="58" creationId="{F029E2D7-1439-4CA9-9876-5A604BDB83C4}"/>
          </ac:cxnSpMkLst>
        </pc:cxnChg>
      </pc:sldChg>
      <pc:sldChg chg="addSp delSp modSp add replId">
        <pc:chgData name="Andrés Felipe Vargas Monroy" userId="S::andres.vargasm@javeriana.edu.co::abab0b66-c7ae-417a-9f0f-6f1530527033" providerId="AD" clId="Web-{C7163C86-4EBB-42D2-B94C-7C13D5228454}" dt="2021-08-12T17:41:37.480" v="2210"/>
        <pc:sldMkLst>
          <pc:docMk/>
          <pc:sldMk cId="1794182514" sldId="301"/>
        </pc:sldMkLst>
        <pc:spChg chg="mod">
          <ac:chgData name="Andrés Felipe Vargas Monroy" userId="S::andres.vargasm@javeriana.edu.co::abab0b66-c7ae-417a-9f0f-6f1530527033" providerId="AD" clId="Web-{C7163C86-4EBB-42D2-B94C-7C13D5228454}" dt="2021-08-12T17:26:40.753" v="1784" actId="20577"/>
          <ac:spMkLst>
            <pc:docMk/>
            <pc:sldMk cId="1794182514" sldId="301"/>
            <ac:spMk id="2" creationId="{569CE963-0F46-4EDF-A98E-7E2D447F3B58}"/>
          </ac:spMkLst>
        </pc:spChg>
        <pc:spChg chg="add mod">
          <ac:chgData name="Andrés Felipe Vargas Monroy" userId="S::andres.vargasm@javeriana.edu.co::abab0b66-c7ae-417a-9f0f-6f1530527033" providerId="AD" clId="Web-{C7163C86-4EBB-42D2-B94C-7C13D5228454}" dt="2021-08-12T17:30:48.822" v="1804" actId="1076"/>
          <ac:spMkLst>
            <pc:docMk/>
            <pc:sldMk cId="1794182514" sldId="301"/>
            <ac:spMk id="7" creationId="{35FB5EEB-5238-447C-8BA0-20485AFBCFDC}"/>
          </ac:spMkLst>
        </pc:spChg>
        <pc:spChg chg="add mod ord">
          <ac:chgData name="Andrés Felipe Vargas Monroy" userId="S::andres.vargasm@javeriana.edu.co::abab0b66-c7ae-417a-9f0f-6f1530527033" providerId="AD" clId="Web-{C7163C86-4EBB-42D2-B94C-7C13D5228454}" dt="2021-08-12T17:34:48.219" v="1853"/>
          <ac:spMkLst>
            <pc:docMk/>
            <pc:sldMk cId="1794182514" sldId="301"/>
            <ac:spMk id="8" creationId="{D8DD0B41-4DE9-4B61-9E32-D98ACAC6D782}"/>
          </ac:spMkLst>
        </pc:spChg>
        <pc:spChg chg="add del">
          <ac:chgData name="Andrés Felipe Vargas Monroy" userId="S::andres.vargasm@javeriana.edu.co::abab0b66-c7ae-417a-9f0f-6f1530527033" providerId="AD" clId="Web-{C7163C86-4EBB-42D2-B94C-7C13D5228454}" dt="2021-08-12T17:41:33.261" v="2208"/>
          <ac:spMkLst>
            <pc:docMk/>
            <pc:sldMk cId="1794182514" sldId="301"/>
            <ac:spMk id="11" creationId="{FCDC894E-925B-4837-A72E-2CE1DB99C973}"/>
          </ac:spMkLst>
        </pc:spChg>
        <pc:spChg chg="add del">
          <ac:chgData name="Andrés Felipe Vargas Monroy" userId="S::andres.vargasm@javeriana.edu.co::abab0b66-c7ae-417a-9f0f-6f1530527033" providerId="AD" clId="Web-{C7163C86-4EBB-42D2-B94C-7C13D5228454}" dt="2021-08-12T17:41:28.542" v="2207"/>
          <ac:spMkLst>
            <pc:docMk/>
            <pc:sldMk cId="1794182514" sldId="301"/>
            <ac:spMk id="12" creationId="{48B0CC55-0201-4C0D-815F-6F223A200273}"/>
          </ac:spMkLst>
        </pc:spChg>
        <pc:spChg chg="del">
          <ac:chgData name="Andrés Felipe Vargas Monroy" userId="S::andres.vargasm@javeriana.edu.co::abab0b66-c7ae-417a-9f0f-6f1530527033" providerId="AD" clId="Web-{C7163C86-4EBB-42D2-B94C-7C13D5228454}" dt="2021-08-12T17:21:54.385" v="1725"/>
          <ac:spMkLst>
            <pc:docMk/>
            <pc:sldMk cId="1794182514" sldId="301"/>
            <ac:spMk id="47" creationId="{09EA52E5-7090-4B2E-822B-7A0936457F51}"/>
          </ac:spMkLst>
        </pc:spChg>
        <pc:spChg chg="del">
          <ac:chgData name="Andrés Felipe Vargas Monroy" userId="S::andres.vargasm@javeriana.edu.co::abab0b66-c7ae-417a-9f0f-6f1530527033" providerId="AD" clId="Web-{C7163C86-4EBB-42D2-B94C-7C13D5228454}" dt="2021-08-12T17:21:54.385" v="1724"/>
          <ac:spMkLst>
            <pc:docMk/>
            <pc:sldMk cId="1794182514" sldId="301"/>
            <ac:spMk id="54" creationId="{D3E7420C-5FD2-40C4-B48A-693E76EC625E}"/>
          </ac:spMkLst>
        </pc:spChg>
        <pc:spChg chg="del mod">
          <ac:chgData name="Andrés Felipe Vargas Monroy" userId="S::andres.vargasm@javeriana.edu.co::abab0b66-c7ae-417a-9f0f-6f1530527033" providerId="AD" clId="Web-{C7163C86-4EBB-42D2-B94C-7C13D5228454}" dt="2021-08-12T17:26:47.565" v="1785"/>
          <ac:spMkLst>
            <pc:docMk/>
            <pc:sldMk cId="1794182514" sldId="301"/>
            <ac:spMk id="60" creationId="{643BA573-27FE-41D4-9FF5-AEDD088AC898}"/>
          </ac:spMkLst>
        </pc:spChg>
        <pc:graphicFrameChg chg="add del mod modGraphic">
          <ac:chgData name="Andrés Felipe Vargas Monroy" userId="S::andres.vargasm@javeriana.edu.co::abab0b66-c7ae-417a-9f0f-6f1530527033" providerId="AD" clId="Web-{C7163C86-4EBB-42D2-B94C-7C13D5228454}" dt="2021-08-12T17:33:59.843" v="1850"/>
          <ac:graphicFrameMkLst>
            <pc:docMk/>
            <pc:sldMk cId="1794182514" sldId="301"/>
            <ac:graphicFrameMk id="9" creationId="{F20014D8-8688-4604-878C-0A62386F9259}"/>
          </ac:graphicFrameMkLst>
        </pc:graphicFrameChg>
        <pc:graphicFrameChg chg="mod modGraphic">
          <ac:chgData name="Andrés Felipe Vargas Monroy" userId="S::andres.vargasm@javeriana.edu.co::abab0b66-c7ae-417a-9f0f-6f1530527033" providerId="AD" clId="Web-{C7163C86-4EBB-42D2-B94C-7C13D5228454}" dt="2021-08-12T17:40:33.416" v="2200"/>
          <ac:graphicFrameMkLst>
            <pc:docMk/>
            <pc:sldMk cId="1794182514" sldId="301"/>
            <ac:graphicFrameMk id="61" creationId="{F02F3DDE-E776-443F-9A12-88069060DF82}"/>
          </ac:graphicFrameMkLst>
        </pc:graphicFrameChg>
        <pc:picChg chg="add del mod">
          <ac:chgData name="Andrés Felipe Vargas Monroy" userId="S::andres.vargasm@javeriana.edu.co::abab0b66-c7ae-417a-9f0f-6f1530527033" providerId="AD" clId="Web-{C7163C86-4EBB-42D2-B94C-7C13D5228454}" dt="2021-08-12T17:22:38.918" v="1732"/>
          <ac:picMkLst>
            <pc:docMk/>
            <pc:sldMk cId="1794182514" sldId="301"/>
            <ac:picMk id="3" creationId="{43A56B8A-F4E9-4410-AA07-8E3771FD2640}"/>
          </ac:picMkLst>
        </pc:picChg>
        <pc:picChg chg="add mod">
          <ac:chgData name="Andrés Felipe Vargas Monroy" userId="S::andres.vargasm@javeriana.edu.co::abab0b66-c7ae-417a-9f0f-6f1530527033" providerId="AD" clId="Web-{C7163C86-4EBB-42D2-B94C-7C13D5228454}" dt="2021-08-12T17:30:48.775" v="1802" actId="1076"/>
          <ac:picMkLst>
            <pc:docMk/>
            <pc:sldMk cId="1794182514" sldId="301"/>
            <ac:picMk id="4" creationId="{1C5B4479-EF46-43ED-AF70-19DE479167E7}"/>
          </ac:picMkLst>
        </pc:picChg>
        <pc:picChg chg="add mod">
          <ac:chgData name="Andrés Felipe Vargas Monroy" userId="S::andres.vargasm@javeriana.edu.co::abab0b66-c7ae-417a-9f0f-6f1530527033" providerId="AD" clId="Web-{C7163C86-4EBB-42D2-B94C-7C13D5228454}" dt="2021-08-12T17:30:48.806" v="1803" actId="1076"/>
          <ac:picMkLst>
            <pc:docMk/>
            <pc:sldMk cId="1794182514" sldId="301"/>
            <ac:picMk id="5" creationId="{A63145FE-9417-45EB-BFD1-8EA17B8A1920}"/>
          </ac:picMkLst>
        </pc:picChg>
        <pc:picChg chg="add del mod">
          <ac:chgData name="Andrés Felipe Vargas Monroy" userId="S::andres.vargasm@javeriana.edu.co::abab0b66-c7ae-417a-9f0f-6f1530527033" providerId="AD" clId="Web-{C7163C86-4EBB-42D2-B94C-7C13D5228454}" dt="2021-08-12T17:30:07.274" v="1794"/>
          <ac:picMkLst>
            <pc:docMk/>
            <pc:sldMk cId="1794182514" sldId="301"/>
            <ac:picMk id="6" creationId="{A832232D-81E6-4789-8EFE-610A4BD71700}"/>
          </ac:picMkLst>
        </pc:picChg>
        <pc:picChg chg="add del mod">
          <ac:chgData name="Andrés Felipe Vargas Monroy" userId="S::andres.vargasm@javeriana.edu.co::abab0b66-c7ae-417a-9f0f-6f1530527033" providerId="AD" clId="Web-{C7163C86-4EBB-42D2-B94C-7C13D5228454}" dt="2021-08-12T17:41:37.480" v="2210"/>
          <ac:picMkLst>
            <pc:docMk/>
            <pc:sldMk cId="1794182514" sldId="301"/>
            <ac:picMk id="10" creationId="{5B5A7013-C0CD-4752-BC38-429FFA426720}"/>
          </ac:picMkLst>
        </pc:picChg>
        <pc:picChg chg="del">
          <ac:chgData name="Andrés Felipe Vargas Monroy" userId="S::andres.vargasm@javeriana.edu.co::abab0b66-c7ae-417a-9f0f-6f1530527033" providerId="AD" clId="Web-{C7163C86-4EBB-42D2-B94C-7C13D5228454}" dt="2021-08-12T17:21:54.385" v="1723"/>
          <ac:picMkLst>
            <pc:docMk/>
            <pc:sldMk cId="1794182514" sldId="301"/>
            <ac:picMk id="63" creationId="{59C09154-A45B-42AF-B18C-1D982032714B}"/>
          </ac:picMkLst>
        </pc:picChg>
        <pc:cxnChg chg="del">
          <ac:chgData name="Andrés Felipe Vargas Monroy" userId="S::andres.vargasm@javeriana.edu.co::abab0b66-c7ae-417a-9f0f-6f1530527033" providerId="AD" clId="Web-{C7163C86-4EBB-42D2-B94C-7C13D5228454}" dt="2021-08-12T17:21:54.385" v="1727"/>
          <ac:cxnSpMkLst>
            <pc:docMk/>
            <pc:sldMk cId="1794182514" sldId="301"/>
            <ac:cxnSpMk id="25" creationId="{17765F67-AC8C-4AAD-BE93-F168EF31541F}"/>
          </ac:cxnSpMkLst>
        </pc:cxnChg>
        <pc:cxnChg chg="del">
          <ac:chgData name="Andrés Felipe Vargas Monroy" userId="S::andres.vargasm@javeriana.edu.co::abab0b66-c7ae-417a-9f0f-6f1530527033" providerId="AD" clId="Web-{C7163C86-4EBB-42D2-B94C-7C13D5228454}" dt="2021-08-12T17:21:54.385" v="1726"/>
          <ac:cxnSpMkLst>
            <pc:docMk/>
            <pc:sldMk cId="1794182514" sldId="301"/>
            <ac:cxnSpMk id="52" creationId="{1C5E1938-8038-4F00-8D7E-D5EF78875104}"/>
          </ac:cxnSpMkLst>
        </pc:cxnChg>
      </pc:sldChg>
      <pc:sldChg chg="delSp modSp add replId">
        <pc:chgData name="Andrés Felipe Vargas Monroy" userId="S::andres.vargasm@javeriana.edu.co::abab0b66-c7ae-417a-9f0f-6f1530527033" providerId="AD" clId="Web-{C7163C86-4EBB-42D2-B94C-7C13D5228454}" dt="2021-08-12T17:51:14.652" v="2598" actId="20577"/>
        <pc:sldMkLst>
          <pc:docMk/>
          <pc:sldMk cId="4122270682" sldId="302"/>
        </pc:sldMkLst>
        <pc:spChg chg="mod">
          <ac:chgData name="Andrés Felipe Vargas Monroy" userId="S::andres.vargasm@javeriana.edu.co::abab0b66-c7ae-417a-9f0f-6f1530527033" providerId="AD" clId="Web-{C7163C86-4EBB-42D2-B94C-7C13D5228454}" dt="2021-08-12T17:45:46.940" v="2240" actId="20577"/>
          <ac:spMkLst>
            <pc:docMk/>
            <pc:sldMk cId="4122270682" sldId="302"/>
            <ac:spMk id="2" creationId="{569CE963-0F46-4EDF-A98E-7E2D447F3B58}"/>
          </ac:spMkLst>
        </pc:spChg>
        <pc:spChg chg="del">
          <ac:chgData name="Andrés Felipe Vargas Monroy" userId="S::andres.vargasm@javeriana.edu.co::abab0b66-c7ae-417a-9f0f-6f1530527033" providerId="AD" clId="Web-{C7163C86-4EBB-42D2-B94C-7C13D5228454}" dt="2021-08-12T17:46:01.456" v="2243"/>
          <ac:spMkLst>
            <pc:docMk/>
            <pc:sldMk cId="4122270682" sldId="302"/>
            <ac:spMk id="7" creationId="{35FB5EEB-5238-447C-8BA0-20485AFBCFDC}"/>
          </ac:spMkLst>
        </pc:spChg>
        <pc:spChg chg="mod">
          <ac:chgData name="Andrés Felipe Vargas Monroy" userId="S::andres.vargasm@javeriana.edu.co::abab0b66-c7ae-417a-9f0f-6f1530527033" providerId="AD" clId="Web-{C7163C86-4EBB-42D2-B94C-7C13D5228454}" dt="2021-08-12T17:51:14.652" v="2598" actId="20577"/>
          <ac:spMkLst>
            <pc:docMk/>
            <pc:sldMk cId="4122270682" sldId="302"/>
            <ac:spMk id="8" creationId="{D8DD0B41-4DE9-4B61-9E32-D98ACAC6D782}"/>
          </ac:spMkLst>
        </pc:spChg>
        <pc:graphicFrameChg chg="del mod modGraphic">
          <ac:chgData name="Andrés Felipe Vargas Monroy" userId="S::andres.vargasm@javeriana.edu.co::abab0b66-c7ae-417a-9f0f-6f1530527033" providerId="AD" clId="Web-{C7163C86-4EBB-42D2-B94C-7C13D5228454}" dt="2021-08-12T17:46:07.097" v="2246"/>
          <ac:graphicFrameMkLst>
            <pc:docMk/>
            <pc:sldMk cId="4122270682" sldId="302"/>
            <ac:graphicFrameMk id="61" creationId="{F02F3DDE-E776-443F-9A12-88069060DF82}"/>
          </ac:graphicFrameMkLst>
        </pc:graphicFrameChg>
        <pc:picChg chg="del">
          <ac:chgData name="Andrés Felipe Vargas Monroy" userId="S::andres.vargasm@javeriana.edu.co::abab0b66-c7ae-417a-9f0f-6f1530527033" providerId="AD" clId="Web-{C7163C86-4EBB-42D2-B94C-7C13D5228454}" dt="2021-08-12T17:46:00.143" v="2241"/>
          <ac:picMkLst>
            <pc:docMk/>
            <pc:sldMk cId="4122270682" sldId="302"/>
            <ac:picMk id="4" creationId="{1C5B4479-EF46-43ED-AF70-19DE479167E7}"/>
          </ac:picMkLst>
        </pc:picChg>
        <pc:picChg chg="del">
          <ac:chgData name="Andrés Felipe Vargas Monroy" userId="S::andres.vargasm@javeriana.edu.co::abab0b66-c7ae-417a-9f0f-6f1530527033" providerId="AD" clId="Web-{C7163C86-4EBB-42D2-B94C-7C13D5228454}" dt="2021-08-12T17:46:00.784" v="2242"/>
          <ac:picMkLst>
            <pc:docMk/>
            <pc:sldMk cId="4122270682" sldId="302"/>
            <ac:picMk id="5" creationId="{A63145FE-9417-45EB-BFD1-8EA17B8A1920}"/>
          </ac:picMkLst>
        </pc:picChg>
      </pc:sldChg>
    </pc:docChg>
  </pc:docChgLst>
  <pc:docChgLst>
    <pc:chgData name="Gustavo Adolfo Colimba Chiran" userId="S::gustavoacolimba@javeriana.edu.co::d15f8085-7a39-4364-9fa9-694997bf1382" providerId="AD" clId="Web-{A859A171-998C-4F14-96FC-65256AC63E6F}"/>
    <pc:docChg chg="modSld">
      <pc:chgData name="Gustavo Adolfo Colimba Chiran" userId="S::gustavoacolimba@javeriana.edu.co::d15f8085-7a39-4364-9fa9-694997bf1382" providerId="AD" clId="Web-{A859A171-998C-4F14-96FC-65256AC63E6F}" dt="2021-10-18T01:02:02.481" v="88" actId="20577"/>
      <pc:docMkLst>
        <pc:docMk/>
      </pc:docMkLst>
      <pc:sldChg chg="addSp delSp modSp">
        <pc:chgData name="Gustavo Adolfo Colimba Chiran" userId="S::gustavoacolimba@javeriana.edu.co::d15f8085-7a39-4364-9fa9-694997bf1382" providerId="AD" clId="Web-{A859A171-998C-4F14-96FC-65256AC63E6F}" dt="2021-10-18T00:54:07.605" v="64"/>
        <pc:sldMkLst>
          <pc:docMk/>
          <pc:sldMk cId="2960763904" sldId="311"/>
        </pc:sldMkLst>
        <pc:spChg chg="mod">
          <ac:chgData name="Gustavo Adolfo Colimba Chiran" userId="S::gustavoacolimba@javeriana.edu.co::d15f8085-7a39-4364-9fa9-694997bf1382" providerId="AD" clId="Web-{A859A171-998C-4F14-96FC-65256AC63E6F}" dt="2021-10-18T00:39:32.224" v="16" actId="20577"/>
          <ac:spMkLst>
            <pc:docMk/>
            <pc:sldMk cId="2960763904" sldId="311"/>
            <ac:spMk id="2" creationId="{E39318EE-3723-4CF5-AFD2-57942BCFD5CE}"/>
          </ac:spMkLst>
        </pc:spChg>
        <pc:picChg chg="mod">
          <ac:chgData name="Gustavo Adolfo Colimba Chiran" userId="S::gustavoacolimba@javeriana.edu.co::d15f8085-7a39-4364-9fa9-694997bf1382" providerId="AD" clId="Web-{A859A171-998C-4F14-96FC-65256AC63E6F}" dt="2021-10-18T00:52:38.931" v="61" actId="1076"/>
          <ac:picMkLst>
            <pc:docMk/>
            <pc:sldMk cId="2960763904" sldId="311"/>
            <ac:picMk id="3" creationId="{9EC05915-5AA5-4B49-8F24-2CBDCC53C4AF}"/>
          </ac:picMkLst>
        </pc:picChg>
        <pc:picChg chg="add del mod">
          <ac:chgData name="Gustavo Adolfo Colimba Chiran" userId="S::gustavoacolimba@javeriana.edu.co::d15f8085-7a39-4364-9fa9-694997bf1382" providerId="AD" clId="Web-{A859A171-998C-4F14-96FC-65256AC63E6F}" dt="2021-10-18T00:40:53.789" v="20"/>
          <ac:picMkLst>
            <pc:docMk/>
            <pc:sldMk cId="2960763904" sldId="311"/>
            <ac:picMk id="4" creationId="{D5BA46B4-0DC1-4B89-92FB-BED7C95C1922}"/>
          </ac:picMkLst>
        </pc:picChg>
        <pc:picChg chg="add del mod">
          <ac:chgData name="Gustavo Adolfo Colimba Chiran" userId="S::gustavoacolimba@javeriana.edu.co::d15f8085-7a39-4364-9fa9-694997bf1382" providerId="AD" clId="Web-{A859A171-998C-4F14-96FC-65256AC63E6F}" dt="2021-10-18T00:41:21.211" v="23"/>
          <ac:picMkLst>
            <pc:docMk/>
            <pc:sldMk cId="2960763904" sldId="311"/>
            <ac:picMk id="5" creationId="{0C6DE957-D419-4152-B6D4-306E75F169EE}"/>
          </ac:picMkLst>
        </pc:picChg>
        <pc:picChg chg="del">
          <ac:chgData name="Gustavo Adolfo Colimba Chiran" userId="S::gustavoacolimba@javeriana.edu.co::d15f8085-7a39-4364-9fa9-694997bf1382" providerId="AD" clId="Web-{A859A171-998C-4F14-96FC-65256AC63E6F}" dt="2021-10-18T00:40:46.773" v="17"/>
          <ac:picMkLst>
            <pc:docMk/>
            <pc:sldMk cId="2960763904" sldId="311"/>
            <ac:picMk id="6" creationId="{638B176C-9AA3-4CB3-ACBE-8261A381329A}"/>
          </ac:picMkLst>
        </pc:picChg>
        <pc:picChg chg="add del mod">
          <ac:chgData name="Gustavo Adolfo Colimba Chiran" userId="S::gustavoacolimba@javeriana.edu.co::d15f8085-7a39-4364-9fa9-694997bf1382" providerId="AD" clId="Web-{A859A171-998C-4F14-96FC-65256AC63E6F}" dt="2021-10-18T00:41:53.493" v="27"/>
          <ac:picMkLst>
            <pc:docMk/>
            <pc:sldMk cId="2960763904" sldId="311"/>
            <ac:picMk id="7" creationId="{CB1A69F3-9D59-4AD8-B730-D2C4A5B14D1A}"/>
          </ac:picMkLst>
        </pc:picChg>
        <pc:picChg chg="add del mod">
          <ac:chgData name="Gustavo Adolfo Colimba Chiran" userId="S::gustavoacolimba@javeriana.edu.co::d15f8085-7a39-4364-9fa9-694997bf1382" providerId="AD" clId="Web-{A859A171-998C-4F14-96FC-65256AC63E6F}" dt="2021-10-18T00:43:07.512" v="30"/>
          <ac:picMkLst>
            <pc:docMk/>
            <pc:sldMk cId="2960763904" sldId="311"/>
            <ac:picMk id="8" creationId="{5E8F14DE-43B2-4E96-B8FB-D72146CEABB7}"/>
          </ac:picMkLst>
        </pc:picChg>
        <pc:picChg chg="add del mod">
          <ac:chgData name="Gustavo Adolfo Colimba Chiran" userId="S::gustavoacolimba@javeriana.edu.co::d15f8085-7a39-4364-9fa9-694997bf1382" providerId="AD" clId="Web-{A859A171-998C-4F14-96FC-65256AC63E6F}" dt="2021-10-18T00:43:24.137" v="33"/>
          <ac:picMkLst>
            <pc:docMk/>
            <pc:sldMk cId="2960763904" sldId="311"/>
            <ac:picMk id="9" creationId="{160B3AD7-4789-44F5-8747-F8CF92769AC4}"/>
          </ac:picMkLst>
        </pc:picChg>
        <pc:picChg chg="add del mod">
          <ac:chgData name="Gustavo Adolfo Colimba Chiran" userId="S::gustavoacolimba@javeriana.edu.co::d15f8085-7a39-4364-9fa9-694997bf1382" providerId="AD" clId="Web-{A859A171-998C-4F14-96FC-65256AC63E6F}" dt="2021-10-18T00:43:29.309" v="36"/>
          <ac:picMkLst>
            <pc:docMk/>
            <pc:sldMk cId="2960763904" sldId="311"/>
            <ac:picMk id="10" creationId="{DDA8466D-8862-49A2-85BB-60EC1E78F11D}"/>
          </ac:picMkLst>
        </pc:picChg>
        <pc:picChg chg="add del mod">
          <ac:chgData name="Gustavo Adolfo Colimba Chiran" userId="S::gustavoacolimba@javeriana.edu.co::d15f8085-7a39-4364-9fa9-694997bf1382" providerId="AD" clId="Web-{A859A171-998C-4F14-96FC-65256AC63E6F}" dt="2021-10-18T00:43:53.419" v="39"/>
          <ac:picMkLst>
            <pc:docMk/>
            <pc:sldMk cId="2960763904" sldId="311"/>
            <ac:picMk id="11" creationId="{AA746BBC-5FC5-4064-81A3-961821813456}"/>
          </ac:picMkLst>
        </pc:picChg>
        <pc:picChg chg="add del mod">
          <ac:chgData name="Gustavo Adolfo Colimba Chiran" userId="S::gustavoacolimba@javeriana.edu.co::d15f8085-7a39-4364-9fa9-694997bf1382" providerId="AD" clId="Web-{A859A171-998C-4F14-96FC-65256AC63E6F}" dt="2021-10-18T00:44:37.295" v="41"/>
          <ac:picMkLst>
            <pc:docMk/>
            <pc:sldMk cId="2960763904" sldId="311"/>
            <ac:picMk id="13" creationId="{F97F30F7-1B94-4B9C-9CA4-86FDFD76D8EA}"/>
          </ac:picMkLst>
        </pc:picChg>
        <pc:picChg chg="add del mod">
          <ac:chgData name="Gustavo Adolfo Colimba Chiran" userId="S::gustavoacolimba@javeriana.edu.co::d15f8085-7a39-4364-9fa9-694997bf1382" providerId="AD" clId="Web-{A859A171-998C-4F14-96FC-65256AC63E6F}" dt="2021-10-18T00:52:11.977" v="50"/>
          <ac:picMkLst>
            <pc:docMk/>
            <pc:sldMk cId="2960763904" sldId="311"/>
            <ac:picMk id="14" creationId="{59743470-6F27-445D-8F9D-F606589CA470}"/>
          </ac:picMkLst>
        </pc:picChg>
        <pc:picChg chg="add mod">
          <ac:chgData name="Gustavo Adolfo Colimba Chiran" userId="S::gustavoacolimba@javeriana.edu.co::d15f8085-7a39-4364-9fa9-694997bf1382" providerId="AD" clId="Web-{A859A171-998C-4F14-96FC-65256AC63E6F}" dt="2021-10-18T00:54:07.605" v="64"/>
          <ac:picMkLst>
            <pc:docMk/>
            <pc:sldMk cId="2960763904" sldId="311"/>
            <ac:picMk id="15" creationId="{E1B94A34-B88E-48C0-BF30-BFD3E9660707}"/>
          </ac:picMkLst>
        </pc:picChg>
      </pc:sldChg>
      <pc:sldChg chg="modSp">
        <pc:chgData name="Gustavo Adolfo Colimba Chiran" userId="S::gustavoacolimba@javeriana.edu.co::d15f8085-7a39-4364-9fa9-694997bf1382" providerId="AD" clId="Web-{A859A171-998C-4F14-96FC-65256AC63E6F}" dt="2021-10-18T01:02:02.481" v="88" actId="20577"/>
        <pc:sldMkLst>
          <pc:docMk/>
          <pc:sldMk cId="3112568614" sldId="339"/>
        </pc:sldMkLst>
        <pc:spChg chg="mod">
          <ac:chgData name="Gustavo Adolfo Colimba Chiran" userId="S::gustavoacolimba@javeriana.edu.co::d15f8085-7a39-4364-9fa9-694997bf1382" providerId="AD" clId="Web-{A859A171-998C-4F14-96FC-65256AC63E6F}" dt="2021-10-18T00:56:06.157" v="66" actId="1076"/>
          <ac:spMkLst>
            <pc:docMk/>
            <pc:sldMk cId="3112568614" sldId="339"/>
            <ac:spMk id="2" creationId="{CA48628D-B183-444E-9581-4B04C8E7DB82}"/>
          </ac:spMkLst>
        </pc:spChg>
        <pc:spChg chg="mod">
          <ac:chgData name="Gustavo Adolfo Colimba Chiran" userId="S::gustavoacolimba@javeriana.edu.co::d15f8085-7a39-4364-9fa9-694997bf1382" providerId="AD" clId="Web-{A859A171-998C-4F14-96FC-65256AC63E6F}" dt="2021-10-18T01:02:02.481" v="88" actId="20577"/>
          <ac:spMkLst>
            <pc:docMk/>
            <pc:sldMk cId="3112568614" sldId="339"/>
            <ac:spMk id="4" creationId="{14296824-296C-4F6D-8602-6042DB7B11D7}"/>
          </ac:spMkLst>
        </pc:spChg>
      </pc:sldChg>
    </pc:docChg>
  </pc:docChgLst>
  <pc:docChgLst>
    <pc:chgData name="Gustavo Adolfo Colimba Chiran" userId="S::gustavoacolimba@javeriana.edu.co::d15f8085-7a39-4364-9fa9-694997bf1382" providerId="AD" clId="Web-{77D3B7FD-9BF3-47FA-B0B3-A93ACF216363}"/>
    <pc:docChg chg="modSld">
      <pc:chgData name="Gustavo Adolfo Colimba Chiran" userId="S::gustavoacolimba@javeriana.edu.co::d15f8085-7a39-4364-9fa9-694997bf1382" providerId="AD" clId="Web-{77D3B7FD-9BF3-47FA-B0B3-A93ACF216363}" dt="2021-09-26T23:27:53.530" v="5" actId="1076"/>
      <pc:docMkLst>
        <pc:docMk/>
      </pc:docMkLst>
      <pc:sldChg chg="addSp delSp modSp">
        <pc:chgData name="Gustavo Adolfo Colimba Chiran" userId="S::gustavoacolimba@javeriana.edu.co::d15f8085-7a39-4364-9fa9-694997bf1382" providerId="AD" clId="Web-{77D3B7FD-9BF3-47FA-B0B3-A93ACF216363}" dt="2021-09-26T23:27:53.530" v="5" actId="1076"/>
        <pc:sldMkLst>
          <pc:docMk/>
          <pc:sldMk cId="865106930" sldId="338"/>
        </pc:sldMkLst>
        <pc:spChg chg="mod">
          <ac:chgData name="Gustavo Adolfo Colimba Chiran" userId="S::gustavoacolimba@javeriana.edu.co::d15f8085-7a39-4364-9fa9-694997bf1382" providerId="AD" clId="Web-{77D3B7FD-9BF3-47FA-B0B3-A93ACF216363}" dt="2021-09-26T23:27:53.530" v="5" actId="1076"/>
          <ac:spMkLst>
            <pc:docMk/>
            <pc:sldMk cId="865106930" sldId="338"/>
            <ac:spMk id="9" creationId="{5F1BB3DB-87AC-459E-ABD3-E4036525C55F}"/>
          </ac:spMkLst>
        </pc:spChg>
        <pc:picChg chg="del">
          <ac:chgData name="Gustavo Adolfo Colimba Chiran" userId="S::gustavoacolimba@javeriana.edu.co::d15f8085-7a39-4364-9fa9-694997bf1382" providerId="AD" clId="Web-{77D3B7FD-9BF3-47FA-B0B3-A93ACF216363}" dt="2021-09-26T23:27:23.748" v="0"/>
          <ac:picMkLst>
            <pc:docMk/>
            <pc:sldMk cId="865106930" sldId="338"/>
            <ac:picMk id="5" creationId="{6AE6D8E5-5FFE-4370-9188-A9BAA1BFE532}"/>
          </ac:picMkLst>
        </pc:picChg>
        <pc:picChg chg="add mod">
          <ac:chgData name="Gustavo Adolfo Colimba Chiran" userId="S::gustavoacolimba@javeriana.edu.co::d15f8085-7a39-4364-9fa9-694997bf1382" providerId="AD" clId="Web-{77D3B7FD-9BF3-47FA-B0B3-A93ACF216363}" dt="2021-09-26T23:27:32.701" v="4" actId="1076"/>
          <ac:picMkLst>
            <pc:docMk/>
            <pc:sldMk cId="865106930" sldId="338"/>
            <ac:picMk id="7" creationId="{18802440-3EFA-48E9-AE1A-80A7C0803AFF}"/>
          </ac:picMkLst>
        </pc:picChg>
      </pc:sldChg>
    </pc:docChg>
  </pc:docChgLst>
  <pc:docChgLst>
    <pc:chgData name="Oscar Eduardo Caiza Chafla" userId="S::oecaiza@javeriana.edu.co::57566273-e1b0-4f9f-b54b-fc6f219e2a25" providerId="AD" clId="Web-{76D078D7-D17A-4956-8833-9FD16934DE13}"/>
    <pc:docChg chg="addSld modSld">
      <pc:chgData name="Oscar Eduardo Caiza Chafla" userId="S::oecaiza@javeriana.edu.co::57566273-e1b0-4f9f-b54b-fc6f219e2a25" providerId="AD" clId="Web-{76D078D7-D17A-4956-8833-9FD16934DE13}" dt="2021-10-19T20:34:42.010" v="322" actId="1076"/>
      <pc:docMkLst>
        <pc:docMk/>
      </pc:docMkLst>
      <pc:sldChg chg="addSp delSp modSp new">
        <pc:chgData name="Oscar Eduardo Caiza Chafla" userId="S::oecaiza@javeriana.edu.co::57566273-e1b0-4f9f-b54b-fc6f219e2a25" providerId="AD" clId="Web-{76D078D7-D17A-4956-8833-9FD16934DE13}" dt="2021-10-19T20:25:54.528" v="117" actId="1076"/>
        <pc:sldMkLst>
          <pc:docMk/>
          <pc:sldMk cId="3125537637" sldId="345"/>
        </pc:sldMkLst>
        <pc:spChg chg="mod">
          <ac:chgData name="Oscar Eduardo Caiza Chafla" userId="S::oecaiza@javeriana.edu.co::57566273-e1b0-4f9f-b54b-fc6f219e2a25" providerId="AD" clId="Web-{76D078D7-D17A-4956-8833-9FD16934DE13}" dt="2021-10-19T20:08:23.236" v="6" actId="20577"/>
          <ac:spMkLst>
            <pc:docMk/>
            <pc:sldMk cId="3125537637" sldId="345"/>
            <ac:spMk id="2" creationId="{329385AE-A1BB-46F5-801B-13A5C43859B3}"/>
          </ac:spMkLst>
        </pc:spChg>
        <pc:spChg chg="add del">
          <ac:chgData name="Oscar Eduardo Caiza Chafla" userId="S::oecaiza@javeriana.edu.co::57566273-e1b0-4f9f-b54b-fc6f219e2a25" providerId="AD" clId="Web-{76D078D7-D17A-4956-8833-9FD16934DE13}" dt="2021-10-19T20:09:02.252" v="8"/>
          <ac:spMkLst>
            <pc:docMk/>
            <pc:sldMk cId="3125537637" sldId="345"/>
            <ac:spMk id="3" creationId="{D9165765-6ABF-4BAF-8260-6990916BF33A}"/>
          </ac:spMkLst>
        </pc:spChg>
        <pc:graphicFrameChg chg="add del mod modGraphic">
          <ac:chgData name="Oscar Eduardo Caiza Chafla" userId="S::oecaiza@javeriana.edu.co::57566273-e1b0-4f9f-b54b-fc6f219e2a25" providerId="AD" clId="Web-{76D078D7-D17A-4956-8833-9FD16934DE13}" dt="2021-10-19T20:25:54.528" v="117" actId="1076"/>
          <ac:graphicFrameMkLst>
            <pc:docMk/>
            <pc:sldMk cId="3125537637" sldId="345"/>
            <ac:graphicFrameMk id="4" creationId="{5642BF5F-24B4-43DC-B21E-B89ACD2C3F19}"/>
          </ac:graphicFrameMkLst>
        </pc:graphicFrameChg>
        <pc:picChg chg="add mod">
          <ac:chgData name="Oscar Eduardo Caiza Chafla" userId="S::oecaiza@javeriana.edu.co::57566273-e1b0-4f9f-b54b-fc6f219e2a25" providerId="AD" clId="Web-{76D078D7-D17A-4956-8833-9FD16934DE13}" dt="2021-10-19T20:19:42.769" v="17" actId="1076"/>
          <ac:picMkLst>
            <pc:docMk/>
            <pc:sldMk cId="3125537637" sldId="345"/>
            <ac:picMk id="26" creationId="{8587F335-0F32-4D7F-8E03-A26049C9DF72}"/>
          </ac:picMkLst>
        </pc:picChg>
      </pc:sldChg>
      <pc:sldChg chg="addSp delSp modSp new mod modClrScheme chgLayout">
        <pc:chgData name="Oscar Eduardo Caiza Chafla" userId="S::oecaiza@javeriana.edu.co::57566273-e1b0-4f9f-b54b-fc6f219e2a25" providerId="AD" clId="Web-{76D078D7-D17A-4956-8833-9FD16934DE13}" dt="2021-10-19T20:34:42.010" v="322" actId="1076"/>
        <pc:sldMkLst>
          <pc:docMk/>
          <pc:sldMk cId="580768149" sldId="346"/>
        </pc:sldMkLst>
        <pc:spChg chg="mod">
          <ac:chgData name="Oscar Eduardo Caiza Chafla" userId="S::oecaiza@javeriana.edu.co::57566273-e1b0-4f9f-b54b-fc6f219e2a25" providerId="AD" clId="Web-{76D078D7-D17A-4956-8833-9FD16934DE13}" dt="2021-10-19T20:27:43.296" v="128"/>
          <ac:spMkLst>
            <pc:docMk/>
            <pc:sldMk cId="580768149" sldId="346"/>
            <ac:spMk id="2" creationId="{3510A38B-41C9-4BB7-A278-A368C7A3BA83}"/>
          </ac:spMkLst>
        </pc:spChg>
        <pc:spChg chg="add del mod">
          <ac:chgData name="Oscar Eduardo Caiza Chafla" userId="S::oecaiza@javeriana.edu.co::57566273-e1b0-4f9f-b54b-fc6f219e2a25" providerId="AD" clId="Web-{76D078D7-D17A-4956-8833-9FD16934DE13}" dt="2021-10-19T20:27:43.296" v="128"/>
          <ac:spMkLst>
            <pc:docMk/>
            <pc:sldMk cId="580768149" sldId="346"/>
            <ac:spMk id="8" creationId="{5439BEEF-B780-4437-BE51-1798694FB791}"/>
          </ac:spMkLst>
        </pc:spChg>
        <pc:graphicFrameChg chg="add del mod modGraphic">
          <ac:chgData name="Oscar Eduardo Caiza Chafla" userId="S::oecaiza@javeriana.edu.co::57566273-e1b0-4f9f-b54b-fc6f219e2a25" providerId="AD" clId="Web-{76D078D7-D17A-4956-8833-9FD16934DE13}" dt="2021-10-19T20:28:50.642" v="153"/>
          <ac:graphicFrameMkLst>
            <pc:docMk/>
            <pc:sldMk cId="580768149" sldId="346"/>
            <ac:graphicFrameMk id="4" creationId="{DA7447EA-9992-4580-AF8A-D13F7C721FBD}"/>
          </ac:graphicFrameMkLst>
        </pc:graphicFrameChg>
        <pc:graphicFrameChg chg="add mod modGraphic">
          <ac:chgData name="Oscar Eduardo Caiza Chafla" userId="S::oecaiza@javeriana.edu.co::57566273-e1b0-4f9f-b54b-fc6f219e2a25" providerId="AD" clId="Web-{76D078D7-D17A-4956-8833-9FD16934DE13}" dt="2021-10-19T20:34:42.010" v="322" actId="1076"/>
          <ac:graphicFrameMkLst>
            <pc:docMk/>
            <pc:sldMk cId="580768149" sldId="346"/>
            <ac:graphicFrameMk id="600" creationId="{C631B812-5F0B-4EED-AB0B-0FB761EC801F}"/>
          </ac:graphicFrameMkLst>
        </pc:graphicFrameChg>
        <pc:picChg chg="add del mod">
          <ac:chgData name="Oscar Eduardo Caiza Chafla" userId="S::oecaiza@javeriana.edu.co::57566273-e1b0-4f9f-b54b-fc6f219e2a25" providerId="AD" clId="Web-{76D078D7-D17A-4956-8833-9FD16934DE13}" dt="2021-10-19T20:27:46.468" v="129"/>
          <ac:picMkLst>
            <pc:docMk/>
            <pc:sldMk cId="580768149" sldId="346"/>
            <ac:picMk id="3" creationId="{A4EE7F90-8364-4093-B316-A2213E28EDE9}"/>
          </ac:picMkLst>
        </pc:picChg>
        <pc:picChg chg="add mod">
          <ac:chgData name="Oscar Eduardo Caiza Chafla" userId="S::oecaiza@javeriana.edu.co::57566273-e1b0-4f9f-b54b-fc6f219e2a25" providerId="AD" clId="Web-{76D078D7-D17A-4956-8833-9FD16934DE13}" dt="2021-10-19T20:34:32.291" v="321" actId="14100"/>
          <ac:picMkLst>
            <pc:docMk/>
            <pc:sldMk cId="580768149" sldId="346"/>
            <ac:picMk id="2536" creationId="{7827D63A-9EFD-4296-95A3-A590E51B1BB2}"/>
          </ac:picMkLst>
        </pc:picChg>
      </pc:sldChg>
    </pc:docChg>
  </pc:docChgLst>
  <pc:docChgLst>
    <pc:chgData name="Andrés Felipe Vargas Monroy" userId="S::andres.vargasm@javeriana.edu.co::abab0b66-c7ae-417a-9f0f-6f1530527033" providerId="AD" clId="Web-{E91D06A4-AEE9-4F4B-95C9-D3D43F24505C}"/>
    <pc:docChg chg="modSld">
      <pc:chgData name="Andrés Felipe Vargas Monroy" userId="S::andres.vargasm@javeriana.edu.co::abab0b66-c7ae-417a-9f0f-6f1530527033" providerId="AD" clId="Web-{E91D06A4-AEE9-4F4B-95C9-D3D43F24505C}" dt="2021-08-12T22:41:00.518" v="50" actId="1076"/>
      <pc:docMkLst>
        <pc:docMk/>
      </pc:docMkLst>
      <pc:sldChg chg="modSp">
        <pc:chgData name="Andrés Felipe Vargas Monroy" userId="S::andres.vargasm@javeriana.edu.co::abab0b66-c7ae-417a-9f0f-6f1530527033" providerId="AD" clId="Web-{E91D06A4-AEE9-4F4B-95C9-D3D43F24505C}" dt="2021-08-12T22:11:18.090" v="49" actId="1076"/>
        <pc:sldMkLst>
          <pc:docMk/>
          <pc:sldMk cId="3701642599" sldId="265"/>
        </pc:sldMkLst>
        <pc:spChg chg="mod">
          <ac:chgData name="Andrés Felipe Vargas Monroy" userId="S::andres.vargasm@javeriana.edu.co::abab0b66-c7ae-417a-9f0f-6f1530527033" providerId="AD" clId="Web-{E91D06A4-AEE9-4F4B-95C9-D3D43F24505C}" dt="2021-08-12T22:11:17.996" v="40" actId="1076"/>
          <ac:spMkLst>
            <pc:docMk/>
            <pc:sldMk cId="3701642599" sldId="265"/>
            <ac:spMk id="3" creationId="{7D138FE6-E434-47BD-8193-37820BFF249B}"/>
          </ac:spMkLst>
        </pc:spChg>
        <pc:spChg chg="mod">
          <ac:chgData name="Andrés Felipe Vargas Monroy" userId="S::andres.vargasm@javeriana.edu.co::abab0b66-c7ae-417a-9f0f-6f1530527033" providerId="AD" clId="Web-{E91D06A4-AEE9-4F4B-95C9-D3D43F24505C}" dt="2021-08-12T22:11:17.996" v="39" actId="1076"/>
          <ac:spMkLst>
            <pc:docMk/>
            <pc:sldMk cId="3701642599" sldId="265"/>
            <ac:spMk id="4" creationId="{F92CC1F4-5192-4ACE-925B-8F37FBE01D49}"/>
          </ac:spMkLst>
        </pc:spChg>
        <pc:spChg chg="mod">
          <ac:chgData name="Andrés Felipe Vargas Monroy" userId="S::andres.vargasm@javeriana.edu.co::abab0b66-c7ae-417a-9f0f-6f1530527033" providerId="AD" clId="Web-{E91D06A4-AEE9-4F4B-95C9-D3D43F24505C}" dt="2021-08-12T22:11:18.012" v="41" actId="1076"/>
          <ac:spMkLst>
            <pc:docMk/>
            <pc:sldMk cId="3701642599" sldId="265"/>
            <ac:spMk id="6" creationId="{93E19713-A688-423A-8FC5-40B07070B12E}"/>
          </ac:spMkLst>
        </pc:spChg>
        <pc:spChg chg="mod">
          <ac:chgData name="Andrés Felipe Vargas Monroy" userId="S::andres.vargasm@javeriana.edu.co::abab0b66-c7ae-417a-9f0f-6f1530527033" providerId="AD" clId="Web-{E91D06A4-AEE9-4F4B-95C9-D3D43F24505C}" dt="2021-08-12T22:11:18.028" v="44" actId="1076"/>
          <ac:spMkLst>
            <pc:docMk/>
            <pc:sldMk cId="3701642599" sldId="265"/>
            <ac:spMk id="13" creationId="{1B55D1BC-5DCC-4716-9353-3A2C36EB5048}"/>
          </ac:spMkLst>
        </pc:spChg>
        <pc:picChg chg="mod">
          <ac:chgData name="Andrés Felipe Vargas Monroy" userId="S::andres.vargasm@javeriana.edu.co::abab0b66-c7ae-417a-9f0f-6f1530527033" providerId="AD" clId="Web-{E91D06A4-AEE9-4F4B-95C9-D3D43F24505C}" dt="2021-08-12T22:11:18.059" v="47" actId="1076"/>
          <ac:picMkLst>
            <pc:docMk/>
            <pc:sldMk cId="3701642599" sldId="265"/>
            <ac:picMk id="5" creationId="{A0AE3D62-86A2-4F9E-88EC-ACD54F99BCA4}"/>
          </ac:picMkLst>
        </pc:picChg>
        <pc:picChg chg="mod">
          <ac:chgData name="Andrés Felipe Vargas Monroy" userId="S::andres.vargasm@javeriana.edu.co::abab0b66-c7ae-417a-9f0f-6f1530527033" providerId="AD" clId="Web-{E91D06A4-AEE9-4F4B-95C9-D3D43F24505C}" dt="2021-08-12T22:11:18.074" v="48" actId="1076"/>
          <ac:picMkLst>
            <pc:docMk/>
            <pc:sldMk cId="3701642599" sldId="265"/>
            <ac:picMk id="9" creationId="{97053F56-68A6-4FFD-9753-78ED8DF7A764}"/>
          </ac:picMkLst>
        </pc:picChg>
        <pc:picChg chg="mod">
          <ac:chgData name="Andrés Felipe Vargas Monroy" userId="S::andres.vargasm@javeriana.edu.co::abab0b66-c7ae-417a-9f0f-6f1530527033" providerId="AD" clId="Web-{E91D06A4-AEE9-4F4B-95C9-D3D43F24505C}" dt="2021-08-12T22:11:18.090" v="49" actId="1076"/>
          <ac:picMkLst>
            <pc:docMk/>
            <pc:sldMk cId="3701642599" sldId="265"/>
            <ac:picMk id="10" creationId="{340B03F3-B963-4FA3-BDAA-D7D4F92907E4}"/>
          </ac:picMkLst>
        </pc:picChg>
        <pc:picChg chg="mod">
          <ac:chgData name="Andrés Felipe Vargas Monroy" userId="S::andres.vargasm@javeriana.edu.co::abab0b66-c7ae-417a-9f0f-6f1530527033" providerId="AD" clId="Web-{E91D06A4-AEE9-4F4B-95C9-D3D43F24505C}" dt="2021-08-12T22:11:18.043" v="45" actId="1076"/>
          <ac:picMkLst>
            <pc:docMk/>
            <pc:sldMk cId="3701642599" sldId="265"/>
            <ac:picMk id="14" creationId="{92CD62F3-21B2-4F57-B7A9-3862F5312572}"/>
          </ac:picMkLst>
        </pc:picChg>
        <pc:picChg chg="mod">
          <ac:chgData name="Andrés Felipe Vargas Monroy" userId="S::andres.vargasm@javeriana.edu.co::abab0b66-c7ae-417a-9f0f-6f1530527033" providerId="AD" clId="Web-{E91D06A4-AEE9-4F4B-95C9-D3D43F24505C}" dt="2021-08-12T22:11:18.059" v="46" actId="1076"/>
          <ac:picMkLst>
            <pc:docMk/>
            <pc:sldMk cId="3701642599" sldId="265"/>
            <ac:picMk id="15" creationId="{A25D62F3-1D5B-49FF-AFAB-5E74B0B9842D}"/>
          </ac:picMkLst>
        </pc:picChg>
        <pc:cxnChg chg="mod">
          <ac:chgData name="Andrés Felipe Vargas Monroy" userId="S::andres.vargasm@javeriana.edu.co::abab0b66-c7ae-417a-9f0f-6f1530527033" providerId="AD" clId="Web-{E91D06A4-AEE9-4F4B-95C9-D3D43F24505C}" dt="2021-08-12T22:11:18.012" v="42" actId="1076"/>
          <ac:cxnSpMkLst>
            <pc:docMk/>
            <pc:sldMk cId="3701642599" sldId="265"/>
            <ac:cxnSpMk id="7" creationId="{5F48339F-A13E-4FEF-A687-EE4C58179B11}"/>
          </ac:cxnSpMkLst>
        </pc:cxnChg>
        <pc:cxnChg chg="mod">
          <ac:chgData name="Andrés Felipe Vargas Monroy" userId="S::andres.vargasm@javeriana.edu.co::abab0b66-c7ae-417a-9f0f-6f1530527033" providerId="AD" clId="Web-{E91D06A4-AEE9-4F4B-95C9-D3D43F24505C}" dt="2021-08-12T22:11:18.028" v="43" actId="1076"/>
          <ac:cxnSpMkLst>
            <pc:docMk/>
            <pc:sldMk cId="3701642599" sldId="265"/>
            <ac:cxnSpMk id="8" creationId="{2B09E006-B2DA-43F9-975D-8E37DF7E7C51}"/>
          </ac:cxnSpMkLst>
        </pc:cxnChg>
      </pc:sldChg>
      <pc:sldChg chg="modSp">
        <pc:chgData name="Andrés Felipe Vargas Monroy" userId="S::andres.vargasm@javeriana.edu.co::abab0b66-c7ae-417a-9f0f-6f1530527033" providerId="AD" clId="Web-{E91D06A4-AEE9-4F4B-95C9-D3D43F24505C}" dt="2021-08-12T22:10:16.713" v="38" actId="20577"/>
        <pc:sldMkLst>
          <pc:docMk/>
          <pc:sldMk cId="2609126965" sldId="272"/>
        </pc:sldMkLst>
        <pc:spChg chg="mod">
          <ac:chgData name="Andrés Felipe Vargas Monroy" userId="S::andres.vargasm@javeriana.edu.co::abab0b66-c7ae-417a-9f0f-6f1530527033" providerId="AD" clId="Web-{E91D06A4-AEE9-4F4B-95C9-D3D43F24505C}" dt="2021-08-12T22:10:16.713" v="38" actId="20577"/>
          <ac:spMkLst>
            <pc:docMk/>
            <pc:sldMk cId="2609126965" sldId="272"/>
            <ac:spMk id="2" creationId="{FF8A1891-8A39-4DCB-BFBC-6C2B00650296}"/>
          </ac:spMkLst>
        </pc:spChg>
        <pc:spChg chg="mod">
          <ac:chgData name="Andrés Felipe Vargas Monroy" userId="S::andres.vargasm@javeriana.edu.co::abab0b66-c7ae-417a-9f0f-6f1530527033" providerId="AD" clId="Web-{E91D06A4-AEE9-4F4B-95C9-D3D43F24505C}" dt="2021-08-12T22:09:46.977" v="35" actId="14100"/>
          <ac:spMkLst>
            <pc:docMk/>
            <pc:sldMk cId="2609126965" sldId="272"/>
            <ac:spMk id="3" creationId="{82433955-30B7-4905-A6D6-9B090B41F1E0}"/>
          </ac:spMkLst>
        </pc:spChg>
      </pc:sldChg>
      <pc:sldChg chg="modSp">
        <pc:chgData name="Andrés Felipe Vargas Monroy" userId="S::andres.vargasm@javeriana.edu.co::abab0b66-c7ae-417a-9f0f-6f1530527033" providerId="AD" clId="Web-{E91D06A4-AEE9-4F4B-95C9-D3D43F24505C}" dt="2021-08-12T22:41:00.518" v="50" actId="1076"/>
        <pc:sldMkLst>
          <pc:docMk/>
          <pc:sldMk cId="284433339" sldId="300"/>
        </pc:sldMkLst>
        <pc:graphicFrameChg chg="mod">
          <ac:chgData name="Andrés Felipe Vargas Monroy" userId="S::andres.vargasm@javeriana.edu.co::abab0b66-c7ae-417a-9f0f-6f1530527033" providerId="AD" clId="Web-{E91D06A4-AEE9-4F4B-95C9-D3D43F24505C}" dt="2021-08-12T22:41:00.518" v="50" actId="1076"/>
          <ac:graphicFrameMkLst>
            <pc:docMk/>
            <pc:sldMk cId="284433339" sldId="300"/>
            <ac:graphicFrameMk id="61" creationId="{F02F3DDE-E776-443F-9A12-88069060DF82}"/>
          </ac:graphicFrameMkLst>
        </pc:graphicFrameChg>
      </pc:sldChg>
    </pc:docChg>
  </pc:docChgLst>
  <pc:docChgLst>
    <pc:chgData name="Gustavo Adolfo Colimba Chiran" userId="S::gustavoacolimba@javeriana.edu.co::d15f8085-7a39-4364-9fa9-694997bf1382" providerId="AD" clId="Web-{F3BC9F1C-B46D-4FC7-9E19-D1E265C3C689}"/>
    <pc:docChg chg="addSld delSld modSld sldOrd">
      <pc:chgData name="Gustavo Adolfo Colimba Chiran" userId="S::gustavoacolimba@javeriana.edu.co::d15f8085-7a39-4364-9fa9-694997bf1382" providerId="AD" clId="Web-{F3BC9F1C-B46D-4FC7-9E19-D1E265C3C689}" dt="2021-09-23T04:46:29.870" v="254" actId="14100"/>
      <pc:docMkLst>
        <pc:docMk/>
      </pc:docMkLst>
      <pc:sldChg chg="addSp delSp modSp">
        <pc:chgData name="Gustavo Adolfo Colimba Chiran" userId="S::gustavoacolimba@javeriana.edu.co::d15f8085-7a39-4364-9fa9-694997bf1382" providerId="AD" clId="Web-{F3BC9F1C-B46D-4FC7-9E19-D1E265C3C689}" dt="2021-09-23T04:03:46.185" v="42" actId="14100"/>
        <pc:sldMkLst>
          <pc:docMk/>
          <pc:sldMk cId="565666740" sldId="257"/>
        </pc:sldMkLst>
        <pc:spChg chg="del">
          <ac:chgData name="Gustavo Adolfo Colimba Chiran" userId="S::gustavoacolimba@javeriana.edu.co::d15f8085-7a39-4364-9fa9-694997bf1382" providerId="AD" clId="Web-{F3BC9F1C-B46D-4FC7-9E19-D1E265C3C689}" dt="2021-09-23T03:51:10.014" v="3"/>
          <ac:spMkLst>
            <pc:docMk/>
            <pc:sldMk cId="565666740" sldId="257"/>
            <ac:spMk id="8" creationId="{925E1352-23FE-4FF1-8E3F-02DCD54C34FE}"/>
          </ac:spMkLst>
        </pc:spChg>
        <pc:spChg chg="del">
          <ac:chgData name="Gustavo Adolfo Colimba Chiran" userId="S::gustavoacolimba@javeriana.edu.co::d15f8085-7a39-4364-9fa9-694997bf1382" providerId="AD" clId="Web-{F3BC9F1C-B46D-4FC7-9E19-D1E265C3C689}" dt="2021-09-23T03:51:07.624" v="2"/>
          <ac:spMkLst>
            <pc:docMk/>
            <pc:sldMk cId="565666740" sldId="257"/>
            <ac:spMk id="10" creationId="{3E4B5E2E-59AF-423E-BBCE-1D6B01B04D31}"/>
          </ac:spMkLst>
        </pc:spChg>
        <pc:spChg chg="mod">
          <ac:chgData name="Gustavo Adolfo Colimba Chiran" userId="S::gustavoacolimba@javeriana.edu.co::d15f8085-7a39-4364-9fa9-694997bf1382" providerId="AD" clId="Web-{F3BC9F1C-B46D-4FC7-9E19-D1E265C3C689}" dt="2021-09-23T04:02:13.105" v="35" actId="20577"/>
          <ac:spMkLst>
            <pc:docMk/>
            <pc:sldMk cId="565666740" sldId="257"/>
            <ac:spMk id="12" creationId="{6E60AFD0-EDB5-43C1-A2D0-F6D4FAA786A5}"/>
          </ac:spMkLst>
        </pc:spChg>
        <pc:spChg chg="del">
          <ac:chgData name="Gustavo Adolfo Colimba Chiran" userId="S::gustavoacolimba@javeriana.edu.co::d15f8085-7a39-4364-9fa9-694997bf1382" providerId="AD" clId="Web-{F3BC9F1C-B46D-4FC7-9E19-D1E265C3C689}" dt="2021-09-23T03:50:58.717" v="0"/>
          <ac:spMkLst>
            <pc:docMk/>
            <pc:sldMk cId="565666740" sldId="257"/>
            <ac:spMk id="14" creationId="{85BA1D3A-13A2-44E9-BDAA-B041D1CC1E25}"/>
          </ac:spMkLst>
        </pc:spChg>
        <pc:picChg chg="add mod">
          <ac:chgData name="Gustavo Adolfo Colimba Chiran" userId="S::gustavoacolimba@javeriana.edu.co::d15f8085-7a39-4364-9fa9-694997bf1382" providerId="AD" clId="Web-{F3BC9F1C-B46D-4FC7-9E19-D1E265C3C689}" dt="2021-09-23T03:58:47.789" v="19" actId="14100"/>
          <ac:picMkLst>
            <pc:docMk/>
            <pc:sldMk cId="565666740" sldId="257"/>
            <ac:picMk id="2" creationId="{9FFF2DF5-707C-43D4-988E-3C2802F5D04D}"/>
          </ac:picMkLst>
        </pc:picChg>
        <pc:picChg chg="add mod">
          <ac:chgData name="Gustavo Adolfo Colimba Chiran" userId="S::gustavoacolimba@javeriana.edu.co::d15f8085-7a39-4364-9fa9-694997bf1382" providerId="AD" clId="Web-{F3BC9F1C-B46D-4FC7-9E19-D1E265C3C689}" dt="2021-09-23T04:03:46.185" v="42" actId="14100"/>
          <ac:picMkLst>
            <pc:docMk/>
            <pc:sldMk cId="565666740" sldId="257"/>
            <ac:picMk id="3" creationId="{03271724-9594-4F4B-96F8-239B3870CCD3}"/>
          </ac:picMkLst>
        </pc:picChg>
      </pc:sldChg>
      <pc:sldChg chg="addSp delSp modSp add ord replId">
        <pc:chgData name="Gustavo Adolfo Colimba Chiran" userId="S::gustavoacolimba@javeriana.edu.co::d15f8085-7a39-4364-9fa9-694997bf1382" providerId="AD" clId="Web-{F3BC9F1C-B46D-4FC7-9E19-D1E265C3C689}" dt="2021-09-23T04:46:29.870" v="254" actId="14100"/>
        <pc:sldMkLst>
          <pc:docMk/>
          <pc:sldMk cId="256043334" sldId="323"/>
        </pc:sldMkLst>
        <pc:spChg chg="add mod">
          <ac:chgData name="Gustavo Adolfo Colimba Chiran" userId="S::gustavoacolimba@javeriana.edu.co::d15f8085-7a39-4364-9fa9-694997bf1382" providerId="AD" clId="Web-{F3BC9F1C-B46D-4FC7-9E19-D1E265C3C689}" dt="2021-09-23T04:33:08.825" v="216" actId="14100"/>
          <ac:spMkLst>
            <pc:docMk/>
            <pc:sldMk cId="256043334" sldId="323"/>
            <ac:spMk id="2" creationId="{B956E45A-FEA6-475A-B6F8-1A976E169975}"/>
          </ac:spMkLst>
        </pc:spChg>
        <pc:spChg chg="add mod">
          <ac:chgData name="Gustavo Adolfo Colimba Chiran" userId="S::gustavoacolimba@javeriana.edu.co::d15f8085-7a39-4364-9fa9-694997bf1382" providerId="AD" clId="Web-{F3BC9F1C-B46D-4FC7-9E19-D1E265C3C689}" dt="2021-09-23T04:33:29.966" v="220" actId="14100"/>
          <ac:spMkLst>
            <pc:docMk/>
            <pc:sldMk cId="256043334" sldId="323"/>
            <ac:spMk id="3" creationId="{580DF081-164E-46C2-B216-22763F913BA9}"/>
          </ac:spMkLst>
        </pc:spChg>
        <pc:spChg chg="add mod">
          <ac:chgData name="Gustavo Adolfo Colimba Chiran" userId="S::gustavoacolimba@javeriana.edu.co::d15f8085-7a39-4364-9fa9-694997bf1382" providerId="AD" clId="Web-{F3BC9F1C-B46D-4FC7-9E19-D1E265C3C689}" dt="2021-09-23T04:30:44.323" v="196" actId="1076"/>
          <ac:spMkLst>
            <pc:docMk/>
            <pc:sldMk cId="256043334" sldId="323"/>
            <ac:spMk id="4" creationId="{8D4E23EE-0A45-4B77-85BE-3CE99CAEEED5}"/>
          </ac:spMkLst>
        </pc:spChg>
        <pc:spChg chg="add mod">
          <ac:chgData name="Gustavo Adolfo Colimba Chiran" userId="S::gustavoacolimba@javeriana.edu.co::d15f8085-7a39-4364-9fa9-694997bf1382" providerId="AD" clId="Web-{F3BC9F1C-B46D-4FC7-9E19-D1E265C3C689}" dt="2021-09-23T04:32:28.965" v="211" actId="1076"/>
          <ac:spMkLst>
            <pc:docMk/>
            <pc:sldMk cId="256043334" sldId="323"/>
            <ac:spMk id="5" creationId="{DA1EBFFC-1DC3-4FD0-B7CA-1E03E4AC779C}"/>
          </ac:spMkLst>
        </pc:spChg>
        <pc:spChg chg="add mod ord">
          <ac:chgData name="Gustavo Adolfo Colimba Chiran" userId="S::gustavoacolimba@javeriana.edu.co::d15f8085-7a39-4364-9fa9-694997bf1382" providerId="AD" clId="Web-{F3BC9F1C-B46D-4FC7-9E19-D1E265C3C689}" dt="2021-09-23T04:34:12.529" v="223" actId="1076"/>
          <ac:spMkLst>
            <pc:docMk/>
            <pc:sldMk cId="256043334" sldId="323"/>
            <ac:spMk id="6" creationId="{F882F9E1-7546-45DF-8C10-629F41968870}"/>
          </ac:spMkLst>
        </pc:spChg>
        <pc:picChg chg="add mod">
          <ac:chgData name="Gustavo Adolfo Colimba Chiran" userId="S::gustavoacolimba@javeriana.edu.co::d15f8085-7a39-4364-9fa9-694997bf1382" providerId="AD" clId="Web-{F3BC9F1C-B46D-4FC7-9E19-D1E265C3C689}" dt="2021-09-23T04:35:12.265" v="229" actId="1076"/>
          <ac:picMkLst>
            <pc:docMk/>
            <pc:sldMk cId="256043334" sldId="323"/>
            <ac:picMk id="8" creationId="{9E60791B-60EF-4C31-A529-9647E3AA5EF0}"/>
          </ac:picMkLst>
        </pc:picChg>
        <pc:picChg chg="add del mod">
          <ac:chgData name="Gustavo Adolfo Colimba Chiran" userId="S::gustavoacolimba@javeriana.edu.co::d15f8085-7a39-4364-9fa9-694997bf1382" providerId="AD" clId="Web-{F3BC9F1C-B46D-4FC7-9E19-D1E265C3C689}" dt="2021-09-23T04:44:45.212" v="244"/>
          <ac:picMkLst>
            <pc:docMk/>
            <pc:sldMk cId="256043334" sldId="323"/>
            <ac:picMk id="9" creationId="{68505DCC-1081-4482-BBDB-0C2F999DC594}"/>
          </ac:picMkLst>
        </pc:picChg>
        <pc:picChg chg="add del mod">
          <ac:chgData name="Gustavo Adolfo Colimba Chiran" userId="S::gustavoacolimba@javeriana.edu.co::d15f8085-7a39-4364-9fa9-694997bf1382" providerId="AD" clId="Web-{F3BC9F1C-B46D-4FC7-9E19-D1E265C3C689}" dt="2021-09-23T04:45:05.228" v="249"/>
          <ac:picMkLst>
            <pc:docMk/>
            <pc:sldMk cId="256043334" sldId="323"/>
            <ac:picMk id="10" creationId="{1F4CC476-0AF0-452D-956E-CCE902F9ADC2}"/>
          </ac:picMkLst>
        </pc:picChg>
        <pc:picChg chg="add mod">
          <ac:chgData name="Gustavo Adolfo Colimba Chiran" userId="S::gustavoacolimba@javeriana.edu.co::d15f8085-7a39-4364-9fa9-694997bf1382" providerId="AD" clId="Web-{F3BC9F1C-B46D-4FC7-9E19-D1E265C3C689}" dt="2021-09-23T04:46:29.870" v="254" actId="14100"/>
          <ac:picMkLst>
            <pc:docMk/>
            <pc:sldMk cId="256043334" sldId="323"/>
            <ac:picMk id="11" creationId="{F615F0BB-B007-45E5-9E5A-921C521CF4B6}"/>
          </ac:picMkLst>
        </pc:picChg>
      </pc:sldChg>
      <pc:sldChg chg="addSp delSp modSp add del replId">
        <pc:chgData name="Gustavo Adolfo Colimba Chiran" userId="S::gustavoacolimba@javeriana.edu.co::d15f8085-7a39-4364-9fa9-694997bf1382" providerId="AD" clId="Web-{F3BC9F1C-B46D-4FC7-9E19-D1E265C3C689}" dt="2021-09-23T04:06:58.188" v="47"/>
        <pc:sldMkLst>
          <pc:docMk/>
          <pc:sldMk cId="1055613177" sldId="323"/>
        </pc:sldMkLst>
        <pc:spChg chg="add mod">
          <ac:chgData name="Gustavo Adolfo Colimba Chiran" userId="S::gustavoacolimba@javeriana.edu.co::d15f8085-7a39-4364-9fa9-694997bf1382" providerId="AD" clId="Web-{F3BC9F1C-B46D-4FC7-9E19-D1E265C3C689}" dt="2021-09-23T04:06:52.032" v="46" actId="20577"/>
          <ac:spMkLst>
            <pc:docMk/>
            <pc:sldMk cId="1055613177" sldId="323"/>
            <ac:spMk id="4" creationId="{9586E30F-6CD1-4281-9ACF-1902FF954F13}"/>
          </ac:spMkLst>
        </pc:spChg>
        <pc:picChg chg="del">
          <ac:chgData name="Gustavo Adolfo Colimba Chiran" userId="S::gustavoacolimba@javeriana.edu.co::d15f8085-7a39-4364-9fa9-694997bf1382" providerId="AD" clId="Web-{F3BC9F1C-B46D-4FC7-9E19-D1E265C3C689}" dt="2021-09-23T04:06:39.313" v="44"/>
          <ac:picMkLst>
            <pc:docMk/>
            <pc:sldMk cId="1055613177" sldId="323"/>
            <ac:picMk id="2" creationId="{9FFF2DF5-707C-43D4-988E-3C2802F5D04D}"/>
          </ac:picMkLst>
        </pc:picChg>
      </pc:sldChg>
    </pc:docChg>
  </pc:docChgLst>
  <pc:docChgLst>
    <pc:chgData name="Andrés Felipe Vargas Monroy" userId="S::andres.vargasm@javeriana.edu.co::abab0b66-c7ae-417a-9f0f-6f1530527033" providerId="AD" clId="Web-{46D7A002-1959-AF6D-9B88-7A364EF00911}"/>
    <pc:docChg chg="addSld delSld modSld sldOrd">
      <pc:chgData name="Andrés Felipe Vargas Monroy" userId="S::andres.vargasm@javeriana.edu.co::abab0b66-c7ae-417a-9f0f-6f1530527033" providerId="AD" clId="Web-{46D7A002-1959-AF6D-9B88-7A364EF00911}" dt="2021-10-20T00:35:20.741" v="1421" actId="20577"/>
      <pc:docMkLst>
        <pc:docMk/>
      </pc:docMkLst>
      <pc:sldChg chg="addSp delSp modSp mod ord modClrScheme chgLayout">
        <pc:chgData name="Andrés Felipe Vargas Monroy" userId="S::andres.vargasm@javeriana.edu.co::abab0b66-c7ae-417a-9f0f-6f1530527033" providerId="AD" clId="Web-{46D7A002-1959-AF6D-9B88-7A364EF00911}" dt="2021-10-20T00:03:45.381" v="584"/>
        <pc:sldMkLst>
          <pc:docMk/>
          <pc:sldMk cId="3685298573" sldId="312"/>
        </pc:sldMkLst>
        <pc:spChg chg="mod ord">
          <ac:chgData name="Andrés Felipe Vargas Monroy" userId="S::andres.vargasm@javeriana.edu.co::abab0b66-c7ae-417a-9f0f-6f1530527033" providerId="AD" clId="Web-{46D7A002-1959-AF6D-9B88-7A364EF00911}" dt="2021-10-19T23:55:50.993" v="195" actId="20577"/>
          <ac:spMkLst>
            <pc:docMk/>
            <pc:sldMk cId="3685298573" sldId="312"/>
            <ac:spMk id="12" creationId="{6E60AFD0-EDB5-43C1-A2D0-F6D4FAA786A5}"/>
          </ac:spMkLst>
        </pc:spChg>
        <pc:spChg chg="del">
          <ac:chgData name="Andrés Felipe Vargas Monroy" userId="S::andres.vargasm@javeriana.edu.co::abab0b66-c7ae-417a-9f0f-6f1530527033" providerId="AD" clId="Web-{46D7A002-1959-AF6D-9B88-7A364EF00911}" dt="2021-10-19T23:44:46.304" v="27"/>
          <ac:spMkLst>
            <pc:docMk/>
            <pc:sldMk cId="3685298573" sldId="312"/>
            <ac:spMk id="14" creationId="{EB0EA42A-D58A-4A58-ACFD-DD099DB28A39}"/>
          </ac:spMkLst>
        </pc:spChg>
        <pc:graphicFrameChg chg="add del">
          <ac:chgData name="Andrés Felipe Vargas Monroy" userId="S::andres.vargasm@javeriana.edu.co::abab0b66-c7ae-417a-9f0f-6f1530527033" providerId="AD" clId="Web-{46D7A002-1959-AF6D-9B88-7A364EF00911}" dt="2021-10-19T23:59:04.530" v="344"/>
          <ac:graphicFrameMkLst>
            <pc:docMk/>
            <pc:sldMk cId="3685298573" sldId="312"/>
            <ac:graphicFrameMk id="2" creationId="{96571ADA-02B0-4D70-98DB-1CAF82CC506A}"/>
          </ac:graphicFrameMkLst>
        </pc:graphicFrameChg>
        <pc:graphicFrameChg chg="mod modGraphic">
          <ac:chgData name="Andrés Felipe Vargas Monroy" userId="S::andres.vargasm@javeriana.edu.co::abab0b66-c7ae-417a-9f0f-6f1530527033" providerId="AD" clId="Web-{46D7A002-1959-AF6D-9B88-7A364EF00911}" dt="2021-10-20T00:03:45.381" v="584"/>
          <ac:graphicFrameMkLst>
            <pc:docMk/>
            <pc:sldMk cId="3685298573" sldId="312"/>
            <ac:graphicFrameMk id="5" creationId="{5278C5A0-24A2-42E6-9EFA-A5D3445E731F}"/>
          </ac:graphicFrameMkLst>
        </pc:graphicFrameChg>
      </pc:sldChg>
      <pc:sldChg chg="del">
        <pc:chgData name="Andrés Felipe Vargas Monroy" userId="S::andres.vargasm@javeriana.edu.co::abab0b66-c7ae-417a-9f0f-6f1530527033" providerId="AD" clId="Web-{46D7A002-1959-AF6D-9B88-7A364EF00911}" dt="2021-10-20T00:11:39.158" v="745"/>
        <pc:sldMkLst>
          <pc:docMk/>
          <pc:sldMk cId="2049153843" sldId="321"/>
        </pc:sldMkLst>
      </pc:sldChg>
      <pc:sldChg chg="del">
        <pc:chgData name="Andrés Felipe Vargas Monroy" userId="S::andres.vargasm@javeriana.edu.co::abab0b66-c7ae-417a-9f0f-6f1530527033" providerId="AD" clId="Web-{46D7A002-1959-AF6D-9B88-7A364EF00911}" dt="2021-10-19T23:43:49.709" v="7"/>
        <pc:sldMkLst>
          <pc:docMk/>
          <pc:sldMk cId="2502611922" sldId="322"/>
        </pc:sldMkLst>
      </pc:sldChg>
      <pc:sldChg chg="del">
        <pc:chgData name="Andrés Felipe Vargas Monroy" userId="S::andres.vargasm@javeriana.edu.co::abab0b66-c7ae-417a-9f0f-6f1530527033" providerId="AD" clId="Web-{46D7A002-1959-AF6D-9B88-7A364EF00911}" dt="2021-10-19T23:43:47.647" v="3"/>
        <pc:sldMkLst>
          <pc:docMk/>
          <pc:sldMk cId="4141966920" sldId="325"/>
        </pc:sldMkLst>
      </pc:sldChg>
      <pc:sldChg chg="del">
        <pc:chgData name="Andrés Felipe Vargas Monroy" userId="S::andres.vargasm@javeriana.edu.co::abab0b66-c7ae-417a-9f0f-6f1530527033" providerId="AD" clId="Web-{46D7A002-1959-AF6D-9B88-7A364EF00911}" dt="2021-10-19T23:51:41.831" v="55"/>
        <pc:sldMkLst>
          <pc:docMk/>
          <pc:sldMk cId="1923395192" sldId="328"/>
        </pc:sldMkLst>
      </pc:sldChg>
      <pc:sldChg chg="addSp delSp modSp">
        <pc:chgData name="Andrés Felipe Vargas Monroy" userId="S::andres.vargasm@javeriana.edu.co::abab0b66-c7ae-417a-9f0f-6f1530527033" providerId="AD" clId="Web-{46D7A002-1959-AF6D-9B88-7A364EF00911}" dt="2021-10-20T00:35:20.741" v="1421" actId="20577"/>
        <pc:sldMkLst>
          <pc:docMk/>
          <pc:sldMk cId="2362223749" sldId="329"/>
        </pc:sldMkLst>
        <pc:spChg chg="del">
          <ac:chgData name="Andrés Felipe Vargas Monroy" userId="S::andres.vargasm@javeriana.edu.co::abab0b66-c7ae-417a-9f0f-6f1530527033" providerId="AD" clId="Web-{46D7A002-1959-AF6D-9B88-7A364EF00911}" dt="2021-10-20T00:30:06.640" v="965"/>
          <ac:spMkLst>
            <pc:docMk/>
            <pc:sldMk cId="2362223749" sldId="329"/>
            <ac:spMk id="2" creationId="{986C20D8-238A-41F8-9C18-29A704C2A97E}"/>
          </ac:spMkLst>
        </pc:spChg>
        <pc:spChg chg="add mod">
          <ac:chgData name="Andrés Felipe Vargas Monroy" userId="S::andres.vargasm@javeriana.edu.co::abab0b66-c7ae-417a-9f0f-6f1530527033" providerId="AD" clId="Web-{46D7A002-1959-AF6D-9B88-7A364EF00911}" dt="2021-10-20T00:35:20.741" v="1421" actId="20577"/>
          <ac:spMkLst>
            <pc:docMk/>
            <pc:sldMk cId="2362223749" sldId="329"/>
            <ac:spMk id="3" creationId="{788E2D5D-4E79-47A1-A500-C5181B3E3513}"/>
          </ac:spMkLst>
        </pc:spChg>
        <pc:picChg chg="del">
          <ac:chgData name="Andrés Felipe Vargas Monroy" userId="S::andres.vargasm@javeriana.edu.co::abab0b66-c7ae-417a-9f0f-6f1530527033" providerId="AD" clId="Web-{46D7A002-1959-AF6D-9B88-7A364EF00911}" dt="2021-10-20T00:30:03.171" v="963"/>
          <ac:picMkLst>
            <pc:docMk/>
            <pc:sldMk cId="2362223749" sldId="329"/>
            <ac:picMk id="4" creationId="{D31A2DD3-04C2-4C95-ABFA-7C3F2AEAF515}"/>
          </ac:picMkLst>
        </pc:picChg>
        <pc:picChg chg="del">
          <ac:chgData name="Andrés Felipe Vargas Monroy" userId="S::andres.vargasm@javeriana.edu.co::abab0b66-c7ae-417a-9f0f-6f1530527033" providerId="AD" clId="Web-{46D7A002-1959-AF6D-9B88-7A364EF00911}" dt="2021-10-20T00:30:03.733" v="964"/>
          <ac:picMkLst>
            <pc:docMk/>
            <pc:sldMk cId="2362223749" sldId="329"/>
            <ac:picMk id="5" creationId="{FBB8B997-2A7B-46F8-8457-004D9578D7B5}"/>
          </ac:picMkLst>
        </pc:picChg>
      </pc:sldChg>
      <pc:sldChg chg="del">
        <pc:chgData name="Andrés Felipe Vargas Monroy" userId="S::andres.vargasm@javeriana.edu.co::abab0b66-c7ae-417a-9f0f-6f1530527033" providerId="AD" clId="Web-{46D7A002-1959-AF6D-9B88-7A364EF00911}" dt="2021-10-19T23:51:39.862" v="54"/>
        <pc:sldMkLst>
          <pc:docMk/>
          <pc:sldMk cId="2372108831" sldId="330"/>
        </pc:sldMkLst>
      </pc:sldChg>
      <pc:sldChg chg="del">
        <pc:chgData name="Andrés Felipe Vargas Monroy" userId="S::andres.vargasm@javeriana.edu.co::abab0b66-c7ae-417a-9f0f-6f1530527033" providerId="AD" clId="Web-{46D7A002-1959-AF6D-9B88-7A364EF00911}" dt="2021-10-19T23:43:47.647" v="6"/>
        <pc:sldMkLst>
          <pc:docMk/>
          <pc:sldMk cId="2729064115" sldId="331"/>
        </pc:sldMkLst>
      </pc:sldChg>
      <pc:sldChg chg="del">
        <pc:chgData name="Andrés Felipe Vargas Monroy" userId="S::andres.vargasm@javeriana.edu.co::abab0b66-c7ae-417a-9f0f-6f1530527033" providerId="AD" clId="Web-{46D7A002-1959-AF6D-9B88-7A364EF00911}" dt="2021-10-19T23:43:47.647" v="5"/>
        <pc:sldMkLst>
          <pc:docMk/>
          <pc:sldMk cId="1679721200" sldId="332"/>
        </pc:sldMkLst>
      </pc:sldChg>
      <pc:sldChg chg="del">
        <pc:chgData name="Andrés Felipe Vargas Monroy" userId="S::andres.vargasm@javeriana.edu.co::abab0b66-c7ae-417a-9f0f-6f1530527033" providerId="AD" clId="Web-{46D7A002-1959-AF6D-9B88-7A364EF00911}" dt="2021-10-19T23:43:47.647" v="4"/>
        <pc:sldMkLst>
          <pc:docMk/>
          <pc:sldMk cId="1392346415" sldId="333"/>
        </pc:sldMkLst>
      </pc:sldChg>
      <pc:sldChg chg="addSp delSp modSp mod modClrScheme chgLayout">
        <pc:chgData name="Andrés Felipe Vargas Monroy" userId="S::andres.vargasm@javeriana.edu.co::abab0b66-c7ae-417a-9f0f-6f1530527033" providerId="AD" clId="Web-{46D7A002-1959-AF6D-9B88-7A364EF00911}" dt="2021-10-20T00:10:58.048" v="744" actId="20577"/>
        <pc:sldMkLst>
          <pc:docMk/>
          <pc:sldMk cId="3112568614" sldId="339"/>
        </pc:sldMkLst>
        <pc:spChg chg="mod ord">
          <ac:chgData name="Andrés Felipe Vargas Monroy" userId="S::andres.vargasm@javeriana.edu.co::abab0b66-c7ae-417a-9f0f-6f1530527033" providerId="AD" clId="Web-{46D7A002-1959-AF6D-9B88-7A364EF00911}" dt="2021-10-20T00:06:29.947" v="592"/>
          <ac:spMkLst>
            <pc:docMk/>
            <pc:sldMk cId="3112568614" sldId="339"/>
            <ac:spMk id="2" creationId="{CA48628D-B183-444E-9581-4B04C8E7DB82}"/>
          </ac:spMkLst>
        </pc:spChg>
        <pc:spChg chg="del">
          <ac:chgData name="Andrés Felipe Vargas Monroy" userId="S::andres.vargasm@javeriana.edu.co::abab0b66-c7ae-417a-9f0f-6f1530527033" providerId="AD" clId="Web-{46D7A002-1959-AF6D-9B88-7A364EF00911}" dt="2021-10-20T00:06:10.384" v="586"/>
          <ac:spMkLst>
            <pc:docMk/>
            <pc:sldMk cId="3112568614" sldId="339"/>
            <ac:spMk id="4" creationId="{14296824-296C-4F6D-8602-6042DB7B11D7}"/>
          </ac:spMkLst>
        </pc:spChg>
        <pc:spChg chg="add del mod">
          <ac:chgData name="Andrés Felipe Vargas Monroy" userId="S::andres.vargasm@javeriana.edu.co::abab0b66-c7ae-417a-9f0f-6f1530527033" providerId="AD" clId="Web-{46D7A002-1959-AF6D-9B88-7A364EF00911}" dt="2021-10-20T00:06:13.181" v="587"/>
          <ac:spMkLst>
            <pc:docMk/>
            <pc:sldMk cId="3112568614" sldId="339"/>
            <ac:spMk id="7" creationId="{BD0D7F2A-FB0D-4B78-8562-39BBC44063D2}"/>
          </ac:spMkLst>
        </pc:spChg>
        <pc:spChg chg="add mod">
          <ac:chgData name="Andrés Felipe Vargas Monroy" userId="S::andres.vargasm@javeriana.edu.co::abab0b66-c7ae-417a-9f0f-6f1530527033" providerId="AD" clId="Web-{46D7A002-1959-AF6D-9B88-7A364EF00911}" dt="2021-10-20T00:10:58.048" v="744" actId="20577"/>
          <ac:spMkLst>
            <pc:docMk/>
            <pc:sldMk cId="3112568614" sldId="339"/>
            <ac:spMk id="13" creationId="{6B83A0B2-FD19-44F1-AF4E-BDCB3D8FC588}"/>
          </ac:spMkLst>
        </pc:spChg>
        <pc:spChg chg="add mod">
          <ac:chgData name="Andrés Felipe Vargas Monroy" userId="S::andres.vargasm@javeriana.edu.co::abab0b66-c7ae-417a-9f0f-6f1530527033" providerId="AD" clId="Web-{46D7A002-1959-AF6D-9B88-7A364EF00911}" dt="2021-10-20T00:10:51.860" v="741" actId="1076"/>
          <ac:spMkLst>
            <pc:docMk/>
            <pc:sldMk cId="3112568614" sldId="339"/>
            <ac:spMk id="16" creationId="{32FF3477-B1BD-4AFA-9C39-AD8C13CD2663}"/>
          </ac:spMkLst>
        </pc:spChg>
        <pc:grpChg chg="add mod">
          <ac:chgData name="Andrés Felipe Vargas Monroy" userId="S::andres.vargasm@javeriana.edu.co::abab0b66-c7ae-417a-9f0f-6f1530527033" providerId="AD" clId="Web-{46D7A002-1959-AF6D-9B88-7A364EF00911}" dt="2021-10-20T00:07:02.354" v="605" actId="14100"/>
          <ac:grpSpMkLst>
            <pc:docMk/>
            <pc:sldMk cId="3112568614" sldId="339"/>
            <ac:grpSpMk id="12" creationId="{81DA9982-497E-4011-BCF5-176948401164}"/>
          </ac:grpSpMkLst>
        </pc:grpChg>
        <pc:picChg chg="add del">
          <ac:chgData name="Andrés Felipe Vargas Monroy" userId="S::andres.vargasm@javeriana.edu.co::abab0b66-c7ae-417a-9f0f-6f1530527033" providerId="AD" clId="Web-{46D7A002-1959-AF6D-9B88-7A364EF00911}" dt="2021-10-20T00:06:56.979" v="603"/>
          <ac:picMkLst>
            <pc:docMk/>
            <pc:sldMk cId="3112568614" sldId="339"/>
            <ac:picMk id="5" creationId="{39AFA230-F934-4AD2-93BF-D4F102ED3E6D}"/>
          </ac:picMkLst>
        </pc:picChg>
        <pc:picChg chg="mod">
          <ac:chgData name="Andrés Felipe Vargas Monroy" userId="S::andres.vargasm@javeriana.edu.co::abab0b66-c7ae-417a-9f0f-6f1530527033" providerId="AD" clId="Web-{46D7A002-1959-AF6D-9B88-7A364EF00911}" dt="2021-10-20T00:06:33.635" v="593" actId="1076"/>
          <ac:picMkLst>
            <pc:docMk/>
            <pc:sldMk cId="3112568614" sldId="339"/>
            <ac:picMk id="6" creationId="{A1CE816A-28C7-414C-B2C3-999C12D52722}"/>
          </ac:picMkLst>
        </pc:picChg>
        <pc:picChg chg="del">
          <ac:chgData name="Andrés Felipe Vargas Monroy" userId="S::andres.vargasm@javeriana.edu.co::abab0b66-c7ae-417a-9f0f-6f1530527033" providerId="AD" clId="Web-{46D7A002-1959-AF6D-9B88-7A364EF00911}" dt="2021-10-20T00:06:56.292" v="602"/>
          <ac:picMkLst>
            <pc:docMk/>
            <pc:sldMk cId="3112568614" sldId="339"/>
            <ac:picMk id="8" creationId="{90FDBD53-E109-4A07-8E74-05E271B8BCE5}"/>
          </ac:picMkLst>
        </pc:picChg>
        <pc:picChg chg="add del">
          <ac:chgData name="Andrés Felipe Vargas Monroy" userId="S::andres.vargasm@javeriana.edu.co::abab0b66-c7ae-417a-9f0f-6f1530527033" providerId="AD" clId="Web-{46D7A002-1959-AF6D-9B88-7A364EF00911}" dt="2021-10-20T00:06:49.370" v="599"/>
          <ac:picMkLst>
            <pc:docMk/>
            <pc:sldMk cId="3112568614" sldId="339"/>
            <ac:picMk id="9" creationId="{4D7CBC5B-BAA0-4FA6-B368-3C54525FB603}"/>
          </ac:picMkLst>
        </pc:picChg>
        <pc:picChg chg="mod">
          <ac:chgData name="Andrés Felipe Vargas Monroy" userId="S::andres.vargasm@javeriana.edu.co::abab0b66-c7ae-417a-9f0f-6f1530527033" providerId="AD" clId="Web-{46D7A002-1959-AF6D-9B88-7A364EF00911}" dt="2021-10-20T00:06:33.650" v="594" actId="1076"/>
          <ac:picMkLst>
            <pc:docMk/>
            <pc:sldMk cId="3112568614" sldId="339"/>
            <ac:picMk id="10" creationId="{047F263A-F5B4-43A9-AB22-4C69DEB7243F}"/>
          </ac:picMkLst>
        </pc:picChg>
        <pc:picChg chg="add mod">
          <ac:chgData name="Andrés Felipe Vargas Monroy" userId="S::andres.vargasm@javeriana.edu.co::abab0b66-c7ae-417a-9f0f-6f1530527033" providerId="AD" clId="Web-{46D7A002-1959-AF6D-9B88-7A364EF00911}" dt="2021-10-20T00:10:32.485" v="732" actId="1076"/>
          <ac:picMkLst>
            <pc:docMk/>
            <pc:sldMk cId="3112568614" sldId="339"/>
            <ac:picMk id="11" creationId="{5A4E2CCC-9678-4D4F-945B-6A1D4C4ADC99}"/>
          </ac:picMkLst>
        </pc:picChg>
        <pc:picChg chg="add del mod">
          <ac:chgData name="Andrés Felipe Vargas Monroy" userId="S::andres.vargasm@javeriana.edu.co::abab0b66-c7ae-417a-9f0f-6f1530527033" providerId="AD" clId="Web-{46D7A002-1959-AF6D-9B88-7A364EF00911}" dt="2021-10-20T00:10:18.250" v="728"/>
          <ac:picMkLst>
            <pc:docMk/>
            <pc:sldMk cId="3112568614" sldId="339"/>
            <ac:picMk id="14" creationId="{7DE84B84-4D91-4464-BD9D-81D9C83F1803}"/>
          </ac:picMkLst>
        </pc:picChg>
      </pc:sldChg>
      <pc:sldChg chg="modSp">
        <pc:chgData name="Andrés Felipe Vargas Monroy" userId="S::andres.vargasm@javeriana.edu.co::abab0b66-c7ae-417a-9f0f-6f1530527033" providerId="AD" clId="Web-{46D7A002-1959-AF6D-9B88-7A364EF00911}" dt="2021-10-20T00:11:55.143" v="754" actId="20577"/>
        <pc:sldMkLst>
          <pc:docMk/>
          <pc:sldMk cId="3403163426" sldId="340"/>
        </pc:sldMkLst>
        <pc:spChg chg="mod">
          <ac:chgData name="Andrés Felipe Vargas Monroy" userId="S::andres.vargasm@javeriana.edu.co::abab0b66-c7ae-417a-9f0f-6f1530527033" providerId="AD" clId="Web-{46D7A002-1959-AF6D-9B88-7A364EF00911}" dt="2021-10-20T00:11:55.143" v="754" actId="20577"/>
          <ac:spMkLst>
            <pc:docMk/>
            <pc:sldMk cId="3403163426" sldId="340"/>
            <ac:spMk id="12" creationId="{6E60AFD0-EDB5-43C1-A2D0-F6D4FAA786A5}"/>
          </ac:spMkLst>
        </pc:spChg>
        <pc:graphicFrameChg chg="mod modGraphic">
          <ac:chgData name="Andrés Felipe Vargas Monroy" userId="S::andres.vargasm@javeriana.edu.co::abab0b66-c7ae-417a-9f0f-6f1530527033" providerId="AD" clId="Web-{46D7A002-1959-AF6D-9B88-7A364EF00911}" dt="2021-10-19T23:58:35.123" v="338"/>
          <ac:graphicFrameMkLst>
            <pc:docMk/>
            <pc:sldMk cId="3403163426" sldId="340"/>
            <ac:graphicFrameMk id="2" creationId="{0A64B494-1A90-4722-9DEB-308F4C9BA94D}"/>
          </ac:graphicFrameMkLst>
        </pc:graphicFrameChg>
      </pc:sldChg>
      <pc:sldChg chg="addSp delSp modSp mod ord modClrScheme chgLayout">
        <pc:chgData name="Andrés Felipe Vargas Monroy" userId="S::andres.vargasm@javeriana.edu.co::abab0b66-c7ae-417a-9f0f-6f1530527033" providerId="AD" clId="Web-{46D7A002-1959-AF6D-9B88-7A364EF00911}" dt="2021-10-20T00:23:45.974" v="795" actId="20577"/>
        <pc:sldMkLst>
          <pc:docMk/>
          <pc:sldMk cId="493098731" sldId="343"/>
        </pc:sldMkLst>
        <pc:spChg chg="add del">
          <ac:chgData name="Andrés Felipe Vargas Monroy" userId="S::andres.vargasm@javeriana.edu.co::abab0b66-c7ae-417a-9f0f-6f1530527033" providerId="AD" clId="Web-{46D7A002-1959-AF6D-9B88-7A364EF00911}" dt="2021-10-19T23:51:08.299" v="49"/>
          <ac:spMkLst>
            <pc:docMk/>
            <pc:sldMk cId="493098731" sldId="343"/>
            <ac:spMk id="4" creationId="{76F3A452-72E4-4289-8AB5-990B70A03EC3}"/>
          </ac:spMkLst>
        </pc:spChg>
        <pc:spChg chg="add del">
          <ac:chgData name="Andrés Felipe Vargas Monroy" userId="S::andres.vargasm@javeriana.edu.co::abab0b66-c7ae-417a-9f0f-6f1530527033" providerId="AD" clId="Web-{46D7A002-1959-AF6D-9B88-7A364EF00911}" dt="2021-10-19T23:51:29.846" v="53"/>
          <ac:spMkLst>
            <pc:docMk/>
            <pc:sldMk cId="493098731" sldId="343"/>
            <ac:spMk id="6" creationId="{5A0A26CD-8648-41D6-B059-2E478E902EF4}"/>
          </ac:spMkLst>
        </pc:spChg>
        <pc:spChg chg="add mod">
          <ac:chgData name="Andrés Felipe Vargas Monroy" userId="S::andres.vargasm@javeriana.edu.co::abab0b66-c7ae-417a-9f0f-6f1530527033" providerId="AD" clId="Web-{46D7A002-1959-AF6D-9B88-7A364EF00911}" dt="2021-10-20T00:23:45.974" v="795" actId="20577"/>
          <ac:spMkLst>
            <pc:docMk/>
            <pc:sldMk cId="493098731" sldId="343"/>
            <ac:spMk id="7" creationId="{15569197-E2CC-4C88-BA0D-B4D7BF4133DE}"/>
          </ac:spMkLst>
        </pc:spChg>
        <pc:spChg chg="mod ord">
          <ac:chgData name="Andrés Felipe Vargas Monroy" userId="S::andres.vargasm@javeriana.edu.co::abab0b66-c7ae-417a-9f0f-6f1530527033" providerId="AD" clId="Web-{46D7A002-1959-AF6D-9B88-7A364EF00911}" dt="2021-10-19T23:59:19.905" v="353" actId="20577"/>
          <ac:spMkLst>
            <pc:docMk/>
            <pc:sldMk cId="493098731" sldId="343"/>
            <ac:spMk id="12" creationId="{6E60AFD0-EDB5-43C1-A2D0-F6D4FAA786A5}"/>
          </ac:spMkLst>
        </pc:spChg>
        <pc:spChg chg="del">
          <ac:chgData name="Andrés Felipe Vargas Monroy" userId="S::andres.vargasm@javeriana.edu.co::abab0b66-c7ae-417a-9f0f-6f1530527033" providerId="AD" clId="Web-{46D7A002-1959-AF6D-9B88-7A364EF00911}" dt="2021-10-19T23:44:51.726" v="28"/>
          <ac:spMkLst>
            <pc:docMk/>
            <pc:sldMk cId="493098731" sldId="343"/>
            <ac:spMk id="14" creationId="{EB0EA42A-D58A-4A58-ACFD-DD099DB28A39}"/>
          </ac:spMkLst>
        </pc:spChg>
        <pc:graphicFrameChg chg="del">
          <ac:chgData name="Andrés Felipe Vargas Monroy" userId="S::andres.vargasm@javeriana.edu.co::abab0b66-c7ae-417a-9f0f-6f1530527033" providerId="AD" clId="Web-{46D7A002-1959-AF6D-9B88-7A364EF00911}" dt="2021-10-19T23:45:05.086" v="30"/>
          <ac:graphicFrameMkLst>
            <pc:docMk/>
            <pc:sldMk cId="493098731" sldId="343"/>
            <ac:graphicFrameMk id="5" creationId="{5278C5A0-24A2-42E6-9EFA-A5D3445E731F}"/>
          </ac:graphicFrameMkLst>
        </pc:graphicFrameChg>
        <pc:picChg chg="add del mod">
          <ac:chgData name="Andrés Felipe Vargas Monroy" userId="S::andres.vargasm@javeriana.edu.co::abab0b66-c7ae-417a-9f0f-6f1530527033" providerId="AD" clId="Web-{46D7A002-1959-AF6D-9B88-7A364EF00911}" dt="2021-10-19T23:50:24.094" v="43"/>
          <ac:picMkLst>
            <pc:docMk/>
            <pc:sldMk cId="493098731" sldId="343"/>
            <ac:picMk id="2" creationId="{7DCD33B6-685E-49B7-AB3C-CC06328D9893}"/>
          </ac:picMkLst>
        </pc:picChg>
        <pc:picChg chg="add mod">
          <ac:chgData name="Andrés Felipe Vargas Monroy" userId="S::andres.vargasm@javeriana.edu.co::abab0b66-c7ae-417a-9f0f-6f1530527033" providerId="AD" clId="Web-{46D7A002-1959-AF6D-9B88-7A364EF00911}" dt="2021-10-20T00:03:29.833" v="562" actId="1076"/>
          <ac:picMkLst>
            <pc:docMk/>
            <pc:sldMk cId="493098731" sldId="343"/>
            <ac:picMk id="3" creationId="{1F261793-3593-441D-9825-1396DB7AF99E}"/>
          </ac:picMkLst>
        </pc:picChg>
      </pc:sldChg>
      <pc:sldChg chg="modSp add del mod replId modClrScheme chgLayout">
        <pc:chgData name="Andrés Felipe Vargas Monroy" userId="S::andres.vargasm@javeriana.edu.co::abab0b66-c7ae-417a-9f0f-6f1530527033" providerId="AD" clId="Web-{46D7A002-1959-AF6D-9B88-7A364EF00911}" dt="2021-10-20T00:11:39.158" v="746"/>
        <pc:sldMkLst>
          <pc:docMk/>
          <pc:sldMk cId="3196516493" sldId="347"/>
        </pc:sldMkLst>
        <pc:spChg chg="mod ord">
          <ac:chgData name="Andrés Felipe Vargas Monroy" userId="S::andres.vargasm@javeriana.edu.co::abab0b66-c7ae-417a-9f0f-6f1530527033" providerId="AD" clId="Web-{46D7A002-1959-AF6D-9B88-7A364EF00911}" dt="2021-10-19T23:43:15.208" v="1"/>
          <ac:spMkLst>
            <pc:docMk/>
            <pc:sldMk cId="3196516493" sldId="347"/>
            <ac:spMk id="12" creationId="{6E60AFD0-EDB5-43C1-A2D0-F6D4FAA786A5}"/>
          </ac:spMkLst>
        </pc:spChg>
      </pc:sldChg>
      <pc:sldChg chg="modSp add replId">
        <pc:chgData name="Andrés Felipe Vargas Monroy" userId="S::andres.vargasm@javeriana.edu.co::abab0b66-c7ae-417a-9f0f-6f1530527033" providerId="AD" clId="Web-{46D7A002-1959-AF6D-9B88-7A364EF00911}" dt="2021-10-20T00:29:00.529" v="962"/>
        <pc:sldMkLst>
          <pc:docMk/>
          <pc:sldMk cId="3592906321" sldId="347"/>
        </pc:sldMkLst>
        <pc:graphicFrameChg chg="mod modGraphic">
          <ac:chgData name="Andrés Felipe Vargas Monroy" userId="S::andres.vargasm@javeriana.edu.co::abab0b66-c7ae-417a-9f0f-6f1530527033" providerId="AD" clId="Web-{46D7A002-1959-AF6D-9B88-7A364EF00911}" dt="2021-10-20T00:29:00.529" v="962"/>
          <ac:graphicFrameMkLst>
            <pc:docMk/>
            <pc:sldMk cId="3592906321" sldId="347"/>
            <ac:graphicFrameMk id="5" creationId="{5278C5A0-24A2-42E6-9EFA-A5D3445E731F}"/>
          </ac:graphicFrameMkLst>
        </pc:graphicFrameChg>
      </pc:sldChg>
      <pc:sldChg chg="modSp add del ord replId">
        <pc:chgData name="Andrés Felipe Vargas Monroy" userId="S::andres.vargasm@javeriana.edu.co::abab0b66-c7ae-417a-9f0f-6f1530527033" providerId="AD" clId="Web-{46D7A002-1959-AF6D-9B88-7A364EF00911}" dt="2021-10-19T23:53:41.428" v="126"/>
        <pc:sldMkLst>
          <pc:docMk/>
          <pc:sldMk cId="2159257391" sldId="348"/>
        </pc:sldMkLst>
        <pc:spChg chg="mod">
          <ac:chgData name="Andrés Felipe Vargas Monroy" userId="S::andres.vargasm@javeriana.edu.co::abab0b66-c7ae-417a-9f0f-6f1530527033" providerId="AD" clId="Web-{46D7A002-1959-AF6D-9B88-7A364EF00911}" dt="2021-10-19T23:44:33.554" v="25" actId="20577"/>
          <ac:spMkLst>
            <pc:docMk/>
            <pc:sldMk cId="2159257391" sldId="348"/>
            <ac:spMk id="12" creationId="{6E60AFD0-EDB5-43C1-A2D0-F6D4FAA786A5}"/>
          </ac:spMkLst>
        </pc:spChg>
      </pc:sldChg>
      <pc:sldChg chg="addSp delSp modSp add replId">
        <pc:chgData name="Andrés Felipe Vargas Monroy" userId="S::andres.vargasm@javeriana.edu.co::abab0b66-c7ae-417a-9f0f-6f1530527033" providerId="AD" clId="Web-{46D7A002-1959-AF6D-9B88-7A364EF00911}" dt="2021-10-20T00:28:42.356" v="948" actId="20577"/>
        <pc:sldMkLst>
          <pc:docMk/>
          <pc:sldMk cId="3429339710" sldId="348"/>
        </pc:sldMkLst>
        <pc:spChg chg="mod">
          <ac:chgData name="Andrés Felipe Vargas Monroy" userId="S::andres.vargasm@javeriana.edu.co::abab0b66-c7ae-417a-9f0f-6f1530527033" providerId="AD" clId="Web-{46D7A002-1959-AF6D-9B88-7A364EF00911}" dt="2021-10-20T00:28:42.356" v="948" actId="20577"/>
          <ac:spMkLst>
            <pc:docMk/>
            <pc:sldMk cId="3429339710" sldId="348"/>
            <ac:spMk id="7" creationId="{15569197-E2CC-4C88-BA0D-B4D7BF4133DE}"/>
          </ac:spMkLst>
        </pc:spChg>
        <pc:picChg chg="add mod">
          <ac:chgData name="Andrés Felipe Vargas Monroy" userId="S::andres.vargasm@javeriana.edu.co::abab0b66-c7ae-417a-9f0f-6f1530527033" providerId="AD" clId="Web-{46D7A002-1959-AF6D-9B88-7A364EF00911}" dt="2021-10-20T00:22:40.238" v="774" actId="1076"/>
          <ac:picMkLst>
            <pc:docMk/>
            <pc:sldMk cId="3429339710" sldId="348"/>
            <ac:picMk id="2" creationId="{C433405C-9FFE-4639-AA99-20453B443FBE}"/>
          </ac:picMkLst>
        </pc:picChg>
        <pc:picChg chg="del">
          <ac:chgData name="Andrés Felipe Vargas Monroy" userId="S::andres.vargasm@javeriana.edu.co::abab0b66-c7ae-417a-9f0f-6f1530527033" providerId="AD" clId="Web-{46D7A002-1959-AF6D-9B88-7A364EF00911}" dt="2021-10-20T00:22:32.144" v="770"/>
          <ac:picMkLst>
            <pc:docMk/>
            <pc:sldMk cId="3429339710" sldId="348"/>
            <ac:picMk id="3" creationId="{1F261793-3593-441D-9825-1396DB7AF99E}"/>
          </ac:picMkLst>
        </pc:picChg>
      </pc:sldChg>
      <pc:sldChg chg="add del replId">
        <pc:chgData name="Andrés Felipe Vargas Monroy" userId="S::andres.vargasm@javeriana.edu.co::abab0b66-c7ae-417a-9f0f-6f1530527033" providerId="AD" clId="Web-{46D7A002-1959-AF6D-9B88-7A364EF00911}" dt="2021-10-19T23:45:09.649" v="32"/>
        <pc:sldMkLst>
          <pc:docMk/>
          <pc:sldMk cId="1054886074" sldId="349"/>
        </pc:sldMkLst>
      </pc:sldChg>
      <pc:sldChg chg="modSp add replId">
        <pc:chgData name="Andrés Felipe Vargas Monroy" userId="S::andres.vargasm@javeriana.edu.co::abab0b66-c7ae-417a-9f0f-6f1530527033" providerId="AD" clId="Web-{46D7A002-1959-AF6D-9B88-7A364EF00911}" dt="2021-10-20T00:12:15.097" v="761" actId="20577"/>
        <pc:sldMkLst>
          <pc:docMk/>
          <pc:sldMk cId="4051691296" sldId="349"/>
        </pc:sldMkLst>
        <pc:spChg chg="mod">
          <ac:chgData name="Andrés Felipe Vargas Monroy" userId="S::andres.vargasm@javeriana.edu.co::abab0b66-c7ae-417a-9f0f-6f1530527033" providerId="AD" clId="Web-{46D7A002-1959-AF6D-9B88-7A364EF00911}" dt="2021-10-20T00:12:15.097" v="761" actId="20577"/>
          <ac:spMkLst>
            <pc:docMk/>
            <pc:sldMk cId="4051691296" sldId="349"/>
            <ac:spMk id="12" creationId="{6E60AFD0-EDB5-43C1-A2D0-F6D4FAA786A5}"/>
          </ac:spMkLst>
        </pc:spChg>
      </pc:sldChg>
      <pc:sldChg chg="modSp add del ord replId">
        <pc:chgData name="Andrés Felipe Vargas Monroy" userId="S::andres.vargasm@javeriana.edu.co::abab0b66-c7ae-417a-9f0f-6f1530527033" providerId="AD" clId="Web-{46D7A002-1959-AF6D-9B88-7A364EF00911}" dt="2021-10-20T00:11:39.158" v="747"/>
        <pc:sldMkLst>
          <pc:docMk/>
          <pc:sldMk cId="4236720724" sldId="349"/>
        </pc:sldMkLst>
        <pc:spChg chg="mod">
          <ac:chgData name="Andrés Felipe Vargas Monroy" userId="S::andres.vargasm@javeriana.edu.co::abab0b66-c7ae-417a-9f0f-6f1530527033" providerId="AD" clId="Web-{46D7A002-1959-AF6D-9B88-7A364EF00911}" dt="2021-10-19T23:54:17.428" v="157" actId="20577"/>
          <ac:spMkLst>
            <pc:docMk/>
            <pc:sldMk cId="4236720724" sldId="349"/>
            <ac:spMk id="12" creationId="{6E60AFD0-EDB5-43C1-A2D0-F6D4FAA786A5}"/>
          </ac:spMkLst>
        </pc:spChg>
      </pc:sldChg>
      <pc:sldChg chg="add del replId">
        <pc:chgData name="Andrés Felipe Vargas Monroy" userId="S::andres.vargasm@javeriana.edu.co::abab0b66-c7ae-417a-9f0f-6f1530527033" providerId="AD" clId="Web-{46D7A002-1959-AF6D-9B88-7A364EF00911}" dt="2021-10-20T00:11:39.158" v="748"/>
        <pc:sldMkLst>
          <pc:docMk/>
          <pc:sldMk cId="3758755404" sldId="350"/>
        </pc:sldMkLst>
      </pc:sldChg>
    </pc:docChg>
  </pc:docChgLst>
  <pc:docChgLst>
    <pc:chgData name="Gustavo Adolfo Colimba Chiran" userId="S::gustavoacolimba@javeriana.edu.co::d15f8085-7a39-4364-9fa9-694997bf1382" providerId="AD" clId="Web-{FC8AA164-4979-463E-B0BC-E8AE078B45FF}"/>
    <pc:docChg chg="modSld">
      <pc:chgData name="Gustavo Adolfo Colimba Chiran" userId="S::gustavoacolimba@javeriana.edu.co::d15f8085-7a39-4364-9fa9-694997bf1382" providerId="AD" clId="Web-{FC8AA164-4979-463E-B0BC-E8AE078B45FF}" dt="2021-10-17T23:28:40.349" v="0" actId="20577"/>
      <pc:docMkLst>
        <pc:docMk/>
      </pc:docMkLst>
      <pc:sldChg chg="modSp">
        <pc:chgData name="Gustavo Adolfo Colimba Chiran" userId="S::gustavoacolimba@javeriana.edu.co::d15f8085-7a39-4364-9fa9-694997bf1382" providerId="AD" clId="Web-{FC8AA164-4979-463E-B0BC-E8AE078B45FF}" dt="2021-10-17T23:28:40.349" v="0" actId="20577"/>
        <pc:sldMkLst>
          <pc:docMk/>
          <pc:sldMk cId="2960763904" sldId="311"/>
        </pc:sldMkLst>
        <pc:spChg chg="mod">
          <ac:chgData name="Gustavo Adolfo Colimba Chiran" userId="S::gustavoacolimba@javeriana.edu.co::d15f8085-7a39-4364-9fa9-694997bf1382" providerId="AD" clId="Web-{FC8AA164-4979-463E-B0BC-E8AE078B45FF}" dt="2021-10-17T23:28:40.349" v="0" actId="20577"/>
          <ac:spMkLst>
            <pc:docMk/>
            <pc:sldMk cId="2960763904" sldId="311"/>
            <ac:spMk id="2" creationId="{E39318EE-3723-4CF5-AFD2-57942BCFD5CE}"/>
          </ac:spMkLst>
        </pc:spChg>
      </pc:sldChg>
    </pc:docChg>
  </pc:docChgLst>
  <pc:docChgLst>
    <pc:chgData name="Andrés Felipe Vargas Monroy" userId="S::andres.vargasm@javeriana.edu.co::abab0b66-c7ae-417a-9f0f-6f1530527033" providerId="AD" clId="Web-{8AA6D56C-FB4F-46C4-B333-83E6063969BD}"/>
    <pc:docChg chg="addSld modSld">
      <pc:chgData name="Andrés Felipe Vargas Monroy" userId="S::andres.vargasm@javeriana.edu.co::abab0b66-c7ae-417a-9f0f-6f1530527033" providerId="AD" clId="Web-{8AA6D56C-FB4F-46C4-B333-83E6063969BD}" dt="2021-08-10T01:00:26.941" v="28"/>
      <pc:docMkLst>
        <pc:docMk/>
      </pc:docMkLst>
      <pc:sldChg chg="modSp">
        <pc:chgData name="Andrés Felipe Vargas Monroy" userId="S::andres.vargasm@javeriana.edu.co::abab0b66-c7ae-417a-9f0f-6f1530527033" providerId="AD" clId="Web-{8AA6D56C-FB4F-46C4-B333-83E6063969BD}" dt="2021-08-10T00:58:24.046" v="2" actId="20577"/>
        <pc:sldMkLst>
          <pc:docMk/>
          <pc:sldMk cId="2565371025" sldId="259"/>
        </pc:sldMkLst>
        <pc:spChg chg="mod">
          <ac:chgData name="Andrés Felipe Vargas Monroy" userId="S::andres.vargasm@javeriana.edu.co::abab0b66-c7ae-417a-9f0f-6f1530527033" providerId="AD" clId="Web-{8AA6D56C-FB4F-46C4-B333-83E6063969BD}" dt="2021-08-10T00:58:24.046" v="2" actId="20577"/>
          <ac:spMkLst>
            <pc:docMk/>
            <pc:sldMk cId="2565371025" sldId="259"/>
            <ac:spMk id="3" creationId="{697A862F-5F06-4A65-9DE8-2CAD9C15DF7C}"/>
          </ac:spMkLst>
        </pc:spChg>
      </pc:sldChg>
      <pc:sldChg chg="addSp">
        <pc:chgData name="Andrés Felipe Vargas Monroy" userId="S::andres.vargasm@javeriana.edu.co::abab0b66-c7ae-417a-9f0f-6f1530527033" providerId="AD" clId="Web-{8AA6D56C-FB4F-46C4-B333-83E6063969BD}" dt="2021-08-10T01:00:26.941" v="28"/>
        <pc:sldMkLst>
          <pc:docMk/>
          <pc:sldMk cId="3312779633" sldId="264"/>
        </pc:sldMkLst>
        <pc:spChg chg="add">
          <ac:chgData name="Andrés Felipe Vargas Monroy" userId="S::andres.vargasm@javeriana.edu.co::abab0b66-c7ae-417a-9f0f-6f1530527033" providerId="AD" clId="Web-{8AA6D56C-FB4F-46C4-B333-83E6063969BD}" dt="2021-08-10T01:00:26.941" v="28"/>
          <ac:spMkLst>
            <pc:docMk/>
            <pc:sldMk cId="3312779633" sldId="264"/>
            <ac:spMk id="3" creationId="{95883087-271E-4AF8-849A-3C9013DFD555}"/>
          </ac:spMkLst>
        </pc:spChg>
      </pc:sldChg>
      <pc:sldChg chg="addSp">
        <pc:chgData name="Andrés Felipe Vargas Monroy" userId="S::andres.vargasm@javeriana.edu.co::abab0b66-c7ae-417a-9f0f-6f1530527033" providerId="AD" clId="Web-{8AA6D56C-FB4F-46C4-B333-83E6063969BD}" dt="2021-08-10T01:00:13.941" v="27"/>
        <pc:sldMkLst>
          <pc:docMk/>
          <pc:sldMk cId="4262296298" sldId="266"/>
        </pc:sldMkLst>
        <pc:spChg chg="add">
          <ac:chgData name="Andrés Felipe Vargas Monroy" userId="S::andres.vargasm@javeriana.edu.co::abab0b66-c7ae-417a-9f0f-6f1530527033" providerId="AD" clId="Web-{8AA6D56C-FB4F-46C4-B333-83E6063969BD}" dt="2021-08-10T01:00:13.941" v="27"/>
          <ac:spMkLst>
            <pc:docMk/>
            <pc:sldMk cId="4262296298" sldId="266"/>
            <ac:spMk id="3" creationId="{5CE03F97-EF30-4F68-9149-461A067B5510}"/>
          </ac:spMkLst>
        </pc:spChg>
      </pc:sldChg>
      <pc:sldChg chg="addSp modSp new">
        <pc:chgData name="Andrés Felipe Vargas Monroy" userId="S::andres.vargasm@javeriana.edu.co::abab0b66-c7ae-417a-9f0f-6f1530527033" providerId="AD" clId="Web-{8AA6D56C-FB4F-46C4-B333-83E6063969BD}" dt="2021-08-10T00:59:39.580" v="26" actId="20577"/>
        <pc:sldMkLst>
          <pc:docMk/>
          <pc:sldMk cId="3200753984" sldId="273"/>
        </pc:sldMkLst>
        <pc:spChg chg="mod">
          <ac:chgData name="Andrés Felipe Vargas Monroy" userId="S::andres.vargasm@javeriana.edu.co::abab0b66-c7ae-417a-9f0f-6f1530527033" providerId="AD" clId="Web-{8AA6D56C-FB4F-46C4-B333-83E6063969BD}" dt="2021-08-10T00:58:42.172" v="10" actId="20577"/>
          <ac:spMkLst>
            <pc:docMk/>
            <pc:sldMk cId="3200753984" sldId="273"/>
            <ac:spMk id="2" creationId="{5DFFE914-137D-4E93-98FA-DB94C050DCEE}"/>
          </ac:spMkLst>
        </pc:spChg>
        <pc:spChg chg="add">
          <ac:chgData name="Andrés Felipe Vargas Monroy" userId="S::andres.vargasm@javeriana.edu.co::abab0b66-c7ae-417a-9f0f-6f1530527033" providerId="AD" clId="Web-{8AA6D56C-FB4F-46C4-B333-83E6063969BD}" dt="2021-08-10T00:58:30.781" v="4"/>
          <ac:spMkLst>
            <pc:docMk/>
            <pc:sldMk cId="3200753984" sldId="273"/>
            <ac:spMk id="5" creationId="{86AC1692-3721-4E81-86DE-EC1DF5D0A4DD}"/>
          </ac:spMkLst>
        </pc:spChg>
        <pc:spChg chg="add">
          <ac:chgData name="Andrés Felipe Vargas Monroy" userId="S::andres.vargasm@javeriana.edu.co::abab0b66-c7ae-417a-9f0f-6f1530527033" providerId="AD" clId="Web-{8AA6D56C-FB4F-46C4-B333-83E6063969BD}" dt="2021-08-10T00:59:12.798" v="11"/>
          <ac:spMkLst>
            <pc:docMk/>
            <pc:sldMk cId="3200753984" sldId="273"/>
            <ac:spMk id="6" creationId="{6761CB14-F3A2-458F-A006-46119B5222CB}"/>
          </ac:spMkLst>
        </pc:spChg>
        <pc:spChg chg="add">
          <ac:chgData name="Andrés Felipe Vargas Monroy" userId="S::andres.vargasm@javeriana.edu.co::abab0b66-c7ae-417a-9f0f-6f1530527033" providerId="AD" clId="Web-{8AA6D56C-FB4F-46C4-B333-83E6063969BD}" dt="2021-08-10T00:59:15.798" v="12"/>
          <ac:spMkLst>
            <pc:docMk/>
            <pc:sldMk cId="3200753984" sldId="273"/>
            <ac:spMk id="7" creationId="{3FD2A16F-0E52-4442-80B4-8D7E4568FBA4}"/>
          </ac:spMkLst>
        </pc:spChg>
        <pc:spChg chg="add mod">
          <ac:chgData name="Andrés Felipe Vargas Monroy" userId="S::andres.vargasm@javeriana.edu.co::abab0b66-c7ae-417a-9f0f-6f1530527033" providerId="AD" clId="Web-{8AA6D56C-FB4F-46C4-B333-83E6063969BD}" dt="2021-08-10T00:59:39.580" v="26" actId="20577"/>
          <ac:spMkLst>
            <pc:docMk/>
            <pc:sldMk cId="3200753984" sldId="273"/>
            <ac:spMk id="8" creationId="{957B1B6F-D5BC-4AFD-B17E-45EC38DD20DF}"/>
          </ac:spMkLst>
        </pc:spChg>
      </pc:sldChg>
    </pc:docChg>
  </pc:docChgLst>
  <pc:docChgLst>
    <pc:chgData name="Andrés Felipe Valencia Castrillón" userId="1ece6a5e-8360-4473-8816-7e001bcfbd0a" providerId="ADAL" clId="{BDCEBBFA-2357-4D68-B3B7-229729752A00}"/>
    <pc:docChg chg="undo custSel addSld delSld modSld">
      <pc:chgData name="Andrés Felipe Valencia Castrillón" userId="1ece6a5e-8360-4473-8816-7e001bcfbd0a" providerId="ADAL" clId="{BDCEBBFA-2357-4D68-B3B7-229729752A00}" dt="2021-08-13T01:25:50.584" v="4838" actId="20577"/>
      <pc:docMkLst>
        <pc:docMk/>
      </pc:docMkLst>
      <pc:sldChg chg="addSp modSp mod">
        <pc:chgData name="Andrés Felipe Valencia Castrillón" userId="1ece6a5e-8360-4473-8816-7e001bcfbd0a" providerId="ADAL" clId="{BDCEBBFA-2357-4D68-B3B7-229729752A00}" dt="2021-08-12T22:59:39.947" v="4387" actId="207"/>
        <pc:sldMkLst>
          <pc:docMk/>
          <pc:sldMk cId="3221735580" sldId="256"/>
        </pc:sldMkLst>
        <pc:spChg chg="mod">
          <ac:chgData name="Andrés Felipe Valencia Castrillón" userId="1ece6a5e-8360-4473-8816-7e001bcfbd0a" providerId="ADAL" clId="{BDCEBBFA-2357-4D68-B3B7-229729752A00}" dt="2021-08-12T22:59:20.467" v="4386" actId="1076"/>
          <ac:spMkLst>
            <pc:docMk/>
            <pc:sldMk cId="3221735580" sldId="256"/>
            <ac:spMk id="2" creationId="{B4EA530C-39B7-4BA4-9E63-26CF5D45E01B}"/>
          </ac:spMkLst>
        </pc:spChg>
        <pc:spChg chg="add mod">
          <ac:chgData name="Andrés Felipe Valencia Castrillón" userId="1ece6a5e-8360-4473-8816-7e001bcfbd0a" providerId="ADAL" clId="{BDCEBBFA-2357-4D68-B3B7-229729752A00}" dt="2021-08-12T22:59:39.947" v="4387" actId="207"/>
          <ac:spMkLst>
            <pc:docMk/>
            <pc:sldMk cId="3221735580" sldId="256"/>
            <ac:spMk id="3" creationId="{2422FFF8-BBA5-4B63-BE88-24C478FD6E91}"/>
          </ac:spMkLst>
        </pc:spChg>
      </pc:sldChg>
      <pc:sldChg chg="delSp mod">
        <pc:chgData name="Andrés Felipe Valencia Castrillón" userId="1ece6a5e-8360-4473-8816-7e001bcfbd0a" providerId="ADAL" clId="{BDCEBBFA-2357-4D68-B3B7-229729752A00}" dt="2021-08-12T22:46:33.731" v="4067" actId="478"/>
        <pc:sldMkLst>
          <pc:docMk/>
          <pc:sldMk cId="565666740" sldId="257"/>
        </pc:sldMkLst>
        <pc:spChg chg="del">
          <ac:chgData name="Andrés Felipe Valencia Castrillón" userId="1ece6a5e-8360-4473-8816-7e001bcfbd0a" providerId="ADAL" clId="{BDCEBBFA-2357-4D68-B3B7-229729752A00}" dt="2021-08-12T22:46:33.731" v="4067" actId="478"/>
          <ac:spMkLst>
            <pc:docMk/>
            <pc:sldMk cId="565666740" sldId="257"/>
            <ac:spMk id="5" creationId="{9158E491-3342-4687-9B02-E5EE3B846E2A}"/>
          </ac:spMkLst>
        </pc:spChg>
      </pc:sldChg>
      <pc:sldChg chg="delSp mod">
        <pc:chgData name="Andrés Felipe Valencia Castrillón" userId="1ece6a5e-8360-4473-8816-7e001bcfbd0a" providerId="ADAL" clId="{BDCEBBFA-2357-4D68-B3B7-229729752A00}" dt="2021-08-12T22:47:18.440" v="4075" actId="478"/>
        <pc:sldMkLst>
          <pc:docMk/>
          <pc:sldMk cId="2001229961" sldId="258"/>
        </pc:sldMkLst>
        <pc:spChg chg="del">
          <ac:chgData name="Andrés Felipe Valencia Castrillón" userId="1ece6a5e-8360-4473-8816-7e001bcfbd0a" providerId="ADAL" clId="{BDCEBBFA-2357-4D68-B3B7-229729752A00}" dt="2021-08-12T22:47:18.440" v="4075" actId="478"/>
          <ac:spMkLst>
            <pc:docMk/>
            <pc:sldMk cId="2001229961" sldId="258"/>
            <ac:spMk id="6" creationId="{84EB2E7A-CE1D-429F-8DED-9818291A5390}"/>
          </ac:spMkLst>
        </pc:spChg>
      </pc:sldChg>
      <pc:sldChg chg="addSp modSp add mod modClrScheme chgLayout">
        <pc:chgData name="Andrés Felipe Valencia Castrillón" userId="1ece6a5e-8360-4473-8816-7e001bcfbd0a" providerId="ADAL" clId="{BDCEBBFA-2357-4D68-B3B7-229729752A00}" dt="2021-08-13T00:56:31.838" v="4540" actId="1076"/>
        <pc:sldMkLst>
          <pc:docMk/>
          <pc:sldMk cId="1296675283" sldId="260"/>
        </pc:sldMkLst>
        <pc:spChg chg="mod ord">
          <ac:chgData name="Andrés Felipe Valencia Castrillón" userId="1ece6a5e-8360-4473-8816-7e001bcfbd0a" providerId="ADAL" clId="{BDCEBBFA-2357-4D68-B3B7-229729752A00}" dt="2021-08-10T00:44:52.565" v="7" actId="700"/>
          <ac:spMkLst>
            <pc:docMk/>
            <pc:sldMk cId="1296675283" sldId="260"/>
            <ac:spMk id="2" creationId="{F1951EEE-7AAD-4122-BFBC-37B0DEEED5BE}"/>
          </ac:spMkLst>
        </pc:spChg>
        <pc:spChg chg="mod ord">
          <ac:chgData name="Andrés Felipe Valencia Castrillón" userId="1ece6a5e-8360-4473-8816-7e001bcfbd0a" providerId="ADAL" clId="{BDCEBBFA-2357-4D68-B3B7-229729752A00}" dt="2021-08-13T00:56:22.182" v="4538" actId="1076"/>
          <ac:spMkLst>
            <pc:docMk/>
            <pc:sldMk cId="1296675283" sldId="260"/>
            <ac:spMk id="3" creationId="{57AC4C16-9982-450C-8D9E-4CEB7D9392F3}"/>
          </ac:spMkLst>
        </pc:spChg>
        <pc:spChg chg="add mod">
          <ac:chgData name="Andrés Felipe Valencia Castrillón" userId="1ece6a5e-8360-4473-8816-7e001bcfbd0a" providerId="ADAL" clId="{BDCEBBFA-2357-4D68-B3B7-229729752A00}" dt="2021-08-13T00:54:40.211" v="4508" actId="20577"/>
          <ac:spMkLst>
            <pc:docMk/>
            <pc:sldMk cId="1296675283" sldId="260"/>
            <ac:spMk id="6" creationId="{26FBC137-6CF9-41D1-9C9F-E9278B6CACCE}"/>
          </ac:spMkLst>
        </pc:spChg>
        <pc:spChg chg="add mod">
          <ac:chgData name="Andrés Felipe Valencia Castrillón" userId="1ece6a5e-8360-4473-8816-7e001bcfbd0a" providerId="ADAL" clId="{BDCEBBFA-2357-4D68-B3B7-229729752A00}" dt="2021-08-13T00:54:54.430" v="4528" actId="14100"/>
          <ac:spMkLst>
            <pc:docMk/>
            <pc:sldMk cId="1296675283" sldId="260"/>
            <ac:spMk id="7" creationId="{D273CE6F-F7F4-48BB-886C-4C59B84D9F4C}"/>
          </ac:spMkLst>
        </pc:spChg>
        <pc:picChg chg="add mod">
          <ac:chgData name="Andrés Felipe Valencia Castrillón" userId="1ece6a5e-8360-4473-8816-7e001bcfbd0a" providerId="ADAL" clId="{BDCEBBFA-2357-4D68-B3B7-229729752A00}" dt="2021-08-13T00:56:31.838" v="4540" actId="1076"/>
          <ac:picMkLst>
            <pc:docMk/>
            <pc:sldMk cId="1296675283" sldId="260"/>
            <ac:picMk id="5" creationId="{B922DA87-B56E-4C77-AA21-CBA841AB59CE}"/>
          </ac:picMkLst>
        </pc:picChg>
        <pc:picChg chg="add mod">
          <ac:chgData name="Andrés Felipe Valencia Castrillón" userId="1ece6a5e-8360-4473-8816-7e001bcfbd0a" providerId="ADAL" clId="{BDCEBBFA-2357-4D68-B3B7-229729752A00}" dt="2021-08-13T00:56:28.750" v="4539" actId="1076"/>
          <ac:picMkLst>
            <pc:docMk/>
            <pc:sldMk cId="1296675283" sldId="260"/>
            <ac:picMk id="9" creationId="{99B2E3F3-37B2-4E0A-AFDB-C80A73BC01A0}"/>
          </ac:picMkLst>
        </pc:picChg>
      </pc:sldChg>
      <pc:sldChg chg="addSp modSp add mod modClrScheme chgLayout">
        <pc:chgData name="Andrés Felipe Valencia Castrillón" userId="1ece6a5e-8360-4473-8816-7e001bcfbd0a" providerId="ADAL" clId="{BDCEBBFA-2357-4D68-B3B7-229729752A00}" dt="2021-08-13T01:25:50.584" v="4838" actId="20577"/>
        <pc:sldMkLst>
          <pc:docMk/>
          <pc:sldMk cId="4043823128" sldId="261"/>
        </pc:sldMkLst>
        <pc:spChg chg="mod ord">
          <ac:chgData name="Andrés Felipe Valencia Castrillón" userId="1ece6a5e-8360-4473-8816-7e001bcfbd0a" providerId="ADAL" clId="{BDCEBBFA-2357-4D68-B3B7-229729752A00}" dt="2021-08-13T00:47:38.532" v="4427" actId="20577"/>
          <ac:spMkLst>
            <pc:docMk/>
            <pc:sldMk cId="4043823128" sldId="261"/>
            <ac:spMk id="2" creationId="{F1951EEE-7AAD-4122-BFBC-37B0DEEED5BE}"/>
          </ac:spMkLst>
        </pc:spChg>
        <pc:spChg chg="mod ord">
          <ac:chgData name="Andrés Felipe Valencia Castrillón" userId="1ece6a5e-8360-4473-8816-7e001bcfbd0a" providerId="ADAL" clId="{BDCEBBFA-2357-4D68-B3B7-229729752A00}" dt="2021-08-13T01:10:44.455" v="4795" actId="27636"/>
          <ac:spMkLst>
            <pc:docMk/>
            <pc:sldMk cId="4043823128" sldId="261"/>
            <ac:spMk id="3" creationId="{57AC4C16-9982-450C-8D9E-4CEB7D9392F3}"/>
          </ac:spMkLst>
        </pc:spChg>
        <pc:spChg chg="add mod">
          <ac:chgData name="Andrés Felipe Valencia Castrillón" userId="1ece6a5e-8360-4473-8816-7e001bcfbd0a" providerId="ADAL" clId="{BDCEBBFA-2357-4D68-B3B7-229729752A00}" dt="2021-08-13T01:25:50.584" v="4838" actId="20577"/>
          <ac:spMkLst>
            <pc:docMk/>
            <pc:sldMk cId="4043823128" sldId="261"/>
            <ac:spMk id="5" creationId="{73573382-3E1F-4992-B69A-52C68241F556}"/>
          </ac:spMkLst>
        </pc:spChg>
        <pc:picChg chg="add mod">
          <ac:chgData name="Andrés Felipe Valencia Castrillón" userId="1ece6a5e-8360-4473-8816-7e001bcfbd0a" providerId="ADAL" clId="{BDCEBBFA-2357-4D68-B3B7-229729752A00}" dt="2021-08-13T01:01:24.638" v="4631" actId="1076"/>
          <ac:picMkLst>
            <pc:docMk/>
            <pc:sldMk cId="4043823128" sldId="261"/>
            <ac:picMk id="4" creationId="{E00B7F0C-99F6-48FE-A072-7F6A904D9370}"/>
          </ac:picMkLst>
        </pc:picChg>
      </pc:sldChg>
      <pc:sldChg chg="add">
        <pc:chgData name="Andrés Felipe Valencia Castrillón" userId="1ece6a5e-8360-4473-8816-7e001bcfbd0a" providerId="ADAL" clId="{BDCEBBFA-2357-4D68-B3B7-229729752A00}" dt="2021-08-10T00:32:05.316" v="0"/>
        <pc:sldMkLst>
          <pc:docMk/>
          <pc:sldMk cId="1928515431" sldId="262"/>
        </pc:sldMkLst>
      </pc:sldChg>
      <pc:sldChg chg="modSp add del mod">
        <pc:chgData name="Andrés Felipe Valencia Castrillón" userId="1ece6a5e-8360-4473-8816-7e001bcfbd0a" providerId="ADAL" clId="{BDCEBBFA-2357-4D68-B3B7-229729752A00}" dt="2021-08-11T15:27:55.945" v="1220" actId="47"/>
        <pc:sldMkLst>
          <pc:docMk/>
          <pc:sldMk cId="734056028" sldId="263"/>
        </pc:sldMkLst>
        <pc:picChg chg="mod">
          <ac:chgData name="Andrés Felipe Valencia Castrillón" userId="1ece6a5e-8360-4473-8816-7e001bcfbd0a" providerId="ADAL" clId="{BDCEBBFA-2357-4D68-B3B7-229729752A00}" dt="2021-08-10T00:47:10.697" v="16" actId="1076"/>
          <ac:picMkLst>
            <pc:docMk/>
            <pc:sldMk cId="734056028" sldId="263"/>
            <ac:picMk id="7" creationId="{F5857C14-9183-4693-836B-FAC4DAC14404}"/>
          </ac:picMkLst>
        </pc:picChg>
      </pc:sldChg>
      <pc:sldChg chg="add">
        <pc:chgData name="Andrés Felipe Valencia Castrillón" userId="1ece6a5e-8360-4473-8816-7e001bcfbd0a" providerId="ADAL" clId="{BDCEBBFA-2357-4D68-B3B7-229729752A00}" dt="2021-08-10T00:32:05.316" v="0"/>
        <pc:sldMkLst>
          <pc:docMk/>
          <pc:sldMk cId="3312779633" sldId="264"/>
        </pc:sldMkLst>
      </pc:sldChg>
      <pc:sldChg chg="addSp modSp add mod chgLayout">
        <pc:chgData name="Andrés Felipe Valencia Castrillón" userId="1ece6a5e-8360-4473-8816-7e001bcfbd0a" providerId="ADAL" clId="{BDCEBBFA-2357-4D68-B3B7-229729752A00}" dt="2021-08-10T01:07:34.440" v="20"/>
        <pc:sldMkLst>
          <pc:docMk/>
          <pc:sldMk cId="3701642599" sldId="265"/>
        </pc:sldMkLst>
        <pc:spChg chg="mod ord">
          <ac:chgData name="Andrés Felipe Valencia Castrillón" userId="1ece6a5e-8360-4473-8816-7e001bcfbd0a" providerId="ADAL" clId="{BDCEBBFA-2357-4D68-B3B7-229729752A00}" dt="2021-08-10T00:48:32.432" v="17" actId="700"/>
          <ac:spMkLst>
            <pc:docMk/>
            <pc:sldMk cId="3701642599" sldId="265"/>
            <ac:spMk id="2" creationId="{F1951EEE-7AAD-4122-BFBC-37B0DEEED5BE}"/>
          </ac:spMkLst>
        </pc:spChg>
        <pc:spChg chg="mod ord">
          <ac:chgData name="Andrés Felipe Valencia Castrillón" userId="1ece6a5e-8360-4473-8816-7e001bcfbd0a" providerId="ADAL" clId="{BDCEBBFA-2357-4D68-B3B7-229729752A00}" dt="2021-08-10T00:48:32.432" v="17" actId="700"/>
          <ac:spMkLst>
            <pc:docMk/>
            <pc:sldMk cId="3701642599" sldId="265"/>
            <ac:spMk id="4" creationId="{F92CC1F4-5192-4ACE-925B-8F37FBE01D49}"/>
          </ac:spMkLst>
        </pc:spChg>
        <pc:spChg chg="add mod">
          <ac:chgData name="Andrés Felipe Valencia Castrillón" userId="1ece6a5e-8360-4473-8816-7e001bcfbd0a" providerId="ADAL" clId="{BDCEBBFA-2357-4D68-B3B7-229729752A00}" dt="2021-08-10T01:07:34.440" v="20"/>
          <ac:spMkLst>
            <pc:docMk/>
            <pc:sldMk cId="3701642599" sldId="265"/>
            <ac:spMk id="5" creationId="{9B8D592F-A438-49D7-A7FB-8410F6291FCF}"/>
          </ac:spMkLst>
        </pc:spChg>
      </pc:sldChg>
      <pc:sldChg chg="modSp add mod">
        <pc:chgData name="Andrés Felipe Valencia Castrillón" userId="1ece6a5e-8360-4473-8816-7e001bcfbd0a" providerId="ADAL" clId="{BDCEBBFA-2357-4D68-B3B7-229729752A00}" dt="2021-08-10T00:34:37.577" v="6" actId="1076"/>
        <pc:sldMkLst>
          <pc:docMk/>
          <pc:sldMk cId="4262296298" sldId="266"/>
        </pc:sldMkLst>
        <pc:spChg chg="mod">
          <ac:chgData name="Andrés Felipe Valencia Castrillón" userId="1ece6a5e-8360-4473-8816-7e001bcfbd0a" providerId="ADAL" clId="{BDCEBBFA-2357-4D68-B3B7-229729752A00}" dt="2021-08-10T00:34:37.577" v="6" actId="1076"/>
          <ac:spMkLst>
            <pc:docMk/>
            <pc:sldMk cId="4262296298" sldId="266"/>
            <ac:spMk id="4" creationId="{6C3C9417-16E5-453E-AF0D-518630284BE2}"/>
          </ac:spMkLst>
        </pc:spChg>
      </pc:sldChg>
      <pc:sldChg chg="addSp modSp add mod">
        <pc:chgData name="Andrés Felipe Valencia Castrillón" userId="1ece6a5e-8360-4473-8816-7e001bcfbd0a" providerId="ADAL" clId="{BDCEBBFA-2357-4D68-B3B7-229729752A00}" dt="2021-08-10T01:07:44.840" v="25" actId="20577"/>
        <pc:sldMkLst>
          <pc:docMk/>
          <pc:sldMk cId="3084459881" sldId="267"/>
        </pc:sldMkLst>
        <pc:spChg chg="mod">
          <ac:chgData name="Andrés Felipe Valencia Castrillón" userId="1ece6a5e-8360-4473-8816-7e001bcfbd0a" providerId="ADAL" clId="{BDCEBBFA-2357-4D68-B3B7-229729752A00}" dt="2021-08-10T00:32:05.415" v="3" actId="27636"/>
          <ac:spMkLst>
            <pc:docMk/>
            <pc:sldMk cId="3084459881" sldId="267"/>
            <ac:spMk id="4" creationId="{F92CC1F4-5192-4ACE-925B-8F37FBE01D49}"/>
          </ac:spMkLst>
        </pc:spChg>
        <pc:spChg chg="add mod">
          <ac:chgData name="Andrés Felipe Valencia Castrillón" userId="1ece6a5e-8360-4473-8816-7e001bcfbd0a" providerId="ADAL" clId="{BDCEBBFA-2357-4D68-B3B7-229729752A00}" dt="2021-08-10T01:07:44.840" v="25" actId="20577"/>
          <ac:spMkLst>
            <pc:docMk/>
            <pc:sldMk cId="3084459881" sldId="267"/>
            <ac:spMk id="5" creationId="{8329BC49-32B9-4B57-82D7-8686DBB037B9}"/>
          </ac:spMkLst>
        </pc:spChg>
      </pc:sldChg>
      <pc:sldChg chg="addSp modSp add mod">
        <pc:chgData name="Andrés Felipe Valencia Castrillón" userId="1ece6a5e-8360-4473-8816-7e001bcfbd0a" providerId="ADAL" clId="{BDCEBBFA-2357-4D68-B3B7-229729752A00}" dt="2021-08-10T02:37:17.412" v="540" actId="20577"/>
        <pc:sldMkLst>
          <pc:docMk/>
          <pc:sldMk cId="2655282136" sldId="268"/>
        </pc:sldMkLst>
        <pc:spChg chg="mod">
          <ac:chgData name="Andrés Felipe Valencia Castrillón" userId="1ece6a5e-8360-4473-8816-7e001bcfbd0a" providerId="ADAL" clId="{BDCEBBFA-2357-4D68-B3B7-229729752A00}" dt="2021-08-10T02:37:17.412" v="540" actId="20577"/>
          <ac:spMkLst>
            <pc:docMk/>
            <pc:sldMk cId="2655282136" sldId="268"/>
            <ac:spMk id="4" creationId="{F92CC1F4-5192-4ACE-925B-8F37FBE01D49}"/>
          </ac:spMkLst>
        </pc:spChg>
        <pc:spChg chg="add mod">
          <ac:chgData name="Andrés Felipe Valencia Castrillón" userId="1ece6a5e-8360-4473-8816-7e001bcfbd0a" providerId="ADAL" clId="{BDCEBBFA-2357-4D68-B3B7-229729752A00}" dt="2021-08-10T01:08:05.081" v="58" actId="20577"/>
          <ac:spMkLst>
            <pc:docMk/>
            <pc:sldMk cId="2655282136" sldId="268"/>
            <ac:spMk id="5" creationId="{0E79603F-0C94-4406-BC97-EA4F976F886D}"/>
          </ac:spMkLst>
        </pc:spChg>
      </pc:sldChg>
      <pc:sldChg chg="modSp add mod">
        <pc:chgData name="Andrés Felipe Valencia Castrillón" userId="1ece6a5e-8360-4473-8816-7e001bcfbd0a" providerId="ADAL" clId="{BDCEBBFA-2357-4D68-B3B7-229729752A00}" dt="2021-08-10T02:32:25.971" v="539" actId="20577"/>
        <pc:sldMkLst>
          <pc:docMk/>
          <pc:sldMk cId="3229263321" sldId="269"/>
        </pc:sldMkLst>
        <pc:graphicFrameChg chg="modGraphic">
          <ac:chgData name="Andrés Felipe Valencia Castrillón" userId="1ece6a5e-8360-4473-8816-7e001bcfbd0a" providerId="ADAL" clId="{BDCEBBFA-2357-4D68-B3B7-229729752A00}" dt="2021-08-10T02:32:25.971" v="539" actId="20577"/>
          <ac:graphicFrameMkLst>
            <pc:docMk/>
            <pc:sldMk cId="3229263321" sldId="269"/>
            <ac:graphicFrameMk id="6" creationId="{44F007B1-5240-4765-A6FE-E36801AA3EC8}"/>
          </ac:graphicFrameMkLst>
        </pc:graphicFrameChg>
      </pc:sldChg>
      <pc:sldChg chg="modSp add mod modClrScheme chgLayout">
        <pc:chgData name="Andrés Felipe Valencia Castrillón" userId="1ece6a5e-8360-4473-8816-7e001bcfbd0a" providerId="ADAL" clId="{BDCEBBFA-2357-4D68-B3B7-229729752A00}" dt="2021-08-13T01:02:19.198" v="4723" actId="1076"/>
        <pc:sldMkLst>
          <pc:docMk/>
          <pc:sldMk cId="768665974" sldId="270"/>
        </pc:sldMkLst>
        <pc:spChg chg="mod ord">
          <ac:chgData name="Andrés Felipe Valencia Castrillón" userId="1ece6a5e-8360-4473-8816-7e001bcfbd0a" providerId="ADAL" clId="{BDCEBBFA-2357-4D68-B3B7-229729752A00}" dt="2021-08-13T01:02:19.198" v="4723" actId="1076"/>
          <ac:spMkLst>
            <pc:docMk/>
            <pc:sldMk cId="768665974" sldId="270"/>
            <ac:spMk id="2" creationId="{F1951EEE-7AAD-4122-BFBC-37B0DEEED5BE}"/>
          </ac:spMkLst>
        </pc:spChg>
        <pc:graphicFrameChg chg="mod ord modGraphic">
          <ac:chgData name="Andrés Felipe Valencia Castrillón" userId="1ece6a5e-8360-4473-8816-7e001bcfbd0a" providerId="ADAL" clId="{BDCEBBFA-2357-4D68-B3B7-229729752A00}" dt="2021-08-11T16:03:13.719" v="1809" actId="12385"/>
          <ac:graphicFrameMkLst>
            <pc:docMk/>
            <pc:sldMk cId="768665974" sldId="270"/>
            <ac:graphicFrameMk id="4" creationId="{5B9B2F66-DB1F-42F9-84BC-FB9F20467A24}"/>
          </ac:graphicFrameMkLst>
        </pc:graphicFrameChg>
      </pc:sldChg>
      <pc:sldChg chg="modSp add mod">
        <pc:chgData name="Andrés Felipe Valencia Castrillón" userId="1ece6a5e-8360-4473-8816-7e001bcfbd0a" providerId="ADAL" clId="{BDCEBBFA-2357-4D68-B3B7-229729752A00}" dt="2021-08-13T01:02:49.838" v="4730" actId="1076"/>
        <pc:sldMkLst>
          <pc:docMk/>
          <pc:sldMk cId="3932127463" sldId="271"/>
        </pc:sldMkLst>
        <pc:spChg chg="mod">
          <ac:chgData name="Andrés Felipe Valencia Castrillón" userId="1ece6a5e-8360-4473-8816-7e001bcfbd0a" providerId="ADAL" clId="{BDCEBBFA-2357-4D68-B3B7-229729752A00}" dt="2021-08-13T01:02:49.838" v="4730" actId="1076"/>
          <ac:spMkLst>
            <pc:docMk/>
            <pc:sldMk cId="3932127463" sldId="271"/>
            <ac:spMk id="2" creationId="{F1951EEE-7AAD-4122-BFBC-37B0DEEED5BE}"/>
          </ac:spMkLst>
        </pc:spChg>
        <pc:spChg chg="mod">
          <ac:chgData name="Andrés Felipe Valencia Castrillón" userId="1ece6a5e-8360-4473-8816-7e001bcfbd0a" providerId="ADAL" clId="{BDCEBBFA-2357-4D68-B3B7-229729752A00}" dt="2021-08-13T01:02:37.276" v="4727" actId="20577"/>
          <ac:spMkLst>
            <pc:docMk/>
            <pc:sldMk cId="3932127463" sldId="271"/>
            <ac:spMk id="3" creationId="{57AC4C16-9982-450C-8D9E-4CEB7D9392F3}"/>
          </ac:spMkLst>
        </pc:spChg>
      </pc:sldChg>
      <pc:sldChg chg="modSp add mod modNotesTx">
        <pc:chgData name="Andrés Felipe Valencia Castrillón" userId="1ece6a5e-8360-4473-8816-7e001bcfbd0a" providerId="ADAL" clId="{BDCEBBFA-2357-4D68-B3B7-229729752A00}" dt="2021-08-13T01:18:16.970" v="4817"/>
        <pc:sldMkLst>
          <pc:docMk/>
          <pc:sldMk cId="2609126965" sldId="272"/>
        </pc:sldMkLst>
        <pc:spChg chg="mod">
          <ac:chgData name="Andrés Felipe Valencia Castrillón" userId="1ece6a5e-8360-4473-8816-7e001bcfbd0a" providerId="ADAL" clId="{BDCEBBFA-2357-4D68-B3B7-229729752A00}" dt="2021-08-13T01:17:16.879" v="4816" actId="1076"/>
          <ac:spMkLst>
            <pc:docMk/>
            <pc:sldMk cId="2609126965" sldId="272"/>
            <ac:spMk id="3" creationId="{82433955-30B7-4905-A6D6-9B090B41F1E0}"/>
          </ac:spMkLst>
        </pc:spChg>
      </pc:sldChg>
      <pc:sldChg chg="modSp mod">
        <pc:chgData name="Andrés Felipe Valencia Castrillón" userId="1ece6a5e-8360-4473-8816-7e001bcfbd0a" providerId="ADAL" clId="{BDCEBBFA-2357-4D68-B3B7-229729752A00}" dt="2021-08-12T22:48:34.197" v="4117" actId="790"/>
        <pc:sldMkLst>
          <pc:docMk/>
          <pc:sldMk cId="222136251" sldId="274"/>
        </pc:sldMkLst>
        <pc:spChg chg="mod">
          <ac:chgData name="Andrés Felipe Valencia Castrillón" userId="1ece6a5e-8360-4473-8816-7e001bcfbd0a" providerId="ADAL" clId="{BDCEBBFA-2357-4D68-B3B7-229729752A00}" dt="2021-08-12T22:48:34.197" v="4117" actId="790"/>
          <ac:spMkLst>
            <pc:docMk/>
            <pc:sldMk cId="222136251" sldId="274"/>
            <ac:spMk id="9" creationId="{8E209BCF-AEA4-421E-8E84-E0E10BDA618C}"/>
          </ac:spMkLst>
        </pc:spChg>
      </pc:sldChg>
      <pc:sldChg chg="addSp delSp modSp add mod modAnim modNotesTx">
        <pc:chgData name="Andrés Felipe Valencia Castrillón" userId="1ece6a5e-8360-4473-8816-7e001bcfbd0a" providerId="ADAL" clId="{BDCEBBFA-2357-4D68-B3B7-229729752A00}" dt="2021-08-13T01:09:37.231" v="4770"/>
        <pc:sldMkLst>
          <pc:docMk/>
          <pc:sldMk cId="2429027091" sldId="278"/>
        </pc:sldMkLst>
        <pc:spChg chg="mod">
          <ac:chgData name="Andrés Felipe Valencia Castrillón" userId="1ece6a5e-8360-4473-8816-7e001bcfbd0a" providerId="ADAL" clId="{BDCEBBFA-2357-4D68-B3B7-229729752A00}" dt="2021-08-11T15:27:48.827" v="1219" actId="1076"/>
          <ac:spMkLst>
            <pc:docMk/>
            <pc:sldMk cId="2429027091" sldId="278"/>
            <ac:spMk id="2" creationId="{F1951EEE-7AAD-4122-BFBC-37B0DEEED5BE}"/>
          </ac:spMkLst>
        </pc:spChg>
        <pc:spChg chg="add mod">
          <ac:chgData name="Andrés Felipe Valencia Castrillón" userId="1ece6a5e-8360-4473-8816-7e001bcfbd0a" providerId="ADAL" clId="{BDCEBBFA-2357-4D68-B3B7-229729752A00}" dt="2021-08-11T14:58:34.770" v="973" actId="14100"/>
          <ac:spMkLst>
            <pc:docMk/>
            <pc:sldMk cId="2429027091" sldId="278"/>
            <ac:spMk id="3" creationId="{55225EB9-CEEF-4DB8-BD21-43A88BF72D45}"/>
          </ac:spMkLst>
        </pc:spChg>
        <pc:spChg chg="add del mod">
          <ac:chgData name="Andrés Felipe Valencia Castrillón" userId="1ece6a5e-8360-4473-8816-7e001bcfbd0a" providerId="ADAL" clId="{BDCEBBFA-2357-4D68-B3B7-229729752A00}" dt="2021-08-11T14:45:16.558" v="762" actId="478"/>
          <ac:spMkLst>
            <pc:docMk/>
            <pc:sldMk cId="2429027091" sldId="278"/>
            <ac:spMk id="4" creationId="{536892BF-A936-487C-B47C-633A91058B1D}"/>
          </ac:spMkLst>
        </pc:spChg>
        <pc:spChg chg="add mod">
          <ac:chgData name="Andrés Felipe Valencia Castrillón" userId="1ece6a5e-8360-4473-8816-7e001bcfbd0a" providerId="ADAL" clId="{BDCEBBFA-2357-4D68-B3B7-229729752A00}" dt="2021-08-11T14:52:52.281" v="908" actId="164"/>
          <ac:spMkLst>
            <pc:docMk/>
            <pc:sldMk cId="2429027091" sldId="278"/>
            <ac:spMk id="5" creationId="{C280006E-456D-4BB8-AF1C-95ACD993332E}"/>
          </ac:spMkLst>
        </pc:spChg>
        <pc:spChg chg="add del mod">
          <ac:chgData name="Andrés Felipe Valencia Castrillón" userId="1ece6a5e-8360-4473-8816-7e001bcfbd0a" providerId="ADAL" clId="{BDCEBBFA-2357-4D68-B3B7-229729752A00}" dt="2021-08-11T14:48:16.974" v="785" actId="478"/>
          <ac:spMkLst>
            <pc:docMk/>
            <pc:sldMk cId="2429027091" sldId="278"/>
            <ac:spMk id="6" creationId="{1B10BEED-2330-4D19-A175-6738AEAA86CC}"/>
          </ac:spMkLst>
        </pc:spChg>
        <pc:spChg chg="add del mod">
          <ac:chgData name="Andrés Felipe Valencia Castrillón" userId="1ece6a5e-8360-4473-8816-7e001bcfbd0a" providerId="ADAL" clId="{BDCEBBFA-2357-4D68-B3B7-229729752A00}" dt="2021-08-11T14:50:26.455" v="827" actId="478"/>
          <ac:spMkLst>
            <pc:docMk/>
            <pc:sldMk cId="2429027091" sldId="278"/>
            <ac:spMk id="8" creationId="{A9C0D1BB-A903-413B-8E23-E7D7B6866F1D}"/>
          </ac:spMkLst>
        </pc:spChg>
        <pc:spChg chg="add mod">
          <ac:chgData name="Andrés Felipe Valencia Castrillón" userId="1ece6a5e-8360-4473-8816-7e001bcfbd0a" providerId="ADAL" clId="{BDCEBBFA-2357-4D68-B3B7-229729752A00}" dt="2021-08-11T14:41:24.698" v="720" actId="1076"/>
          <ac:spMkLst>
            <pc:docMk/>
            <pc:sldMk cId="2429027091" sldId="278"/>
            <ac:spMk id="14" creationId="{1BC031AC-EEDF-4A8E-8BB2-1AF857CDB1EA}"/>
          </ac:spMkLst>
        </pc:spChg>
        <pc:spChg chg="add del mod">
          <ac:chgData name="Andrés Felipe Valencia Castrillón" userId="1ece6a5e-8360-4473-8816-7e001bcfbd0a" providerId="ADAL" clId="{BDCEBBFA-2357-4D68-B3B7-229729752A00}" dt="2021-08-11T14:43:23.846" v="740" actId="478"/>
          <ac:spMkLst>
            <pc:docMk/>
            <pc:sldMk cId="2429027091" sldId="278"/>
            <ac:spMk id="15" creationId="{E2E52546-22D2-4C8B-9EED-0AC4BAC0333E}"/>
          </ac:spMkLst>
        </pc:spChg>
        <pc:spChg chg="add mod">
          <ac:chgData name="Andrés Felipe Valencia Castrillón" userId="1ece6a5e-8360-4473-8816-7e001bcfbd0a" providerId="ADAL" clId="{BDCEBBFA-2357-4D68-B3B7-229729752A00}" dt="2021-08-11T14:43:39.698" v="752" actId="1076"/>
          <ac:spMkLst>
            <pc:docMk/>
            <pc:sldMk cId="2429027091" sldId="278"/>
            <ac:spMk id="18" creationId="{3A8A17C3-0DE5-4053-B902-629DBC2F1A70}"/>
          </ac:spMkLst>
        </pc:spChg>
        <pc:spChg chg="add mod">
          <ac:chgData name="Andrés Felipe Valencia Castrillón" userId="1ece6a5e-8360-4473-8816-7e001bcfbd0a" providerId="ADAL" clId="{BDCEBBFA-2357-4D68-B3B7-229729752A00}" dt="2021-08-11T14:45:37.278" v="777" actId="1038"/>
          <ac:spMkLst>
            <pc:docMk/>
            <pc:sldMk cId="2429027091" sldId="278"/>
            <ac:spMk id="21" creationId="{A25BD340-B105-49F0-94E4-DF4306AF66C0}"/>
          </ac:spMkLst>
        </pc:spChg>
        <pc:spChg chg="add mod">
          <ac:chgData name="Andrés Felipe Valencia Castrillón" userId="1ece6a5e-8360-4473-8816-7e001bcfbd0a" providerId="ADAL" clId="{BDCEBBFA-2357-4D68-B3B7-229729752A00}" dt="2021-08-11T14:52:52.281" v="908" actId="164"/>
          <ac:spMkLst>
            <pc:docMk/>
            <pc:sldMk cId="2429027091" sldId="278"/>
            <ac:spMk id="24" creationId="{99A6B0B4-AB0E-49D2-9E1C-AD258DE449A7}"/>
          </ac:spMkLst>
        </pc:spChg>
        <pc:spChg chg="add mod">
          <ac:chgData name="Andrés Felipe Valencia Castrillón" userId="1ece6a5e-8360-4473-8816-7e001bcfbd0a" providerId="ADAL" clId="{BDCEBBFA-2357-4D68-B3B7-229729752A00}" dt="2021-08-11T14:52:52.281" v="908" actId="164"/>
          <ac:spMkLst>
            <pc:docMk/>
            <pc:sldMk cId="2429027091" sldId="278"/>
            <ac:spMk id="25" creationId="{CDE34310-A502-4793-920F-3E04F6B6A537}"/>
          </ac:spMkLst>
        </pc:spChg>
        <pc:spChg chg="mod topLvl">
          <ac:chgData name="Andrés Felipe Valencia Castrillón" userId="1ece6a5e-8360-4473-8816-7e001bcfbd0a" providerId="ADAL" clId="{BDCEBBFA-2357-4D68-B3B7-229729752A00}" dt="2021-08-11T15:09:50.498" v="1117" actId="164"/>
          <ac:spMkLst>
            <pc:docMk/>
            <pc:sldMk cId="2429027091" sldId="278"/>
            <ac:spMk id="30" creationId="{A36E1A82-C1C4-4F1A-8E21-21F7542A41CB}"/>
          </ac:spMkLst>
        </pc:spChg>
        <pc:spChg chg="mod topLvl">
          <ac:chgData name="Andrés Felipe Valencia Castrillón" userId="1ece6a5e-8360-4473-8816-7e001bcfbd0a" providerId="ADAL" clId="{BDCEBBFA-2357-4D68-B3B7-229729752A00}" dt="2021-08-11T15:09:50.498" v="1117" actId="164"/>
          <ac:spMkLst>
            <pc:docMk/>
            <pc:sldMk cId="2429027091" sldId="278"/>
            <ac:spMk id="34" creationId="{0DDB016F-C325-4CAB-AB93-D26A77A29326}"/>
          </ac:spMkLst>
        </pc:spChg>
        <pc:spChg chg="mod topLvl">
          <ac:chgData name="Andrés Felipe Valencia Castrillón" userId="1ece6a5e-8360-4473-8816-7e001bcfbd0a" providerId="ADAL" clId="{BDCEBBFA-2357-4D68-B3B7-229729752A00}" dt="2021-08-11T15:09:50.498" v="1117" actId="164"/>
          <ac:spMkLst>
            <pc:docMk/>
            <pc:sldMk cId="2429027091" sldId="278"/>
            <ac:spMk id="35" creationId="{BF7AFD7A-36BB-4B96-8156-A0CA731C99F4}"/>
          </ac:spMkLst>
        </pc:spChg>
        <pc:spChg chg="add mod">
          <ac:chgData name="Andrés Felipe Valencia Castrillón" userId="1ece6a5e-8360-4473-8816-7e001bcfbd0a" providerId="ADAL" clId="{BDCEBBFA-2357-4D68-B3B7-229729752A00}" dt="2021-08-13T01:09:28.272" v="4768" actId="164"/>
          <ac:spMkLst>
            <pc:docMk/>
            <pc:sldMk cId="2429027091" sldId="278"/>
            <ac:spMk id="37" creationId="{C674C32F-1795-4300-BC02-356432EAB51A}"/>
          </ac:spMkLst>
        </pc:spChg>
        <pc:spChg chg="add mod">
          <ac:chgData name="Andrés Felipe Valencia Castrillón" userId="1ece6a5e-8360-4473-8816-7e001bcfbd0a" providerId="ADAL" clId="{BDCEBBFA-2357-4D68-B3B7-229729752A00}" dt="2021-08-13T01:05:26.550" v="4750" actId="164"/>
          <ac:spMkLst>
            <pc:docMk/>
            <pc:sldMk cId="2429027091" sldId="278"/>
            <ac:spMk id="44" creationId="{9093FDD7-DEB7-4CD4-B0F7-B87172472A6F}"/>
          </ac:spMkLst>
        </pc:spChg>
        <pc:spChg chg="add mod">
          <ac:chgData name="Andrés Felipe Valencia Castrillón" userId="1ece6a5e-8360-4473-8816-7e001bcfbd0a" providerId="ADAL" clId="{BDCEBBFA-2357-4D68-B3B7-229729752A00}" dt="2021-08-11T15:27:32.899" v="1215" actId="1076"/>
          <ac:spMkLst>
            <pc:docMk/>
            <pc:sldMk cId="2429027091" sldId="278"/>
            <ac:spMk id="81" creationId="{7D4FAF71-F96D-4DCD-8FEA-95250BCB47DB}"/>
          </ac:spMkLst>
        </pc:spChg>
        <pc:spChg chg="add mod">
          <ac:chgData name="Andrés Felipe Valencia Castrillón" userId="1ece6a5e-8360-4473-8816-7e001bcfbd0a" providerId="ADAL" clId="{BDCEBBFA-2357-4D68-B3B7-229729752A00}" dt="2021-08-11T15:31:26.088" v="1267" actId="20577"/>
          <ac:spMkLst>
            <pc:docMk/>
            <pc:sldMk cId="2429027091" sldId="278"/>
            <ac:spMk id="86" creationId="{5A4DA906-BA5A-459E-A898-44A23191B2A0}"/>
          </ac:spMkLst>
        </pc:spChg>
        <pc:grpChg chg="add mod">
          <ac:chgData name="Andrés Felipe Valencia Castrillón" userId="1ece6a5e-8360-4473-8816-7e001bcfbd0a" providerId="ADAL" clId="{BDCEBBFA-2357-4D68-B3B7-229729752A00}" dt="2021-08-13T01:03:42.582" v="4735" actId="164"/>
          <ac:grpSpMkLst>
            <pc:docMk/>
            <pc:sldMk cId="2429027091" sldId="278"/>
            <ac:grpSpMk id="4" creationId="{8A6AC990-8D81-4D94-8824-0DEE49D497F4}"/>
          </ac:grpSpMkLst>
        </pc:grpChg>
        <pc:grpChg chg="add mod">
          <ac:chgData name="Andrés Felipe Valencia Castrillón" userId="1ece6a5e-8360-4473-8816-7e001bcfbd0a" providerId="ADAL" clId="{BDCEBBFA-2357-4D68-B3B7-229729752A00}" dt="2021-08-13T01:05:26.550" v="4750" actId="164"/>
          <ac:grpSpMkLst>
            <pc:docMk/>
            <pc:sldMk cId="2429027091" sldId="278"/>
            <ac:grpSpMk id="6" creationId="{D46AD002-46AF-4F6D-886F-FF4287E40DFF}"/>
          </ac:grpSpMkLst>
        </pc:grpChg>
        <pc:grpChg chg="add mod">
          <ac:chgData name="Andrés Felipe Valencia Castrillón" userId="1ece6a5e-8360-4473-8816-7e001bcfbd0a" providerId="ADAL" clId="{BDCEBBFA-2357-4D68-B3B7-229729752A00}" dt="2021-08-13T01:07:38.316" v="4759" actId="164"/>
          <ac:grpSpMkLst>
            <pc:docMk/>
            <pc:sldMk cId="2429027091" sldId="278"/>
            <ac:grpSpMk id="7" creationId="{4DEFCA41-5946-4101-8AC0-84CA93305792}"/>
          </ac:grpSpMkLst>
        </pc:grpChg>
        <pc:grpChg chg="add mod">
          <ac:chgData name="Andrés Felipe Valencia Castrillón" userId="1ece6a5e-8360-4473-8816-7e001bcfbd0a" providerId="ADAL" clId="{BDCEBBFA-2357-4D68-B3B7-229729752A00}" dt="2021-08-13T01:07:43.765" v="4760" actId="164"/>
          <ac:grpSpMkLst>
            <pc:docMk/>
            <pc:sldMk cId="2429027091" sldId="278"/>
            <ac:grpSpMk id="8" creationId="{196BD1C5-A52C-40CA-BBBD-291E3BA17067}"/>
          </ac:grpSpMkLst>
        </pc:grpChg>
        <pc:grpChg chg="add mod">
          <ac:chgData name="Andrés Felipe Valencia Castrillón" userId="1ece6a5e-8360-4473-8816-7e001bcfbd0a" providerId="ADAL" clId="{BDCEBBFA-2357-4D68-B3B7-229729752A00}" dt="2021-08-13T01:09:28.272" v="4768" actId="164"/>
          <ac:grpSpMkLst>
            <pc:docMk/>
            <pc:sldMk cId="2429027091" sldId="278"/>
            <ac:grpSpMk id="9" creationId="{3CF98367-53E4-428A-AE29-B31795965758}"/>
          </ac:grpSpMkLst>
        </pc:grpChg>
        <pc:grpChg chg="add mod">
          <ac:chgData name="Andrés Felipe Valencia Castrillón" userId="1ece6a5e-8360-4473-8816-7e001bcfbd0a" providerId="ADAL" clId="{BDCEBBFA-2357-4D68-B3B7-229729752A00}" dt="2021-08-11T14:52:54.390" v="919" actId="1037"/>
          <ac:grpSpMkLst>
            <pc:docMk/>
            <pc:sldMk cId="2429027091" sldId="278"/>
            <ac:grpSpMk id="28" creationId="{61E1F110-5658-40EC-B493-BCDCDC1FECE7}"/>
          </ac:grpSpMkLst>
        </pc:grpChg>
        <pc:grpChg chg="add del mod">
          <ac:chgData name="Andrés Felipe Valencia Castrillón" userId="1ece6a5e-8360-4473-8816-7e001bcfbd0a" providerId="ADAL" clId="{BDCEBBFA-2357-4D68-B3B7-229729752A00}" dt="2021-08-11T14:58:49.526" v="979" actId="165"/>
          <ac:grpSpMkLst>
            <pc:docMk/>
            <pc:sldMk cId="2429027091" sldId="278"/>
            <ac:grpSpMk id="29" creationId="{683518C5-6085-444A-82B5-008678EE124A}"/>
          </ac:grpSpMkLst>
        </pc:grpChg>
        <pc:grpChg chg="add mod">
          <ac:chgData name="Andrés Felipe Valencia Castrillón" userId="1ece6a5e-8360-4473-8816-7e001bcfbd0a" providerId="ADAL" clId="{BDCEBBFA-2357-4D68-B3B7-229729752A00}" dt="2021-08-11T15:09:50.498" v="1117" actId="164"/>
          <ac:grpSpMkLst>
            <pc:docMk/>
            <pc:sldMk cId="2429027091" sldId="278"/>
            <ac:grpSpMk id="47" creationId="{2722BAB6-EAFB-486C-B3EE-A64FB8D7B2F3}"/>
          </ac:grpSpMkLst>
        </pc:grpChg>
        <pc:picChg chg="del">
          <ac:chgData name="Andrés Felipe Valencia Castrillón" userId="1ece6a5e-8360-4473-8816-7e001bcfbd0a" providerId="ADAL" clId="{BDCEBBFA-2357-4D68-B3B7-229729752A00}" dt="2021-08-11T14:36:09.166" v="542" actId="478"/>
          <ac:picMkLst>
            <pc:docMk/>
            <pc:sldMk cId="2429027091" sldId="278"/>
            <ac:picMk id="7" creationId="{F5857C14-9183-4693-836B-FAC4DAC14404}"/>
          </ac:picMkLst>
        </pc:picChg>
        <pc:picChg chg="add del mod">
          <ac:chgData name="Andrés Felipe Valencia Castrillón" userId="1ece6a5e-8360-4473-8816-7e001bcfbd0a" providerId="ADAL" clId="{BDCEBBFA-2357-4D68-B3B7-229729752A00}" dt="2021-08-11T15:09:55.574" v="1118" actId="478"/>
          <ac:picMkLst>
            <pc:docMk/>
            <pc:sldMk cId="2429027091" sldId="278"/>
            <ac:picMk id="17" creationId="{33FD750F-74EB-4889-9AED-CBF4C14CA679}"/>
          </ac:picMkLst>
        </pc:picChg>
        <pc:picChg chg="add mod">
          <ac:chgData name="Andrés Felipe Valencia Castrillón" userId="1ece6a5e-8360-4473-8816-7e001bcfbd0a" providerId="ADAL" clId="{BDCEBBFA-2357-4D68-B3B7-229729752A00}" dt="2021-08-11T14:45:20.146" v="763" actId="1076"/>
          <ac:picMkLst>
            <pc:docMk/>
            <pc:sldMk cId="2429027091" sldId="278"/>
            <ac:picMk id="20" creationId="{3A5A97E2-C738-4C65-A68B-89DBC9EAF185}"/>
          </ac:picMkLst>
        </pc:picChg>
        <pc:picChg chg="add mod">
          <ac:chgData name="Andrés Felipe Valencia Castrillón" userId="1ece6a5e-8360-4473-8816-7e001bcfbd0a" providerId="ADAL" clId="{BDCEBBFA-2357-4D68-B3B7-229729752A00}" dt="2021-08-11T14:52:52.281" v="908" actId="164"/>
          <ac:picMkLst>
            <pc:docMk/>
            <pc:sldMk cId="2429027091" sldId="278"/>
            <ac:picMk id="23" creationId="{38927E67-F542-4835-862B-A7F09C610735}"/>
          </ac:picMkLst>
        </pc:picChg>
        <pc:picChg chg="add mod">
          <ac:chgData name="Andrés Felipe Valencia Castrillón" userId="1ece6a5e-8360-4473-8816-7e001bcfbd0a" providerId="ADAL" clId="{BDCEBBFA-2357-4D68-B3B7-229729752A00}" dt="2021-08-11T14:52:52.281" v="908" actId="164"/>
          <ac:picMkLst>
            <pc:docMk/>
            <pc:sldMk cId="2429027091" sldId="278"/>
            <ac:picMk id="27" creationId="{0B7BF1FB-4A41-4C10-A3B8-28B40267B912}"/>
          </ac:picMkLst>
        </pc:picChg>
        <pc:picChg chg="del mod">
          <ac:chgData name="Andrés Felipe Valencia Castrillón" userId="1ece6a5e-8360-4473-8816-7e001bcfbd0a" providerId="ADAL" clId="{BDCEBBFA-2357-4D68-B3B7-229729752A00}" dt="2021-08-11T14:58:41.781" v="975" actId="478"/>
          <ac:picMkLst>
            <pc:docMk/>
            <pc:sldMk cId="2429027091" sldId="278"/>
            <ac:picMk id="33" creationId="{AC355A91-CF3E-4A70-B5A5-6FBF9FA10423}"/>
          </ac:picMkLst>
        </pc:picChg>
        <pc:picChg chg="del mod">
          <ac:chgData name="Andrés Felipe Valencia Castrillón" userId="1ece6a5e-8360-4473-8816-7e001bcfbd0a" providerId="ADAL" clId="{BDCEBBFA-2357-4D68-B3B7-229729752A00}" dt="2021-08-11T14:58:45.166" v="978" actId="478"/>
          <ac:picMkLst>
            <pc:docMk/>
            <pc:sldMk cId="2429027091" sldId="278"/>
            <ac:picMk id="36" creationId="{5A5F5792-F5D9-4F9A-BF89-46274C9881A4}"/>
          </ac:picMkLst>
        </pc:picChg>
        <pc:picChg chg="add mod">
          <ac:chgData name="Andrés Felipe Valencia Castrillón" userId="1ece6a5e-8360-4473-8816-7e001bcfbd0a" providerId="ADAL" clId="{BDCEBBFA-2357-4D68-B3B7-229729752A00}" dt="2021-08-11T15:09:50.498" v="1117" actId="164"/>
          <ac:picMkLst>
            <pc:docMk/>
            <pc:sldMk cId="2429027091" sldId="278"/>
            <ac:picMk id="39" creationId="{CDB79D70-AB33-44FB-9AA9-F2D1E43A769D}"/>
          </ac:picMkLst>
        </pc:picChg>
        <pc:picChg chg="add mod">
          <ac:chgData name="Andrés Felipe Valencia Castrillón" userId="1ece6a5e-8360-4473-8816-7e001bcfbd0a" providerId="ADAL" clId="{BDCEBBFA-2357-4D68-B3B7-229729752A00}" dt="2021-08-11T15:09:50.498" v="1117" actId="164"/>
          <ac:picMkLst>
            <pc:docMk/>
            <pc:sldMk cId="2429027091" sldId="278"/>
            <ac:picMk id="41" creationId="{A9F3CEA6-5147-4A8E-8D02-3B075EF5BE9B}"/>
          </ac:picMkLst>
        </pc:picChg>
        <pc:picChg chg="add mod">
          <ac:chgData name="Andrés Felipe Valencia Castrillón" userId="1ece6a5e-8360-4473-8816-7e001bcfbd0a" providerId="ADAL" clId="{BDCEBBFA-2357-4D68-B3B7-229729752A00}" dt="2021-08-13T01:05:26.550" v="4750" actId="164"/>
          <ac:picMkLst>
            <pc:docMk/>
            <pc:sldMk cId="2429027091" sldId="278"/>
            <ac:picMk id="43" creationId="{D20E8601-E39E-4804-9361-70456272FF2C}"/>
          </ac:picMkLst>
        </pc:picChg>
        <pc:picChg chg="add mod">
          <ac:chgData name="Andrés Felipe Valencia Castrillón" userId="1ece6a5e-8360-4473-8816-7e001bcfbd0a" providerId="ADAL" clId="{BDCEBBFA-2357-4D68-B3B7-229729752A00}" dt="2021-08-13T01:09:28.272" v="4768" actId="164"/>
          <ac:picMkLst>
            <pc:docMk/>
            <pc:sldMk cId="2429027091" sldId="278"/>
            <ac:picMk id="46" creationId="{0DE5BDC1-D869-41C3-A9DD-3C93D8AA2376}"/>
          </ac:picMkLst>
        </pc:picChg>
        <pc:picChg chg="add mod">
          <ac:chgData name="Andrés Felipe Valencia Castrillón" userId="1ece6a5e-8360-4473-8816-7e001bcfbd0a" providerId="ADAL" clId="{BDCEBBFA-2357-4D68-B3B7-229729752A00}" dt="2021-08-11T15:10:54.386" v="1126" actId="1076"/>
          <ac:picMkLst>
            <pc:docMk/>
            <pc:sldMk cId="2429027091" sldId="278"/>
            <ac:picMk id="49" creationId="{61F88CC7-2F29-44CE-A3E0-889275C7A7AD}"/>
          </ac:picMkLst>
        </pc:picChg>
        <pc:picChg chg="add mod">
          <ac:chgData name="Andrés Felipe Valencia Castrillón" userId="1ece6a5e-8360-4473-8816-7e001bcfbd0a" providerId="ADAL" clId="{BDCEBBFA-2357-4D68-B3B7-229729752A00}" dt="2021-08-11T15:31:11.723" v="1229" actId="14100"/>
          <ac:picMkLst>
            <pc:docMk/>
            <pc:sldMk cId="2429027091" sldId="278"/>
            <ac:picMk id="85" creationId="{2FB111C0-284F-4291-8EFE-3AF456CFD914}"/>
          </ac:picMkLst>
        </pc:picChg>
        <pc:cxnChg chg="add mod">
          <ac:chgData name="Andrés Felipe Valencia Castrillón" userId="1ece6a5e-8360-4473-8816-7e001bcfbd0a" providerId="ADAL" clId="{BDCEBBFA-2357-4D68-B3B7-229729752A00}" dt="2021-08-11T14:52:52.281" v="908" actId="164"/>
          <ac:cxnSpMkLst>
            <pc:docMk/>
            <pc:sldMk cId="2429027091" sldId="278"/>
            <ac:cxnSpMk id="10" creationId="{126797DD-5DC0-4AF5-9CEA-7012883BE62F}"/>
          </ac:cxnSpMkLst>
        </pc:cxnChg>
        <pc:cxnChg chg="add mod">
          <ac:chgData name="Andrés Felipe Valencia Castrillón" userId="1ece6a5e-8360-4473-8816-7e001bcfbd0a" providerId="ADAL" clId="{BDCEBBFA-2357-4D68-B3B7-229729752A00}" dt="2021-08-11T14:52:52.281" v="908" actId="164"/>
          <ac:cxnSpMkLst>
            <pc:docMk/>
            <pc:sldMk cId="2429027091" sldId="278"/>
            <ac:cxnSpMk id="11" creationId="{2450F53E-5D45-45C9-834D-2C7F707928A6}"/>
          </ac:cxnSpMkLst>
        </pc:cxnChg>
        <pc:cxnChg chg="mod topLvl">
          <ac:chgData name="Andrés Felipe Valencia Castrillón" userId="1ece6a5e-8360-4473-8816-7e001bcfbd0a" providerId="ADAL" clId="{BDCEBBFA-2357-4D68-B3B7-229729752A00}" dt="2021-08-11T15:09:50.498" v="1117" actId="164"/>
          <ac:cxnSpMkLst>
            <pc:docMk/>
            <pc:sldMk cId="2429027091" sldId="278"/>
            <ac:cxnSpMk id="31" creationId="{D58F02C8-BB91-4B84-83C1-2193CBFE5FF9}"/>
          </ac:cxnSpMkLst>
        </pc:cxnChg>
        <pc:cxnChg chg="mod topLvl">
          <ac:chgData name="Andrés Felipe Valencia Castrillón" userId="1ece6a5e-8360-4473-8816-7e001bcfbd0a" providerId="ADAL" clId="{BDCEBBFA-2357-4D68-B3B7-229729752A00}" dt="2021-08-11T15:09:50.498" v="1117" actId="164"/>
          <ac:cxnSpMkLst>
            <pc:docMk/>
            <pc:sldMk cId="2429027091" sldId="278"/>
            <ac:cxnSpMk id="32" creationId="{44C1D44B-F81C-4BF0-BF4D-AC58F3ECD216}"/>
          </ac:cxnSpMkLst>
        </pc:cxnChg>
        <pc:cxnChg chg="add mod">
          <ac:chgData name="Andrés Felipe Valencia Castrillón" userId="1ece6a5e-8360-4473-8816-7e001bcfbd0a" providerId="ADAL" clId="{BDCEBBFA-2357-4D68-B3B7-229729752A00}" dt="2021-08-11T15:20:58.307" v="1135" actId="14100"/>
          <ac:cxnSpMkLst>
            <pc:docMk/>
            <pc:sldMk cId="2429027091" sldId="278"/>
            <ac:cxnSpMk id="51" creationId="{B4575C29-8001-4F66-A7A0-3B6946C18554}"/>
          </ac:cxnSpMkLst>
        </pc:cxnChg>
        <pc:cxnChg chg="add mod">
          <ac:chgData name="Andrés Felipe Valencia Castrillón" userId="1ece6a5e-8360-4473-8816-7e001bcfbd0a" providerId="ADAL" clId="{BDCEBBFA-2357-4D68-B3B7-229729752A00}" dt="2021-08-13T01:05:07.398" v="4746" actId="1076"/>
          <ac:cxnSpMkLst>
            <pc:docMk/>
            <pc:sldMk cId="2429027091" sldId="278"/>
            <ac:cxnSpMk id="52" creationId="{8FF540AE-50B2-48AE-B456-6043B7C89025}"/>
          </ac:cxnSpMkLst>
        </pc:cxnChg>
        <pc:cxnChg chg="add mod">
          <ac:chgData name="Andrés Felipe Valencia Castrillón" userId="1ece6a5e-8360-4473-8816-7e001bcfbd0a" providerId="ADAL" clId="{BDCEBBFA-2357-4D68-B3B7-229729752A00}" dt="2021-08-11T15:21:45.691" v="1143" actId="14100"/>
          <ac:cxnSpMkLst>
            <pc:docMk/>
            <pc:sldMk cId="2429027091" sldId="278"/>
            <ac:cxnSpMk id="56" creationId="{44B2B578-C24B-4503-8BD5-8A8F38888525}"/>
          </ac:cxnSpMkLst>
        </pc:cxnChg>
        <pc:cxnChg chg="add mod">
          <ac:chgData name="Andrés Felipe Valencia Castrillón" userId="1ece6a5e-8360-4473-8816-7e001bcfbd0a" providerId="ADAL" clId="{BDCEBBFA-2357-4D68-B3B7-229729752A00}" dt="2021-08-11T15:21:54.626" v="1145" actId="14100"/>
          <ac:cxnSpMkLst>
            <pc:docMk/>
            <pc:sldMk cId="2429027091" sldId="278"/>
            <ac:cxnSpMk id="58" creationId="{F44CB62B-A1E9-4EB8-B8FF-3A633525FFB3}"/>
          </ac:cxnSpMkLst>
        </pc:cxnChg>
        <pc:cxnChg chg="add del mod">
          <ac:chgData name="Andrés Felipe Valencia Castrillón" userId="1ece6a5e-8360-4473-8816-7e001bcfbd0a" providerId="ADAL" clId="{BDCEBBFA-2357-4D68-B3B7-229729752A00}" dt="2021-08-11T15:22:29.134" v="1149" actId="478"/>
          <ac:cxnSpMkLst>
            <pc:docMk/>
            <pc:sldMk cId="2429027091" sldId="278"/>
            <ac:cxnSpMk id="62" creationId="{1377667E-34D3-46F0-90A4-8B38EA031A9B}"/>
          </ac:cxnSpMkLst>
        </pc:cxnChg>
        <pc:cxnChg chg="add mod">
          <ac:chgData name="Andrés Felipe Valencia Castrillón" userId="1ece6a5e-8360-4473-8816-7e001bcfbd0a" providerId="ADAL" clId="{BDCEBBFA-2357-4D68-B3B7-229729752A00}" dt="2021-08-13T01:03:42.582" v="4735" actId="164"/>
          <ac:cxnSpMkLst>
            <pc:docMk/>
            <pc:sldMk cId="2429027091" sldId="278"/>
            <ac:cxnSpMk id="64" creationId="{60C86559-878B-4CA8-860A-F5837B4BBDF6}"/>
          </ac:cxnSpMkLst>
        </pc:cxnChg>
        <pc:cxnChg chg="add mod">
          <ac:chgData name="Andrés Felipe Valencia Castrillón" userId="1ece6a5e-8360-4473-8816-7e001bcfbd0a" providerId="ADAL" clId="{BDCEBBFA-2357-4D68-B3B7-229729752A00}" dt="2021-08-13T01:03:42.582" v="4735" actId="164"/>
          <ac:cxnSpMkLst>
            <pc:docMk/>
            <pc:sldMk cId="2429027091" sldId="278"/>
            <ac:cxnSpMk id="66" creationId="{47210EC5-0EC2-4595-9F06-8B856A786694}"/>
          </ac:cxnSpMkLst>
        </pc:cxnChg>
        <pc:cxnChg chg="add mod">
          <ac:chgData name="Andrés Felipe Valencia Castrillón" userId="1ece6a5e-8360-4473-8816-7e001bcfbd0a" providerId="ADAL" clId="{BDCEBBFA-2357-4D68-B3B7-229729752A00}" dt="2021-08-13T01:07:43.765" v="4760" actId="164"/>
          <ac:cxnSpMkLst>
            <pc:docMk/>
            <pc:sldMk cId="2429027091" sldId="278"/>
            <ac:cxnSpMk id="68" creationId="{0D88124D-A34F-44F7-8841-B9A4A8B5FA5E}"/>
          </ac:cxnSpMkLst>
        </pc:cxnChg>
        <pc:cxnChg chg="add mod">
          <ac:chgData name="Andrés Felipe Valencia Castrillón" userId="1ece6a5e-8360-4473-8816-7e001bcfbd0a" providerId="ADAL" clId="{BDCEBBFA-2357-4D68-B3B7-229729752A00}" dt="2021-08-13T01:07:43.765" v="4760" actId="164"/>
          <ac:cxnSpMkLst>
            <pc:docMk/>
            <pc:sldMk cId="2429027091" sldId="278"/>
            <ac:cxnSpMk id="69" creationId="{AD76AD25-DD1A-45FE-AB15-81519DBC8334}"/>
          </ac:cxnSpMkLst>
        </pc:cxnChg>
        <pc:cxnChg chg="add mod">
          <ac:chgData name="Andrés Felipe Valencia Castrillón" userId="1ece6a5e-8360-4473-8816-7e001bcfbd0a" providerId="ADAL" clId="{BDCEBBFA-2357-4D68-B3B7-229729752A00}" dt="2021-08-13T01:07:38.316" v="4759" actId="164"/>
          <ac:cxnSpMkLst>
            <pc:docMk/>
            <pc:sldMk cId="2429027091" sldId="278"/>
            <ac:cxnSpMk id="74" creationId="{96BBFE0C-9B03-4CCE-99E9-7FF6D6805C9B}"/>
          </ac:cxnSpMkLst>
        </pc:cxnChg>
        <pc:cxnChg chg="add del mod">
          <ac:chgData name="Andrés Felipe Valencia Castrillón" userId="1ece6a5e-8360-4473-8816-7e001bcfbd0a" providerId="ADAL" clId="{BDCEBBFA-2357-4D68-B3B7-229729752A00}" dt="2021-08-11T15:25:51.992" v="1171" actId="478"/>
          <ac:cxnSpMkLst>
            <pc:docMk/>
            <pc:sldMk cId="2429027091" sldId="278"/>
            <ac:cxnSpMk id="76" creationId="{713DBE98-31A8-4AE5-87E2-6A8ADFBFA5B6}"/>
          </ac:cxnSpMkLst>
        </pc:cxnChg>
        <pc:cxnChg chg="add mod">
          <ac:chgData name="Andrés Felipe Valencia Castrillón" userId="1ece6a5e-8360-4473-8816-7e001bcfbd0a" providerId="ADAL" clId="{BDCEBBFA-2357-4D68-B3B7-229729752A00}" dt="2021-08-13T01:07:38.316" v="4759" actId="164"/>
          <ac:cxnSpMkLst>
            <pc:docMk/>
            <pc:sldMk cId="2429027091" sldId="278"/>
            <ac:cxnSpMk id="77" creationId="{9E1B9D78-5481-4567-B330-C27AB397EEEE}"/>
          </ac:cxnSpMkLst>
        </pc:cxnChg>
        <pc:cxnChg chg="add mod">
          <ac:chgData name="Andrés Felipe Valencia Castrillón" userId="1ece6a5e-8360-4473-8816-7e001bcfbd0a" providerId="ADAL" clId="{BDCEBBFA-2357-4D68-B3B7-229729752A00}" dt="2021-08-13T01:07:38.316" v="4759" actId="164"/>
          <ac:cxnSpMkLst>
            <pc:docMk/>
            <pc:sldMk cId="2429027091" sldId="278"/>
            <ac:cxnSpMk id="79" creationId="{E4BD3727-2290-46B9-97EC-F8469461C2D0}"/>
          </ac:cxnSpMkLst>
        </pc:cxnChg>
        <pc:cxnChg chg="add">
          <ac:chgData name="Andrés Felipe Valencia Castrillón" userId="1ece6a5e-8360-4473-8816-7e001bcfbd0a" providerId="ADAL" clId="{BDCEBBFA-2357-4D68-B3B7-229729752A00}" dt="2021-08-11T15:28:36.604" v="1221" actId="11529"/>
          <ac:cxnSpMkLst>
            <pc:docMk/>
            <pc:sldMk cId="2429027091" sldId="278"/>
            <ac:cxnSpMk id="83" creationId="{40578355-4C7F-4C7B-8152-E1D5BADF604A}"/>
          </ac:cxnSpMkLst>
        </pc:cxnChg>
      </pc:sldChg>
      <pc:sldChg chg="add del">
        <pc:chgData name="Andrés Felipe Valencia Castrillón" userId="1ece6a5e-8360-4473-8816-7e001bcfbd0a" providerId="ADAL" clId="{BDCEBBFA-2357-4D68-B3B7-229729752A00}" dt="2021-08-11T16:05:09.137" v="1812" actId="47"/>
        <pc:sldMkLst>
          <pc:docMk/>
          <pc:sldMk cId="2054448237" sldId="281"/>
        </pc:sldMkLst>
      </pc:sldChg>
      <pc:sldChg chg="addSp delSp modSp new del mod">
        <pc:chgData name="Andrés Felipe Valencia Castrillón" userId="1ece6a5e-8360-4473-8816-7e001bcfbd0a" providerId="ADAL" clId="{BDCEBBFA-2357-4D68-B3B7-229729752A00}" dt="2021-08-11T16:05:36.065" v="1822" actId="47"/>
        <pc:sldMkLst>
          <pc:docMk/>
          <pc:sldMk cId="1006058080" sldId="282"/>
        </pc:sldMkLst>
        <pc:spChg chg="del">
          <ac:chgData name="Andrés Felipe Valencia Castrillón" userId="1ece6a5e-8360-4473-8816-7e001bcfbd0a" providerId="ADAL" clId="{BDCEBBFA-2357-4D68-B3B7-229729752A00}" dt="2021-08-11T16:05:11.939" v="1813" actId="478"/>
          <ac:spMkLst>
            <pc:docMk/>
            <pc:sldMk cId="1006058080" sldId="282"/>
            <ac:spMk id="2" creationId="{42B68E84-D58C-42CC-9057-836B8BE03B18}"/>
          </ac:spMkLst>
        </pc:spChg>
        <pc:picChg chg="add del mod">
          <ac:chgData name="Andrés Felipe Valencia Castrillón" userId="1ece6a5e-8360-4473-8816-7e001bcfbd0a" providerId="ADAL" clId="{BDCEBBFA-2357-4D68-B3B7-229729752A00}" dt="2021-08-11T16:05:27.696" v="1820" actId="478"/>
          <ac:picMkLst>
            <pc:docMk/>
            <pc:sldMk cId="1006058080" sldId="282"/>
            <ac:picMk id="4" creationId="{A928D493-E001-4800-9AA6-DE66DEF22E7E}"/>
          </ac:picMkLst>
        </pc:picChg>
      </pc:sldChg>
      <pc:sldChg chg="addSp modSp new mod">
        <pc:chgData name="Andrés Felipe Valencia Castrillón" userId="1ece6a5e-8360-4473-8816-7e001bcfbd0a" providerId="ADAL" clId="{BDCEBBFA-2357-4D68-B3B7-229729752A00}" dt="2021-08-11T16:05:55.708" v="1830" actId="1076"/>
        <pc:sldMkLst>
          <pc:docMk/>
          <pc:sldMk cId="2755064550" sldId="283"/>
        </pc:sldMkLst>
        <pc:picChg chg="add mod">
          <ac:chgData name="Andrés Felipe Valencia Castrillón" userId="1ece6a5e-8360-4473-8816-7e001bcfbd0a" providerId="ADAL" clId="{BDCEBBFA-2357-4D68-B3B7-229729752A00}" dt="2021-08-11T16:05:55.708" v="1830" actId="1076"/>
          <ac:picMkLst>
            <pc:docMk/>
            <pc:sldMk cId="2755064550" sldId="283"/>
            <ac:picMk id="3" creationId="{F4A0161C-D131-4C08-B855-5BB41A556BA2}"/>
          </ac:picMkLst>
        </pc:picChg>
      </pc:sldChg>
      <pc:sldChg chg="delSp add del mod">
        <pc:chgData name="Andrés Felipe Valencia Castrillón" userId="1ece6a5e-8360-4473-8816-7e001bcfbd0a" providerId="ADAL" clId="{BDCEBBFA-2357-4D68-B3B7-229729752A00}" dt="2021-08-11T16:06:27.987" v="1834" actId="47"/>
        <pc:sldMkLst>
          <pc:docMk/>
          <pc:sldMk cId="65196594" sldId="284"/>
        </pc:sldMkLst>
        <pc:picChg chg="del">
          <ac:chgData name="Andrés Felipe Valencia Castrillón" userId="1ece6a5e-8360-4473-8816-7e001bcfbd0a" providerId="ADAL" clId="{BDCEBBFA-2357-4D68-B3B7-229729752A00}" dt="2021-08-11T16:06:04.362" v="1832" actId="478"/>
          <ac:picMkLst>
            <pc:docMk/>
            <pc:sldMk cId="65196594" sldId="284"/>
            <ac:picMk id="3" creationId="{F4A0161C-D131-4C08-B855-5BB41A556BA2}"/>
          </ac:picMkLst>
        </pc:picChg>
      </pc:sldChg>
      <pc:sldChg chg="addSp delSp modSp new mod">
        <pc:chgData name="Andrés Felipe Valencia Castrillón" userId="1ece6a5e-8360-4473-8816-7e001bcfbd0a" providerId="ADAL" clId="{BDCEBBFA-2357-4D68-B3B7-229729752A00}" dt="2021-08-11T17:42:25.995" v="3387" actId="20577"/>
        <pc:sldMkLst>
          <pc:docMk/>
          <pc:sldMk cId="3639325510" sldId="285"/>
        </pc:sldMkLst>
        <pc:spChg chg="mod">
          <ac:chgData name="Andrés Felipe Valencia Castrillón" userId="1ece6a5e-8360-4473-8816-7e001bcfbd0a" providerId="ADAL" clId="{BDCEBBFA-2357-4D68-B3B7-229729752A00}" dt="2021-08-11T16:29:25.528" v="2190" actId="403"/>
          <ac:spMkLst>
            <pc:docMk/>
            <pc:sldMk cId="3639325510" sldId="285"/>
            <ac:spMk id="2" creationId="{34991B71-3C9C-41F5-BC63-2C598879C951}"/>
          </ac:spMkLst>
        </pc:spChg>
        <pc:spChg chg="add mod">
          <ac:chgData name="Andrés Felipe Valencia Castrillón" userId="1ece6a5e-8360-4473-8816-7e001bcfbd0a" providerId="ADAL" clId="{BDCEBBFA-2357-4D68-B3B7-229729752A00}" dt="2021-08-11T17:42:25.995" v="3387" actId="20577"/>
          <ac:spMkLst>
            <pc:docMk/>
            <pc:sldMk cId="3639325510" sldId="285"/>
            <ac:spMk id="3" creationId="{0822C724-0518-4D25-A1B6-753CE50CCD96}"/>
          </ac:spMkLst>
        </pc:spChg>
        <pc:spChg chg="add del">
          <ac:chgData name="Andrés Felipe Valencia Castrillón" userId="1ece6a5e-8360-4473-8816-7e001bcfbd0a" providerId="ADAL" clId="{BDCEBBFA-2357-4D68-B3B7-229729752A00}" dt="2021-08-11T16:24:36.629" v="2156"/>
          <ac:spMkLst>
            <pc:docMk/>
            <pc:sldMk cId="3639325510" sldId="285"/>
            <ac:spMk id="4" creationId="{EA3C76A8-8DF8-492C-BBDD-AC6EFA2E0BE6}"/>
          </ac:spMkLst>
        </pc:spChg>
        <pc:spChg chg="add del">
          <ac:chgData name="Andrés Felipe Valencia Castrillón" userId="1ece6a5e-8360-4473-8816-7e001bcfbd0a" providerId="ADAL" clId="{BDCEBBFA-2357-4D68-B3B7-229729752A00}" dt="2021-08-11T16:24:41.518" v="2158"/>
          <ac:spMkLst>
            <pc:docMk/>
            <pc:sldMk cId="3639325510" sldId="285"/>
            <ac:spMk id="5" creationId="{AABC504C-8A4D-45DE-916B-1CE16B5E1730}"/>
          </ac:spMkLst>
        </pc:spChg>
        <pc:spChg chg="add del">
          <ac:chgData name="Andrés Felipe Valencia Castrillón" userId="1ece6a5e-8360-4473-8816-7e001bcfbd0a" providerId="ADAL" clId="{BDCEBBFA-2357-4D68-B3B7-229729752A00}" dt="2021-08-11T16:24:45.694" v="2160"/>
          <ac:spMkLst>
            <pc:docMk/>
            <pc:sldMk cId="3639325510" sldId="285"/>
            <ac:spMk id="6" creationId="{4B36A3C2-FD5F-46B3-A38F-3DEE2C2E3116}"/>
          </ac:spMkLst>
        </pc:spChg>
        <pc:picChg chg="add mod">
          <ac:chgData name="Andrés Felipe Valencia Castrillón" userId="1ece6a5e-8360-4473-8816-7e001bcfbd0a" providerId="ADAL" clId="{BDCEBBFA-2357-4D68-B3B7-229729752A00}" dt="2021-08-11T16:30:12.780" v="2195" actId="1076"/>
          <ac:picMkLst>
            <pc:docMk/>
            <pc:sldMk cId="3639325510" sldId="285"/>
            <ac:picMk id="1029" creationId="{FA63E7A9-A9CF-4CBE-B07E-37DAC294CEAF}"/>
          </ac:picMkLst>
        </pc:picChg>
      </pc:sldChg>
      <pc:sldChg chg="addSp delSp modSp new mod modNotesTx">
        <pc:chgData name="Andrés Felipe Valencia Castrillón" userId="1ece6a5e-8360-4473-8816-7e001bcfbd0a" providerId="ADAL" clId="{BDCEBBFA-2357-4D68-B3B7-229729752A00}" dt="2021-08-11T17:27:15.954" v="3016" actId="20577"/>
        <pc:sldMkLst>
          <pc:docMk/>
          <pc:sldMk cId="2042253169" sldId="286"/>
        </pc:sldMkLst>
        <pc:spChg chg="add del mod">
          <ac:chgData name="Andrés Felipe Valencia Castrillón" userId="1ece6a5e-8360-4473-8816-7e001bcfbd0a" providerId="ADAL" clId="{BDCEBBFA-2357-4D68-B3B7-229729752A00}" dt="2021-08-11T16:48:36.762" v="2213" actId="478"/>
          <ac:spMkLst>
            <pc:docMk/>
            <pc:sldMk cId="2042253169" sldId="286"/>
            <ac:spMk id="2" creationId="{6783FAF5-F5EC-4E5B-A3A4-483D9D374FED}"/>
          </ac:spMkLst>
        </pc:spChg>
        <pc:spChg chg="add del mod">
          <ac:chgData name="Andrés Felipe Valencia Castrillón" userId="1ece6a5e-8360-4473-8816-7e001bcfbd0a" providerId="ADAL" clId="{BDCEBBFA-2357-4D68-B3B7-229729752A00}" dt="2021-08-11T16:48:46.550" v="2217"/>
          <ac:spMkLst>
            <pc:docMk/>
            <pc:sldMk cId="2042253169" sldId="286"/>
            <ac:spMk id="3" creationId="{D4404271-9D1C-4252-BC92-1DDC3DB1C279}"/>
          </ac:spMkLst>
        </pc:spChg>
        <pc:spChg chg="add mod">
          <ac:chgData name="Andrés Felipe Valencia Castrillón" userId="1ece6a5e-8360-4473-8816-7e001bcfbd0a" providerId="ADAL" clId="{BDCEBBFA-2357-4D68-B3B7-229729752A00}" dt="2021-08-11T17:05:27.525" v="2585" actId="1076"/>
          <ac:spMkLst>
            <pc:docMk/>
            <pc:sldMk cId="2042253169" sldId="286"/>
            <ac:spMk id="5" creationId="{1F0629E3-9B36-4105-8CC7-E5ECD9B60DD4}"/>
          </ac:spMkLst>
        </pc:spChg>
        <pc:spChg chg="add mod">
          <ac:chgData name="Andrés Felipe Valencia Castrillón" userId="1ece6a5e-8360-4473-8816-7e001bcfbd0a" providerId="ADAL" clId="{BDCEBBFA-2357-4D68-B3B7-229729752A00}" dt="2021-08-11T17:00:22.293" v="2392" actId="14100"/>
          <ac:spMkLst>
            <pc:docMk/>
            <pc:sldMk cId="2042253169" sldId="286"/>
            <ac:spMk id="11" creationId="{E9069D1C-4709-4C57-961C-445AC258E023}"/>
          </ac:spMkLst>
        </pc:spChg>
        <pc:spChg chg="add mod">
          <ac:chgData name="Andrés Felipe Valencia Castrillón" userId="1ece6a5e-8360-4473-8816-7e001bcfbd0a" providerId="ADAL" clId="{BDCEBBFA-2357-4D68-B3B7-229729752A00}" dt="2021-08-11T16:59:06.774" v="2368" actId="14100"/>
          <ac:spMkLst>
            <pc:docMk/>
            <pc:sldMk cId="2042253169" sldId="286"/>
            <ac:spMk id="16" creationId="{6CCE4561-5798-4659-BCD1-F93EA8448B69}"/>
          </ac:spMkLst>
        </pc:spChg>
        <pc:spChg chg="add mod">
          <ac:chgData name="Andrés Felipe Valencia Castrillón" userId="1ece6a5e-8360-4473-8816-7e001bcfbd0a" providerId="ADAL" clId="{BDCEBBFA-2357-4D68-B3B7-229729752A00}" dt="2021-08-11T16:58:57.478" v="2364" actId="14100"/>
          <ac:spMkLst>
            <pc:docMk/>
            <pc:sldMk cId="2042253169" sldId="286"/>
            <ac:spMk id="17" creationId="{02C5CA45-98A1-486F-8F78-EC8F4100D018}"/>
          </ac:spMkLst>
        </pc:spChg>
        <pc:spChg chg="add mod">
          <ac:chgData name="Andrés Felipe Valencia Castrillón" userId="1ece6a5e-8360-4473-8816-7e001bcfbd0a" providerId="ADAL" clId="{BDCEBBFA-2357-4D68-B3B7-229729752A00}" dt="2021-08-11T17:00:33.471" v="2417" actId="1035"/>
          <ac:spMkLst>
            <pc:docMk/>
            <pc:sldMk cId="2042253169" sldId="286"/>
            <ac:spMk id="18" creationId="{E3D003C8-6B9B-499C-A5D9-DA174FF83C73}"/>
          </ac:spMkLst>
        </pc:spChg>
        <pc:spChg chg="add mod">
          <ac:chgData name="Andrés Felipe Valencia Castrillón" userId="1ece6a5e-8360-4473-8816-7e001bcfbd0a" providerId="ADAL" clId="{BDCEBBFA-2357-4D68-B3B7-229729752A00}" dt="2021-08-11T17:00:29.561" v="2405" actId="1035"/>
          <ac:spMkLst>
            <pc:docMk/>
            <pc:sldMk cId="2042253169" sldId="286"/>
            <ac:spMk id="19" creationId="{62A77EAC-0CC7-4AA8-9807-E479E26FDF67}"/>
          </ac:spMkLst>
        </pc:spChg>
        <pc:spChg chg="add mod">
          <ac:chgData name="Andrés Felipe Valencia Castrillón" userId="1ece6a5e-8360-4473-8816-7e001bcfbd0a" providerId="ADAL" clId="{BDCEBBFA-2357-4D68-B3B7-229729752A00}" dt="2021-08-11T17:00:47.521" v="2469" actId="20577"/>
          <ac:spMkLst>
            <pc:docMk/>
            <pc:sldMk cId="2042253169" sldId="286"/>
            <ac:spMk id="20" creationId="{DAB86E58-4FC7-4E96-A7B9-8684475E0D9B}"/>
          </ac:spMkLst>
        </pc:spChg>
        <pc:spChg chg="add mod">
          <ac:chgData name="Andrés Felipe Valencia Castrillón" userId="1ece6a5e-8360-4473-8816-7e001bcfbd0a" providerId="ADAL" clId="{BDCEBBFA-2357-4D68-B3B7-229729752A00}" dt="2021-08-11T17:21:19.835" v="2593" actId="20577"/>
          <ac:spMkLst>
            <pc:docMk/>
            <pc:sldMk cId="2042253169" sldId="286"/>
            <ac:spMk id="21" creationId="{D057DBF3-E86E-49B4-A824-0FCCFE109580}"/>
          </ac:spMkLst>
        </pc:spChg>
        <pc:spChg chg="add mod">
          <ac:chgData name="Andrés Felipe Valencia Castrillón" userId="1ece6a5e-8360-4473-8816-7e001bcfbd0a" providerId="ADAL" clId="{BDCEBBFA-2357-4D68-B3B7-229729752A00}" dt="2021-08-11T17:01:54.874" v="2511" actId="1036"/>
          <ac:spMkLst>
            <pc:docMk/>
            <pc:sldMk cId="2042253169" sldId="286"/>
            <ac:spMk id="22" creationId="{2E6B9A8E-8B54-4331-9968-CA4024F3A534}"/>
          </ac:spMkLst>
        </pc:spChg>
        <pc:spChg chg="add mod">
          <ac:chgData name="Andrés Felipe Valencia Castrillón" userId="1ece6a5e-8360-4473-8816-7e001bcfbd0a" providerId="ADAL" clId="{BDCEBBFA-2357-4D68-B3B7-229729752A00}" dt="2021-08-11T17:05:09.684" v="2584" actId="113"/>
          <ac:spMkLst>
            <pc:docMk/>
            <pc:sldMk cId="2042253169" sldId="286"/>
            <ac:spMk id="23" creationId="{D7BA4168-3005-46C2-9305-5F3E4784179C}"/>
          </ac:spMkLst>
        </pc:spChg>
        <pc:spChg chg="add mod">
          <ac:chgData name="Andrés Felipe Valencia Castrillón" userId="1ece6a5e-8360-4473-8816-7e001bcfbd0a" providerId="ADAL" clId="{BDCEBBFA-2357-4D68-B3B7-229729752A00}" dt="2021-08-11T17:05:05.308" v="2582" actId="113"/>
          <ac:spMkLst>
            <pc:docMk/>
            <pc:sldMk cId="2042253169" sldId="286"/>
            <ac:spMk id="24" creationId="{62508C29-8FAB-4C41-9959-188AAF757591}"/>
          </ac:spMkLst>
        </pc:spChg>
        <pc:spChg chg="add del mod">
          <ac:chgData name="Andrés Felipe Valencia Castrillón" userId="1ece6a5e-8360-4473-8816-7e001bcfbd0a" providerId="ADAL" clId="{BDCEBBFA-2357-4D68-B3B7-229729752A00}" dt="2021-08-11T17:04:26.544" v="2568"/>
          <ac:spMkLst>
            <pc:docMk/>
            <pc:sldMk cId="2042253169" sldId="286"/>
            <ac:spMk id="25" creationId="{B9758E55-6C2B-48CD-8573-023338170D7B}"/>
          </ac:spMkLst>
        </pc:spChg>
        <pc:spChg chg="add mod">
          <ac:chgData name="Andrés Felipe Valencia Castrillón" userId="1ece6a5e-8360-4473-8816-7e001bcfbd0a" providerId="ADAL" clId="{BDCEBBFA-2357-4D68-B3B7-229729752A00}" dt="2021-08-11T17:04:31.558" v="2570" actId="1076"/>
          <ac:spMkLst>
            <pc:docMk/>
            <pc:sldMk cId="2042253169" sldId="286"/>
            <ac:spMk id="26" creationId="{BE5ED0F2-B7D6-4E8F-B732-E0D385F725CB}"/>
          </ac:spMkLst>
        </pc:spChg>
        <pc:spChg chg="add mod">
          <ac:chgData name="Andrés Felipe Valencia Castrillón" userId="1ece6a5e-8360-4473-8816-7e001bcfbd0a" providerId="ADAL" clId="{BDCEBBFA-2357-4D68-B3B7-229729752A00}" dt="2021-08-11T17:05:02.922" v="2581" actId="113"/>
          <ac:spMkLst>
            <pc:docMk/>
            <pc:sldMk cId="2042253169" sldId="286"/>
            <ac:spMk id="27" creationId="{F8CCA239-1B8D-495D-812E-3F0C9E402614}"/>
          </ac:spMkLst>
        </pc:spChg>
        <pc:picChg chg="add del mod">
          <ac:chgData name="Andrés Felipe Valencia Castrillón" userId="1ece6a5e-8360-4473-8816-7e001bcfbd0a" providerId="ADAL" clId="{BDCEBBFA-2357-4D68-B3B7-229729752A00}" dt="2021-08-11T16:48:49.971" v="2221"/>
          <ac:picMkLst>
            <pc:docMk/>
            <pc:sldMk cId="2042253169" sldId="286"/>
            <ac:picMk id="4" creationId="{59637655-D38A-4BB4-816F-FAB9C80D806A}"/>
          </ac:picMkLst>
        </pc:picChg>
        <pc:picChg chg="add mod">
          <ac:chgData name="Andrés Felipe Valencia Castrillón" userId="1ece6a5e-8360-4473-8816-7e001bcfbd0a" providerId="ADAL" clId="{BDCEBBFA-2357-4D68-B3B7-229729752A00}" dt="2021-08-11T16:54:25.501" v="2355" actId="1076"/>
          <ac:picMkLst>
            <pc:docMk/>
            <pc:sldMk cId="2042253169" sldId="286"/>
            <ac:picMk id="7" creationId="{9AF9CF90-F88B-429C-99CC-6A0D6994A6A3}"/>
          </ac:picMkLst>
        </pc:picChg>
        <pc:picChg chg="add del mod">
          <ac:chgData name="Andrés Felipe Valencia Castrillón" userId="1ece6a5e-8360-4473-8816-7e001bcfbd0a" providerId="ADAL" clId="{BDCEBBFA-2357-4D68-B3B7-229729752A00}" dt="2021-08-11T16:53:51.018" v="2311" actId="478"/>
          <ac:picMkLst>
            <pc:docMk/>
            <pc:sldMk cId="2042253169" sldId="286"/>
            <ac:picMk id="9" creationId="{A99BDF49-0CC0-4AB5-869B-0D611CEF498D}"/>
          </ac:picMkLst>
        </pc:picChg>
        <pc:picChg chg="add mod">
          <ac:chgData name="Andrés Felipe Valencia Castrillón" userId="1ece6a5e-8360-4473-8816-7e001bcfbd0a" providerId="ADAL" clId="{BDCEBBFA-2357-4D68-B3B7-229729752A00}" dt="2021-08-11T16:59:02.809" v="2367" actId="1038"/>
          <ac:picMkLst>
            <pc:docMk/>
            <pc:sldMk cId="2042253169" sldId="286"/>
            <ac:picMk id="10" creationId="{78CD1170-398D-42A9-B692-5252F23AF88B}"/>
          </ac:picMkLst>
        </pc:picChg>
        <pc:picChg chg="add mod">
          <ac:chgData name="Andrés Felipe Valencia Castrillón" userId="1ece6a5e-8360-4473-8816-7e001bcfbd0a" providerId="ADAL" clId="{BDCEBBFA-2357-4D68-B3B7-229729752A00}" dt="2021-08-11T17:00:24.597" v="2393" actId="1076"/>
          <ac:picMkLst>
            <pc:docMk/>
            <pc:sldMk cId="2042253169" sldId="286"/>
            <ac:picMk id="12" creationId="{8EC37455-2F45-49B7-85F5-5C7552AD2EE9}"/>
          </ac:picMkLst>
        </pc:picChg>
        <pc:picChg chg="add mod">
          <ac:chgData name="Andrés Felipe Valencia Castrillón" userId="1ece6a5e-8360-4473-8816-7e001bcfbd0a" providerId="ADAL" clId="{BDCEBBFA-2357-4D68-B3B7-229729752A00}" dt="2021-08-11T17:00:37.057" v="2432" actId="1035"/>
          <ac:picMkLst>
            <pc:docMk/>
            <pc:sldMk cId="2042253169" sldId="286"/>
            <ac:picMk id="13" creationId="{ADB0A524-9497-44EA-8034-65B7A4A13FED}"/>
          </ac:picMkLst>
        </pc:picChg>
        <pc:picChg chg="add mod">
          <ac:chgData name="Andrés Felipe Valencia Castrillón" userId="1ece6a5e-8360-4473-8816-7e001bcfbd0a" providerId="ADAL" clId="{BDCEBBFA-2357-4D68-B3B7-229729752A00}" dt="2021-08-11T17:01:51.177" v="2510" actId="1035"/>
          <ac:picMkLst>
            <pc:docMk/>
            <pc:sldMk cId="2042253169" sldId="286"/>
            <ac:picMk id="14" creationId="{4B465A4C-B85A-403B-9C6C-C94AD29EE96E}"/>
          </ac:picMkLst>
        </pc:picChg>
        <pc:picChg chg="add mod">
          <ac:chgData name="Andrés Felipe Valencia Castrillón" userId="1ece6a5e-8360-4473-8816-7e001bcfbd0a" providerId="ADAL" clId="{BDCEBBFA-2357-4D68-B3B7-229729752A00}" dt="2021-08-11T17:04:19.045" v="2566" actId="1076"/>
          <ac:picMkLst>
            <pc:docMk/>
            <pc:sldMk cId="2042253169" sldId="286"/>
            <ac:picMk id="15" creationId="{2E32BEC1-C830-42AA-AF5F-5C4C3C2108E9}"/>
          </ac:picMkLst>
        </pc:picChg>
      </pc:sldChg>
      <pc:sldChg chg="addSp delSp modSp new mod modNotesTx">
        <pc:chgData name="Andrés Felipe Valencia Castrillón" userId="1ece6a5e-8360-4473-8816-7e001bcfbd0a" providerId="ADAL" clId="{BDCEBBFA-2357-4D68-B3B7-229729752A00}" dt="2021-08-11T17:39:36.004" v="3359" actId="207"/>
        <pc:sldMkLst>
          <pc:docMk/>
          <pc:sldMk cId="225734396" sldId="287"/>
        </pc:sldMkLst>
        <pc:spChg chg="mod">
          <ac:chgData name="Andrés Felipe Valencia Castrillón" userId="1ece6a5e-8360-4473-8816-7e001bcfbd0a" providerId="ADAL" clId="{BDCEBBFA-2357-4D68-B3B7-229729752A00}" dt="2021-08-11T17:27:51.568" v="3049" actId="403"/>
          <ac:spMkLst>
            <pc:docMk/>
            <pc:sldMk cId="225734396" sldId="287"/>
            <ac:spMk id="2" creationId="{569CE963-0F46-4EDF-A98E-7E2D447F3B58}"/>
          </ac:spMkLst>
        </pc:spChg>
        <pc:spChg chg="add mod">
          <ac:chgData name="Andrés Felipe Valencia Castrillón" userId="1ece6a5e-8360-4473-8816-7e001bcfbd0a" providerId="ADAL" clId="{BDCEBBFA-2357-4D68-B3B7-229729752A00}" dt="2021-08-11T17:39:30.818" v="3357" actId="207"/>
          <ac:spMkLst>
            <pc:docMk/>
            <pc:sldMk cId="225734396" sldId="287"/>
            <ac:spMk id="3" creationId="{A945A8C5-6527-4A48-88DC-3E29CBCD3F5C}"/>
          </ac:spMkLst>
        </pc:spChg>
        <pc:spChg chg="add del mod">
          <ac:chgData name="Andrés Felipe Valencia Castrillón" userId="1ece6a5e-8360-4473-8816-7e001bcfbd0a" providerId="ADAL" clId="{BDCEBBFA-2357-4D68-B3B7-229729752A00}" dt="2021-08-11T17:28:31.804" v="3052" actId="478"/>
          <ac:spMkLst>
            <pc:docMk/>
            <pc:sldMk cId="225734396" sldId="287"/>
            <ac:spMk id="4" creationId="{B2FE4394-D296-4ED5-B94D-5CFB8BD0D838}"/>
          </ac:spMkLst>
        </pc:spChg>
        <pc:spChg chg="add mod">
          <ac:chgData name="Andrés Felipe Valencia Castrillón" userId="1ece6a5e-8360-4473-8816-7e001bcfbd0a" providerId="ADAL" clId="{BDCEBBFA-2357-4D68-B3B7-229729752A00}" dt="2021-08-11T17:39:36.004" v="3359" actId="207"/>
          <ac:spMkLst>
            <pc:docMk/>
            <pc:sldMk cId="225734396" sldId="287"/>
            <ac:spMk id="9" creationId="{6373485F-BBA2-46D0-ADC3-37B967A5B215}"/>
          </ac:spMkLst>
        </pc:spChg>
        <pc:picChg chg="add mod">
          <ac:chgData name="Andrés Felipe Valencia Castrillón" userId="1ece6a5e-8360-4473-8816-7e001bcfbd0a" providerId="ADAL" clId="{BDCEBBFA-2357-4D68-B3B7-229729752A00}" dt="2021-08-11T17:33:01.278" v="3086" actId="1076"/>
          <ac:picMkLst>
            <pc:docMk/>
            <pc:sldMk cId="225734396" sldId="287"/>
            <ac:picMk id="6" creationId="{BECE898E-A403-45E4-8A89-A3C747D60D15}"/>
          </ac:picMkLst>
        </pc:picChg>
        <pc:picChg chg="add mod">
          <ac:chgData name="Andrés Felipe Valencia Castrillón" userId="1ece6a5e-8360-4473-8816-7e001bcfbd0a" providerId="ADAL" clId="{BDCEBBFA-2357-4D68-B3B7-229729752A00}" dt="2021-08-11T17:34:21.886" v="3099" actId="1076"/>
          <ac:picMkLst>
            <pc:docMk/>
            <pc:sldMk cId="225734396" sldId="287"/>
            <ac:picMk id="8" creationId="{01EE52B1-6FC9-46AE-8FD4-1BA3EC066805}"/>
          </ac:picMkLst>
        </pc:picChg>
      </pc:sldChg>
      <pc:sldChg chg="addSp modSp new mod">
        <pc:chgData name="Andrés Felipe Valencia Castrillón" userId="1ece6a5e-8360-4473-8816-7e001bcfbd0a" providerId="ADAL" clId="{BDCEBBFA-2357-4D68-B3B7-229729752A00}" dt="2021-08-11T18:06:04.959" v="4060" actId="1076"/>
        <pc:sldMkLst>
          <pc:docMk/>
          <pc:sldMk cId="947268786" sldId="288"/>
        </pc:sldMkLst>
        <pc:spChg chg="mod">
          <ac:chgData name="Andrés Felipe Valencia Castrillón" userId="1ece6a5e-8360-4473-8816-7e001bcfbd0a" providerId="ADAL" clId="{BDCEBBFA-2357-4D68-B3B7-229729752A00}" dt="2021-08-11T17:48:42.483" v="3821" actId="313"/>
          <ac:spMkLst>
            <pc:docMk/>
            <pc:sldMk cId="947268786" sldId="288"/>
            <ac:spMk id="2" creationId="{01B7646B-45BB-4410-B1A6-B688A763781A}"/>
          </ac:spMkLst>
        </pc:spChg>
        <pc:spChg chg="mod">
          <ac:chgData name="Andrés Felipe Valencia Castrillón" userId="1ece6a5e-8360-4473-8816-7e001bcfbd0a" providerId="ADAL" clId="{BDCEBBFA-2357-4D68-B3B7-229729752A00}" dt="2021-08-11T17:48:53.438" v="3822" actId="20577"/>
          <ac:spMkLst>
            <pc:docMk/>
            <pc:sldMk cId="947268786" sldId="288"/>
            <ac:spMk id="3" creationId="{7697A9F7-40A7-4658-A924-D95CCF7CF0A9}"/>
          </ac:spMkLst>
        </pc:spChg>
        <pc:spChg chg="mod">
          <ac:chgData name="Andrés Felipe Valencia Castrillón" userId="1ece6a5e-8360-4473-8816-7e001bcfbd0a" providerId="ADAL" clId="{BDCEBBFA-2357-4D68-B3B7-229729752A00}" dt="2021-08-11T17:50:35.580" v="4008" actId="20577"/>
          <ac:spMkLst>
            <pc:docMk/>
            <pc:sldMk cId="947268786" sldId="288"/>
            <ac:spMk id="4" creationId="{72B7BFF2-6133-4BB7-99EA-8FEB0F3E1FB6}"/>
          </ac:spMkLst>
        </pc:spChg>
        <pc:grpChg chg="add mod">
          <ac:chgData name="Andrés Felipe Valencia Castrillón" userId="1ece6a5e-8360-4473-8816-7e001bcfbd0a" providerId="ADAL" clId="{BDCEBBFA-2357-4D68-B3B7-229729752A00}" dt="2021-08-11T17:59:12.095" v="4053" actId="1076"/>
          <ac:grpSpMkLst>
            <pc:docMk/>
            <pc:sldMk cId="947268786" sldId="288"/>
            <ac:grpSpMk id="11" creationId="{DBEB2DFC-5F6D-4F21-B564-AEFBE18A25B5}"/>
          </ac:grpSpMkLst>
        </pc:grpChg>
        <pc:picChg chg="add mod">
          <ac:chgData name="Andrés Felipe Valencia Castrillón" userId="1ece6a5e-8360-4473-8816-7e001bcfbd0a" providerId="ADAL" clId="{BDCEBBFA-2357-4D68-B3B7-229729752A00}" dt="2021-08-11T17:59:09.607" v="4052" actId="1076"/>
          <ac:picMkLst>
            <pc:docMk/>
            <pc:sldMk cId="947268786" sldId="288"/>
            <ac:picMk id="6" creationId="{C92C03F6-FADB-47B1-9DEB-2DB21187031C}"/>
          </ac:picMkLst>
        </pc:picChg>
        <pc:picChg chg="add mod">
          <ac:chgData name="Andrés Felipe Valencia Castrillón" userId="1ece6a5e-8360-4473-8816-7e001bcfbd0a" providerId="ADAL" clId="{BDCEBBFA-2357-4D68-B3B7-229729752A00}" dt="2021-08-11T17:55:17.939" v="4043" actId="164"/>
          <ac:picMkLst>
            <pc:docMk/>
            <pc:sldMk cId="947268786" sldId="288"/>
            <ac:picMk id="8" creationId="{941FAE04-08D3-41E6-8C30-3D78F44D1E48}"/>
          </ac:picMkLst>
        </pc:picChg>
        <pc:picChg chg="add mod">
          <ac:chgData name="Andrés Felipe Valencia Castrillón" userId="1ece6a5e-8360-4473-8816-7e001bcfbd0a" providerId="ADAL" clId="{BDCEBBFA-2357-4D68-B3B7-229729752A00}" dt="2021-08-11T17:55:17.939" v="4043" actId="164"/>
          <ac:picMkLst>
            <pc:docMk/>
            <pc:sldMk cId="947268786" sldId="288"/>
            <ac:picMk id="10" creationId="{D05066D8-1BC0-405F-98F4-341965CCDED0}"/>
          </ac:picMkLst>
        </pc:picChg>
        <pc:picChg chg="add mod">
          <ac:chgData name="Andrés Felipe Valencia Castrillón" userId="1ece6a5e-8360-4473-8816-7e001bcfbd0a" providerId="ADAL" clId="{BDCEBBFA-2357-4D68-B3B7-229729752A00}" dt="2021-08-11T18:06:04.959" v="4060" actId="1076"/>
          <ac:picMkLst>
            <pc:docMk/>
            <pc:sldMk cId="947268786" sldId="288"/>
            <ac:picMk id="13" creationId="{0F297A43-6BE8-4C02-A3C9-52F0F2401C1C}"/>
          </ac:picMkLst>
        </pc:picChg>
      </pc:sldChg>
      <pc:sldChg chg="modSp mod">
        <pc:chgData name="Andrés Felipe Valencia Castrillón" userId="1ece6a5e-8360-4473-8816-7e001bcfbd0a" providerId="ADAL" clId="{BDCEBBFA-2357-4D68-B3B7-229729752A00}" dt="2021-08-12T14:18:09.679" v="4066" actId="1076"/>
        <pc:sldMkLst>
          <pc:docMk/>
          <pc:sldMk cId="3357338564" sldId="289"/>
        </pc:sldMkLst>
        <pc:picChg chg="mod modCrop">
          <ac:chgData name="Andrés Felipe Valencia Castrillón" userId="1ece6a5e-8360-4473-8816-7e001bcfbd0a" providerId="ADAL" clId="{BDCEBBFA-2357-4D68-B3B7-229729752A00}" dt="2021-08-12T14:18:09.679" v="4066" actId="1076"/>
          <ac:picMkLst>
            <pc:docMk/>
            <pc:sldMk cId="3357338564" sldId="289"/>
            <ac:picMk id="4" creationId="{9E0B8F1A-32D7-4A6A-999B-6DEAEF1A4F6D}"/>
          </ac:picMkLst>
        </pc:picChg>
      </pc:sldChg>
      <pc:sldChg chg="modSp mod">
        <pc:chgData name="Andrés Felipe Valencia Castrillón" userId="1ece6a5e-8360-4473-8816-7e001bcfbd0a" providerId="ADAL" clId="{BDCEBBFA-2357-4D68-B3B7-229729752A00}" dt="2021-08-12T22:57:44.868" v="4304" actId="1076"/>
        <pc:sldMkLst>
          <pc:docMk/>
          <pc:sldMk cId="453363425" sldId="291"/>
        </pc:sldMkLst>
        <pc:spChg chg="mod">
          <ac:chgData name="Andrés Felipe Valencia Castrillón" userId="1ece6a5e-8360-4473-8816-7e001bcfbd0a" providerId="ADAL" clId="{BDCEBBFA-2357-4D68-B3B7-229729752A00}" dt="2021-08-12T22:57:44.868" v="4304" actId="1076"/>
          <ac:spMkLst>
            <pc:docMk/>
            <pc:sldMk cId="453363425" sldId="291"/>
            <ac:spMk id="5" creationId="{1F0629E3-9B36-4105-8CC7-E5ECD9B60DD4}"/>
          </ac:spMkLst>
        </pc:spChg>
      </pc:sldChg>
      <pc:sldChg chg="addSp delSp modSp mod">
        <pc:chgData name="Andrés Felipe Valencia Castrillón" userId="1ece6a5e-8360-4473-8816-7e001bcfbd0a" providerId="ADAL" clId="{BDCEBBFA-2357-4D68-B3B7-229729752A00}" dt="2021-08-12T22:57:27.755" v="4300" actId="1076"/>
        <pc:sldMkLst>
          <pc:docMk/>
          <pc:sldMk cId="3390639411" sldId="292"/>
        </pc:sldMkLst>
        <pc:spChg chg="del">
          <ac:chgData name="Andrés Felipe Valencia Castrillón" userId="1ece6a5e-8360-4473-8816-7e001bcfbd0a" providerId="ADAL" clId="{BDCEBBFA-2357-4D68-B3B7-229729752A00}" dt="2021-08-12T22:56:20.568" v="4258" actId="478"/>
          <ac:spMkLst>
            <pc:docMk/>
            <pc:sldMk cId="3390639411" sldId="292"/>
            <ac:spMk id="5" creationId="{1F0629E3-9B36-4105-8CC7-E5ECD9B60DD4}"/>
          </ac:spMkLst>
        </pc:spChg>
        <pc:spChg chg="add mod">
          <ac:chgData name="Andrés Felipe Valencia Castrillón" userId="1ece6a5e-8360-4473-8816-7e001bcfbd0a" providerId="ADAL" clId="{BDCEBBFA-2357-4D68-B3B7-229729752A00}" dt="2021-08-12T22:57:27.755" v="4300" actId="1076"/>
          <ac:spMkLst>
            <pc:docMk/>
            <pc:sldMk cId="3390639411" sldId="292"/>
            <ac:spMk id="6" creationId="{2598CEF4-6D6C-4588-A31E-CD050489BD28}"/>
          </ac:spMkLst>
        </pc:spChg>
      </pc:sldChg>
      <pc:sldChg chg="modSp mod">
        <pc:chgData name="Andrés Felipe Valencia Castrillón" userId="1ece6a5e-8360-4473-8816-7e001bcfbd0a" providerId="ADAL" clId="{BDCEBBFA-2357-4D68-B3B7-229729752A00}" dt="2021-08-12T22:56:00.689" v="4257" actId="1076"/>
        <pc:sldMkLst>
          <pc:docMk/>
          <pc:sldMk cId="3242406899" sldId="293"/>
        </pc:sldMkLst>
        <pc:spChg chg="mod">
          <ac:chgData name="Andrés Felipe Valencia Castrillón" userId="1ece6a5e-8360-4473-8816-7e001bcfbd0a" providerId="ADAL" clId="{BDCEBBFA-2357-4D68-B3B7-229729752A00}" dt="2021-08-12T22:56:00.689" v="4257" actId="1076"/>
          <ac:spMkLst>
            <pc:docMk/>
            <pc:sldMk cId="3242406899" sldId="293"/>
            <ac:spMk id="2" creationId="{01B7646B-45BB-4410-B1A6-B688A763781A}"/>
          </ac:spMkLst>
        </pc:spChg>
        <pc:spChg chg="mod">
          <ac:chgData name="Andrés Felipe Valencia Castrillón" userId="1ece6a5e-8360-4473-8816-7e001bcfbd0a" providerId="ADAL" clId="{BDCEBBFA-2357-4D68-B3B7-229729752A00}" dt="2021-08-12T22:56:00.243" v="4256" actId="1076"/>
          <ac:spMkLst>
            <pc:docMk/>
            <pc:sldMk cId="3242406899" sldId="293"/>
            <ac:spMk id="3" creationId="{7697A9F7-40A7-4658-A924-D95CCF7CF0A9}"/>
          </ac:spMkLst>
        </pc:spChg>
      </pc:sldChg>
      <pc:sldChg chg="modSp mod">
        <pc:chgData name="Andrés Felipe Valencia Castrillón" userId="1ece6a5e-8360-4473-8816-7e001bcfbd0a" providerId="ADAL" clId="{BDCEBBFA-2357-4D68-B3B7-229729752A00}" dt="2021-08-12T22:51:29.068" v="4193" actId="14100"/>
        <pc:sldMkLst>
          <pc:docMk/>
          <pc:sldMk cId="3269993161" sldId="295"/>
        </pc:sldMkLst>
        <pc:grpChg chg="mod">
          <ac:chgData name="Andrés Felipe Valencia Castrillón" userId="1ece6a5e-8360-4473-8816-7e001bcfbd0a" providerId="ADAL" clId="{BDCEBBFA-2357-4D68-B3B7-229729752A00}" dt="2021-08-12T22:51:29.068" v="4193" actId="14100"/>
          <ac:grpSpMkLst>
            <pc:docMk/>
            <pc:sldMk cId="3269993161" sldId="295"/>
            <ac:grpSpMk id="51" creationId="{E2B45DAD-5941-4F56-9CD2-D2CAB0BE190C}"/>
          </ac:grpSpMkLst>
        </pc:grpChg>
      </pc:sldChg>
      <pc:sldChg chg="delSp modSp mod">
        <pc:chgData name="Andrés Felipe Valencia Castrillón" userId="1ece6a5e-8360-4473-8816-7e001bcfbd0a" providerId="ADAL" clId="{BDCEBBFA-2357-4D68-B3B7-229729752A00}" dt="2021-08-12T22:55:32.968" v="4252" actId="478"/>
        <pc:sldMkLst>
          <pc:docMk/>
          <pc:sldMk cId="284433339" sldId="300"/>
        </pc:sldMkLst>
        <pc:graphicFrameChg chg="del mod">
          <ac:chgData name="Andrés Felipe Valencia Castrillón" userId="1ece6a5e-8360-4473-8816-7e001bcfbd0a" providerId="ADAL" clId="{BDCEBBFA-2357-4D68-B3B7-229729752A00}" dt="2021-08-12T22:55:32.968" v="4252" actId="478"/>
          <ac:graphicFrameMkLst>
            <pc:docMk/>
            <pc:sldMk cId="284433339" sldId="300"/>
            <ac:graphicFrameMk id="61" creationId="{F02F3DDE-E776-443F-9A12-88069060DF82}"/>
          </ac:graphicFrameMkLst>
        </pc:graphicFrameChg>
      </pc:sldChg>
      <pc:sldChg chg="modSp mod">
        <pc:chgData name="Andrés Felipe Valencia Castrillón" userId="1ece6a5e-8360-4473-8816-7e001bcfbd0a" providerId="ADAL" clId="{BDCEBBFA-2357-4D68-B3B7-229729752A00}" dt="2021-08-12T22:55:42.650" v="4253" actId="123"/>
        <pc:sldMkLst>
          <pc:docMk/>
          <pc:sldMk cId="4122270682" sldId="302"/>
        </pc:sldMkLst>
        <pc:spChg chg="mod">
          <ac:chgData name="Andrés Felipe Valencia Castrillón" userId="1ece6a5e-8360-4473-8816-7e001bcfbd0a" providerId="ADAL" clId="{BDCEBBFA-2357-4D68-B3B7-229729752A00}" dt="2021-08-12T22:55:42.650" v="4253" actId="123"/>
          <ac:spMkLst>
            <pc:docMk/>
            <pc:sldMk cId="4122270682" sldId="302"/>
            <ac:spMk id="8" creationId="{D8DD0B41-4DE9-4B61-9E32-D98ACAC6D782}"/>
          </ac:spMkLst>
        </pc:spChg>
      </pc:sldChg>
      <pc:sldChg chg="addSp modSp new mod">
        <pc:chgData name="Andrés Felipe Valencia Castrillón" userId="1ece6a5e-8360-4473-8816-7e001bcfbd0a" providerId="ADAL" clId="{BDCEBBFA-2357-4D68-B3B7-229729752A00}" dt="2021-08-12T22:50:51.364" v="4192" actId="1076"/>
        <pc:sldMkLst>
          <pc:docMk/>
          <pc:sldMk cId="3135842432" sldId="303"/>
        </pc:sldMkLst>
        <pc:spChg chg="add mod">
          <ac:chgData name="Andrés Felipe Valencia Castrillón" userId="1ece6a5e-8360-4473-8816-7e001bcfbd0a" providerId="ADAL" clId="{BDCEBBFA-2357-4D68-B3B7-229729752A00}" dt="2021-08-12T22:50:51.364" v="4192" actId="1076"/>
          <ac:spMkLst>
            <pc:docMk/>
            <pc:sldMk cId="3135842432" sldId="303"/>
            <ac:spMk id="2" creationId="{42D9620E-9C2F-4695-B4C9-4D616400743F}"/>
          </ac:spMkLst>
        </pc:spChg>
      </pc:sldChg>
      <pc:sldChg chg="addSp modSp new mod">
        <pc:chgData name="Andrés Felipe Valencia Castrillón" userId="1ece6a5e-8360-4473-8816-7e001bcfbd0a" providerId="ADAL" clId="{BDCEBBFA-2357-4D68-B3B7-229729752A00}" dt="2021-08-12T22:50:37.476" v="4191" actId="1076"/>
        <pc:sldMkLst>
          <pc:docMk/>
          <pc:sldMk cId="3923823074" sldId="304"/>
        </pc:sldMkLst>
        <pc:spChg chg="add mod">
          <ac:chgData name="Andrés Felipe Valencia Castrillón" userId="1ece6a5e-8360-4473-8816-7e001bcfbd0a" providerId="ADAL" clId="{BDCEBBFA-2357-4D68-B3B7-229729752A00}" dt="2021-08-12T22:50:37.476" v="4191" actId="1076"/>
          <ac:spMkLst>
            <pc:docMk/>
            <pc:sldMk cId="3923823074" sldId="304"/>
            <ac:spMk id="2" creationId="{B893DF55-EC5C-4DD8-BCA8-14DEA351575C}"/>
          </ac:spMkLst>
        </pc:spChg>
      </pc:sldChg>
      <pc:sldChg chg="addSp modSp new mod">
        <pc:chgData name="Andrés Felipe Valencia Castrillón" userId="1ece6a5e-8360-4473-8816-7e001bcfbd0a" providerId="ADAL" clId="{BDCEBBFA-2357-4D68-B3B7-229729752A00}" dt="2021-08-12T22:58:22.667" v="4305" actId="1076"/>
        <pc:sldMkLst>
          <pc:docMk/>
          <pc:sldMk cId="1196635039" sldId="305"/>
        </pc:sldMkLst>
        <pc:spChg chg="add mod">
          <ac:chgData name="Andrés Felipe Valencia Castrillón" userId="1ece6a5e-8360-4473-8816-7e001bcfbd0a" providerId="ADAL" clId="{BDCEBBFA-2357-4D68-B3B7-229729752A00}" dt="2021-08-12T22:58:22.667" v="4305" actId="1076"/>
          <ac:spMkLst>
            <pc:docMk/>
            <pc:sldMk cId="1196635039" sldId="305"/>
            <ac:spMk id="2" creationId="{C24F3E6D-BC28-4436-8AAA-36145B91C81D}"/>
          </ac:spMkLst>
        </pc:spChg>
      </pc:sldChg>
      <pc:sldChg chg="modSp add del mod">
        <pc:chgData name="Andrés Felipe Valencia Castrillón" userId="1ece6a5e-8360-4473-8816-7e001bcfbd0a" providerId="ADAL" clId="{BDCEBBFA-2357-4D68-B3B7-229729752A00}" dt="2021-08-13T01:11:31.041" v="4802" actId="47"/>
        <pc:sldMkLst>
          <pc:docMk/>
          <pc:sldMk cId="1292909350" sldId="307"/>
        </pc:sldMkLst>
        <pc:spChg chg="mod">
          <ac:chgData name="Andrés Felipe Valencia Castrillón" userId="1ece6a5e-8360-4473-8816-7e001bcfbd0a" providerId="ADAL" clId="{BDCEBBFA-2357-4D68-B3B7-229729752A00}" dt="2021-08-13T01:10:48.794" v="4797" actId="27636"/>
          <ac:spMkLst>
            <pc:docMk/>
            <pc:sldMk cId="1292909350" sldId="307"/>
            <ac:spMk id="3" creationId="{57AC4C16-9982-450C-8D9E-4CEB7D9392F3}"/>
          </ac:spMkLst>
        </pc:spChg>
      </pc:sldChg>
      <pc:sldMasterChg chg="delSldLayout">
        <pc:chgData name="Andrés Felipe Valencia Castrillón" userId="1ece6a5e-8360-4473-8816-7e001bcfbd0a" providerId="ADAL" clId="{BDCEBBFA-2357-4D68-B3B7-229729752A00}" dt="2021-08-11T16:05:36.065" v="1822" actId="47"/>
        <pc:sldMasterMkLst>
          <pc:docMk/>
          <pc:sldMasterMk cId="3993250592" sldId="2147483660"/>
        </pc:sldMasterMkLst>
        <pc:sldLayoutChg chg="del">
          <pc:chgData name="Andrés Felipe Valencia Castrillón" userId="1ece6a5e-8360-4473-8816-7e001bcfbd0a" providerId="ADAL" clId="{BDCEBBFA-2357-4D68-B3B7-229729752A00}" dt="2021-08-11T16:05:36.065" v="1822" actId="47"/>
          <pc:sldLayoutMkLst>
            <pc:docMk/>
            <pc:sldMasterMk cId="3993250592" sldId="2147483660"/>
            <pc:sldLayoutMk cId="1316294483" sldId="214748366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DCA9A-B501-4BB5-8780-B9EB7260AE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9F3872E-03EB-4D8C-A98C-E75973D72161}">
      <dgm:prSet phldrT="[Texto]" phldr="0"/>
      <dgm:spPr/>
      <dgm:t>
        <a:bodyPr/>
        <a:lstStyle/>
        <a:p>
          <a:pPr rtl="0"/>
          <a:r>
            <a:rPr lang="es-CO"/>
            <a:t>Charles Darwin </a:t>
          </a:r>
          <a:endParaRPr lang="es-MX"/>
        </a:p>
      </dgm:t>
    </dgm:pt>
    <dgm:pt modelId="{7B7724DC-42C6-4B26-99F5-B1792BF5DE44}" type="parTrans" cxnId="{4BE461EB-375D-42C6-89F8-F715D236E485}">
      <dgm:prSet/>
      <dgm:spPr/>
      <dgm:t>
        <a:bodyPr/>
        <a:lstStyle/>
        <a:p>
          <a:endParaRPr lang="es-MX"/>
        </a:p>
      </dgm:t>
    </dgm:pt>
    <dgm:pt modelId="{C3A5CC73-FEA1-4B0F-94DB-A2A8A413762A}" type="sibTrans" cxnId="{4BE461EB-375D-42C6-89F8-F715D236E485}">
      <dgm:prSet/>
      <dgm:spPr/>
      <dgm:t>
        <a:bodyPr/>
        <a:lstStyle/>
        <a:p>
          <a:endParaRPr lang="es-MX"/>
        </a:p>
      </dgm:t>
    </dgm:pt>
    <dgm:pt modelId="{85D2025E-9BDF-4536-B470-5F8DC462FEC0}">
      <dgm:prSet phldrT="[Texto]" phldr="0"/>
      <dgm:spPr/>
      <dgm:t>
        <a:bodyPr/>
        <a:lstStyle/>
        <a:p>
          <a:pPr rtl="0"/>
          <a:r>
            <a:rPr lang="es-CO">
              <a:latin typeface="Arial"/>
            </a:rPr>
            <a:t>En los 50's</a:t>
          </a:r>
          <a:r>
            <a:rPr lang="es-CO"/>
            <a:t> su teoría evolutiva logró llamar la atención de todo el mundo</a:t>
          </a:r>
          <a:r>
            <a:rPr lang="es-CO">
              <a:latin typeface="Arial"/>
            </a:rPr>
            <a:t>.</a:t>
          </a:r>
          <a:endParaRPr lang="es-MX"/>
        </a:p>
      </dgm:t>
    </dgm:pt>
    <dgm:pt modelId="{F8BD7552-16A6-417D-B7F7-5E04423AB92F}" type="parTrans" cxnId="{FD1D45DB-2267-44E6-81D5-1DF2FAD38000}">
      <dgm:prSet/>
      <dgm:spPr/>
      <dgm:t>
        <a:bodyPr/>
        <a:lstStyle/>
        <a:p>
          <a:endParaRPr lang="es-MX"/>
        </a:p>
      </dgm:t>
    </dgm:pt>
    <dgm:pt modelId="{0A4C1FFB-6D94-4FB9-A870-C18C6B5230AA}" type="sibTrans" cxnId="{FD1D45DB-2267-44E6-81D5-1DF2FAD38000}">
      <dgm:prSet/>
      <dgm:spPr/>
      <dgm:t>
        <a:bodyPr/>
        <a:lstStyle/>
        <a:p>
          <a:endParaRPr lang="es-MX"/>
        </a:p>
      </dgm:t>
    </dgm:pt>
    <dgm:pt modelId="{1B01673D-2D4F-42CE-8CBF-D8A5D1DBA12F}">
      <dgm:prSet phldrT="[Texto]" phldr="0"/>
      <dgm:spPr/>
      <dgm:t>
        <a:bodyPr/>
        <a:lstStyle/>
        <a:p>
          <a:r>
            <a:rPr lang="es-CO"/>
            <a:t>Holland</a:t>
          </a:r>
          <a:endParaRPr lang="es-MX"/>
        </a:p>
      </dgm:t>
    </dgm:pt>
    <dgm:pt modelId="{A6A8DE0C-E60D-4804-BEB7-9E45CCF177DB}" type="parTrans" cxnId="{2A300EBC-F7E4-45D9-944F-0CED7416188A}">
      <dgm:prSet/>
      <dgm:spPr/>
      <dgm:t>
        <a:bodyPr/>
        <a:lstStyle/>
        <a:p>
          <a:endParaRPr lang="es-MX"/>
        </a:p>
      </dgm:t>
    </dgm:pt>
    <dgm:pt modelId="{CDC6924E-D659-41CD-B7E9-1855FB3916A1}" type="sibTrans" cxnId="{2A300EBC-F7E4-45D9-944F-0CED7416188A}">
      <dgm:prSet/>
      <dgm:spPr/>
      <dgm:t>
        <a:bodyPr/>
        <a:lstStyle/>
        <a:p>
          <a:endParaRPr lang="es-MX"/>
        </a:p>
      </dgm:t>
    </dgm:pt>
    <dgm:pt modelId="{B3AC2DF3-0EC1-4264-8944-E71B99A73E92}">
      <dgm:prSet phldrT="[Texto]" phldr="0"/>
      <dgm:spPr/>
      <dgm:t>
        <a:bodyPr/>
        <a:lstStyle/>
        <a:p>
          <a:pPr rtl="0"/>
          <a:r>
            <a:rPr lang="es-CO">
              <a:latin typeface="Arial"/>
            </a:rPr>
            <a:t>En 1975, desarrollo </a:t>
          </a:r>
          <a:r>
            <a:rPr lang="es-CO"/>
            <a:t>el concepto de </a:t>
          </a:r>
          <a:r>
            <a:rPr lang="es-CO" b="1">
              <a:solidFill>
                <a:schemeClr val="accent5">
                  <a:lumMod val="75000"/>
                </a:schemeClr>
              </a:solidFill>
            </a:rPr>
            <a:t>adaptación en naturaleza artificia</a:t>
          </a:r>
          <a:r>
            <a:rPr lang="es-CO">
              <a:solidFill>
                <a:schemeClr val="accent5">
                  <a:lumMod val="75000"/>
                </a:schemeClr>
              </a:solidFill>
            </a:rPr>
            <a:t>l</a:t>
          </a:r>
          <a:r>
            <a:rPr lang="es-CO"/>
            <a:t>, en donde detallo como aplicar los principios de la evolución natural a problemas de optimización y con esto construyó los primeros algoritmos genéticos (AG</a:t>
          </a:r>
          <a:r>
            <a:rPr lang="es-CO">
              <a:latin typeface="Arial"/>
            </a:rPr>
            <a:t>).</a:t>
          </a:r>
          <a:endParaRPr lang="es-MX"/>
        </a:p>
      </dgm:t>
    </dgm:pt>
    <dgm:pt modelId="{AAFE5F16-F5EF-4E0F-868B-7D74689FDAE7}" type="parTrans" cxnId="{F4B08FBC-8482-4F09-8EA5-28D8FE23C97D}">
      <dgm:prSet/>
      <dgm:spPr/>
      <dgm:t>
        <a:bodyPr/>
        <a:lstStyle/>
        <a:p>
          <a:endParaRPr lang="es-MX"/>
        </a:p>
      </dgm:t>
    </dgm:pt>
    <dgm:pt modelId="{BEA59ECE-F966-462F-9F06-B0035A650196}" type="sibTrans" cxnId="{F4B08FBC-8482-4F09-8EA5-28D8FE23C97D}">
      <dgm:prSet/>
      <dgm:spPr/>
      <dgm:t>
        <a:bodyPr/>
        <a:lstStyle/>
        <a:p>
          <a:endParaRPr lang="es-MX"/>
        </a:p>
      </dgm:t>
    </dgm:pt>
    <dgm:pt modelId="{5EBFFBAA-230A-4EDD-90EB-64D7763485C1}">
      <dgm:prSet phldr="0"/>
      <dgm:spPr/>
      <dgm:t>
        <a:bodyPr/>
        <a:lstStyle/>
        <a:p>
          <a:pPr rtl="0"/>
          <a:r>
            <a:rPr lang="es-CO">
              <a:latin typeface="Arial"/>
            </a:rPr>
            <a:t>El principio</a:t>
          </a:r>
          <a:r>
            <a:rPr lang="es-CO"/>
            <a:t> de supervivencia del más fuerte es intrínsecamente un método de </a:t>
          </a:r>
          <a:r>
            <a:rPr lang="es-CO" b="1">
              <a:solidFill>
                <a:schemeClr val="accent5">
                  <a:lumMod val="75000"/>
                </a:schemeClr>
              </a:solidFill>
            </a:rPr>
            <a:t>búsqueda y optimización</a:t>
          </a:r>
          <a:r>
            <a:rPr lang="es-CO" b="1"/>
            <a:t>.</a:t>
          </a:r>
          <a:r>
            <a:rPr lang="es-CO"/>
            <a:t> </a:t>
          </a:r>
          <a:r>
            <a:rPr lang="es-CO" b="0">
              <a:latin typeface="Arial"/>
            </a:rPr>
            <a:t>Este</a:t>
          </a:r>
          <a:r>
            <a:rPr lang="es-CO"/>
            <a:t> método se ha tomado como punto de partida para la </a:t>
          </a:r>
          <a:r>
            <a:rPr lang="es-CO" b="1">
              <a:solidFill>
                <a:schemeClr val="accent5">
                  <a:lumMod val="75000"/>
                </a:schemeClr>
              </a:solidFill>
            </a:rPr>
            <a:t>computación evolutiva.</a:t>
          </a:r>
          <a:r>
            <a:rPr lang="es-CO">
              <a:latin typeface="Arial"/>
            </a:rPr>
            <a:t> </a:t>
          </a:r>
        </a:p>
      </dgm:t>
    </dgm:pt>
    <dgm:pt modelId="{44E1C621-D229-4039-B434-DDAA89929891}" type="parTrans" cxnId="{CB0C8F68-908C-4740-8743-5D4F4CD53ACE}">
      <dgm:prSet/>
      <dgm:spPr/>
    </dgm:pt>
    <dgm:pt modelId="{09FE6276-2693-4513-A4C0-DB8BA2A08C6A}" type="sibTrans" cxnId="{CB0C8F68-908C-4740-8743-5D4F4CD53ACE}">
      <dgm:prSet/>
      <dgm:spPr/>
    </dgm:pt>
    <dgm:pt modelId="{23E3CDC5-BE90-4125-8CF3-855B7032AE5D}" type="pres">
      <dgm:prSet presAssocID="{90DDCA9A-B501-4BB5-8780-B9EB7260AE87}" presName="linearFlow" presStyleCnt="0">
        <dgm:presLayoutVars>
          <dgm:dir/>
          <dgm:animLvl val="lvl"/>
          <dgm:resizeHandles val="exact"/>
        </dgm:presLayoutVars>
      </dgm:prSet>
      <dgm:spPr/>
    </dgm:pt>
    <dgm:pt modelId="{77991786-2C84-4CFF-926F-23A33F542CC9}" type="pres">
      <dgm:prSet presAssocID="{19F3872E-03EB-4D8C-A98C-E75973D72161}" presName="composite" presStyleCnt="0"/>
      <dgm:spPr/>
    </dgm:pt>
    <dgm:pt modelId="{4850C3A9-3AA8-4762-AC20-E24F505F7D20}" type="pres">
      <dgm:prSet presAssocID="{19F3872E-03EB-4D8C-A98C-E75973D7216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2878ED3-167B-4B01-BF15-9BAE9304AA15}" type="pres">
      <dgm:prSet presAssocID="{19F3872E-03EB-4D8C-A98C-E75973D72161}" presName="descendantText" presStyleLbl="alignAcc1" presStyleIdx="0" presStyleCnt="2">
        <dgm:presLayoutVars>
          <dgm:bulletEnabled val="1"/>
        </dgm:presLayoutVars>
      </dgm:prSet>
      <dgm:spPr/>
    </dgm:pt>
    <dgm:pt modelId="{2434160B-5489-4C40-890B-9BE7715A82DC}" type="pres">
      <dgm:prSet presAssocID="{C3A5CC73-FEA1-4B0F-94DB-A2A8A413762A}" presName="sp" presStyleCnt="0"/>
      <dgm:spPr/>
    </dgm:pt>
    <dgm:pt modelId="{F2353639-B6D1-45B3-8B1C-203C9ABEF44D}" type="pres">
      <dgm:prSet presAssocID="{1B01673D-2D4F-42CE-8CBF-D8A5D1DBA12F}" presName="composite" presStyleCnt="0"/>
      <dgm:spPr/>
    </dgm:pt>
    <dgm:pt modelId="{09BECC10-3052-4CC9-AA39-6F50F5579657}" type="pres">
      <dgm:prSet presAssocID="{1B01673D-2D4F-42CE-8CBF-D8A5D1DBA12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916824F-5A5D-4098-9DA1-AB34EDD40E47}" type="pres">
      <dgm:prSet presAssocID="{1B01673D-2D4F-42CE-8CBF-D8A5D1DBA12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0ABA427-85C6-4C8F-A33C-B5F47153FC3B}" type="presOf" srcId="{19F3872E-03EB-4D8C-A98C-E75973D72161}" destId="{4850C3A9-3AA8-4762-AC20-E24F505F7D20}" srcOrd="0" destOrd="0" presId="urn:microsoft.com/office/officeart/2005/8/layout/chevron2"/>
    <dgm:cxn modelId="{E24A1235-F039-43D5-991B-44631789E908}" type="presOf" srcId="{B3AC2DF3-0EC1-4264-8944-E71B99A73E92}" destId="{2916824F-5A5D-4098-9DA1-AB34EDD40E47}" srcOrd="0" destOrd="0" presId="urn:microsoft.com/office/officeart/2005/8/layout/chevron2"/>
    <dgm:cxn modelId="{CB0C8F68-908C-4740-8743-5D4F4CD53ACE}" srcId="{19F3872E-03EB-4D8C-A98C-E75973D72161}" destId="{5EBFFBAA-230A-4EDD-90EB-64D7763485C1}" srcOrd="1" destOrd="0" parTransId="{44E1C621-D229-4039-B434-DDAA89929891}" sibTransId="{09FE6276-2693-4513-A4C0-DB8BA2A08C6A}"/>
    <dgm:cxn modelId="{076A6757-29D4-40DF-B5E7-50802F5483E9}" type="presOf" srcId="{85D2025E-9BDF-4536-B470-5F8DC462FEC0}" destId="{52878ED3-167B-4B01-BF15-9BAE9304AA15}" srcOrd="0" destOrd="0" presId="urn:microsoft.com/office/officeart/2005/8/layout/chevron2"/>
    <dgm:cxn modelId="{30A9B979-DCAB-4395-B0AA-6AB866F9AC4C}" type="presOf" srcId="{90DDCA9A-B501-4BB5-8780-B9EB7260AE87}" destId="{23E3CDC5-BE90-4125-8CF3-855B7032AE5D}" srcOrd="0" destOrd="0" presId="urn:microsoft.com/office/officeart/2005/8/layout/chevron2"/>
    <dgm:cxn modelId="{1CFBFC86-672F-4C35-AB55-31240319F678}" type="presOf" srcId="{5EBFFBAA-230A-4EDD-90EB-64D7763485C1}" destId="{52878ED3-167B-4B01-BF15-9BAE9304AA15}" srcOrd="0" destOrd="1" presId="urn:microsoft.com/office/officeart/2005/8/layout/chevron2"/>
    <dgm:cxn modelId="{2E91F8BA-B72B-4FD6-8A8D-8F63EB4727C2}" type="presOf" srcId="{1B01673D-2D4F-42CE-8CBF-D8A5D1DBA12F}" destId="{09BECC10-3052-4CC9-AA39-6F50F5579657}" srcOrd="0" destOrd="0" presId="urn:microsoft.com/office/officeart/2005/8/layout/chevron2"/>
    <dgm:cxn modelId="{2A300EBC-F7E4-45D9-944F-0CED7416188A}" srcId="{90DDCA9A-B501-4BB5-8780-B9EB7260AE87}" destId="{1B01673D-2D4F-42CE-8CBF-D8A5D1DBA12F}" srcOrd="1" destOrd="0" parTransId="{A6A8DE0C-E60D-4804-BEB7-9E45CCF177DB}" sibTransId="{CDC6924E-D659-41CD-B7E9-1855FB3916A1}"/>
    <dgm:cxn modelId="{F4B08FBC-8482-4F09-8EA5-28D8FE23C97D}" srcId="{1B01673D-2D4F-42CE-8CBF-D8A5D1DBA12F}" destId="{B3AC2DF3-0EC1-4264-8944-E71B99A73E92}" srcOrd="0" destOrd="0" parTransId="{AAFE5F16-F5EF-4E0F-868B-7D74689FDAE7}" sibTransId="{BEA59ECE-F966-462F-9F06-B0035A650196}"/>
    <dgm:cxn modelId="{FD1D45DB-2267-44E6-81D5-1DF2FAD38000}" srcId="{19F3872E-03EB-4D8C-A98C-E75973D72161}" destId="{85D2025E-9BDF-4536-B470-5F8DC462FEC0}" srcOrd="0" destOrd="0" parTransId="{F8BD7552-16A6-417D-B7F7-5E04423AB92F}" sibTransId="{0A4C1FFB-6D94-4FB9-A870-C18C6B5230AA}"/>
    <dgm:cxn modelId="{4BE461EB-375D-42C6-89F8-F715D236E485}" srcId="{90DDCA9A-B501-4BB5-8780-B9EB7260AE87}" destId="{19F3872E-03EB-4D8C-A98C-E75973D72161}" srcOrd="0" destOrd="0" parTransId="{7B7724DC-42C6-4B26-99F5-B1792BF5DE44}" sibTransId="{C3A5CC73-FEA1-4B0F-94DB-A2A8A413762A}"/>
    <dgm:cxn modelId="{35FAF2DA-3CB3-48CA-A69C-69BF88621BE7}" type="presParOf" srcId="{23E3CDC5-BE90-4125-8CF3-855B7032AE5D}" destId="{77991786-2C84-4CFF-926F-23A33F542CC9}" srcOrd="0" destOrd="0" presId="urn:microsoft.com/office/officeart/2005/8/layout/chevron2"/>
    <dgm:cxn modelId="{F8527CFF-A440-4D7D-B20B-A8228A39BC8D}" type="presParOf" srcId="{77991786-2C84-4CFF-926F-23A33F542CC9}" destId="{4850C3A9-3AA8-4762-AC20-E24F505F7D20}" srcOrd="0" destOrd="0" presId="urn:microsoft.com/office/officeart/2005/8/layout/chevron2"/>
    <dgm:cxn modelId="{6D428183-8747-430D-8855-421210773EE1}" type="presParOf" srcId="{77991786-2C84-4CFF-926F-23A33F542CC9}" destId="{52878ED3-167B-4B01-BF15-9BAE9304AA15}" srcOrd="1" destOrd="0" presId="urn:microsoft.com/office/officeart/2005/8/layout/chevron2"/>
    <dgm:cxn modelId="{EA1635FB-AF53-4D85-88C0-ABE66DF70B6D}" type="presParOf" srcId="{23E3CDC5-BE90-4125-8CF3-855B7032AE5D}" destId="{2434160B-5489-4C40-890B-9BE7715A82DC}" srcOrd="1" destOrd="0" presId="urn:microsoft.com/office/officeart/2005/8/layout/chevron2"/>
    <dgm:cxn modelId="{77A37CF0-C4B3-4F58-B338-FDAD2D7D1B27}" type="presParOf" srcId="{23E3CDC5-BE90-4125-8CF3-855B7032AE5D}" destId="{F2353639-B6D1-45B3-8B1C-203C9ABEF44D}" srcOrd="2" destOrd="0" presId="urn:microsoft.com/office/officeart/2005/8/layout/chevron2"/>
    <dgm:cxn modelId="{54CD0F0D-48C1-48EA-961D-D8B7A286E1A4}" type="presParOf" srcId="{F2353639-B6D1-45B3-8B1C-203C9ABEF44D}" destId="{09BECC10-3052-4CC9-AA39-6F50F5579657}" srcOrd="0" destOrd="0" presId="urn:microsoft.com/office/officeart/2005/8/layout/chevron2"/>
    <dgm:cxn modelId="{428ECA19-42A4-43EC-9555-C38D168EFE7D}" type="presParOf" srcId="{F2353639-B6D1-45B3-8B1C-203C9ABEF44D}" destId="{2916824F-5A5D-4098-9DA1-AB34EDD40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C9CD4-3EC2-4F90-902C-0222123C050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8D5077C-533D-4DD1-94A5-9C818FA5A50E}">
      <dgm:prSet phldrT="[Texto]" phldr="0"/>
      <dgm:spPr/>
      <dgm:t>
        <a:bodyPr/>
        <a:lstStyle/>
        <a:p>
          <a:r>
            <a:rPr lang="es-MX">
              <a:latin typeface="Arial"/>
            </a:rPr>
            <a:t>Selección</a:t>
          </a:r>
          <a:endParaRPr lang="es-MX"/>
        </a:p>
      </dgm:t>
    </dgm:pt>
    <dgm:pt modelId="{192A30C7-5C8B-415C-A61E-0EF90B2904F7}" type="parTrans" cxnId="{A1660257-6A52-4631-862F-AA07436F3F74}">
      <dgm:prSet/>
      <dgm:spPr/>
      <dgm:t>
        <a:bodyPr/>
        <a:lstStyle/>
        <a:p>
          <a:endParaRPr lang="es-MX"/>
        </a:p>
      </dgm:t>
    </dgm:pt>
    <dgm:pt modelId="{739F58C8-BCDC-4664-9EEC-80BECBA90F81}" type="sibTrans" cxnId="{A1660257-6A52-4631-862F-AA07436F3F74}">
      <dgm:prSet/>
      <dgm:spPr/>
      <dgm:t>
        <a:bodyPr/>
        <a:lstStyle/>
        <a:p>
          <a:endParaRPr lang="es-MX"/>
        </a:p>
      </dgm:t>
    </dgm:pt>
    <dgm:pt modelId="{225DE5AF-8AF5-424F-A8BB-74535007E582}">
      <dgm:prSet phldrT="[Texto]" phldr="0"/>
      <dgm:spPr/>
      <dgm:t>
        <a:bodyPr/>
        <a:lstStyle/>
        <a:p>
          <a:pPr rtl="0"/>
          <a:r>
            <a:rPr lang="es-CO">
              <a:latin typeface="Arial"/>
            </a:rPr>
            <a:t>Aleatoria</a:t>
          </a:r>
          <a:r>
            <a:rPr lang="es-CO"/>
            <a:t> en base a una probabilidad relacionada con la aptitud</a:t>
          </a:r>
          <a:r>
            <a:rPr lang="es-CO">
              <a:latin typeface="Arial"/>
            </a:rPr>
            <a:t>.</a:t>
          </a:r>
          <a:endParaRPr lang="es-MX"/>
        </a:p>
      </dgm:t>
    </dgm:pt>
    <dgm:pt modelId="{F122DBD9-5E0E-4727-9433-63B8B137FFA8}" type="parTrans" cxnId="{A973CE13-AE48-4574-9957-7025F99FE39B}">
      <dgm:prSet/>
      <dgm:spPr/>
      <dgm:t>
        <a:bodyPr/>
        <a:lstStyle/>
        <a:p>
          <a:endParaRPr lang="es-MX"/>
        </a:p>
      </dgm:t>
    </dgm:pt>
    <dgm:pt modelId="{D1BEF4E3-9E09-4792-A5A4-A58353D559DD}" type="sibTrans" cxnId="{A973CE13-AE48-4574-9957-7025F99FE39B}">
      <dgm:prSet/>
      <dgm:spPr/>
      <dgm:t>
        <a:bodyPr/>
        <a:lstStyle/>
        <a:p>
          <a:endParaRPr lang="es-MX"/>
        </a:p>
      </dgm:t>
    </dgm:pt>
    <dgm:pt modelId="{71BB6666-8BAE-483B-9ADB-D67774512DBA}">
      <dgm:prSet phldrT="[Texto]" phldr="0"/>
      <dgm:spPr/>
      <dgm:t>
        <a:bodyPr/>
        <a:lstStyle/>
        <a:p>
          <a:pPr rtl="0"/>
          <a:r>
            <a:rPr lang="es-MX">
              <a:latin typeface="Arial"/>
            </a:rPr>
            <a:t>Mejores individuos.</a:t>
          </a:r>
          <a:endParaRPr lang="es-MX"/>
        </a:p>
      </dgm:t>
    </dgm:pt>
    <dgm:pt modelId="{E341D412-BF20-4067-A901-6AE04FEABAA0}" type="parTrans" cxnId="{0060FCD7-343A-408D-8F6D-953FD1D5C01F}">
      <dgm:prSet/>
      <dgm:spPr/>
      <dgm:t>
        <a:bodyPr/>
        <a:lstStyle/>
        <a:p>
          <a:endParaRPr lang="es-MX"/>
        </a:p>
      </dgm:t>
    </dgm:pt>
    <dgm:pt modelId="{F717F262-1684-4F2A-B049-E31D8228CDE8}" type="sibTrans" cxnId="{0060FCD7-343A-408D-8F6D-953FD1D5C01F}">
      <dgm:prSet/>
      <dgm:spPr/>
      <dgm:t>
        <a:bodyPr/>
        <a:lstStyle/>
        <a:p>
          <a:endParaRPr lang="es-MX"/>
        </a:p>
      </dgm:t>
    </dgm:pt>
    <dgm:pt modelId="{A973402A-84EE-4B63-A56C-B4861BCC4BE9}">
      <dgm:prSet phldrT="[Texto]" phldr="0"/>
      <dgm:spPr/>
      <dgm:t>
        <a:bodyPr/>
        <a:lstStyle/>
        <a:p>
          <a:r>
            <a:rPr lang="es-MX">
              <a:latin typeface="Arial"/>
            </a:rPr>
            <a:t>Reproducción</a:t>
          </a:r>
          <a:endParaRPr lang="es-MX"/>
        </a:p>
      </dgm:t>
    </dgm:pt>
    <dgm:pt modelId="{F7A919C8-5FC6-4BD7-8951-EFE246235FA3}" type="parTrans" cxnId="{720082E5-D7DF-4648-AD99-6189EB02F627}">
      <dgm:prSet/>
      <dgm:spPr/>
      <dgm:t>
        <a:bodyPr/>
        <a:lstStyle/>
        <a:p>
          <a:endParaRPr lang="es-MX"/>
        </a:p>
      </dgm:t>
    </dgm:pt>
    <dgm:pt modelId="{8CE991EC-3DD4-47F3-A3DE-FB462E2B9425}" type="sibTrans" cxnId="{720082E5-D7DF-4648-AD99-6189EB02F627}">
      <dgm:prSet/>
      <dgm:spPr/>
      <dgm:t>
        <a:bodyPr/>
        <a:lstStyle/>
        <a:p>
          <a:endParaRPr lang="es-MX"/>
        </a:p>
      </dgm:t>
    </dgm:pt>
    <dgm:pt modelId="{E564D0FD-908E-47B1-A2EA-2BBBE88185EC}">
      <dgm:prSet phldrT="[Texto]" phldr="0"/>
      <dgm:spPr/>
      <dgm:t>
        <a:bodyPr/>
        <a:lstStyle/>
        <a:p>
          <a:pPr rtl="0"/>
          <a:r>
            <a:rPr lang="es-CO">
              <a:latin typeface="Arial"/>
            </a:rPr>
            <a:t>Individuos</a:t>
          </a:r>
          <a:r>
            <a:rPr lang="es-CO"/>
            <a:t> </a:t>
          </a:r>
          <a:r>
            <a:rPr lang="es-CO">
              <a:latin typeface="Arial"/>
            </a:rPr>
            <a:t>seleccionados crían</a:t>
          </a:r>
          <a:r>
            <a:rPr lang="es-CO"/>
            <a:t> a sus descendientes.</a:t>
          </a:r>
          <a:endParaRPr lang="es-MX"/>
        </a:p>
      </dgm:t>
    </dgm:pt>
    <dgm:pt modelId="{21D3B5AC-2E28-49C0-8CDF-09FE9F10474C}" type="parTrans" cxnId="{7070A6CB-BD19-442E-A9E5-6BD2BDD1A93B}">
      <dgm:prSet/>
      <dgm:spPr/>
      <dgm:t>
        <a:bodyPr/>
        <a:lstStyle/>
        <a:p>
          <a:endParaRPr lang="es-MX"/>
        </a:p>
      </dgm:t>
    </dgm:pt>
    <dgm:pt modelId="{40F02E18-565B-4F1D-BD95-4AF262DDEA5B}" type="sibTrans" cxnId="{7070A6CB-BD19-442E-A9E5-6BD2BDD1A93B}">
      <dgm:prSet/>
      <dgm:spPr/>
      <dgm:t>
        <a:bodyPr/>
        <a:lstStyle/>
        <a:p>
          <a:endParaRPr lang="es-MX"/>
        </a:p>
      </dgm:t>
    </dgm:pt>
    <dgm:pt modelId="{D0F29ACE-364F-4E11-9A2B-4A31A79B9146}">
      <dgm:prSet phldrT="[Texto]" phldr="0"/>
      <dgm:spPr/>
      <dgm:t>
        <a:bodyPr/>
        <a:lstStyle/>
        <a:p>
          <a:pPr rtl="0"/>
          <a:r>
            <a:rPr lang="es-MX">
              <a:latin typeface="Arial"/>
            </a:rPr>
            <a:t>Recombinación y Mutación</a:t>
          </a:r>
          <a:endParaRPr lang="es-MX"/>
        </a:p>
      </dgm:t>
    </dgm:pt>
    <dgm:pt modelId="{55AF9A4A-D754-47BE-936E-E334A02E05E5}" type="parTrans" cxnId="{6308359E-774D-426E-B8A5-790F0F28E42B}">
      <dgm:prSet/>
      <dgm:spPr/>
      <dgm:t>
        <a:bodyPr/>
        <a:lstStyle/>
        <a:p>
          <a:endParaRPr lang="es-MX"/>
        </a:p>
      </dgm:t>
    </dgm:pt>
    <dgm:pt modelId="{BE27E01E-3A36-4363-835B-D1374AE51101}" type="sibTrans" cxnId="{6308359E-774D-426E-B8A5-790F0F28E42B}">
      <dgm:prSet/>
      <dgm:spPr/>
      <dgm:t>
        <a:bodyPr/>
        <a:lstStyle/>
        <a:p>
          <a:endParaRPr lang="es-MX"/>
        </a:p>
      </dgm:t>
    </dgm:pt>
    <dgm:pt modelId="{1658E9CB-5E4A-4F25-893C-73CACD8CED6C}">
      <dgm:prSet phldrT="[Texto]" phldr="0"/>
      <dgm:spPr/>
      <dgm:t>
        <a:bodyPr/>
        <a:lstStyle/>
        <a:p>
          <a:r>
            <a:rPr lang="es-MX">
              <a:latin typeface="Arial"/>
            </a:rPr>
            <a:t>Evaluación</a:t>
          </a:r>
          <a:endParaRPr lang="es-MX"/>
        </a:p>
      </dgm:t>
    </dgm:pt>
    <dgm:pt modelId="{9DA12183-0711-4FA9-B3BF-232682CD645D}" type="parTrans" cxnId="{FE4678CB-C0A7-41D1-91BD-173EBF9FB120}">
      <dgm:prSet/>
      <dgm:spPr/>
      <dgm:t>
        <a:bodyPr/>
        <a:lstStyle/>
        <a:p>
          <a:endParaRPr lang="es-MX"/>
        </a:p>
      </dgm:t>
    </dgm:pt>
    <dgm:pt modelId="{A270AE29-E240-45C6-9035-2C296A21C9D6}" type="sibTrans" cxnId="{FE4678CB-C0A7-41D1-91BD-173EBF9FB120}">
      <dgm:prSet/>
      <dgm:spPr/>
      <dgm:t>
        <a:bodyPr/>
        <a:lstStyle/>
        <a:p>
          <a:endParaRPr lang="es-MX"/>
        </a:p>
      </dgm:t>
    </dgm:pt>
    <dgm:pt modelId="{3099C43B-1F59-48EE-AA0E-FA71D7602143}">
      <dgm:prSet phldrT="[Texto]" phldr="0"/>
      <dgm:spPr/>
      <dgm:t>
        <a:bodyPr/>
        <a:lstStyle/>
        <a:p>
          <a:pPr rtl="0"/>
          <a:r>
            <a:rPr lang="es-CO">
              <a:latin typeface="Arial"/>
            </a:rPr>
            <a:t>Nuevos</a:t>
          </a:r>
          <a:r>
            <a:rPr lang="es-CO"/>
            <a:t> cromosomas por mutación o recombinación</a:t>
          </a:r>
          <a:r>
            <a:rPr lang="es-CO">
              <a:latin typeface="Arial"/>
            </a:rPr>
            <a:t>.</a:t>
          </a:r>
          <a:endParaRPr lang="es-MX"/>
        </a:p>
      </dgm:t>
    </dgm:pt>
    <dgm:pt modelId="{3A441D82-F3AA-4F27-85BA-BA4FCC249486}" type="parTrans" cxnId="{6EAF0C2E-8077-4498-A7C6-068736C3901F}">
      <dgm:prSet/>
      <dgm:spPr/>
      <dgm:t>
        <a:bodyPr/>
        <a:lstStyle/>
        <a:p>
          <a:endParaRPr lang="es-MX"/>
        </a:p>
      </dgm:t>
    </dgm:pt>
    <dgm:pt modelId="{11981C45-A675-48AF-A4D2-A6D266BC9E46}" type="sibTrans" cxnId="{6EAF0C2E-8077-4498-A7C6-068736C3901F}">
      <dgm:prSet/>
      <dgm:spPr/>
      <dgm:t>
        <a:bodyPr/>
        <a:lstStyle/>
        <a:p>
          <a:endParaRPr lang="es-MX"/>
        </a:p>
      </dgm:t>
    </dgm:pt>
    <dgm:pt modelId="{8C4DE5EF-44C3-41E9-B2D0-33D58FA830F3}">
      <dgm:prSet phldrT="[Texto]" phldr="0"/>
      <dgm:spPr/>
      <dgm:t>
        <a:bodyPr/>
        <a:lstStyle/>
        <a:p>
          <a:pPr rtl="0"/>
          <a:r>
            <a:rPr lang="es-CO">
              <a:latin typeface="Arial"/>
            </a:rPr>
            <a:t> Probar</a:t>
          </a:r>
          <a:r>
            <a:rPr lang="es-CO"/>
            <a:t> </a:t>
          </a:r>
          <a:r>
            <a:rPr lang="es-CO">
              <a:latin typeface="Arial"/>
            </a:rPr>
            <a:t>a los nuevos cromosomas</a:t>
          </a:r>
          <a:r>
            <a:rPr lang="es-CO"/>
            <a:t>.</a:t>
          </a:r>
          <a:endParaRPr lang="es-MX"/>
        </a:p>
      </dgm:t>
    </dgm:pt>
    <dgm:pt modelId="{E2EF23D7-2510-439D-8385-D8E041DF671D}" type="parTrans" cxnId="{85B68A74-CA0E-4E55-909A-396E4574F3AB}">
      <dgm:prSet/>
      <dgm:spPr/>
      <dgm:t>
        <a:bodyPr/>
        <a:lstStyle/>
        <a:p>
          <a:endParaRPr lang="es-MX"/>
        </a:p>
      </dgm:t>
    </dgm:pt>
    <dgm:pt modelId="{592261F9-DA82-41D6-AAD1-A9C4BF533CDD}" type="sibTrans" cxnId="{85B68A74-CA0E-4E55-909A-396E4574F3AB}">
      <dgm:prSet/>
      <dgm:spPr/>
      <dgm:t>
        <a:bodyPr/>
        <a:lstStyle/>
        <a:p>
          <a:endParaRPr lang="es-MX"/>
        </a:p>
      </dgm:t>
    </dgm:pt>
    <dgm:pt modelId="{C40B0C4E-1D43-46FA-B08E-DC837CAC48FF}">
      <dgm:prSet phldr="0"/>
      <dgm:spPr/>
      <dgm:t>
        <a:bodyPr/>
        <a:lstStyle/>
        <a:p>
          <a:pPr rtl="0"/>
          <a:r>
            <a:rPr lang="es-MX">
              <a:latin typeface="Arial"/>
            </a:rPr>
            <a:t> Reemplazo</a:t>
          </a:r>
        </a:p>
      </dgm:t>
    </dgm:pt>
    <dgm:pt modelId="{985E24B1-67B3-4034-86C3-D484B47D060B}" type="parTrans" cxnId="{CF1F7776-7B73-407E-BE4D-504D3C405EAC}">
      <dgm:prSet/>
      <dgm:spPr/>
    </dgm:pt>
    <dgm:pt modelId="{2F42947D-2548-4474-92D1-23846B39D847}" type="sibTrans" cxnId="{CF1F7776-7B73-407E-BE4D-504D3C405EAC}">
      <dgm:prSet/>
      <dgm:spPr/>
    </dgm:pt>
    <dgm:pt modelId="{5CC57738-DE77-4BBC-A3D2-CB9B517B7C51}">
      <dgm:prSet phldr="0"/>
      <dgm:spPr/>
      <dgm:t>
        <a:bodyPr/>
        <a:lstStyle/>
        <a:p>
          <a:pPr rtl="0"/>
          <a:r>
            <a:rPr lang="es-CO">
              <a:latin typeface="Arial"/>
            </a:rPr>
            <a:t>Sustitución</a:t>
          </a:r>
          <a:r>
            <a:rPr lang="es-CO"/>
            <a:t> de los nuevos cromosomas por la población antigua</a:t>
          </a:r>
          <a:endParaRPr lang="es-MX">
            <a:latin typeface="Arial"/>
          </a:endParaRPr>
        </a:p>
      </dgm:t>
    </dgm:pt>
    <dgm:pt modelId="{341AF1CE-D32A-47D0-8F0B-A160732899BB}" type="parTrans" cxnId="{0C9AFE14-D5FA-458B-9218-B9E9FDE80B71}">
      <dgm:prSet/>
      <dgm:spPr/>
    </dgm:pt>
    <dgm:pt modelId="{7440116F-0149-42C3-9DF0-A6BB3CA514DA}" type="sibTrans" cxnId="{0C9AFE14-D5FA-458B-9218-B9E9FDE80B71}">
      <dgm:prSet/>
      <dgm:spPr/>
    </dgm:pt>
    <dgm:pt modelId="{B9B5F32B-8F77-46F1-AE47-BAB1342FA9CA}" type="pres">
      <dgm:prSet presAssocID="{23DC9CD4-3EC2-4F90-902C-0222123C0504}" presName="Name0" presStyleCnt="0">
        <dgm:presLayoutVars>
          <dgm:dir/>
          <dgm:animLvl val="lvl"/>
          <dgm:resizeHandles val="exact"/>
        </dgm:presLayoutVars>
      </dgm:prSet>
      <dgm:spPr/>
    </dgm:pt>
    <dgm:pt modelId="{C67758A5-4FA2-4979-955A-7B8DB037D260}" type="pres">
      <dgm:prSet presAssocID="{23DC9CD4-3EC2-4F90-902C-0222123C0504}" presName="tSp" presStyleCnt="0"/>
      <dgm:spPr/>
    </dgm:pt>
    <dgm:pt modelId="{F504F8DF-A685-4753-8BF7-70D8A89C387E}" type="pres">
      <dgm:prSet presAssocID="{23DC9CD4-3EC2-4F90-902C-0222123C0504}" presName="bSp" presStyleCnt="0"/>
      <dgm:spPr/>
    </dgm:pt>
    <dgm:pt modelId="{3B64258F-7B91-4636-A626-203EFD371F8F}" type="pres">
      <dgm:prSet presAssocID="{23DC9CD4-3EC2-4F90-902C-0222123C0504}" presName="process" presStyleCnt="0"/>
      <dgm:spPr/>
    </dgm:pt>
    <dgm:pt modelId="{ABDD476A-F122-43F5-8ED7-98AE5EE2BF97}" type="pres">
      <dgm:prSet presAssocID="{E8D5077C-533D-4DD1-94A5-9C818FA5A50E}" presName="composite1" presStyleCnt="0"/>
      <dgm:spPr/>
    </dgm:pt>
    <dgm:pt modelId="{8C867048-95DA-44E7-BB7C-0EB5FBF122D3}" type="pres">
      <dgm:prSet presAssocID="{E8D5077C-533D-4DD1-94A5-9C818FA5A50E}" presName="dummyNode1" presStyleLbl="node1" presStyleIdx="0" presStyleCnt="4"/>
      <dgm:spPr/>
    </dgm:pt>
    <dgm:pt modelId="{F30E5654-6F25-4D25-86DB-F188E4EB67E3}" type="pres">
      <dgm:prSet presAssocID="{E8D5077C-533D-4DD1-94A5-9C818FA5A50E}" presName="childNode1" presStyleLbl="bgAcc1" presStyleIdx="0" presStyleCnt="4">
        <dgm:presLayoutVars>
          <dgm:bulletEnabled val="1"/>
        </dgm:presLayoutVars>
      </dgm:prSet>
      <dgm:spPr/>
    </dgm:pt>
    <dgm:pt modelId="{7D09541A-61D9-4600-BD34-3F16F08E4041}" type="pres">
      <dgm:prSet presAssocID="{E8D5077C-533D-4DD1-94A5-9C818FA5A50E}" presName="childNode1tx" presStyleLbl="bgAcc1" presStyleIdx="0" presStyleCnt="4">
        <dgm:presLayoutVars>
          <dgm:bulletEnabled val="1"/>
        </dgm:presLayoutVars>
      </dgm:prSet>
      <dgm:spPr/>
    </dgm:pt>
    <dgm:pt modelId="{FC2BDCE2-DCEF-4A2E-888A-416CDC33CAAE}" type="pres">
      <dgm:prSet presAssocID="{E8D5077C-533D-4DD1-94A5-9C818FA5A50E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EDDEC2B4-B053-45C4-95C4-8A2A919BB7E6}" type="pres">
      <dgm:prSet presAssocID="{E8D5077C-533D-4DD1-94A5-9C818FA5A50E}" presName="connSite1" presStyleCnt="0"/>
      <dgm:spPr/>
    </dgm:pt>
    <dgm:pt modelId="{55556ED9-D8EB-46A8-BC6B-40200046E2EE}" type="pres">
      <dgm:prSet presAssocID="{739F58C8-BCDC-4664-9EEC-80BECBA90F81}" presName="Name9" presStyleLbl="sibTrans2D1" presStyleIdx="0" presStyleCnt="3"/>
      <dgm:spPr/>
    </dgm:pt>
    <dgm:pt modelId="{18FDF022-2CB6-4BB0-B7C4-BC7C26AEF39E}" type="pres">
      <dgm:prSet presAssocID="{A973402A-84EE-4B63-A56C-B4861BCC4BE9}" presName="composite2" presStyleCnt="0"/>
      <dgm:spPr/>
    </dgm:pt>
    <dgm:pt modelId="{67B98288-C614-43EF-9629-4239B4E04EBE}" type="pres">
      <dgm:prSet presAssocID="{A973402A-84EE-4B63-A56C-B4861BCC4BE9}" presName="dummyNode2" presStyleLbl="node1" presStyleIdx="0" presStyleCnt="4"/>
      <dgm:spPr/>
    </dgm:pt>
    <dgm:pt modelId="{A78B603D-A14C-44A3-9669-0BD903CDE9A3}" type="pres">
      <dgm:prSet presAssocID="{A973402A-84EE-4B63-A56C-B4861BCC4BE9}" presName="childNode2" presStyleLbl="bgAcc1" presStyleIdx="1" presStyleCnt="4">
        <dgm:presLayoutVars>
          <dgm:bulletEnabled val="1"/>
        </dgm:presLayoutVars>
      </dgm:prSet>
      <dgm:spPr/>
    </dgm:pt>
    <dgm:pt modelId="{E4AEDC2F-CEB6-4B93-90EE-DA6FF7B18151}" type="pres">
      <dgm:prSet presAssocID="{A973402A-84EE-4B63-A56C-B4861BCC4BE9}" presName="childNode2tx" presStyleLbl="bgAcc1" presStyleIdx="1" presStyleCnt="4">
        <dgm:presLayoutVars>
          <dgm:bulletEnabled val="1"/>
        </dgm:presLayoutVars>
      </dgm:prSet>
      <dgm:spPr/>
    </dgm:pt>
    <dgm:pt modelId="{DC2DF463-840D-4791-B84E-5E1BD8F0EA83}" type="pres">
      <dgm:prSet presAssocID="{A973402A-84EE-4B63-A56C-B4861BCC4BE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0AA3B9D-9C7D-4D73-BA94-F25B6EA0EA67}" type="pres">
      <dgm:prSet presAssocID="{A973402A-84EE-4B63-A56C-B4861BCC4BE9}" presName="connSite2" presStyleCnt="0"/>
      <dgm:spPr/>
    </dgm:pt>
    <dgm:pt modelId="{019EAEEA-2C24-4E66-AE14-F994D3679AB1}" type="pres">
      <dgm:prSet presAssocID="{8CE991EC-3DD4-47F3-A3DE-FB462E2B9425}" presName="Name18" presStyleLbl="sibTrans2D1" presStyleIdx="1" presStyleCnt="3"/>
      <dgm:spPr/>
    </dgm:pt>
    <dgm:pt modelId="{89425351-B49C-4702-9BEE-4238D40773F8}" type="pres">
      <dgm:prSet presAssocID="{1658E9CB-5E4A-4F25-893C-73CACD8CED6C}" presName="composite1" presStyleCnt="0"/>
      <dgm:spPr/>
    </dgm:pt>
    <dgm:pt modelId="{57B88A31-945D-465E-949D-090685E6B2FD}" type="pres">
      <dgm:prSet presAssocID="{1658E9CB-5E4A-4F25-893C-73CACD8CED6C}" presName="dummyNode1" presStyleLbl="node1" presStyleIdx="1" presStyleCnt="4"/>
      <dgm:spPr/>
    </dgm:pt>
    <dgm:pt modelId="{21669099-79D2-4904-9B40-D77339A4AA45}" type="pres">
      <dgm:prSet presAssocID="{1658E9CB-5E4A-4F25-893C-73CACD8CED6C}" presName="childNode1" presStyleLbl="bgAcc1" presStyleIdx="2" presStyleCnt="4">
        <dgm:presLayoutVars>
          <dgm:bulletEnabled val="1"/>
        </dgm:presLayoutVars>
      </dgm:prSet>
      <dgm:spPr/>
    </dgm:pt>
    <dgm:pt modelId="{3022AD7C-0F36-47A7-A6F7-808F656CDFD3}" type="pres">
      <dgm:prSet presAssocID="{1658E9CB-5E4A-4F25-893C-73CACD8CED6C}" presName="childNode1tx" presStyleLbl="bgAcc1" presStyleIdx="2" presStyleCnt="4">
        <dgm:presLayoutVars>
          <dgm:bulletEnabled val="1"/>
        </dgm:presLayoutVars>
      </dgm:prSet>
      <dgm:spPr/>
    </dgm:pt>
    <dgm:pt modelId="{F373BBD2-CA67-4714-92BC-5DA038C22422}" type="pres">
      <dgm:prSet presAssocID="{1658E9CB-5E4A-4F25-893C-73CACD8CED6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BAB0B7D6-D4CF-4CF6-A6B5-BEDBEB62E43C}" type="pres">
      <dgm:prSet presAssocID="{1658E9CB-5E4A-4F25-893C-73CACD8CED6C}" presName="connSite1" presStyleCnt="0"/>
      <dgm:spPr/>
    </dgm:pt>
    <dgm:pt modelId="{ADCD223B-C7A6-4A41-A507-C06A4A53FD48}" type="pres">
      <dgm:prSet presAssocID="{A270AE29-E240-45C6-9035-2C296A21C9D6}" presName="Name9" presStyleLbl="sibTrans2D1" presStyleIdx="2" presStyleCnt="3"/>
      <dgm:spPr/>
    </dgm:pt>
    <dgm:pt modelId="{7EEAA127-8060-42A6-8868-66A637E2F997}" type="pres">
      <dgm:prSet presAssocID="{C40B0C4E-1D43-46FA-B08E-DC837CAC48FF}" presName="composite2" presStyleCnt="0"/>
      <dgm:spPr/>
    </dgm:pt>
    <dgm:pt modelId="{F4D35B2E-B78F-4EDE-9752-596BDD826447}" type="pres">
      <dgm:prSet presAssocID="{C40B0C4E-1D43-46FA-B08E-DC837CAC48FF}" presName="dummyNode2" presStyleLbl="node1" presStyleIdx="2" presStyleCnt="4"/>
      <dgm:spPr/>
    </dgm:pt>
    <dgm:pt modelId="{380F70C8-D5BB-49B4-80B5-6994640BC420}" type="pres">
      <dgm:prSet presAssocID="{C40B0C4E-1D43-46FA-B08E-DC837CAC48FF}" presName="childNode2" presStyleLbl="bgAcc1" presStyleIdx="3" presStyleCnt="4">
        <dgm:presLayoutVars>
          <dgm:bulletEnabled val="1"/>
        </dgm:presLayoutVars>
      </dgm:prSet>
      <dgm:spPr/>
    </dgm:pt>
    <dgm:pt modelId="{A596367D-2B91-4686-9032-A587BB631778}" type="pres">
      <dgm:prSet presAssocID="{C40B0C4E-1D43-46FA-B08E-DC837CAC48FF}" presName="childNode2tx" presStyleLbl="bgAcc1" presStyleIdx="3" presStyleCnt="4">
        <dgm:presLayoutVars>
          <dgm:bulletEnabled val="1"/>
        </dgm:presLayoutVars>
      </dgm:prSet>
      <dgm:spPr/>
    </dgm:pt>
    <dgm:pt modelId="{EA502691-EE0B-470C-8EFF-DDC6090B6904}" type="pres">
      <dgm:prSet presAssocID="{C40B0C4E-1D43-46FA-B08E-DC837CAC48F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1155B4A3-619E-411E-910E-275D91E16EB3}" type="pres">
      <dgm:prSet presAssocID="{C40B0C4E-1D43-46FA-B08E-DC837CAC48FF}" presName="connSite2" presStyleCnt="0"/>
      <dgm:spPr/>
    </dgm:pt>
  </dgm:ptLst>
  <dgm:cxnLst>
    <dgm:cxn modelId="{F811ED07-4EE3-4F3A-AC22-F4AD62B1B6E8}" type="presOf" srcId="{3099C43B-1F59-48EE-AA0E-FA71D7602143}" destId="{21669099-79D2-4904-9B40-D77339A4AA45}" srcOrd="0" destOrd="0" presId="urn:microsoft.com/office/officeart/2005/8/layout/hProcess4"/>
    <dgm:cxn modelId="{A973CE13-AE48-4574-9957-7025F99FE39B}" srcId="{E8D5077C-533D-4DD1-94A5-9C818FA5A50E}" destId="{225DE5AF-8AF5-424F-A8BB-74535007E582}" srcOrd="0" destOrd="0" parTransId="{F122DBD9-5E0E-4727-9433-63B8B137FFA8}" sibTransId="{D1BEF4E3-9E09-4792-A5A4-A58353D559DD}"/>
    <dgm:cxn modelId="{0C9AFE14-D5FA-458B-9218-B9E9FDE80B71}" srcId="{C40B0C4E-1D43-46FA-B08E-DC837CAC48FF}" destId="{5CC57738-DE77-4BBC-A3D2-CB9B517B7C51}" srcOrd="0" destOrd="0" parTransId="{341AF1CE-D32A-47D0-8F0B-A160732899BB}" sibTransId="{7440116F-0149-42C3-9DF0-A6BB3CA514DA}"/>
    <dgm:cxn modelId="{48702F16-0A9E-4604-B64D-D144DDFE8009}" type="presOf" srcId="{8C4DE5EF-44C3-41E9-B2D0-33D58FA830F3}" destId="{21669099-79D2-4904-9B40-D77339A4AA45}" srcOrd="0" destOrd="1" presId="urn:microsoft.com/office/officeart/2005/8/layout/hProcess4"/>
    <dgm:cxn modelId="{8FD5722B-EA06-4FE3-B817-1C6EAA9014D6}" type="presOf" srcId="{D0F29ACE-364F-4E11-9A2B-4A31A79B9146}" destId="{E4AEDC2F-CEB6-4B93-90EE-DA6FF7B18151}" srcOrd="1" destOrd="1" presId="urn:microsoft.com/office/officeart/2005/8/layout/hProcess4"/>
    <dgm:cxn modelId="{1D32D82B-B787-477B-B531-5DAB8FA96F8B}" type="presOf" srcId="{5CC57738-DE77-4BBC-A3D2-CB9B517B7C51}" destId="{380F70C8-D5BB-49B4-80B5-6994640BC420}" srcOrd="0" destOrd="0" presId="urn:microsoft.com/office/officeart/2005/8/layout/hProcess4"/>
    <dgm:cxn modelId="{6EAF0C2E-8077-4498-A7C6-068736C3901F}" srcId="{1658E9CB-5E4A-4F25-893C-73CACD8CED6C}" destId="{3099C43B-1F59-48EE-AA0E-FA71D7602143}" srcOrd="0" destOrd="0" parTransId="{3A441D82-F3AA-4F27-85BA-BA4FCC249486}" sibTransId="{11981C45-A675-48AF-A4D2-A6D266BC9E46}"/>
    <dgm:cxn modelId="{ADB0412E-E00D-434E-A946-DA3B23EA5050}" type="presOf" srcId="{D0F29ACE-364F-4E11-9A2B-4A31A79B9146}" destId="{A78B603D-A14C-44A3-9669-0BD903CDE9A3}" srcOrd="0" destOrd="1" presId="urn:microsoft.com/office/officeart/2005/8/layout/hProcess4"/>
    <dgm:cxn modelId="{16B5F848-BFD8-4935-9986-7784460F940C}" type="presOf" srcId="{C40B0C4E-1D43-46FA-B08E-DC837CAC48FF}" destId="{EA502691-EE0B-470C-8EFF-DDC6090B6904}" srcOrd="0" destOrd="0" presId="urn:microsoft.com/office/officeart/2005/8/layout/hProcess4"/>
    <dgm:cxn modelId="{B97BEC6E-5A3F-4F31-988F-4C5F95C84F50}" type="presOf" srcId="{739F58C8-BCDC-4664-9EEC-80BECBA90F81}" destId="{55556ED9-D8EB-46A8-BC6B-40200046E2EE}" srcOrd="0" destOrd="0" presId="urn:microsoft.com/office/officeart/2005/8/layout/hProcess4"/>
    <dgm:cxn modelId="{85B68A74-CA0E-4E55-909A-396E4574F3AB}" srcId="{1658E9CB-5E4A-4F25-893C-73CACD8CED6C}" destId="{8C4DE5EF-44C3-41E9-B2D0-33D58FA830F3}" srcOrd="1" destOrd="0" parTransId="{E2EF23D7-2510-439D-8385-D8E041DF671D}" sibTransId="{592261F9-DA82-41D6-AAD1-A9C4BF533CDD}"/>
    <dgm:cxn modelId="{B8545475-E033-47D4-9492-D7CC4756E7AA}" type="presOf" srcId="{225DE5AF-8AF5-424F-A8BB-74535007E582}" destId="{F30E5654-6F25-4D25-86DB-F188E4EB67E3}" srcOrd="0" destOrd="0" presId="urn:microsoft.com/office/officeart/2005/8/layout/hProcess4"/>
    <dgm:cxn modelId="{CF1F7776-7B73-407E-BE4D-504D3C405EAC}" srcId="{23DC9CD4-3EC2-4F90-902C-0222123C0504}" destId="{C40B0C4E-1D43-46FA-B08E-DC837CAC48FF}" srcOrd="3" destOrd="0" parTransId="{985E24B1-67B3-4034-86C3-D484B47D060B}" sibTransId="{2F42947D-2548-4474-92D1-23846B39D847}"/>
    <dgm:cxn modelId="{A1660257-6A52-4631-862F-AA07436F3F74}" srcId="{23DC9CD4-3EC2-4F90-902C-0222123C0504}" destId="{E8D5077C-533D-4DD1-94A5-9C818FA5A50E}" srcOrd="0" destOrd="0" parTransId="{192A30C7-5C8B-415C-A61E-0EF90B2904F7}" sibTransId="{739F58C8-BCDC-4664-9EEC-80BECBA90F81}"/>
    <dgm:cxn modelId="{284AD258-27E3-4B7E-B0F4-7A73EE8A4251}" type="presOf" srcId="{3099C43B-1F59-48EE-AA0E-FA71D7602143}" destId="{3022AD7C-0F36-47A7-A6F7-808F656CDFD3}" srcOrd="1" destOrd="0" presId="urn:microsoft.com/office/officeart/2005/8/layout/hProcess4"/>
    <dgm:cxn modelId="{BA733989-4A46-478B-BA22-B6DA76D3F61A}" type="presOf" srcId="{225DE5AF-8AF5-424F-A8BB-74535007E582}" destId="{7D09541A-61D9-4600-BD34-3F16F08E4041}" srcOrd="1" destOrd="0" presId="urn:microsoft.com/office/officeart/2005/8/layout/hProcess4"/>
    <dgm:cxn modelId="{27B37D89-25C9-4DEE-BA4F-C36027D8F8A7}" type="presOf" srcId="{E8D5077C-533D-4DD1-94A5-9C818FA5A50E}" destId="{FC2BDCE2-DCEF-4A2E-888A-416CDC33CAAE}" srcOrd="0" destOrd="0" presId="urn:microsoft.com/office/officeart/2005/8/layout/hProcess4"/>
    <dgm:cxn modelId="{6308359E-774D-426E-B8A5-790F0F28E42B}" srcId="{A973402A-84EE-4B63-A56C-B4861BCC4BE9}" destId="{D0F29ACE-364F-4E11-9A2B-4A31A79B9146}" srcOrd="1" destOrd="0" parTransId="{55AF9A4A-D754-47BE-936E-E334A02E05E5}" sibTransId="{BE27E01E-3A36-4363-835B-D1374AE51101}"/>
    <dgm:cxn modelId="{81DE6AAB-C7EE-4BAA-AE16-BBA66B70E7CF}" type="presOf" srcId="{71BB6666-8BAE-483B-9ADB-D67774512DBA}" destId="{7D09541A-61D9-4600-BD34-3F16F08E4041}" srcOrd="1" destOrd="1" presId="urn:microsoft.com/office/officeart/2005/8/layout/hProcess4"/>
    <dgm:cxn modelId="{7D2082AC-7D61-4B4F-AE21-9AA268954EA9}" type="presOf" srcId="{71BB6666-8BAE-483B-9ADB-D67774512DBA}" destId="{F30E5654-6F25-4D25-86DB-F188E4EB67E3}" srcOrd="0" destOrd="1" presId="urn:microsoft.com/office/officeart/2005/8/layout/hProcess4"/>
    <dgm:cxn modelId="{2C1BC1B4-5613-4898-AA0D-F041521C73B2}" type="presOf" srcId="{23DC9CD4-3EC2-4F90-902C-0222123C0504}" destId="{B9B5F32B-8F77-46F1-AE47-BAB1342FA9CA}" srcOrd="0" destOrd="0" presId="urn:microsoft.com/office/officeart/2005/8/layout/hProcess4"/>
    <dgm:cxn modelId="{C360F7C1-3A32-4314-A1DE-19255A3303EB}" type="presOf" srcId="{8CE991EC-3DD4-47F3-A3DE-FB462E2B9425}" destId="{019EAEEA-2C24-4E66-AE14-F994D3679AB1}" srcOrd="0" destOrd="0" presId="urn:microsoft.com/office/officeart/2005/8/layout/hProcess4"/>
    <dgm:cxn modelId="{FE4678CB-C0A7-41D1-91BD-173EBF9FB120}" srcId="{23DC9CD4-3EC2-4F90-902C-0222123C0504}" destId="{1658E9CB-5E4A-4F25-893C-73CACD8CED6C}" srcOrd="2" destOrd="0" parTransId="{9DA12183-0711-4FA9-B3BF-232682CD645D}" sibTransId="{A270AE29-E240-45C6-9035-2C296A21C9D6}"/>
    <dgm:cxn modelId="{7070A6CB-BD19-442E-A9E5-6BD2BDD1A93B}" srcId="{A973402A-84EE-4B63-A56C-B4861BCC4BE9}" destId="{E564D0FD-908E-47B1-A2EA-2BBBE88185EC}" srcOrd="0" destOrd="0" parTransId="{21D3B5AC-2E28-49C0-8CDF-09FE9F10474C}" sibTransId="{40F02E18-565B-4F1D-BD95-4AF262DDEA5B}"/>
    <dgm:cxn modelId="{BF4B16D2-588A-4E23-9BAE-79360706B32D}" type="presOf" srcId="{E564D0FD-908E-47B1-A2EA-2BBBE88185EC}" destId="{E4AEDC2F-CEB6-4B93-90EE-DA6FF7B18151}" srcOrd="1" destOrd="0" presId="urn:microsoft.com/office/officeart/2005/8/layout/hProcess4"/>
    <dgm:cxn modelId="{080EEDD6-87B8-485C-AF10-944B766C39BE}" type="presOf" srcId="{8C4DE5EF-44C3-41E9-B2D0-33D58FA830F3}" destId="{3022AD7C-0F36-47A7-A6F7-808F656CDFD3}" srcOrd="1" destOrd="1" presId="urn:microsoft.com/office/officeart/2005/8/layout/hProcess4"/>
    <dgm:cxn modelId="{0060FCD7-343A-408D-8F6D-953FD1D5C01F}" srcId="{E8D5077C-533D-4DD1-94A5-9C818FA5A50E}" destId="{71BB6666-8BAE-483B-9ADB-D67774512DBA}" srcOrd="1" destOrd="0" parTransId="{E341D412-BF20-4067-A901-6AE04FEABAA0}" sibTransId="{F717F262-1684-4F2A-B049-E31D8228CDE8}"/>
    <dgm:cxn modelId="{41190CD9-4E38-4462-8214-810627383ED1}" type="presOf" srcId="{A270AE29-E240-45C6-9035-2C296A21C9D6}" destId="{ADCD223B-C7A6-4A41-A507-C06A4A53FD48}" srcOrd="0" destOrd="0" presId="urn:microsoft.com/office/officeart/2005/8/layout/hProcess4"/>
    <dgm:cxn modelId="{720082E5-D7DF-4648-AD99-6189EB02F627}" srcId="{23DC9CD4-3EC2-4F90-902C-0222123C0504}" destId="{A973402A-84EE-4B63-A56C-B4861BCC4BE9}" srcOrd="1" destOrd="0" parTransId="{F7A919C8-5FC6-4BD7-8951-EFE246235FA3}" sibTransId="{8CE991EC-3DD4-47F3-A3DE-FB462E2B9425}"/>
    <dgm:cxn modelId="{F67121F4-FAA3-402E-BA8F-F6FD37E7DCE9}" type="presOf" srcId="{1658E9CB-5E4A-4F25-893C-73CACD8CED6C}" destId="{F373BBD2-CA67-4714-92BC-5DA038C22422}" srcOrd="0" destOrd="0" presId="urn:microsoft.com/office/officeart/2005/8/layout/hProcess4"/>
    <dgm:cxn modelId="{DE03D9F5-8BBB-432A-BAA0-C747C8DC7605}" type="presOf" srcId="{5CC57738-DE77-4BBC-A3D2-CB9B517B7C51}" destId="{A596367D-2B91-4686-9032-A587BB631778}" srcOrd="1" destOrd="0" presId="urn:microsoft.com/office/officeart/2005/8/layout/hProcess4"/>
    <dgm:cxn modelId="{28AA39F8-67B8-4992-97DF-DE710C1BBCD5}" type="presOf" srcId="{E564D0FD-908E-47B1-A2EA-2BBBE88185EC}" destId="{A78B603D-A14C-44A3-9669-0BD903CDE9A3}" srcOrd="0" destOrd="0" presId="urn:microsoft.com/office/officeart/2005/8/layout/hProcess4"/>
    <dgm:cxn modelId="{FC7966FA-1819-4F49-806B-3CDF2AE02CA5}" type="presOf" srcId="{A973402A-84EE-4B63-A56C-B4861BCC4BE9}" destId="{DC2DF463-840D-4791-B84E-5E1BD8F0EA83}" srcOrd="0" destOrd="0" presId="urn:microsoft.com/office/officeart/2005/8/layout/hProcess4"/>
    <dgm:cxn modelId="{294F710E-5ACC-4178-8D7A-18C8101393C9}" type="presParOf" srcId="{B9B5F32B-8F77-46F1-AE47-BAB1342FA9CA}" destId="{C67758A5-4FA2-4979-955A-7B8DB037D260}" srcOrd="0" destOrd="0" presId="urn:microsoft.com/office/officeart/2005/8/layout/hProcess4"/>
    <dgm:cxn modelId="{80741D0A-9FC4-4C8E-B0C8-4F03BADF85A9}" type="presParOf" srcId="{B9B5F32B-8F77-46F1-AE47-BAB1342FA9CA}" destId="{F504F8DF-A685-4753-8BF7-70D8A89C387E}" srcOrd="1" destOrd="0" presId="urn:microsoft.com/office/officeart/2005/8/layout/hProcess4"/>
    <dgm:cxn modelId="{00C9FBCB-A393-4CB1-8CC5-B0AA22D7C090}" type="presParOf" srcId="{B9B5F32B-8F77-46F1-AE47-BAB1342FA9CA}" destId="{3B64258F-7B91-4636-A626-203EFD371F8F}" srcOrd="2" destOrd="0" presId="urn:microsoft.com/office/officeart/2005/8/layout/hProcess4"/>
    <dgm:cxn modelId="{55CFF73D-AD04-4FE3-9AE2-A7A1BF69B913}" type="presParOf" srcId="{3B64258F-7B91-4636-A626-203EFD371F8F}" destId="{ABDD476A-F122-43F5-8ED7-98AE5EE2BF97}" srcOrd="0" destOrd="0" presId="urn:microsoft.com/office/officeart/2005/8/layout/hProcess4"/>
    <dgm:cxn modelId="{E0F3569D-E5BE-4F8B-A5E5-35CE865CCEA1}" type="presParOf" srcId="{ABDD476A-F122-43F5-8ED7-98AE5EE2BF97}" destId="{8C867048-95DA-44E7-BB7C-0EB5FBF122D3}" srcOrd="0" destOrd="0" presId="urn:microsoft.com/office/officeart/2005/8/layout/hProcess4"/>
    <dgm:cxn modelId="{188D2E72-5577-4248-BFE2-50F75F80FA99}" type="presParOf" srcId="{ABDD476A-F122-43F5-8ED7-98AE5EE2BF97}" destId="{F30E5654-6F25-4D25-86DB-F188E4EB67E3}" srcOrd="1" destOrd="0" presId="urn:microsoft.com/office/officeart/2005/8/layout/hProcess4"/>
    <dgm:cxn modelId="{120F8A8A-B190-457E-B6CF-C50D21D01D87}" type="presParOf" srcId="{ABDD476A-F122-43F5-8ED7-98AE5EE2BF97}" destId="{7D09541A-61D9-4600-BD34-3F16F08E4041}" srcOrd="2" destOrd="0" presId="urn:microsoft.com/office/officeart/2005/8/layout/hProcess4"/>
    <dgm:cxn modelId="{EDC88638-9CC1-4FF5-BDAE-9D75F514A83B}" type="presParOf" srcId="{ABDD476A-F122-43F5-8ED7-98AE5EE2BF97}" destId="{FC2BDCE2-DCEF-4A2E-888A-416CDC33CAAE}" srcOrd="3" destOrd="0" presId="urn:microsoft.com/office/officeart/2005/8/layout/hProcess4"/>
    <dgm:cxn modelId="{9468DF4E-31C1-4F65-AA36-BAE5DD379ED2}" type="presParOf" srcId="{ABDD476A-F122-43F5-8ED7-98AE5EE2BF97}" destId="{EDDEC2B4-B053-45C4-95C4-8A2A919BB7E6}" srcOrd="4" destOrd="0" presId="urn:microsoft.com/office/officeart/2005/8/layout/hProcess4"/>
    <dgm:cxn modelId="{94F267E6-516B-4606-898C-94D0800DFD23}" type="presParOf" srcId="{3B64258F-7B91-4636-A626-203EFD371F8F}" destId="{55556ED9-D8EB-46A8-BC6B-40200046E2EE}" srcOrd="1" destOrd="0" presId="urn:microsoft.com/office/officeart/2005/8/layout/hProcess4"/>
    <dgm:cxn modelId="{E17C95B9-3377-4BF1-8493-60A9A32CE7EC}" type="presParOf" srcId="{3B64258F-7B91-4636-A626-203EFD371F8F}" destId="{18FDF022-2CB6-4BB0-B7C4-BC7C26AEF39E}" srcOrd="2" destOrd="0" presId="urn:microsoft.com/office/officeart/2005/8/layout/hProcess4"/>
    <dgm:cxn modelId="{E16CFE9B-9605-42B2-BECB-9472645239F4}" type="presParOf" srcId="{18FDF022-2CB6-4BB0-B7C4-BC7C26AEF39E}" destId="{67B98288-C614-43EF-9629-4239B4E04EBE}" srcOrd="0" destOrd="0" presId="urn:microsoft.com/office/officeart/2005/8/layout/hProcess4"/>
    <dgm:cxn modelId="{0FEBAF34-C0D8-44A5-8E25-B8F85871890F}" type="presParOf" srcId="{18FDF022-2CB6-4BB0-B7C4-BC7C26AEF39E}" destId="{A78B603D-A14C-44A3-9669-0BD903CDE9A3}" srcOrd="1" destOrd="0" presId="urn:microsoft.com/office/officeart/2005/8/layout/hProcess4"/>
    <dgm:cxn modelId="{331C3146-BAC2-4A9B-88DD-89FFD8058AAE}" type="presParOf" srcId="{18FDF022-2CB6-4BB0-B7C4-BC7C26AEF39E}" destId="{E4AEDC2F-CEB6-4B93-90EE-DA6FF7B18151}" srcOrd="2" destOrd="0" presId="urn:microsoft.com/office/officeart/2005/8/layout/hProcess4"/>
    <dgm:cxn modelId="{7E4AB7CD-B14F-4BF8-9451-BFA5100E527B}" type="presParOf" srcId="{18FDF022-2CB6-4BB0-B7C4-BC7C26AEF39E}" destId="{DC2DF463-840D-4791-B84E-5E1BD8F0EA83}" srcOrd="3" destOrd="0" presId="urn:microsoft.com/office/officeart/2005/8/layout/hProcess4"/>
    <dgm:cxn modelId="{6B21E016-B76D-4806-A046-71E6309680A8}" type="presParOf" srcId="{18FDF022-2CB6-4BB0-B7C4-BC7C26AEF39E}" destId="{80AA3B9D-9C7D-4D73-BA94-F25B6EA0EA67}" srcOrd="4" destOrd="0" presId="urn:microsoft.com/office/officeart/2005/8/layout/hProcess4"/>
    <dgm:cxn modelId="{D1F2C332-3E6E-4705-92D2-B848F3C0047E}" type="presParOf" srcId="{3B64258F-7B91-4636-A626-203EFD371F8F}" destId="{019EAEEA-2C24-4E66-AE14-F994D3679AB1}" srcOrd="3" destOrd="0" presId="urn:microsoft.com/office/officeart/2005/8/layout/hProcess4"/>
    <dgm:cxn modelId="{F84BF88E-4999-4964-BE3E-6107FD9E581A}" type="presParOf" srcId="{3B64258F-7B91-4636-A626-203EFD371F8F}" destId="{89425351-B49C-4702-9BEE-4238D40773F8}" srcOrd="4" destOrd="0" presId="urn:microsoft.com/office/officeart/2005/8/layout/hProcess4"/>
    <dgm:cxn modelId="{5E32A322-4A93-4219-95C2-308457AFC9E9}" type="presParOf" srcId="{89425351-B49C-4702-9BEE-4238D40773F8}" destId="{57B88A31-945D-465E-949D-090685E6B2FD}" srcOrd="0" destOrd="0" presId="urn:microsoft.com/office/officeart/2005/8/layout/hProcess4"/>
    <dgm:cxn modelId="{4B3D6E78-75E3-48BF-A175-0F84C0B89B9D}" type="presParOf" srcId="{89425351-B49C-4702-9BEE-4238D40773F8}" destId="{21669099-79D2-4904-9B40-D77339A4AA45}" srcOrd="1" destOrd="0" presId="urn:microsoft.com/office/officeart/2005/8/layout/hProcess4"/>
    <dgm:cxn modelId="{A46A6EEC-A03C-4E6A-A618-7EA900A9A370}" type="presParOf" srcId="{89425351-B49C-4702-9BEE-4238D40773F8}" destId="{3022AD7C-0F36-47A7-A6F7-808F656CDFD3}" srcOrd="2" destOrd="0" presId="urn:microsoft.com/office/officeart/2005/8/layout/hProcess4"/>
    <dgm:cxn modelId="{544A6548-2BA2-4B95-B260-56873C5F18A6}" type="presParOf" srcId="{89425351-B49C-4702-9BEE-4238D40773F8}" destId="{F373BBD2-CA67-4714-92BC-5DA038C22422}" srcOrd="3" destOrd="0" presId="urn:microsoft.com/office/officeart/2005/8/layout/hProcess4"/>
    <dgm:cxn modelId="{9688A7AB-F2EC-4CD4-9DAB-33FAA6DD4CE6}" type="presParOf" srcId="{89425351-B49C-4702-9BEE-4238D40773F8}" destId="{BAB0B7D6-D4CF-4CF6-A6B5-BEDBEB62E43C}" srcOrd="4" destOrd="0" presId="urn:microsoft.com/office/officeart/2005/8/layout/hProcess4"/>
    <dgm:cxn modelId="{8F36F589-3303-4960-B163-1B944986FF51}" type="presParOf" srcId="{3B64258F-7B91-4636-A626-203EFD371F8F}" destId="{ADCD223B-C7A6-4A41-A507-C06A4A53FD48}" srcOrd="5" destOrd="0" presId="urn:microsoft.com/office/officeart/2005/8/layout/hProcess4"/>
    <dgm:cxn modelId="{50BFFCD9-2201-4785-8283-BB77F2E8E847}" type="presParOf" srcId="{3B64258F-7B91-4636-A626-203EFD371F8F}" destId="{7EEAA127-8060-42A6-8868-66A637E2F997}" srcOrd="6" destOrd="0" presId="urn:microsoft.com/office/officeart/2005/8/layout/hProcess4"/>
    <dgm:cxn modelId="{0E1F4570-ACC5-4E10-9659-66D9FE143529}" type="presParOf" srcId="{7EEAA127-8060-42A6-8868-66A637E2F997}" destId="{F4D35B2E-B78F-4EDE-9752-596BDD826447}" srcOrd="0" destOrd="0" presId="urn:microsoft.com/office/officeart/2005/8/layout/hProcess4"/>
    <dgm:cxn modelId="{D65F1DC1-F679-42EB-A555-4AE05D3EA3D0}" type="presParOf" srcId="{7EEAA127-8060-42A6-8868-66A637E2F997}" destId="{380F70C8-D5BB-49B4-80B5-6994640BC420}" srcOrd="1" destOrd="0" presId="urn:microsoft.com/office/officeart/2005/8/layout/hProcess4"/>
    <dgm:cxn modelId="{D73794E3-1BFE-4CAD-8DEC-239EB06D72F0}" type="presParOf" srcId="{7EEAA127-8060-42A6-8868-66A637E2F997}" destId="{A596367D-2B91-4686-9032-A587BB631778}" srcOrd="2" destOrd="0" presId="urn:microsoft.com/office/officeart/2005/8/layout/hProcess4"/>
    <dgm:cxn modelId="{37D13ED8-CA3B-44F4-8CCA-7D59B79D41B4}" type="presParOf" srcId="{7EEAA127-8060-42A6-8868-66A637E2F997}" destId="{EA502691-EE0B-470C-8EFF-DDC6090B6904}" srcOrd="3" destOrd="0" presId="urn:microsoft.com/office/officeart/2005/8/layout/hProcess4"/>
    <dgm:cxn modelId="{38A9FC67-7BBA-4F27-9DE9-18481CB75EBA}" type="presParOf" srcId="{7EEAA127-8060-42A6-8868-66A637E2F997}" destId="{1155B4A3-619E-411E-910E-275D91E16E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0C3A9-3AA8-4762-AC20-E24F505F7D20}">
      <dsp:nvSpPr>
        <dsp:cNvPr id="0" name=""/>
        <dsp:cNvSpPr/>
      </dsp:nvSpPr>
      <dsp:spPr>
        <a:xfrm rot="5400000">
          <a:off x="-373702" y="377572"/>
          <a:ext cx="2491353" cy="17439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Charles Darwin </a:t>
          </a:r>
          <a:endParaRPr lang="es-MX" sz="2700" kern="1200"/>
        </a:p>
      </dsp:txBody>
      <dsp:txXfrm rot="-5400000">
        <a:off x="2" y="875843"/>
        <a:ext cx="1743947" cy="747406"/>
      </dsp:txXfrm>
    </dsp:sp>
    <dsp:sp modelId="{52878ED3-167B-4B01-BF15-9BAE9304AA15}">
      <dsp:nvSpPr>
        <dsp:cNvPr id="0" name=""/>
        <dsp:cNvSpPr/>
      </dsp:nvSpPr>
      <dsp:spPr>
        <a:xfrm rot="5400000">
          <a:off x="3079053" y="-1331237"/>
          <a:ext cx="1619379" cy="4289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>
              <a:latin typeface="Arial"/>
            </a:rPr>
            <a:t>En los 50's</a:t>
          </a:r>
          <a:r>
            <a:rPr lang="es-CO" sz="1500" kern="1200"/>
            <a:t> su teoría evolutiva logró llamar la atención de todo el mundo</a:t>
          </a:r>
          <a:r>
            <a:rPr lang="es-CO" sz="1500" kern="1200">
              <a:latin typeface="Arial"/>
            </a:rPr>
            <a:t>.</a:t>
          </a:r>
          <a:endParaRPr lang="es-MX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>
              <a:latin typeface="Arial"/>
            </a:rPr>
            <a:t>El principio</a:t>
          </a:r>
          <a:r>
            <a:rPr lang="es-CO" sz="1500" kern="1200"/>
            <a:t> de supervivencia del más fuerte es intrínsecamente un método de </a:t>
          </a:r>
          <a:r>
            <a:rPr lang="es-CO" sz="1500" b="1" kern="1200">
              <a:solidFill>
                <a:schemeClr val="accent5">
                  <a:lumMod val="75000"/>
                </a:schemeClr>
              </a:solidFill>
            </a:rPr>
            <a:t>búsqueda y optimización</a:t>
          </a:r>
          <a:r>
            <a:rPr lang="es-CO" sz="1500" b="1" kern="1200"/>
            <a:t>.</a:t>
          </a:r>
          <a:r>
            <a:rPr lang="es-CO" sz="1500" kern="1200"/>
            <a:t> </a:t>
          </a:r>
          <a:r>
            <a:rPr lang="es-CO" sz="1500" b="0" kern="1200">
              <a:latin typeface="Arial"/>
            </a:rPr>
            <a:t>Este</a:t>
          </a:r>
          <a:r>
            <a:rPr lang="es-CO" sz="1500" kern="1200"/>
            <a:t> método se ha tomado como punto de partida para la </a:t>
          </a:r>
          <a:r>
            <a:rPr lang="es-CO" sz="1500" b="1" kern="1200">
              <a:solidFill>
                <a:schemeClr val="accent5">
                  <a:lumMod val="75000"/>
                </a:schemeClr>
              </a:solidFill>
            </a:rPr>
            <a:t>computación evolutiva.</a:t>
          </a:r>
          <a:r>
            <a:rPr lang="es-CO" sz="1500" kern="1200">
              <a:latin typeface="Arial"/>
            </a:rPr>
            <a:t> </a:t>
          </a:r>
        </a:p>
      </dsp:txBody>
      <dsp:txXfrm rot="-5400000">
        <a:off x="1743947" y="82921"/>
        <a:ext cx="4210540" cy="1461275"/>
      </dsp:txXfrm>
    </dsp:sp>
    <dsp:sp modelId="{09BECC10-3052-4CC9-AA39-6F50F5579657}">
      <dsp:nvSpPr>
        <dsp:cNvPr id="0" name=""/>
        <dsp:cNvSpPr/>
      </dsp:nvSpPr>
      <dsp:spPr>
        <a:xfrm rot="5400000">
          <a:off x="-373702" y="2585391"/>
          <a:ext cx="2491353" cy="17439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Holland</a:t>
          </a:r>
          <a:endParaRPr lang="es-MX" sz="2700" kern="1200"/>
        </a:p>
      </dsp:txBody>
      <dsp:txXfrm rot="-5400000">
        <a:off x="2" y="3083662"/>
        <a:ext cx="1743947" cy="747406"/>
      </dsp:txXfrm>
    </dsp:sp>
    <dsp:sp modelId="{2916824F-5A5D-4098-9DA1-AB34EDD40E47}">
      <dsp:nvSpPr>
        <dsp:cNvPr id="0" name=""/>
        <dsp:cNvSpPr/>
      </dsp:nvSpPr>
      <dsp:spPr>
        <a:xfrm rot="5400000">
          <a:off x="3079053" y="876582"/>
          <a:ext cx="1619379" cy="4289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>
              <a:latin typeface="Arial"/>
            </a:rPr>
            <a:t>En 1975, desarrollo </a:t>
          </a:r>
          <a:r>
            <a:rPr lang="es-CO" sz="1500" kern="1200"/>
            <a:t>el concepto de </a:t>
          </a:r>
          <a:r>
            <a:rPr lang="es-CO" sz="1500" b="1" kern="1200">
              <a:solidFill>
                <a:schemeClr val="accent5">
                  <a:lumMod val="75000"/>
                </a:schemeClr>
              </a:solidFill>
            </a:rPr>
            <a:t>adaptación en naturaleza artificia</a:t>
          </a:r>
          <a:r>
            <a:rPr lang="es-CO" sz="1500" kern="1200">
              <a:solidFill>
                <a:schemeClr val="accent5">
                  <a:lumMod val="75000"/>
                </a:schemeClr>
              </a:solidFill>
            </a:rPr>
            <a:t>l</a:t>
          </a:r>
          <a:r>
            <a:rPr lang="es-CO" sz="1500" kern="1200"/>
            <a:t>, en donde detallo como aplicar los principios de la evolución natural a problemas de optimización y con esto construyó los primeros algoritmos genéticos (AG</a:t>
          </a:r>
          <a:r>
            <a:rPr lang="es-CO" sz="1500" kern="1200">
              <a:latin typeface="Arial"/>
            </a:rPr>
            <a:t>).</a:t>
          </a:r>
          <a:endParaRPr lang="es-MX" sz="1500" kern="1200"/>
        </a:p>
      </dsp:txBody>
      <dsp:txXfrm rot="-5400000">
        <a:off x="1743947" y="2290740"/>
        <a:ext cx="4210540" cy="1461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E5654-6F25-4D25-86DB-F188E4EB67E3}">
      <dsp:nvSpPr>
        <dsp:cNvPr id="0" name=""/>
        <dsp:cNvSpPr/>
      </dsp:nvSpPr>
      <dsp:spPr>
        <a:xfrm>
          <a:off x="2426" y="2337489"/>
          <a:ext cx="1553256" cy="1281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>
              <a:latin typeface="Arial"/>
            </a:rPr>
            <a:t>Aleatoria</a:t>
          </a:r>
          <a:r>
            <a:rPr lang="es-CO" sz="1100" kern="1200"/>
            <a:t> en base a una probabilidad relacionada con la aptitud</a:t>
          </a:r>
          <a:r>
            <a:rPr lang="es-CO" sz="1100" kern="1200">
              <a:latin typeface="Arial"/>
            </a:rPr>
            <a:t>.</a:t>
          </a:r>
          <a:endParaRPr lang="es-MX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>
              <a:latin typeface="Arial"/>
            </a:rPr>
            <a:t>Mejores individuos.</a:t>
          </a:r>
          <a:endParaRPr lang="es-MX" sz="1100" kern="1200"/>
        </a:p>
      </dsp:txBody>
      <dsp:txXfrm>
        <a:off x="31908" y="2366971"/>
        <a:ext cx="1494292" cy="947623"/>
      </dsp:txXfrm>
    </dsp:sp>
    <dsp:sp modelId="{55556ED9-D8EB-46A8-BC6B-40200046E2EE}">
      <dsp:nvSpPr>
        <dsp:cNvPr id="0" name=""/>
        <dsp:cNvSpPr/>
      </dsp:nvSpPr>
      <dsp:spPr>
        <a:xfrm>
          <a:off x="904049" y="2745809"/>
          <a:ext cx="1560497" cy="1560497"/>
        </a:xfrm>
        <a:prstGeom prst="leftCircularArrow">
          <a:avLst>
            <a:gd name="adj1" fmla="val 2184"/>
            <a:gd name="adj2" fmla="val 262795"/>
            <a:gd name="adj3" fmla="val 2038305"/>
            <a:gd name="adj4" fmla="val 9024489"/>
            <a:gd name="adj5" fmla="val 25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DCE2-DCEF-4A2E-888A-416CDC33CAAE}">
      <dsp:nvSpPr>
        <dsp:cNvPr id="0" name=""/>
        <dsp:cNvSpPr/>
      </dsp:nvSpPr>
      <dsp:spPr>
        <a:xfrm>
          <a:off x="347594" y="3344076"/>
          <a:ext cx="1380672" cy="549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>
              <a:latin typeface="Arial"/>
            </a:rPr>
            <a:t>Selección</a:t>
          </a:r>
          <a:endParaRPr lang="es-MX" sz="1600" kern="1200"/>
        </a:p>
      </dsp:txBody>
      <dsp:txXfrm>
        <a:off x="363675" y="3360157"/>
        <a:ext cx="1348510" cy="516885"/>
      </dsp:txXfrm>
    </dsp:sp>
    <dsp:sp modelId="{A78B603D-A14C-44A3-9669-0BD903CDE9A3}">
      <dsp:nvSpPr>
        <dsp:cNvPr id="0" name=""/>
        <dsp:cNvSpPr/>
      </dsp:nvSpPr>
      <dsp:spPr>
        <a:xfrm>
          <a:off x="1890577" y="2337489"/>
          <a:ext cx="1553256" cy="1281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>
              <a:latin typeface="Arial"/>
            </a:rPr>
            <a:t>Individuos</a:t>
          </a:r>
          <a:r>
            <a:rPr lang="es-CO" sz="1100" kern="1200"/>
            <a:t> </a:t>
          </a:r>
          <a:r>
            <a:rPr lang="es-CO" sz="1100" kern="1200">
              <a:latin typeface="Arial"/>
            </a:rPr>
            <a:t>seleccionados crían</a:t>
          </a:r>
          <a:r>
            <a:rPr lang="es-CO" sz="1100" kern="1200"/>
            <a:t> a sus descendientes.</a:t>
          </a:r>
          <a:endParaRPr lang="es-MX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>
              <a:latin typeface="Arial"/>
            </a:rPr>
            <a:t>Recombinación y Mutación</a:t>
          </a:r>
          <a:endParaRPr lang="es-MX" sz="1100" kern="1200"/>
        </a:p>
      </dsp:txBody>
      <dsp:txXfrm>
        <a:off x="1920059" y="2641495"/>
        <a:ext cx="1494292" cy="947623"/>
      </dsp:txXfrm>
    </dsp:sp>
    <dsp:sp modelId="{019EAEEA-2C24-4E66-AE14-F994D3679AB1}">
      <dsp:nvSpPr>
        <dsp:cNvPr id="0" name=""/>
        <dsp:cNvSpPr/>
      </dsp:nvSpPr>
      <dsp:spPr>
        <a:xfrm>
          <a:off x="2779257" y="1599551"/>
          <a:ext cx="1758969" cy="1758969"/>
        </a:xfrm>
        <a:prstGeom prst="circularArrow">
          <a:avLst>
            <a:gd name="adj1" fmla="val 1938"/>
            <a:gd name="adj2" fmla="val 231830"/>
            <a:gd name="adj3" fmla="val 19592659"/>
            <a:gd name="adj4" fmla="val 12575511"/>
            <a:gd name="adj5" fmla="val 22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DF463-840D-4791-B84E-5E1BD8F0EA83}">
      <dsp:nvSpPr>
        <dsp:cNvPr id="0" name=""/>
        <dsp:cNvSpPr/>
      </dsp:nvSpPr>
      <dsp:spPr>
        <a:xfrm>
          <a:off x="2235745" y="2062965"/>
          <a:ext cx="1380672" cy="549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>
              <a:latin typeface="Arial"/>
            </a:rPr>
            <a:t>Reproducción</a:t>
          </a:r>
          <a:endParaRPr lang="es-MX" sz="1600" kern="1200"/>
        </a:p>
      </dsp:txBody>
      <dsp:txXfrm>
        <a:off x="2251826" y="2079046"/>
        <a:ext cx="1348510" cy="516885"/>
      </dsp:txXfrm>
    </dsp:sp>
    <dsp:sp modelId="{21669099-79D2-4904-9B40-D77339A4AA45}">
      <dsp:nvSpPr>
        <dsp:cNvPr id="0" name=""/>
        <dsp:cNvSpPr/>
      </dsp:nvSpPr>
      <dsp:spPr>
        <a:xfrm>
          <a:off x="3778728" y="2337489"/>
          <a:ext cx="1553256" cy="1281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>
              <a:latin typeface="Arial"/>
            </a:rPr>
            <a:t>Nuevos</a:t>
          </a:r>
          <a:r>
            <a:rPr lang="es-CO" sz="1100" kern="1200"/>
            <a:t> cromosomas por mutación o recombinación</a:t>
          </a:r>
          <a:r>
            <a:rPr lang="es-CO" sz="1100" kern="1200">
              <a:latin typeface="Arial"/>
            </a:rPr>
            <a:t>.</a:t>
          </a:r>
          <a:endParaRPr lang="es-MX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>
              <a:latin typeface="Arial"/>
            </a:rPr>
            <a:t> Probar</a:t>
          </a:r>
          <a:r>
            <a:rPr lang="es-CO" sz="1100" kern="1200"/>
            <a:t> </a:t>
          </a:r>
          <a:r>
            <a:rPr lang="es-CO" sz="1100" kern="1200">
              <a:latin typeface="Arial"/>
            </a:rPr>
            <a:t>a los nuevos cromosomas</a:t>
          </a:r>
          <a:r>
            <a:rPr lang="es-CO" sz="1100" kern="1200"/>
            <a:t>.</a:t>
          </a:r>
          <a:endParaRPr lang="es-MX" sz="1100" kern="1200"/>
        </a:p>
      </dsp:txBody>
      <dsp:txXfrm>
        <a:off x="3808210" y="2366971"/>
        <a:ext cx="1494292" cy="947623"/>
      </dsp:txXfrm>
    </dsp:sp>
    <dsp:sp modelId="{ADCD223B-C7A6-4A41-A507-C06A4A53FD48}">
      <dsp:nvSpPr>
        <dsp:cNvPr id="0" name=""/>
        <dsp:cNvSpPr/>
      </dsp:nvSpPr>
      <dsp:spPr>
        <a:xfrm>
          <a:off x="4680352" y="2745809"/>
          <a:ext cx="1560497" cy="1560497"/>
        </a:xfrm>
        <a:prstGeom prst="leftCircularArrow">
          <a:avLst>
            <a:gd name="adj1" fmla="val 2184"/>
            <a:gd name="adj2" fmla="val 262795"/>
            <a:gd name="adj3" fmla="val 2038305"/>
            <a:gd name="adj4" fmla="val 9024489"/>
            <a:gd name="adj5" fmla="val 25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3BBD2-CA67-4714-92BC-5DA038C22422}">
      <dsp:nvSpPr>
        <dsp:cNvPr id="0" name=""/>
        <dsp:cNvSpPr/>
      </dsp:nvSpPr>
      <dsp:spPr>
        <a:xfrm>
          <a:off x="4123896" y="3344076"/>
          <a:ext cx="1380672" cy="549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>
              <a:latin typeface="Arial"/>
            </a:rPr>
            <a:t>Evaluación</a:t>
          </a:r>
          <a:endParaRPr lang="es-MX" sz="1600" kern="1200"/>
        </a:p>
      </dsp:txBody>
      <dsp:txXfrm>
        <a:off x="4139977" y="3360157"/>
        <a:ext cx="1348510" cy="516885"/>
      </dsp:txXfrm>
    </dsp:sp>
    <dsp:sp modelId="{380F70C8-D5BB-49B4-80B5-6994640BC420}">
      <dsp:nvSpPr>
        <dsp:cNvPr id="0" name=""/>
        <dsp:cNvSpPr/>
      </dsp:nvSpPr>
      <dsp:spPr>
        <a:xfrm>
          <a:off x="5666879" y="2337489"/>
          <a:ext cx="1553256" cy="1281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>
              <a:latin typeface="Arial"/>
            </a:rPr>
            <a:t>Sustitución</a:t>
          </a:r>
          <a:r>
            <a:rPr lang="es-CO" sz="1100" kern="1200"/>
            <a:t> de los nuevos cromosomas por la población antigua</a:t>
          </a:r>
          <a:endParaRPr lang="es-MX" sz="1100" kern="1200">
            <a:latin typeface="Arial"/>
          </a:endParaRPr>
        </a:p>
      </dsp:txBody>
      <dsp:txXfrm>
        <a:off x="5696361" y="2641495"/>
        <a:ext cx="1494292" cy="947623"/>
      </dsp:txXfrm>
    </dsp:sp>
    <dsp:sp modelId="{EA502691-EE0B-470C-8EFF-DDC6090B6904}">
      <dsp:nvSpPr>
        <dsp:cNvPr id="0" name=""/>
        <dsp:cNvSpPr/>
      </dsp:nvSpPr>
      <dsp:spPr>
        <a:xfrm>
          <a:off x="6012048" y="2062965"/>
          <a:ext cx="1380672" cy="549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>
              <a:latin typeface="Arial"/>
            </a:rPr>
            <a:t> Reemplazo</a:t>
          </a:r>
        </a:p>
      </dsp:txBody>
      <dsp:txXfrm>
        <a:off x="6028129" y="2079046"/>
        <a:ext cx="1348510" cy="51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E1573-E26A-4194-B486-704CA3EA8C92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5028-C0F4-45EA-9511-3179DBF511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31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347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48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348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8200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6302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48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93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2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660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375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925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18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750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323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40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15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5028-C0F4-45EA-9511-3179DBF51127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05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>
            <a:alpha val="68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3911600" cy="6858000"/>
          </a:xfrm>
          <a:prstGeom prst="rect">
            <a:avLst/>
          </a:prstGeom>
          <a:solidFill>
            <a:srgbClr val="00467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Shape 11"/>
          <p:cNvSpPr/>
          <p:nvPr/>
        </p:nvSpPr>
        <p:spPr>
          <a:xfrm>
            <a:off x="3911600" y="0"/>
            <a:ext cx="8280400" cy="6858000"/>
          </a:xfrm>
          <a:prstGeom prst="rect">
            <a:avLst/>
          </a:prstGeom>
          <a:solidFill>
            <a:srgbClr val="FFA800">
              <a:alpha val="854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905767" y="3671800"/>
            <a:ext cx="6538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5087787" y="5445200"/>
            <a:ext cx="5856000" cy="0"/>
          </a:xfrm>
          <a:prstGeom prst="straightConnector1">
            <a:avLst/>
          </a:prstGeom>
          <a:noFill/>
          <a:ln w="38100" cap="flat" cmpd="sng">
            <a:solidFill>
              <a:srgbClr val="00467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0" y="5774763"/>
            <a:ext cx="390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</a:t>
            </a:r>
            <a:r>
              <a:rPr lang="es-CO" sz="1600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Ingeniería de Sistemas</a:t>
            </a:r>
            <a:endParaRPr lang="es-CO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8" y="4687050"/>
            <a:ext cx="3226864" cy="1082005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-1797" y="6138092"/>
            <a:ext cx="391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</a:t>
            </a:r>
          </a:p>
        </p:txBody>
      </p:sp>
      <p:cxnSp>
        <p:nvCxnSpPr>
          <p:cNvPr id="41" name="Shape 13"/>
          <p:cNvCxnSpPr/>
          <p:nvPr/>
        </p:nvCxnSpPr>
        <p:spPr>
          <a:xfrm>
            <a:off x="0" y="4497801"/>
            <a:ext cx="3911600" cy="0"/>
          </a:xfrm>
          <a:prstGeom prst="straightConnector1">
            <a:avLst/>
          </a:prstGeom>
          <a:noFill/>
          <a:ln w="222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3"/>
          <p:cNvCxnSpPr/>
          <p:nvPr/>
        </p:nvCxnSpPr>
        <p:spPr>
          <a:xfrm>
            <a:off x="-1797" y="6571496"/>
            <a:ext cx="3911600" cy="0"/>
          </a:xfrm>
          <a:prstGeom prst="straightConnector1">
            <a:avLst/>
          </a:prstGeom>
          <a:noFill/>
          <a:ln w="222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Rectángulo 22"/>
          <p:cNvSpPr/>
          <p:nvPr/>
        </p:nvSpPr>
        <p:spPr>
          <a:xfrm>
            <a:off x="0" y="614994"/>
            <a:ext cx="3911600" cy="712099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25" name="Shape 13"/>
          <p:cNvCxnSpPr/>
          <p:nvPr/>
        </p:nvCxnSpPr>
        <p:spPr>
          <a:xfrm>
            <a:off x="0" y="1269979"/>
            <a:ext cx="3911600" cy="0"/>
          </a:xfrm>
          <a:prstGeom prst="straightConnector1">
            <a:avLst/>
          </a:prstGeom>
          <a:noFill/>
          <a:ln w="22225" cap="flat" cmpd="sng">
            <a:solidFill>
              <a:srgbClr val="00467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13"/>
          <p:cNvCxnSpPr/>
          <p:nvPr/>
        </p:nvCxnSpPr>
        <p:spPr>
          <a:xfrm>
            <a:off x="-1797" y="653189"/>
            <a:ext cx="3911600" cy="0"/>
          </a:xfrm>
          <a:prstGeom prst="straightConnector1">
            <a:avLst/>
          </a:prstGeom>
          <a:noFill/>
          <a:ln w="22225" cap="flat" cmpd="sng">
            <a:solidFill>
              <a:srgbClr val="00467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13"/>
          <p:cNvCxnSpPr/>
          <p:nvPr/>
        </p:nvCxnSpPr>
        <p:spPr>
          <a:xfrm>
            <a:off x="-1797" y="4431268"/>
            <a:ext cx="3911600" cy="0"/>
          </a:xfrm>
          <a:prstGeom prst="straightConnector1">
            <a:avLst/>
          </a:prstGeom>
          <a:noFill/>
          <a:ln w="222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13"/>
          <p:cNvCxnSpPr/>
          <p:nvPr/>
        </p:nvCxnSpPr>
        <p:spPr>
          <a:xfrm>
            <a:off x="-1797" y="6631267"/>
            <a:ext cx="3911600" cy="0"/>
          </a:xfrm>
          <a:prstGeom prst="straightConnector1">
            <a:avLst/>
          </a:prstGeom>
          <a:noFill/>
          <a:ln w="222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90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right" preserve="1">
  <p:cSld name="1_Third - 2 columns righ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4058800" cy="6858000"/>
          </a:xfrm>
          <a:prstGeom prst="rect">
            <a:avLst/>
          </a:prstGeom>
          <a:solidFill>
            <a:srgbClr val="00467C">
              <a:alpha val="86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Shape 49"/>
          <p:cNvSpPr/>
          <p:nvPr/>
        </p:nvSpPr>
        <p:spPr>
          <a:xfrm>
            <a:off x="4058633" y="0"/>
            <a:ext cx="813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294667"/>
          </a:solidFill>
          <a:ln>
            <a:solidFill>
              <a:srgbClr val="00467C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47000" y="1053367"/>
            <a:ext cx="3630733" cy="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  <a:solidFill>
            <a:srgbClr val="FFA8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s-CO" smtClean="0"/>
              <a:pPr/>
              <a:t>‹#›</a:t>
            </a:fld>
            <a:endParaRPr lang="es-CO"/>
          </a:p>
        </p:txBody>
      </p:sp>
      <p:cxnSp>
        <p:nvCxnSpPr>
          <p:cNvPr id="55" name="Shape 55"/>
          <p:cNvCxnSpPr/>
          <p:nvPr/>
        </p:nvCxnSpPr>
        <p:spPr>
          <a:xfrm>
            <a:off x="246449" y="2026633"/>
            <a:ext cx="6032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88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hird - 2 columns lef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8133033" y="0"/>
            <a:ext cx="4058800" cy="6858000"/>
          </a:xfrm>
          <a:prstGeom prst="rect">
            <a:avLst/>
          </a:prstGeom>
          <a:solidFill>
            <a:srgbClr val="00467C">
              <a:alpha val="8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Shape 58"/>
          <p:cNvSpPr/>
          <p:nvPr/>
        </p:nvSpPr>
        <p:spPr>
          <a:xfrm flipH="1">
            <a:off x="0" y="0"/>
            <a:ext cx="8133200" cy="68580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79608" y="1061833"/>
            <a:ext cx="6958400" cy="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79108" y="2153167"/>
            <a:ext cx="3377200" cy="4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Clr>
                <a:srgbClr val="294667"/>
              </a:buClr>
              <a:buSzPts val="1400"/>
              <a:buChar char="▫"/>
              <a:defRPr sz="1867">
                <a:solidFill>
                  <a:srgbClr val="294667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867">
                <a:solidFill>
                  <a:srgbClr val="FFFFFF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867">
                <a:solidFill>
                  <a:srgbClr val="FFFFFF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867">
                <a:solidFill>
                  <a:srgbClr val="FFFFFF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867">
                <a:solidFill>
                  <a:srgbClr val="FFFFFF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867">
                <a:solidFill>
                  <a:srgbClr val="FFFFFF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867">
                <a:solidFill>
                  <a:srgbClr val="FFFFFF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867">
                <a:solidFill>
                  <a:srgbClr val="FFFFFF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867">
                <a:solidFill>
                  <a:srgbClr val="FFFFFF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160112" y="2153167"/>
            <a:ext cx="3377200" cy="4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Clr>
                <a:srgbClr val="294667"/>
              </a:buClr>
              <a:buSzPts val="1400"/>
              <a:buChar char="▫"/>
              <a:defRPr sz="1867">
                <a:solidFill>
                  <a:srgbClr val="294667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867">
                <a:solidFill>
                  <a:srgbClr val="FFFFFF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867">
                <a:solidFill>
                  <a:srgbClr val="FFFFFF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867">
                <a:solidFill>
                  <a:srgbClr val="FFFFFF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867">
                <a:solidFill>
                  <a:srgbClr val="FFFFFF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867">
                <a:solidFill>
                  <a:srgbClr val="FFFFFF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867">
                <a:solidFill>
                  <a:srgbClr val="FFFFFF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867">
                <a:solidFill>
                  <a:srgbClr val="FFFFFF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867">
                <a:solidFill>
                  <a:srgbClr val="FFFFFF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4" name="Shape 64"/>
          <p:cNvCxnSpPr/>
          <p:nvPr/>
        </p:nvCxnSpPr>
        <p:spPr>
          <a:xfrm>
            <a:off x="727057" y="2026633"/>
            <a:ext cx="6032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851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white)" type="titleOnly">
  <p:cSld name="Title only (white)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4058800" cy="68580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Shape 67"/>
          <p:cNvSpPr/>
          <p:nvPr/>
        </p:nvSpPr>
        <p:spPr>
          <a:xfrm>
            <a:off x="4058633" y="0"/>
            <a:ext cx="813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8" name="Shape 68"/>
          <p:cNvCxnSpPr/>
          <p:nvPr/>
        </p:nvCxnSpPr>
        <p:spPr>
          <a:xfrm>
            <a:off x="713189" y="2394733"/>
            <a:ext cx="6032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89873" y="1393533"/>
            <a:ext cx="2863200" cy="89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white)" type="titleOnly" preserve="1">
  <p:cSld name="1_Title only (white)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4058800" cy="6858000"/>
          </a:xfrm>
          <a:prstGeom prst="rect">
            <a:avLst/>
          </a:prstGeom>
          <a:solidFill>
            <a:srgbClr val="00467C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Shape 67"/>
          <p:cNvSpPr/>
          <p:nvPr/>
        </p:nvSpPr>
        <p:spPr>
          <a:xfrm>
            <a:off x="4058633" y="0"/>
            <a:ext cx="813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8" name="Shape 68"/>
          <p:cNvCxnSpPr/>
          <p:nvPr/>
        </p:nvCxnSpPr>
        <p:spPr>
          <a:xfrm>
            <a:off x="713189" y="2394733"/>
            <a:ext cx="6032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89873" y="1393533"/>
            <a:ext cx="2863200" cy="89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719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4058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Shape 74"/>
          <p:cNvSpPr/>
          <p:nvPr/>
        </p:nvSpPr>
        <p:spPr>
          <a:xfrm>
            <a:off x="4058633" y="0"/>
            <a:ext cx="8133200" cy="6858000"/>
          </a:xfrm>
          <a:prstGeom prst="rect">
            <a:avLst/>
          </a:prstGeom>
          <a:solidFill>
            <a:srgbClr val="00467C">
              <a:alpha val="86150"/>
            </a:srgbClr>
          </a:solidFill>
          <a:ln>
            <a:solidFill>
              <a:srgbClr val="294667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5" name="Shape 75"/>
          <p:cNvCxnSpPr/>
          <p:nvPr/>
        </p:nvCxnSpPr>
        <p:spPr>
          <a:xfrm>
            <a:off x="713189" y="2394733"/>
            <a:ext cx="603200" cy="0"/>
          </a:xfrm>
          <a:prstGeom prst="straightConnector1">
            <a:avLst/>
          </a:prstGeom>
          <a:noFill/>
          <a:ln w="28575" cap="flat" cmpd="sng">
            <a:solidFill>
              <a:srgbClr val="00467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Shape 76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89873" y="1393533"/>
            <a:ext cx="2863200" cy="89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6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 (dark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33" y="-7733"/>
            <a:ext cx="12192000" cy="6866000"/>
          </a:xfrm>
          <a:prstGeom prst="rect">
            <a:avLst/>
          </a:prstGeom>
          <a:solidFill>
            <a:srgbClr val="00467C">
              <a:alpha val="8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Shape 87"/>
          <p:cNvSpPr/>
          <p:nvPr/>
        </p:nvSpPr>
        <p:spPr>
          <a:xfrm>
            <a:off x="0" y="-7900"/>
            <a:ext cx="12192000" cy="68660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Shape 88"/>
          <p:cNvSpPr/>
          <p:nvPr/>
        </p:nvSpPr>
        <p:spPr>
          <a:xfrm>
            <a:off x="5738200" y="6142667"/>
            <a:ext cx="715600" cy="7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5738100" y="6142333"/>
            <a:ext cx="7156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bright)">
  <p:cSld name="Blank (bright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33" y="-7733"/>
            <a:ext cx="12192000" cy="68660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0" y="-7900"/>
            <a:ext cx="12192000" cy="6866000"/>
          </a:xfrm>
          <a:prstGeom prst="frame">
            <a:avLst>
              <a:gd name="adj1" fmla="val 5041"/>
            </a:avLst>
          </a:prstGeom>
          <a:solidFill>
            <a:srgbClr val="00467C"/>
          </a:solidFill>
          <a:ln>
            <a:solidFill>
              <a:srgbClr val="00467C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5738200" y="6142667"/>
            <a:ext cx="715600" cy="7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5738100" y="6142333"/>
            <a:ext cx="7156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hite)">
  <p:cSld name="Blank (white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-7900"/>
            <a:ext cx="12192000" cy="68660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5738200" y="6142667"/>
            <a:ext cx="715600" cy="7156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738200" y="6156632"/>
            <a:ext cx="715600" cy="715600"/>
          </a:xfrm>
          <a:prstGeom prst="rect">
            <a:avLst/>
          </a:prstGeom>
          <a:solidFill>
            <a:srgbClr val="00467C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9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Shape 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94000" y="3001433"/>
            <a:ext cx="490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694000" y="4802733"/>
            <a:ext cx="49000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867">
                <a:solidFill>
                  <a:srgbClr val="29466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867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867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867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867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867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867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867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867">
                <a:solidFill>
                  <a:srgbClr val="FFA8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156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2" name="Shape 22"/>
          <p:cNvCxnSpPr/>
          <p:nvPr/>
        </p:nvCxnSpPr>
        <p:spPr>
          <a:xfrm>
            <a:off x="6849020" y="4648200"/>
            <a:ext cx="6032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318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1_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33" y="-7733"/>
            <a:ext cx="12192000" cy="6866000"/>
          </a:xfrm>
          <a:prstGeom prst="rect">
            <a:avLst/>
          </a:prstGeom>
          <a:solidFill>
            <a:srgbClr val="00467C">
              <a:alpha val="8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Shape 25"/>
          <p:cNvSpPr/>
          <p:nvPr/>
        </p:nvSpPr>
        <p:spPr>
          <a:xfrm>
            <a:off x="0" y="-7900"/>
            <a:ext cx="12192000" cy="68660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Shape 26"/>
          <p:cNvSpPr/>
          <p:nvPr/>
        </p:nvSpPr>
        <p:spPr>
          <a:xfrm>
            <a:off x="5738200" y="0"/>
            <a:ext cx="715600" cy="11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Shape 27"/>
          <p:cNvSpPr txBox="1"/>
          <p:nvPr/>
        </p:nvSpPr>
        <p:spPr>
          <a:xfrm>
            <a:off x="4791200" y="27822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294667"/>
                </a:solidFill>
              </a:rPr>
              <a:t>“</a:t>
            </a:r>
            <a:endParaRPr sz="8000" b="1">
              <a:solidFill>
                <a:srgbClr val="294667"/>
              </a:solidFill>
            </a:endParaRPr>
          </a:p>
        </p:txBody>
      </p:sp>
      <p:sp>
        <p:nvSpPr>
          <p:cNvPr id="28" name="Shape 28"/>
          <p:cNvSpPr/>
          <p:nvPr/>
        </p:nvSpPr>
        <p:spPr>
          <a:xfrm>
            <a:off x="5738200" y="6142667"/>
            <a:ext cx="715600" cy="715600"/>
          </a:xfrm>
          <a:prstGeom prst="rect">
            <a:avLst/>
          </a:prstGeom>
          <a:solidFill>
            <a:srgbClr val="294667"/>
          </a:solidFill>
          <a:ln>
            <a:solidFill>
              <a:srgbClr val="00467C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155300" y="1857767"/>
            <a:ext cx="7881600" cy="4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b="1">
                <a:solidFill>
                  <a:srgbClr val="FFFFFF"/>
                </a:solidFill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4000" b="1">
                <a:solidFill>
                  <a:srgbClr val="FFFFFF"/>
                </a:solidFill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b="1">
                <a:solidFill>
                  <a:srgbClr val="FFFFFF"/>
                </a:solidFill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4000" b="1">
                <a:solidFill>
                  <a:srgbClr val="FFFFFF"/>
                </a:solidFill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b="1">
                <a:solidFill>
                  <a:srgbClr val="FFFFFF"/>
                </a:solidFill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4000" b="1">
                <a:solidFill>
                  <a:srgbClr val="FFFFFF"/>
                </a:solidFill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b="1">
                <a:solidFill>
                  <a:srgbClr val="FFFFFF"/>
                </a:solidFill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4000" b="1">
                <a:solidFill>
                  <a:srgbClr val="FFFFFF"/>
                </a:solidFill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b="1">
                <a:solidFill>
                  <a:srgbClr val="FFFFFF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53700" y="6143300"/>
            <a:ext cx="114892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10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>
  <p:cSld name="Half - Text righ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67C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Shape 3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58967" y="924867"/>
            <a:ext cx="4923200" cy="102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658967" y="2113468"/>
            <a:ext cx="49232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36" name="Shape 36"/>
          <p:cNvCxnSpPr/>
          <p:nvPr/>
        </p:nvCxnSpPr>
        <p:spPr>
          <a:xfrm>
            <a:off x="6803716" y="2026633"/>
            <a:ext cx="6032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 preserve="1">
  <p:cSld name="1_Half - Text righ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67C">
              <a:alpha val="85880"/>
            </a:srgbClr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62967" y="924867"/>
            <a:ext cx="4923200" cy="102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62967" y="2113468"/>
            <a:ext cx="49232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>
                <a:solidFill>
                  <a:schemeClr val="bg1"/>
                </a:solidFill>
              </a:defRPr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36" name="Shape 36"/>
          <p:cNvCxnSpPr/>
          <p:nvPr/>
        </p:nvCxnSpPr>
        <p:spPr>
          <a:xfrm>
            <a:off x="707716" y="2026633"/>
            <a:ext cx="6032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04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 preserve="1">
  <p:cSld name="1_Half - Text righ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467C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Shape 33"/>
          <p:cNvSpPr/>
          <p:nvPr/>
        </p:nvSpPr>
        <p:spPr>
          <a:xfrm>
            <a:off x="-1016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44247" y="924867"/>
            <a:ext cx="4923200" cy="102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44247" y="2113468"/>
            <a:ext cx="49232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36" name="Shape 36"/>
          <p:cNvCxnSpPr/>
          <p:nvPr/>
        </p:nvCxnSpPr>
        <p:spPr>
          <a:xfrm>
            <a:off x="788996" y="2026633"/>
            <a:ext cx="6032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53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left">
  <p:cSld name="Half - Text lef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Shape 4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467C">
              <a:alpha val="8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78357" y="924867"/>
            <a:ext cx="4923200" cy="102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78357" y="2113468"/>
            <a:ext cx="49232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right" type="twoColTx">
  <p:cSld name="Third - 2 columns righ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4058800" cy="68580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Shape 49"/>
          <p:cNvSpPr/>
          <p:nvPr/>
        </p:nvSpPr>
        <p:spPr>
          <a:xfrm>
            <a:off x="4058633" y="0"/>
            <a:ext cx="813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294667"/>
          </a:solidFill>
          <a:ln>
            <a:solidFill>
              <a:srgbClr val="00467C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624267" y="1061833"/>
            <a:ext cx="6958400" cy="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623767" y="2153167"/>
            <a:ext cx="3377200" cy="4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8204771" y="2153167"/>
            <a:ext cx="3377200" cy="4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▫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8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5" name="Shape 55"/>
          <p:cNvCxnSpPr/>
          <p:nvPr/>
        </p:nvCxnSpPr>
        <p:spPr>
          <a:xfrm>
            <a:off x="4771716" y="2026633"/>
            <a:ext cx="6032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631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right" preserve="1">
  <p:cSld name="1_Third - 2 columns righ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4058800" cy="68580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Shape 49"/>
          <p:cNvSpPr/>
          <p:nvPr/>
        </p:nvSpPr>
        <p:spPr>
          <a:xfrm>
            <a:off x="4058633" y="0"/>
            <a:ext cx="813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715600" cy="715600"/>
          </a:xfrm>
          <a:prstGeom prst="rect">
            <a:avLst/>
          </a:prstGeom>
          <a:solidFill>
            <a:srgbClr val="294667"/>
          </a:solidFill>
          <a:ln>
            <a:solidFill>
              <a:srgbClr val="00467C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47000" y="1053367"/>
            <a:ext cx="3630733" cy="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5" name="Shape 55"/>
          <p:cNvCxnSpPr/>
          <p:nvPr/>
        </p:nvCxnSpPr>
        <p:spPr>
          <a:xfrm>
            <a:off x="246449" y="2026633"/>
            <a:ext cx="6032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144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733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733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733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733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733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733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733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733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05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A530C-39B7-4BA4-9E63-26CF5D45E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156" y="2766277"/>
            <a:ext cx="6679592" cy="15464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/>
              <a:t>Estimación de la dureza del concreto con algoritmos geneticos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422FFF8-BBA5-4B63-BE88-24C478FD6E91}"/>
              </a:ext>
            </a:extLst>
          </p:cNvPr>
          <p:cNvSpPr txBox="1">
            <a:spLocks/>
          </p:cNvSpPr>
          <p:nvPr/>
        </p:nvSpPr>
        <p:spPr>
          <a:xfrm>
            <a:off x="4950156" y="5532338"/>
            <a:ext cx="6679592" cy="132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48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48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48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48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48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48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48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48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48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600" b="0">
                <a:solidFill>
                  <a:srgbClr val="285D88"/>
                </a:solidFill>
              </a:rPr>
              <a:t>Oscar Eduardo Caiza C.</a:t>
            </a:r>
            <a:endParaRPr lang="en-US" sz="3200">
              <a:solidFill>
                <a:srgbClr val="285D88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600" b="0">
                <a:solidFill>
                  <a:srgbClr val="285D88"/>
                </a:solidFill>
              </a:rPr>
              <a:t>Gustavo Adolfo Colimba C.</a:t>
            </a:r>
            <a:endParaRPr lang="en-US" sz="3200">
              <a:solidFill>
                <a:srgbClr val="285D88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600" b="0">
                <a:solidFill>
                  <a:srgbClr val="285D88"/>
                </a:solidFill>
              </a:rPr>
              <a:t>Jonathan Maldonado Rodríguez</a:t>
            </a:r>
            <a:r>
              <a:rPr lang="es-ES" sz="1600" b="0" baseline="30000">
                <a:solidFill>
                  <a:srgbClr val="285D88"/>
                </a:solidFill>
              </a:rPr>
              <a:t> </a:t>
            </a:r>
            <a:endParaRPr lang="en-US" sz="3200">
              <a:solidFill>
                <a:srgbClr val="285D88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600" b="0">
                <a:solidFill>
                  <a:srgbClr val="285D88"/>
                </a:solidFill>
              </a:rPr>
              <a:t>Juan Camilo Ortiz L.</a:t>
            </a:r>
            <a:r>
              <a:rPr lang="es-ES" sz="1600" b="0" baseline="30000">
                <a:solidFill>
                  <a:srgbClr val="285D88"/>
                </a:solidFill>
              </a:rPr>
              <a:t> </a:t>
            </a:r>
            <a:endParaRPr lang="en-US" sz="3200">
              <a:solidFill>
                <a:srgbClr val="285D88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600" b="0">
                <a:solidFill>
                  <a:srgbClr val="285D88"/>
                </a:solidFill>
              </a:rPr>
              <a:t>Andrés Felipe Vargas M.</a:t>
            </a:r>
            <a:r>
              <a:rPr lang="es-ES" sz="1600" b="0" baseline="30000">
                <a:solidFill>
                  <a:srgbClr val="285D88"/>
                </a:solidFill>
              </a:rPr>
              <a:t> </a:t>
            </a:r>
            <a:endParaRPr lang="en-US" sz="3200">
              <a:solidFill>
                <a:srgbClr val="285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3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882F9E1-7546-45DF-8C10-629F41968870}"/>
              </a:ext>
            </a:extLst>
          </p:cNvPr>
          <p:cNvSpPr/>
          <p:nvPr/>
        </p:nvSpPr>
        <p:spPr>
          <a:xfrm>
            <a:off x="360512" y="353323"/>
            <a:ext cx="11458752" cy="26290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56E45A-FEA6-475A-B6F8-1A976E169975}"/>
              </a:ext>
            </a:extLst>
          </p:cNvPr>
          <p:cNvSpPr txBox="1"/>
          <p:nvPr/>
        </p:nvSpPr>
        <p:spPr>
          <a:xfrm>
            <a:off x="540589" y="342503"/>
            <a:ext cx="65495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s-MX" sz="2400" b="1">
                <a:solidFill>
                  <a:srgbClr val="002060"/>
                </a:solidFill>
                <a:latin typeface="Amasis MT Pro"/>
              </a:rPr>
              <a:t>Concreto =  estructura de Si </a:t>
            </a:r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0DF081-164E-46C2-B216-22763F913BA9}"/>
              </a:ext>
            </a:extLst>
          </p:cNvPr>
          <p:cNvSpPr txBox="1"/>
          <p:nvPr/>
        </p:nvSpPr>
        <p:spPr>
          <a:xfrm>
            <a:off x="540589" y="777073"/>
            <a:ext cx="101110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s-CO" sz="2400" b="1">
                <a:solidFill>
                  <a:srgbClr val="002060"/>
                </a:solidFill>
                <a:latin typeface="Amasis MT Pro"/>
              </a:rPr>
              <a:t>Las relajaciones de la estructura local durante las búsquedas de GA fueron realizadas por código LAMMPS</a:t>
            </a:r>
            <a:endParaRPr lang="es-MX" sz="2400" b="1">
              <a:solidFill>
                <a:srgbClr val="002060"/>
              </a:solidFill>
              <a:latin typeface="Amasis MT Pr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4E23EE-0A45-4B77-85BE-3CE99CAEEED5}"/>
              </a:ext>
            </a:extLst>
          </p:cNvPr>
          <p:cNvSpPr txBox="1"/>
          <p:nvPr/>
        </p:nvSpPr>
        <p:spPr>
          <a:xfrm>
            <a:off x="791070" y="2050514"/>
            <a:ext cx="107251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400" b="1">
                <a:solidFill>
                  <a:srgbClr val="002060"/>
                </a:solidFill>
                <a:latin typeface="Times New Roman"/>
              </a:rPr>
              <a:t>Como resultado se encontraron dos nuevas estructuras con los grupos de espacio P4_2/m y P4</a:t>
            </a:r>
            <a:endParaRPr lang="es-MX" sz="2400" b="1">
              <a:solidFill>
                <a:srgbClr val="002060"/>
              </a:solidFill>
            </a:endParaRP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DA1EBFFC-1DC3-4FD0-B7CA-1E03E4AC779C}"/>
              </a:ext>
            </a:extLst>
          </p:cNvPr>
          <p:cNvSpPr/>
          <p:nvPr/>
        </p:nvSpPr>
        <p:spPr>
          <a:xfrm>
            <a:off x="5050882" y="1667837"/>
            <a:ext cx="230038" cy="359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3">
            <a:extLst>
              <a:ext uri="{FF2B5EF4-FFF2-40B4-BE49-F238E27FC236}">
                <a16:creationId xmlns:a16="http://schemas.microsoft.com/office/drawing/2014/main" id="{9E60791B-60EF-4C31-A529-9647E3AA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53" y="27226"/>
            <a:ext cx="1167622" cy="12107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D04DF7-F7D2-44D3-8FC9-EB4811A57E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57202" y="3303556"/>
            <a:ext cx="4392930" cy="21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295" y="228653"/>
            <a:ext cx="5563797" cy="90677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err="1">
                <a:solidFill>
                  <a:srgbClr val="F0B70C"/>
                </a:solidFill>
                <a:latin typeface="Agency FB"/>
              </a:rPr>
              <a:t>Estudios</a:t>
            </a:r>
            <a:r>
              <a:rPr lang="en-US" sz="3600">
                <a:solidFill>
                  <a:srgbClr val="F0B70C"/>
                </a:solidFill>
                <a:latin typeface="Agency FB"/>
              </a:rPr>
              <a:t> </a:t>
            </a:r>
            <a:r>
              <a:rPr lang="en-US" sz="3600" err="1">
                <a:solidFill>
                  <a:srgbClr val="F0B70C"/>
                </a:solidFill>
                <a:latin typeface="Agency FB"/>
              </a:rPr>
              <a:t>Relacionados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03271724-9594-4F4B-96F8-239B3870C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53" y="55981"/>
            <a:ext cx="1167622" cy="12107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9F2CF4-65A8-412C-B08F-5E57F8C8E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10" y="2166009"/>
            <a:ext cx="10731267" cy="46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56E45A-FEA6-475A-B6F8-1A976E169975}"/>
              </a:ext>
            </a:extLst>
          </p:cNvPr>
          <p:cNvSpPr txBox="1"/>
          <p:nvPr/>
        </p:nvSpPr>
        <p:spPr>
          <a:xfrm>
            <a:off x="415671" y="464932"/>
            <a:ext cx="82567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s-MX" sz="2400" b="1">
                <a:solidFill>
                  <a:srgbClr val="002060"/>
                </a:solidFill>
                <a:latin typeface="Amasis MT Pro"/>
              </a:rPr>
              <a:t>Modelo de predicción de estructuras de proteínas.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0DF081-164E-46C2-B216-22763F913BA9}"/>
              </a:ext>
            </a:extLst>
          </p:cNvPr>
          <p:cNvSpPr txBox="1"/>
          <p:nvPr/>
        </p:nvSpPr>
        <p:spPr>
          <a:xfrm>
            <a:off x="415671" y="1065814"/>
            <a:ext cx="78898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s-CO" sz="2400" b="1">
                <a:solidFill>
                  <a:srgbClr val="002060"/>
                </a:solidFill>
                <a:latin typeface="Amasis MT Pro"/>
              </a:rPr>
              <a:t>Modelo híbrido entre algoritmos genéticos (GA), la estrategia tabú y el método de búsqueda local. </a:t>
            </a:r>
            <a:endParaRPr lang="es-MX" sz="2400" b="1">
              <a:solidFill>
                <a:srgbClr val="002060"/>
              </a:solidFill>
              <a:latin typeface="Amasis MT Pro"/>
            </a:endParaRPr>
          </a:p>
        </p:txBody>
      </p:sp>
      <p:pic>
        <p:nvPicPr>
          <p:cNvPr id="12" name="Imagen 3">
            <a:extLst>
              <a:ext uri="{FF2B5EF4-FFF2-40B4-BE49-F238E27FC236}">
                <a16:creationId xmlns:a16="http://schemas.microsoft.com/office/drawing/2014/main" id="{36522ADA-7C39-43D9-9F85-E4DFCA799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666" y="5186341"/>
            <a:ext cx="1167622" cy="12107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F768771-3A00-42D9-91B3-3E9576CAB138}"/>
              </a:ext>
            </a:extLst>
          </p:cNvPr>
          <p:cNvSpPr txBox="1"/>
          <p:nvPr/>
        </p:nvSpPr>
        <p:spPr>
          <a:xfrm>
            <a:off x="415671" y="1896811"/>
            <a:ext cx="78898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s-CO" sz="2400" b="1">
                <a:solidFill>
                  <a:srgbClr val="002060"/>
                </a:solidFill>
                <a:latin typeface="Amasis MT Pro"/>
              </a:rPr>
              <a:t>Basada en 4 algoritmos generales</a:t>
            </a:r>
            <a:endParaRPr lang="es-MX" sz="2400" b="1">
              <a:solidFill>
                <a:srgbClr val="002060"/>
              </a:solidFill>
              <a:latin typeface="Amasis MT Pro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5515C4D-907B-4428-8429-A6AF78C96A5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1707" y="2358476"/>
            <a:ext cx="5232656" cy="360622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F9DBE9-BFBA-4108-89DE-FFF27D8A04B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94442" y="2358476"/>
            <a:ext cx="6180846" cy="35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5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3">
            <a:extLst>
              <a:ext uri="{FF2B5EF4-FFF2-40B4-BE49-F238E27FC236}">
                <a16:creationId xmlns:a16="http://schemas.microsoft.com/office/drawing/2014/main" id="{36522ADA-7C39-43D9-9F85-E4DFCA799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666" y="5186341"/>
            <a:ext cx="1167622" cy="12107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833017-FE1A-455F-9BC5-A4D56D35C3C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5807" y="965518"/>
            <a:ext cx="5455481" cy="45068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B46DD7-8BB0-4EDD-9D60-779F0457366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58516" y="1709224"/>
            <a:ext cx="6327677" cy="27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9620E-9C2F-4695-B4C9-4D616400743F}"/>
              </a:ext>
            </a:extLst>
          </p:cNvPr>
          <p:cNvSpPr txBox="1">
            <a:spLocks/>
          </p:cNvSpPr>
          <p:nvPr/>
        </p:nvSpPr>
        <p:spPr>
          <a:xfrm>
            <a:off x="2756204" y="2526582"/>
            <a:ext cx="6679592" cy="1546400"/>
          </a:xfrm>
          <a:prstGeom prst="rect">
            <a:avLst/>
          </a:prstGeom>
        </p:spPr>
        <p:txBody>
          <a:bodyPr wrap="square" lIns="91440" tIns="45720" rIns="91440" bIns="4572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4100" b="1">
                <a:solidFill>
                  <a:schemeClr val="bg1"/>
                </a:solidFill>
                <a:latin typeface="Merriweather"/>
              </a:rPr>
              <a:t>Metodología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3507" y="47179"/>
            <a:ext cx="4088033" cy="671974"/>
          </a:xfr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sz="3200"/>
              <a:t>Herramientas</a:t>
            </a:r>
            <a:endParaRPr lang="es-CO"/>
          </a:p>
        </p:txBody>
      </p:sp>
      <p:pic>
        <p:nvPicPr>
          <p:cNvPr id="1026" name="Picture 2" descr="data:image/jpeg;base64,/9j/4AAQSkZJRgABAQAAAQABAAD/2wCEAAkGBxMQEhATEg8QFhUSEBgWFRMXFxcVFxAYFxYWFxUaFhUYHSghGBolGxcWIT0hJSorLjAuGB82ODMtNygtLisBCgoKDg0OGxAQGysmICYtLS0uMi8tLSstMi01Ly0vLS0tLS0tLS8tLS0tLS0tLy0tLS0tLS0tLS0tLS0tLS0tLf/AABEIAJUBUQMBIgACEQEDEQH/xAAbAAEAAgMBAQAAAAAAAAAAAAAABQYDBAcCAf/EAEsQAAIBAgIFBwgECggHAAAAAAABAgMRBCEFBhIxURMyQWFxgZEiM1JzobHB0QdCcrIUIzVTYoOSs+HwFRY0VHWTovElQ3SChMLi/8QAGwEBAAMBAQEBAAAAAAAAAAAAAAMEBQIGAQf/xAA6EQACAQIDBQQHBgYDAAAAAAAAAQIDEQQhMQUSQVFxYYGRwRMUIjKh0fAGM1KxwvEVNEJykuEkYoL/2gAMAwEAAhEDEQA/AO4gAAAAAGOrVjFXlKKXFtL3nPNYtaKtWrKjh5SjFScFsc+q72yazSvuS/2gNLaMxNG0sRTqLayUpNS7rpuxbhhW7bztfhxKk8WlfdV7ceB1j+lsP/eaH+ZD5n2GlKEnZYii3wVSL+JxKTMUmSepR5sj9cf4Tvyd9x9ODYLSVWg1KlVnBrg8u+O596Oo6mazfhsZRmkq1NJyS3Si/rJdGeTXZxIKuGlTV73RPSxMZu1rMtAAK5YAAAAAAAAAAAAAAAAAAAAAAAAAAAAAAAAAAAAAAAAAAAAAAAAAAAB5nufYJSS3tI8SrRaflx3cUfD6ck1Xx8MPiaVSrzVdN2vsbSa2rd/vLbrtp3Dzws6cKtOpObjZRals2lGTba3biG/qJU/vWH8X8jy9Qqv96w/jL5GlUlRnNT3tDNpxrRg4bupUJMxNlrx+pNSlTqVHiaDVOnKbSbu9lN2WW/IqMmWYzjPOLK8qcoe8hJli+jqo1j6SX1oVE+zYb96RWZMsX0dP/iFD7NT93I4rfdy6M6pe+uqOzg87S4noyDXAAAAAAAAAAAAAAAAAAAAAAAAABAaX03KhU2FCLVk7u/TcgxGIp4eG/UeWnP8AIkpUpVZbsdSfBGaE0g68JScUrTtl2J/EkzujVjVgpw0eh8qQcJOMtUAASHAAAABiqytGT4Jv2FZWtE/zVPxZTxWOoYW3pXa9+DenQsUMNUrX3Fp22LWD4fS4VwAAAAAAVLXHWV4e1Gk1ykleUt/Jp7rL0n7C2nFtL4vlq9ap6dSTXZe0V4WLOFpKcrvRFbFVHCNlqzXxVeVSTlOUpSe+Und+LNeSXBH2TPEmalzLsjzJLgjFJLgj1JmOTF2fbI8tLgjxJn2TMcmfLnVrHyTLJ9HH5QofZqfu5FYbLb9GOGc8appPZpUpyk+hbS2Un23fgyKr7j6ElJe2up0urzpdr955U2s07HypO7b43MbZ+bTkt5yXM9OllmS+Fr7cetbzYIvRlTymuPwJQ9NgazrUFJ66Pu/1YpVY7srAAFwjAAAAAAAAAAAAAAAAAABTda/PL1a+Jcima1+f/Vr4mNt3+U/9LzNDZn3/AHPyJXVHzMvW/wDrEniB1R8zP1j+7Eni3sz+Up/2ogxv38gAC8VgAADDieZL7L9xzqO9HRsTzJfZfuOcw3o8t9pNafSX6Ta2R/X3eZ0pH0+I+nqTFAAAAAANXSNVwpVpLfGlKS7otnEWzuOMo8pTqQ9OEo+KaOGSy3l/BaS7ihjdY958kzHJn2TNjROAliq1OjDJzla+/ZSV5PuSZcbtmymlfJGPA6Pq4iWzRpTm+nZWS7XuXeTq1AxrXNprqc1deCaOh4TD08LBUaEdmMd76ZPpbfS+s9Ob4+089iNvRhNxhG9jWpbOTjeTOcv6PMbwpft/wPD+jrHcKP8Amf8AydI23/LPjqPj7Ss/tDL8H14En8NhzOdYf6OMY5JTlRhHpltOVuxJZ+KLxofRVLA0nSotylLOpVe+o7exdS3dbbZsynfpZ4bKOM23VrwcEt1cc/2LFHAwpve1Z9bPLZ8bPLZhORfSNjAy/GQ/noZOkBo/OpDt+DJ89DsR3oy/u8kUsUrSXQAA2SsAVWnp6q8XyNqezyzhezvZN9N9+RaiOnVjUvu8HYlq0Z0rb3FXAAJCIGtWxkIb5Z8N5G6Z0k4vYg8/rS4EfQq7fbwMDH7aVGo6VJXa1b0vyVtWW6eFco78tCdWlIdfgbFGvGfNkn/PAg5YeaV3B+09YKk5TVm1bNvgiGhtbFeljCpC+88lZxfXN8NfkfZ0Ke63F+ZPtmpV0hTj9a/YRuNxjm7Lmr/V1mvTg5blfuO8TtqW/uYdJ9ru79Fk/rxQw2V5kxDSVN/Wa7vkbcJqSummivVKUo7427jE9IOi/JzfSujvIqW3KlOVsRHLsTTXc279Muy+h08IpfdstJTNa/P/AKtfEtmFrqpCM1ua8OKZU9a/P/q18S7tuSlg1KLum4+Z3s1NV7PkyV1R8zP1j+7EniB1R8zP1j+7E2NO6S5CCUefPJdXFk+DrQo4CFSbyUSPE05VMVKMdW/I2cZpKlR580nwWb8EaS1jofprr2fkypwjKpKyvKUn2tslYatVWr3prqbd/YjLjtXHYht4emrLsb8XdK5beCw1JWqzz62+FmWdY2m4OaknFK7azt2o146YoNpKqrtpJWebeS6CpV6VXDuUZXjtJp9KmvieNF+eo+th95CW3KynGG4k9JJ31vwzXDmI7NpuLe82uFi+4nmS+y/cc5h0HRcTzZ/ZfuOdHP2kXtU12S/SfdkaT7vM6Bi8bToq85pcFvb7EjRWslD9Pt2f4lcw2ErYqUpLPPObdkur+CNnEat1oq62JdSbv7VmTT2ljqt6lCl7HDK7/NfC/U4jg8NT9mrP2uti04XGU6qvCafvXat6No5zQrypSUotxlF/7pr4F50XjVXpqaye5rg1vLuzdqLFXhJWkvBrs+RXxeDdD2k7xN0AGsUQcV1pwToYqvC1ltuUfsye1G3jbuO1Fb1u1ZjjYxcWo1YLyZPdJejK3R19BPh6qhLPRlfEUnOOWqOQtlr+jFXxs+rDza/agviR2I1QxsJNfg0pW6YuMk+x395YPo90LiaGKnOtQnCLoTjtO1rucGlk+CfgXqtSLg7NeJUowkqiun4FuPjZ8bPLZ+bKWR6Wx9bPLYWeS6T28LP0GFCc/di30Tf5H3JamFs8tmd4SfoM8vCVPQOXQrfgl/i/kdKUea8TA2eWzM8HU9Bn2no6pJ823W/kR+r15OyhLwf7eJ1vwWrXibWhqWcpcFZfH+eslzFQoqEVFdHtMp7DBYf1ehGm9ePXj8uiMyrPfm2YqtaMedKK7Wl7zx+F0/ztP9pfMjdY9FSxUacYyitmTb2r8LdBBf1Mq/naXjL5H2pVqxlaMLrqT0qNGcLzqWfKxq0Zr+kNq6t+Eyd75Wu+kvH4XT/O0/2l8znENHydfkLx2uUcL52ur+zImP6m1fzlL/V8inh6tWKluwvnz48i/i6VGTjvztkrZarmXSlVjLmyT7Gn7j7UlZN8MyK1c0ZLDU5wk4tynteTfgl09hKVo3jJcU17DRi5OKbVnyMiaipNRd1zKZUm5NtvN7+8smhsGoQUmvKkr34J7kVm3QW3RlZTpxa4JW4dB5D7OqE68py9611zz959e3tNPHtqCS0v+xtmjj7QhJpJOTSfWbxpaXhem+pp/D4nqMff1ao1qoy7sne3cZtL311IenDaaXEsFGkoJJL+PaQFCezKL4ZljjK6uZGwIwtOX9V13L97ljFt5LgGr5NFR0vg+TqNLdJbS6r9BcCsaeqqdWy+qre1tkv2gjB4ZSl7yat5rwz7j7gG1UstLZmfViq/xkOjKS9z+BGa1+f/AFa+JJatU/KqS6LL2u/wI7Wzz/6tfEzpyb2PC/4vheRdoW9dlbl5IlNUfMz9Y/uxIfWartV5LojFJeF37yY1R8zP1r+7Eh9ZqdsRL9JRt4JfAmxl/wCFUrdl/B+Yo29dnfl8vIk9U8MlGdR729ldSVr+L9xYyv6p106codMZ37mvmmWA2dl7vqlPd5fHj8TPxrbryvz/AGIzT2HVSjUus4xck+Dir+1XRUNF+epetj95Fy0zWUKFVv0HFdbkrL3lN0X56l66H3kYm2931qm1rZX/AMsvM0dmX9DK+l8vDMvmJ5s/sv3HO4xvZLpy8TomJ5s/sv3HPKcrNPg0/A7+0fv07/8Ab9Jzsr3Z935M6DhMOqUIwisorx4vxNgxUaqnGMlukk13mU9LFRSW7pw6cPgY7bbu9So614ZRqQmv+YnftjbPwa8DLqfV8qrHoaUvB2+PsPOt1ZOdOC3xTb6r2t7vafdUIeVUl0bCXi7/AAPLqy2xaHP9HtfG/fc2c3gLy5eeRagAeqMUAAAAA+rUEC2eGz7UVm0+hmNs8I20rM1Urn3atnwPbxU/TfiYWzynmr7r5nPppxyi2u+x1uJ6mw8TUtfanbiZdH4icqkU5NrPJ9jJOVWOxe62SJ0RBuon6Kd+/cbE6FShiaMVUct5pvPgms9Xk+HQrKanTk921ieAB6QogAAAAAFBo/lH/wAmX3mX40Voyip8pyUNu+1tWzvxN4goUXTUr8Xcs4muqzjZaJIAAnKxWtN4Fxk5xXkyef6L/iYdHylTvJPf0fNFplFPJoj6ui4vOLt1b0eaxux6kazr4Z9tr2afNPt5ZdmWSv08UnDcn9dTXlpWdslFdeYweKu5RqO6n7LnpaJl6S9ps4fR0Yu78p+zwPlChtKdWMqjdl+Jq1tGrLW67DmUqKi934EJpO9F7PS9z6GuJhwOlKlJWvdX3PO3yLTicPGotmcU17ux9BDV9XvQqd0lf2oixGycVQq+kwjy4WdmuzN2f1dXzJqWJoyhu1V9eRr19NVJqytHsv72aEYOTSSbb3LiS1PV+X1qq8G/eSuDwMKXNWfS+l/IijsvHYuopYl2S4tpvuSyXXI6eJo0lamho7C8lBR6d7fFsrOtfn/1a+JcSMxuhqdaW3JzvZbmksu43MfgXUwqoUbK1rX5IrYTEKnW36naa2qHmZetf3Yn3WTRzqxU4q8odHGPT3r5kho7ARoxcYN2bu7u+dkvgbhJSwSlg44erys7fXefKmI/5DqwOd4TFSoyU4OzXg1waJ6OtWWdHPqll7iRxuhKVVuVnGT3uPT2rcaS1Wjfz0vDPxuY9PA7SwrcaEk4vp42lp3X7y9LEYStaVRZ9/5rUhNI6SqYh+VklmorcuLfF9Zi0V56l62H3kXCjoilCEoRT8tWlLfJrt6DBT1epRlGSdS8Wms10O/A5nsfFyqRqykpO6bu+3RZZ5dFyOoY+hGLik0uBJ4nmT+y/cc6OkVI3TXFW8SG/qzR41PFfIv7YwFbFyg6Vsr6u2tux8irgMTToKW/fO3mQmjNM1KHktbUb815OL6bP4G9W1obXkUrPi3e3dYlsfoalWzacZelHK/atzI5aqxv56Vvsq/jcrPC7ToL0dGd48PdTt35rudiZVsHU9ucbPjr5Fdk5VJXzlKb722XTQuB5Gmk+c85dvDuPuA0TSo5xjeVuc833cO4kS3szZbwzdWq7zfw558WyvjMYqy3IK0V8f8AQABslAAAAAAA1MVg1PPc+PEjauAqL6t+z5bydBn4nZtCu953T5rz4MmhXnBWRWXRl6EvARw03uhLwJzSOKVGlVqtNqlTlNpb2oxcrLwMehsf+E0KVbZ2eUhtbN77N+vpKX8Bp399+CJvW3yNGhoub53krxfsJXD4eNNWiu18e0zg0MLs+hhs6az5vN/LwSIKladTVgAF0iAAAAAAAAAAAAAAAAAAAAAAAAAAAAAAAAAAAAAAAAAAAAAAAABFaT09Rw8ownKTqT5tKEXOpLf9SKulk83wJUqWG/LVb/D1+8pgEhhNZ6U6saM6dejUnzI1obHKfZabRuYvS1KlWo0JOXKVr7CSdrJNtt7luK79KMUsJTmspQxEXGXTHKW59yfcYtJ1HPSWiJPfKjJvvhJgFu0hjYUKc6tRtQhG8mld27EVnXrSyej9uk6y/CIQlCcVNJRcoS8uS5l4ytZ780Smuv8AYcX6p+9EDrB+QqX/AE2F99IAkpY1VdG4hKFWOxgZRe3TlT2vxLzjtJbS60aeresmHo4TD071JzhQTnClCdV09/P2U1HvJfSH5Mq/4fL9yz5qTTjHA4bZiltU1J2Vrt72+L6wDe0Rpeji6fKUZ7Ub2eTTT4NPNb0R9fWqipzp06eIrum7VORpuoqb4OWSvvyV9zK5hZuhPWF01ZxjGUbfVco1m2u9tlg1BoxhgMPspeUpSk10tyd78Xkl3AEnojS9HFw26M9pJ2as1KD4Si80zTq6zUdqcaUa1eUMpKhB1FF8HPKN+q5CYL8VpqvCHNrUFKcVuUkk79t1f/vfE2/oz/sb9fU96AJXQusFHF7apuSnT59KcXCcOjNPryyJcqOCglpnE2SV8FFvre1TV33JFuAAAAAAAAAAAAAAAAAAAAAAAAAAAAAAAAAAAAAAAAAAAAAABRcXOvHTFR0IU5yWBTlCcnDbhtxuoySdpX2d6tvL0V6jouotJTxNlyUsHyad81JTg7NdiefUARWkMBjNJSpU8Rho4ahTqbc1ykasqzW5R2Vlk2s+N87WN/WjQ9adXDYnC7Dq4a/4uWSqRfQnuT3ro371bOzgApGseLx1bB4hTwVKhBU25uVZVZOKzahGEbX7Wbr0Y8XomhRjJRlPCUHFvdeMYSV7dDatfrPGkcNjcfDkZ0qeFoya5R7aq1ZpO9oKK2Unbp/gWihRjCMYRVowioxXBJWS8ACAoUsTVwNehVw6p1FhpUYeXGUaz5NxUk1zU3bJ7rkhq1hJ0MLh6VRJThTSkk72faiUABWtE6FnHEaTlViuTxTgo5p7UVGop3XRzkaujaGN0fF0KeGWKpKTdKaqxpygm77NRTWebeav8FbwAVzV/Q1SFavi8RscvXstmGcaMFZKO1ZbTtGN3+ie9StF1MLhuTqxSlys5WTTybVs0WAAFfoaMqLSVXEOK5KWFVNO6vtKUXu39DLAAAAfEz6AAAAAAAAAAAAAAAAAAAAAAAAAAAAAAAAAAAAAAAAAAAAAAAAAAAAAAAAAAAAADBUl5SXWj6ADMAAAAAAAAAAAAAAAAAAAAAAAAAAAAAAAAAAAAAAAAAAAAD//2Q==">
            <a:extLst>
              <a:ext uri="{FF2B5EF4-FFF2-40B4-BE49-F238E27FC236}">
                <a16:creationId xmlns:a16="http://schemas.microsoft.com/office/drawing/2014/main" id="{9DAF4FD9-951E-45F6-B0D6-59C514548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41" y="4383216"/>
            <a:ext cx="2810188" cy="124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4E0D2E60-8C65-4E45-8303-BB8E6EC08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761" y="1420787"/>
            <a:ext cx="2743200" cy="154305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36ED2D57-F756-4B64-8B73-8E877AAB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220" y="1845039"/>
            <a:ext cx="3392773" cy="3392773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251A9237-5705-469B-A011-03A3C3D1E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220" y="1847225"/>
            <a:ext cx="1531496" cy="940009"/>
          </a:xfrm>
          <a:prstGeom prst="rect">
            <a:avLst/>
          </a:prstGeom>
        </p:spPr>
      </p:pic>
      <p:sp>
        <p:nvSpPr>
          <p:cNvPr id="6" name="Abrir llave 5">
            <a:extLst>
              <a:ext uri="{FF2B5EF4-FFF2-40B4-BE49-F238E27FC236}">
                <a16:creationId xmlns:a16="http://schemas.microsoft.com/office/drawing/2014/main" id="{65658A51-5356-46BC-A221-B8DEEABC6706}"/>
              </a:ext>
            </a:extLst>
          </p:cNvPr>
          <p:cNvSpPr/>
          <p:nvPr/>
        </p:nvSpPr>
        <p:spPr>
          <a:xfrm>
            <a:off x="9196658" y="1590674"/>
            <a:ext cx="1136753" cy="4696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B30FDFD2-EAA6-4558-8F61-E9812092D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0302" y="933138"/>
            <a:ext cx="856939" cy="869431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F0BB618B-1D34-4757-8A8E-313B9002B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0793" y="3124074"/>
            <a:ext cx="1419070" cy="634834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1C858138-7D67-46BD-856B-7AEE0B1852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0794" y="4069048"/>
            <a:ext cx="1643921" cy="9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1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/>
              <a:t>Datos 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9318EE-3723-4CF5-AFD2-57942BCFD5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169563" y="328613"/>
            <a:ext cx="3364346" cy="1515485"/>
          </a:xfr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/>
          <a:lstStyle/>
          <a:p>
            <a:pPr marL="152400" indent="0" algn="ctr">
              <a:buNone/>
            </a:pPr>
            <a:r>
              <a:rPr lang="en-US" sz="2000" err="1">
                <a:latin typeface="Merriweather"/>
              </a:rPr>
              <a:t>Generación</a:t>
            </a:r>
            <a:r>
              <a:rPr lang="en-US" sz="2000">
                <a:latin typeface="Merriweather"/>
              </a:rPr>
              <a:t> de 1030 </a:t>
            </a:r>
            <a:r>
              <a:rPr lang="en-US" sz="2000" err="1">
                <a:latin typeface="Merriweather"/>
              </a:rPr>
              <a:t>muestras</a:t>
            </a:r>
            <a:r>
              <a:rPr lang="en-US" sz="2000">
                <a:latin typeface="Merriweather"/>
              </a:rPr>
              <a:t> de </a:t>
            </a:r>
            <a:r>
              <a:rPr lang="en-US" sz="2000" err="1">
                <a:latin typeface="Merriweather"/>
              </a:rPr>
              <a:t>concreto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A968362-A7D8-46D9-8572-3736BAF8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62" y="2280371"/>
            <a:ext cx="1284144" cy="127548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60B8269-D487-477D-B95B-2753C30B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507" y="4236027"/>
            <a:ext cx="1510147" cy="1520538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D316E7CC-E1EF-4165-A678-04E257165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535" y="393557"/>
            <a:ext cx="1369003" cy="1369003"/>
          </a:xfrm>
          <a:prstGeom prst="rect">
            <a:avLst/>
          </a:prstGeom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4E8364A2-F743-4538-8F27-728608F268AF}"/>
              </a:ext>
            </a:extLst>
          </p:cNvPr>
          <p:cNvSpPr txBox="1">
            <a:spLocks/>
          </p:cNvSpPr>
          <p:nvPr/>
        </p:nvSpPr>
        <p:spPr>
          <a:xfrm>
            <a:off x="4760092" y="3347025"/>
            <a:ext cx="1945336" cy="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CO" sz="2400">
                <a:solidFill>
                  <a:srgbClr val="000000"/>
                </a:solidFill>
              </a:rPr>
              <a:t>Artículo</a:t>
            </a:r>
            <a:endParaRPr lang="es-CO" sz="1600">
              <a:solidFill>
                <a:srgbClr val="000000"/>
              </a:solidFill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140740D0-4315-4CAA-9C06-B1307E4956E1}"/>
              </a:ext>
            </a:extLst>
          </p:cNvPr>
          <p:cNvSpPr txBox="1">
            <a:spLocks/>
          </p:cNvSpPr>
          <p:nvPr/>
        </p:nvSpPr>
        <p:spPr>
          <a:xfrm>
            <a:off x="3703681" y="1537273"/>
            <a:ext cx="3954245" cy="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CO" sz="2400">
                <a:solidFill>
                  <a:srgbClr val="000000"/>
                </a:solidFill>
              </a:rPr>
              <a:t>Experimentación</a:t>
            </a:r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DE30352E-B5D1-4685-BEA2-FA8FA2FBDA6F}"/>
              </a:ext>
            </a:extLst>
          </p:cNvPr>
          <p:cNvSpPr txBox="1">
            <a:spLocks/>
          </p:cNvSpPr>
          <p:nvPr/>
        </p:nvSpPr>
        <p:spPr>
          <a:xfrm>
            <a:off x="4760092" y="5676320"/>
            <a:ext cx="1945336" cy="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CO" sz="2400" err="1">
                <a:solidFill>
                  <a:srgbClr val="000000"/>
                </a:solidFill>
              </a:rPr>
              <a:t>Dataset</a:t>
            </a:r>
            <a:endParaRPr lang="en-US" err="1"/>
          </a:p>
        </p:txBody>
      </p:sp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AAD0C421-8CA6-41F5-BF01-09AC7D69FBB4}"/>
              </a:ext>
            </a:extLst>
          </p:cNvPr>
          <p:cNvSpPr txBox="1">
            <a:spLocks/>
          </p:cNvSpPr>
          <p:nvPr/>
        </p:nvSpPr>
        <p:spPr>
          <a:xfrm>
            <a:off x="8166099" y="2282104"/>
            <a:ext cx="3364346" cy="1515485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ctr">
              <a:buNone/>
            </a:pPr>
            <a:r>
              <a:rPr lang="en-US" sz="2000" err="1">
                <a:latin typeface="Merriweather"/>
              </a:rPr>
              <a:t>Realización</a:t>
            </a:r>
            <a:r>
              <a:rPr lang="en-US" sz="2000">
                <a:latin typeface="Merriweather"/>
              </a:rPr>
              <a:t> </a:t>
            </a:r>
            <a:r>
              <a:rPr lang="en-US" sz="2000" err="1">
                <a:latin typeface="Merriweather"/>
              </a:rPr>
              <a:t>Artículo</a:t>
            </a:r>
            <a:r>
              <a:rPr lang="en-US" sz="2000">
                <a:latin typeface="Merriweather"/>
              </a:rPr>
              <a:t> Yeh (1998)</a:t>
            </a:r>
            <a:endParaRPr lang="en-US" err="1"/>
          </a:p>
        </p:txBody>
      </p: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F0827FB9-ED96-40BC-B39D-F393C5FB697D}"/>
              </a:ext>
            </a:extLst>
          </p:cNvPr>
          <p:cNvSpPr txBox="1">
            <a:spLocks/>
          </p:cNvSpPr>
          <p:nvPr/>
        </p:nvSpPr>
        <p:spPr>
          <a:xfrm>
            <a:off x="8166098" y="4239058"/>
            <a:ext cx="3364346" cy="1515485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ctr">
              <a:buNone/>
            </a:pPr>
            <a:r>
              <a:rPr lang="en-US" sz="2000">
                <a:latin typeface="Merriweather"/>
              </a:rPr>
              <a:t>Dataset con 8 variables </a:t>
            </a:r>
            <a:r>
              <a:rPr lang="en-US" sz="2000" err="1">
                <a:latin typeface="Merriweather"/>
              </a:rPr>
              <a:t>independientes</a:t>
            </a:r>
            <a:r>
              <a:rPr lang="en-US" sz="2000">
                <a:latin typeface="Merriweather"/>
              </a:rPr>
              <a:t> y una </a:t>
            </a:r>
            <a:r>
              <a:rPr lang="en-US" sz="2000" err="1">
                <a:latin typeface="Merriweather"/>
              </a:rPr>
              <a:t>medición</a:t>
            </a:r>
            <a:r>
              <a:rPr lang="en-US" sz="2000">
                <a:latin typeface="Merriweather"/>
              </a:rPr>
              <a:t> de la </a:t>
            </a:r>
            <a:r>
              <a:rPr lang="en-US" sz="2000" err="1">
                <a:latin typeface="Merriweather"/>
              </a:rPr>
              <a:t>resistencia</a:t>
            </a:r>
            <a:r>
              <a:rPr lang="en-US" sz="2000">
                <a:latin typeface="Merriweather"/>
              </a:rPr>
              <a:t> del </a:t>
            </a:r>
            <a:r>
              <a:rPr lang="en-US" sz="2000" err="1">
                <a:latin typeface="Merriweather"/>
              </a:rPr>
              <a:t>concreto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6076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8628D-B183-444E-9581-4B04C8E7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/>
              <a:t>Protocolo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DA9982-497E-4011-BCF5-176948401164}"/>
              </a:ext>
            </a:extLst>
          </p:cNvPr>
          <p:cNvGrpSpPr/>
          <p:nvPr/>
        </p:nvGrpSpPr>
        <p:grpSpPr>
          <a:xfrm>
            <a:off x="1055841" y="2375432"/>
            <a:ext cx="1487386" cy="4019911"/>
            <a:chOff x="1497455" y="1345001"/>
            <a:chExt cx="1556659" cy="4721298"/>
          </a:xfrm>
        </p:grpSpPr>
        <p:pic>
          <p:nvPicPr>
            <p:cNvPr id="6" name="Imagen 5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1CE816A-28C7-414C-B2C3-999C12D52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6114" y="4518299"/>
              <a:ext cx="1548000" cy="154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n 6">
              <a:extLst>
                <a:ext uri="{FF2B5EF4-FFF2-40B4-BE49-F238E27FC236}">
                  <a16:creationId xmlns:a16="http://schemas.microsoft.com/office/drawing/2014/main" id="{4D7CBC5B-BAA0-4FA6-B368-3C54525FB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6114" y="1345001"/>
              <a:ext cx="1548000" cy="154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Imagen 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047F263A-F5B4-43A9-AB22-4C69DEB7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7455" y="2909685"/>
              <a:ext cx="1548000" cy="154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1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5A4E2CCC-9678-4D4F-945B-6A1D4C4AD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691" y="2663938"/>
            <a:ext cx="5480121" cy="36450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83A0B2-FD19-44F1-AF4E-BDCB3D8FC588}"/>
              </a:ext>
            </a:extLst>
          </p:cNvPr>
          <p:cNvSpPr txBox="1"/>
          <p:nvPr/>
        </p:nvSpPr>
        <p:spPr>
          <a:xfrm>
            <a:off x="5381676" y="792968"/>
            <a:ext cx="5869130" cy="132343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latin typeface="Open Sans"/>
                <a:ea typeface="Open Sans"/>
                <a:cs typeface="Open Sans"/>
              </a:rPr>
              <a:t>Se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realiza</a:t>
            </a:r>
            <a:r>
              <a:rPr lang="en-US" sz="2000" i="1">
                <a:latin typeface="Open Sans"/>
                <a:ea typeface="Open Sans"/>
                <a:cs typeface="Open Sans"/>
              </a:rPr>
              <a:t>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el</a:t>
            </a:r>
            <a:r>
              <a:rPr lang="en-US" sz="2000" i="1">
                <a:latin typeface="Open Sans"/>
                <a:ea typeface="Open Sans"/>
                <a:cs typeface="Open Sans"/>
              </a:rPr>
              <a:t>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ejercicio</a:t>
            </a:r>
            <a:r>
              <a:rPr lang="en-US" sz="2000" i="1">
                <a:latin typeface="Open Sans"/>
                <a:ea typeface="Open Sans"/>
                <a:cs typeface="Open Sans"/>
              </a:rPr>
              <a:t> de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optimización</a:t>
            </a:r>
            <a:r>
              <a:rPr lang="en-US" sz="2000" i="1">
                <a:latin typeface="Open Sans"/>
                <a:ea typeface="Open Sans"/>
                <a:cs typeface="Open Sans"/>
              </a:rPr>
              <a:t> para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utilización</a:t>
            </a:r>
            <a:r>
              <a:rPr lang="en-US" sz="2000" i="1">
                <a:latin typeface="Open Sans"/>
                <a:ea typeface="Open Sans"/>
                <a:cs typeface="Open Sans"/>
              </a:rPr>
              <a:t> de las variables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relevantes</a:t>
            </a:r>
            <a:r>
              <a:rPr lang="en-US" sz="2000" i="1">
                <a:latin typeface="Open Sans"/>
                <a:ea typeface="Open Sans"/>
                <a:cs typeface="Open Sans"/>
              </a:rPr>
              <a:t> del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problema</a:t>
            </a:r>
            <a:r>
              <a:rPr lang="en-US" sz="2000" i="1">
                <a:latin typeface="Open Sans"/>
                <a:ea typeface="Open Sans"/>
                <a:cs typeface="Open Sans"/>
              </a:rPr>
              <a:t>  y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luego</a:t>
            </a:r>
            <a:r>
              <a:rPr lang="en-US" sz="2000" i="1">
                <a:latin typeface="Open Sans"/>
                <a:ea typeface="Open Sans"/>
                <a:cs typeface="Open Sans"/>
              </a:rPr>
              <a:t> la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estimacio</a:t>
            </a:r>
            <a:r>
              <a:rPr lang="en-US" sz="2000" i="1">
                <a:latin typeface="Open Sans"/>
                <a:ea typeface="Open Sans"/>
                <a:cs typeface="Open Sans"/>
              </a:rPr>
              <a:t> de los ß del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problema</a:t>
            </a:r>
            <a:r>
              <a:rPr lang="en-US" sz="2000" i="1">
                <a:latin typeface="Open Sans"/>
                <a:ea typeface="Open Sans"/>
                <a:cs typeface="Open Sans"/>
              </a:rPr>
              <a:t> de </a:t>
            </a:r>
            <a:r>
              <a:rPr lang="en-US" sz="2000" i="1" err="1">
                <a:latin typeface="Open Sans"/>
                <a:ea typeface="Open Sans"/>
                <a:cs typeface="Open Sans"/>
              </a:rPr>
              <a:t>regresión</a:t>
            </a:r>
            <a:r>
              <a:rPr lang="en-US" sz="2000" i="1"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2FF3477-B1BD-4AFA-9C39-AD8C13CD2663}"/>
              </a:ext>
            </a:extLst>
          </p:cNvPr>
          <p:cNvSpPr txBox="1">
            <a:spLocks/>
          </p:cNvSpPr>
          <p:nvPr/>
        </p:nvSpPr>
        <p:spPr>
          <a:xfrm>
            <a:off x="4872788" y="2120167"/>
            <a:ext cx="3630733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-CO" sz="2400"/>
              <a:t>Proceso:</a:t>
            </a:r>
          </a:p>
        </p:txBody>
      </p:sp>
    </p:spTree>
    <p:extLst>
      <p:ext uri="{BB962C8B-B14F-4D97-AF65-F5344CB8AC3E}">
        <p14:creationId xmlns:p14="http://schemas.microsoft.com/office/powerpoint/2010/main" val="311256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9620E-9C2F-4695-B4C9-4D616400743F}"/>
              </a:ext>
            </a:extLst>
          </p:cNvPr>
          <p:cNvSpPr txBox="1">
            <a:spLocks/>
          </p:cNvSpPr>
          <p:nvPr/>
        </p:nvSpPr>
        <p:spPr>
          <a:xfrm>
            <a:off x="2756204" y="2526582"/>
            <a:ext cx="6679592" cy="1546400"/>
          </a:xfrm>
          <a:prstGeom prst="rect">
            <a:avLst/>
          </a:prstGeom>
        </p:spPr>
        <p:txBody>
          <a:bodyPr wrap="square" lIns="91440" tIns="45720" rIns="91440" bIns="4572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4100" b="1">
                <a:solidFill>
                  <a:schemeClr val="bg1"/>
                </a:solidFill>
                <a:latin typeface="Merriweather"/>
              </a:rPr>
              <a:t>Resultados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045" y="1110128"/>
            <a:ext cx="6958400" cy="892400"/>
          </a:xfrm>
        </p:spPr>
        <p:txBody>
          <a:bodyPr/>
          <a:lstStyle/>
          <a:p>
            <a:r>
              <a:rPr lang="es-CO" sz="3200">
                <a:latin typeface="Open Sans"/>
              </a:rPr>
              <a:t>Selección de Variables</a:t>
            </a:r>
            <a:br>
              <a:rPr lang="es-CO" sz="3200">
                <a:latin typeface="Open Sans"/>
              </a:rPr>
            </a:br>
            <a:r>
              <a:rPr lang="es-CO" sz="3200">
                <a:latin typeface="Open Sans"/>
              </a:rPr>
              <a:t>Parámetros Iniciales</a:t>
            </a:r>
          </a:p>
        </p:txBody>
      </p: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0C9ADF5E-448E-4AB5-AB49-8A711D2A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87" y="2655000"/>
            <a:ext cx="1548000" cy="15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A64B494-1A90-4722-9DEB-308F4C9BA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16480"/>
              </p:ext>
            </p:extLst>
          </p:nvPr>
        </p:nvGraphicFramePr>
        <p:xfrm>
          <a:off x="4884294" y="2173574"/>
          <a:ext cx="6225389" cy="393491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738249">
                  <a:extLst>
                    <a:ext uri="{9D8B030D-6E8A-4147-A177-3AD203B41FA5}">
                      <a16:colId xmlns:a16="http://schemas.microsoft.com/office/drawing/2014/main" val="3802737270"/>
                    </a:ext>
                  </a:extLst>
                </a:gridCol>
                <a:gridCol w="2487140">
                  <a:extLst>
                    <a:ext uri="{9D8B030D-6E8A-4147-A177-3AD203B41FA5}">
                      <a16:colId xmlns:a16="http://schemas.microsoft.com/office/drawing/2014/main" val="1384767043"/>
                    </a:ext>
                  </a:extLst>
                </a:gridCol>
              </a:tblGrid>
              <a:tr h="655819"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latin typeface="Open Sans"/>
                        </a:rPr>
                        <a:t>Parámetro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latin typeface="Open Sans"/>
                        </a:rPr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478588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Factor de selección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>
                          <a:latin typeface="Open Sans"/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30979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Factor de Mutación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>
                          <a:latin typeface="Open Sans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744226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Tipo de selección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>
                          <a:latin typeface="Open Sans"/>
                        </a:rPr>
                        <a:t>Torneo (k=5)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272443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Tipo de Cruce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>
                          <a:latin typeface="Open Sans"/>
                        </a:rPr>
                        <a:t>Único punto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219284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2000">
                          <a:latin typeface="Open Sans"/>
                        </a:rPr>
                        <a:t>Tamaño elitista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>
            <a:extLst>
              <a:ext uri="{FF2B5EF4-FFF2-40B4-BE49-F238E27FC236}">
                <a16:creationId xmlns:a16="http://schemas.microsoft.com/office/drawing/2014/main" id="{9A751519-017B-46BF-B197-E0C61886FD5F}"/>
              </a:ext>
            </a:extLst>
          </p:cNvPr>
          <p:cNvSpPr txBox="1">
            <a:spLocks/>
          </p:cNvSpPr>
          <p:nvPr/>
        </p:nvSpPr>
        <p:spPr>
          <a:xfrm>
            <a:off x="940076" y="781116"/>
            <a:ext cx="3348109" cy="81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>
                <a:solidFill>
                  <a:srgbClr val="294667"/>
                </a:solidFill>
                <a:latin typeface="Merriweather"/>
                <a:sym typeface="Merriweather"/>
              </a:rPr>
              <a:t>Agenda</a:t>
            </a:r>
            <a:endParaRPr lang="en-US" sz="4400" b="1">
              <a:solidFill>
                <a:srgbClr val="294667"/>
              </a:solidFill>
              <a:latin typeface="Merriweather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78D9DFE7-6D17-457C-BFCA-D07134E385A4}"/>
              </a:ext>
            </a:extLst>
          </p:cNvPr>
          <p:cNvSpPr txBox="1"/>
          <p:nvPr/>
        </p:nvSpPr>
        <p:spPr>
          <a:xfrm>
            <a:off x="1715848" y="1997724"/>
            <a:ext cx="6360402" cy="41549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Merriweather"/>
                <a:ea typeface="Open Sans"/>
                <a:cs typeface="Open Sans"/>
              </a:rPr>
              <a:t>1. </a:t>
            </a:r>
            <a:r>
              <a:rPr lang="en-US" sz="4000" err="1">
                <a:latin typeface="Merriweather"/>
                <a:ea typeface="Open Sans"/>
                <a:cs typeface="Open Sans"/>
              </a:rPr>
              <a:t>Introducción</a:t>
            </a:r>
          </a:p>
          <a:p>
            <a:endParaRPr lang="en-US" sz="1600">
              <a:latin typeface="Merriweather" panose="00000500000000000000" pitchFamily="2" charset="0"/>
              <a:ea typeface="Open Sans"/>
              <a:cs typeface="Open Sans"/>
            </a:endParaRPr>
          </a:p>
          <a:p>
            <a:r>
              <a:rPr lang="en-US" sz="4000">
                <a:latin typeface="Merriweather"/>
              </a:rPr>
              <a:t>2. Estado del Arte</a:t>
            </a:r>
          </a:p>
          <a:p>
            <a:endParaRPr lang="en-US" sz="1600">
              <a:latin typeface="Merriweather" panose="00000500000000000000" pitchFamily="2" charset="0"/>
            </a:endParaRPr>
          </a:p>
          <a:p>
            <a:r>
              <a:rPr lang="en-US" sz="4000">
                <a:latin typeface="Merriweather"/>
              </a:rPr>
              <a:t>3. </a:t>
            </a:r>
            <a:r>
              <a:rPr lang="en-US" sz="4000" err="1">
                <a:latin typeface="Merriweather"/>
              </a:rPr>
              <a:t>Metodología</a:t>
            </a:r>
            <a:endParaRPr lang="en-US" sz="4000" err="1">
              <a:latin typeface="Merriweather" panose="00000500000000000000" pitchFamily="2" charset="0"/>
            </a:endParaRPr>
          </a:p>
          <a:p>
            <a:endParaRPr lang="en-US" sz="1600">
              <a:latin typeface="Merriweather" panose="00000500000000000000" pitchFamily="2" charset="0"/>
              <a:ea typeface="Open Sans"/>
              <a:cs typeface="Open Sans"/>
            </a:endParaRPr>
          </a:p>
          <a:p>
            <a:r>
              <a:rPr lang="en-US" sz="4000">
                <a:latin typeface="Merriweather"/>
              </a:rPr>
              <a:t>4. </a:t>
            </a:r>
            <a:r>
              <a:rPr lang="en-US" sz="4000" err="1">
                <a:latin typeface="Merriweather"/>
              </a:rPr>
              <a:t>Resultados</a:t>
            </a:r>
            <a:endParaRPr lang="en-US" sz="4000" err="1">
              <a:latin typeface="Merriweather" panose="00000500000000000000" pitchFamily="2" charset="0"/>
            </a:endParaRPr>
          </a:p>
          <a:p>
            <a:endParaRPr lang="en-US" sz="1600">
              <a:latin typeface="Merriweather" panose="00000500000000000000" pitchFamily="2" charset="0"/>
            </a:endParaRPr>
          </a:p>
          <a:p>
            <a:r>
              <a:rPr lang="en-US" sz="4000">
                <a:latin typeface="Merriweather"/>
              </a:rPr>
              <a:t>5. Conclusiones</a:t>
            </a:r>
            <a:endParaRPr lang="en-US" sz="4000">
              <a:latin typeface="Merriweather" panose="00000500000000000000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04D1742-2ED0-44DD-9D81-821DCB15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1" y="2128838"/>
            <a:ext cx="552453" cy="540546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96F7640-AB5F-4E38-A172-D826E2CD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" y="2902744"/>
            <a:ext cx="552453" cy="52864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4A53C69-9F57-49AF-8D9E-0D2348BF3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81" y="3748088"/>
            <a:ext cx="671513" cy="6596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380229-9ABE-4CF9-A9DA-59BDD52B6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94" y="5474493"/>
            <a:ext cx="611982" cy="6000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7D77AB4-3F56-4B2A-BA78-9E26F0364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681" y="4652962"/>
            <a:ext cx="611982" cy="6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3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Pruebas</a:t>
            </a:r>
            <a:r>
              <a:rPr lang="en-US" sz="3200"/>
              <a:t> Relevantes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F261793-3593-441D-9825-1396DB7A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173" y="579659"/>
            <a:ext cx="6110176" cy="4342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69197-E2CC-4C88-BA0D-B4D7BF4133DE}"/>
              </a:ext>
            </a:extLst>
          </p:cNvPr>
          <p:cNvSpPr txBox="1"/>
          <p:nvPr/>
        </p:nvSpPr>
        <p:spPr>
          <a:xfrm>
            <a:off x="4884896" y="5030288"/>
            <a:ext cx="648392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ejecución</a:t>
            </a:r>
            <a:r>
              <a:rPr lang="en-US" sz="1600">
                <a:latin typeface="Open Sans"/>
                <a:ea typeface="Open Sans"/>
                <a:cs typeface="Open Sans"/>
              </a:rPr>
              <a:t> 1 </a:t>
            </a:r>
            <a:r>
              <a:rPr lang="en-US" sz="1600" err="1">
                <a:latin typeface="Open Sans"/>
                <a:ea typeface="Open Sans"/>
                <a:cs typeface="Open Sans"/>
              </a:rPr>
              <a:t>utiliza</a:t>
            </a:r>
            <a:r>
              <a:rPr lang="en-US" sz="1600">
                <a:latin typeface="Open Sans"/>
                <a:ea typeface="Open Sans"/>
                <a:cs typeface="Open Sans"/>
              </a:rPr>
              <a:t> 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configuración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inicial</a:t>
            </a:r>
            <a:r>
              <a:rPr lang="en-US" sz="1600">
                <a:latin typeface="Open Sans"/>
                <a:ea typeface="Open Sans"/>
                <a:cs typeface="Open Sans"/>
              </a:rPr>
              <a:t>.</a:t>
            </a:r>
          </a:p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ejecución</a:t>
            </a:r>
            <a:r>
              <a:rPr lang="en-US" sz="1600">
                <a:latin typeface="Open Sans"/>
                <a:ea typeface="Open Sans"/>
                <a:cs typeface="Open Sans"/>
              </a:rPr>
              <a:t> 2 </a:t>
            </a:r>
            <a:r>
              <a:rPr lang="en-US" sz="1600" err="1">
                <a:latin typeface="Open Sans"/>
                <a:ea typeface="Open Sans"/>
                <a:cs typeface="Open Sans"/>
              </a:rPr>
              <a:t>disminuye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el</a:t>
            </a:r>
            <a:r>
              <a:rPr lang="en-US" sz="1600">
                <a:latin typeface="Open Sans"/>
                <a:ea typeface="Open Sans"/>
                <a:cs typeface="Open Sans"/>
              </a:rPr>
              <a:t> factor de </a:t>
            </a:r>
            <a:r>
              <a:rPr lang="en-US" sz="1600" err="1">
                <a:latin typeface="Open Sans"/>
                <a:ea typeface="Open Sans"/>
                <a:cs typeface="Open Sans"/>
              </a:rPr>
              <a:t>selección</a:t>
            </a:r>
            <a:r>
              <a:rPr lang="en-US" sz="1600">
                <a:latin typeface="Open Sans"/>
                <a:ea typeface="Open Sans"/>
                <a:cs typeface="Open Sans"/>
              </a:rPr>
              <a:t>, de 0.95 a 0.9.</a:t>
            </a:r>
          </a:p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ejecucion</a:t>
            </a:r>
            <a:r>
              <a:rPr lang="en-US" sz="1600">
                <a:latin typeface="Open Sans"/>
                <a:ea typeface="Open Sans"/>
                <a:cs typeface="Open Sans"/>
              </a:rPr>
              <a:t> 10, </a:t>
            </a:r>
            <a:r>
              <a:rPr lang="en-US" sz="1600" err="1">
                <a:latin typeface="Open Sans"/>
                <a:ea typeface="Open Sans"/>
                <a:cs typeface="Open Sans"/>
              </a:rPr>
              <a:t>aumenta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el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tamaño</a:t>
            </a:r>
            <a:r>
              <a:rPr lang="en-US" sz="1600">
                <a:latin typeface="Open Sans"/>
                <a:ea typeface="Open Sans"/>
                <a:cs typeface="Open Sans"/>
              </a:rPr>
              <a:t> de la población con </a:t>
            </a:r>
            <a:r>
              <a:rPr lang="en-US" sz="1600" err="1">
                <a:latin typeface="Open Sans"/>
                <a:ea typeface="Open Sans"/>
                <a:cs typeface="Open Sans"/>
              </a:rPr>
              <a:t>elitismo</a:t>
            </a:r>
            <a:r>
              <a:rPr lang="en-US" sz="1600">
                <a:latin typeface="Open Sans"/>
                <a:ea typeface="Open Sans"/>
                <a:cs typeface="Open Sans"/>
              </a:rPr>
              <a:t>, de 1 a 10.</a:t>
            </a:r>
          </a:p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ejecución</a:t>
            </a:r>
            <a:r>
              <a:rPr lang="en-US" sz="1600">
                <a:latin typeface="Open Sans"/>
                <a:ea typeface="Open Sans"/>
                <a:cs typeface="Open Sans"/>
              </a:rPr>
              <a:t> 12 </a:t>
            </a:r>
            <a:r>
              <a:rPr lang="en-US" sz="1600" err="1">
                <a:latin typeface="Open Sans"/>
                <a:ea typeface="Open Sans"/>
                <a:cs typeface="Open Sans"/>
              </a:rPr>
              <a:t>usa</a:t>
            </a:r>
            <a:r>
              <a:rPr lang="en-US" sz="1600">
                <a:latin typeface="Open Sans"/>
                <a:ea typeface="Open Sans"/>
                <a:cs typeface="Open Sans"/>
              </a:rPr>
              <a:t> un </a:t>
            </a:r>
            <a:r>
              <a:rPr lang="en-US" sz="1600" err="1">
                <a:latin typeface="Open Sans"/>
                <a:ea typeface="Open Sans"/>
                <a:cs typeface="Open Sans"/>
              </a:rPr>
              <a:t>cruce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aleatorio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en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vez</a:t>
            </a:r>
            <a:r>
              <a:rPr lang="en-US" sz="1600">
                <a:latin typeface="Open Sans"/>
                <a:ea typeface="Open Sans"/>
                <a:cs typeface="Open Sans"/>
              </a:rPr>
              <a:t> de un punto </a:t>
            </a:r>
            <a:r>
              <a:rPr lang="en-US" sz="1600" err="1">
                <a:latin typeface="Open Sans"/>
                <a:ea typeface="Open Sans"/>
                <a:cs typeface="Open Sans"/>
              </a:rPr>
              <a:t>definido</a:t>
            </a:r>
            <a:r>
              <a:rPr lang="en-US" sz="1600">
                <a:latin typeface="Open Sans"/>
                <a:ea typeface="Open Sans"/>
                <a:cs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09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Modelo</a:t>
            </a:r>
            <a:r>
              <a:rPr lang="en-US" sz="3200"/>
              <a:t> </a:t>
            </a:r>
            <a:r>
              <a:rPr lang="en-US" sz="3200" err="1"/>
              <a:t>Inicial</a:t>
            </a:r>
            <a:r>
              <a:rPr lang="en-US" sz="3200"/>
              <a:t> </a:t>
            </a:r>
            <a:br>
              <a:rPr lang="en-US" sz="3200"/>
            </a:br>
            <a:r>
              <a:rPr lang="en-US" sz="3200"/>
              <a:t>vs Mejor</a:t>
            </a:r>
          </a:p>
        </p:txBody>
      </p:sp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5278C5A0-24A2-42E6-9EFA-A5D3445E7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04498"/>
              </p:ext>
            </p:extLst>
          </p:nvPr>
        </p:nvGraphicFramePr>
        <p:xfrm>
          <a:off x="4397114" y="1261673"/>
          <a:ext cx="7703438" cy="463826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047483">
                  <a:extLst>
                    <a:ext uri="{9D8B030D-6E8A-4147-A177-3AD203B41FA5}">
                      <a16:colId xmlns:a16="http://schemas.microsoft.com/office/drawing/2014/main" val="3802737270"/>
                    </a:ext>
                  </a:extLst>
                </a:gridCol>
                <a:gridCol w="2349586">
                  <a:extLst>
                    <a:ext uri="{9D8B030D-6E8A-4147-A177-3AD203B41FA5}">
                      <a16:colId xmlns:a16="http://schemas.microsoft.com/office/drawing/2014/main" val="1384767043"/>
                    </a:ext>
                  </a:extLst>
                </a:gridCol>
                <a:gridCol w="2306369">
                  <a:extLst>
                    <a:ext uri="{9D8B030D-6E8A-4147-A177-3AD203B41FA5}">
                      <a16:colId xmlns:a16="http://schemas.microsoft.com/office/drawing/2014/main" val="3853496013"/>
                    </a:ext>
                  </a:extLst>
                </a:gridCol>
              </a:tblGrid>
              <a:tr h="659124"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latin typeface="Open Sans"/>
                        </a:rPr>
                        <a:t>Parámetro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latin typeface="Open Sans"/>
                        </a:rPr>
                        <a:t>Opciones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>
                          <a:latin typeface="Open Sans"/>
                        </a:rPr>
                        <a:t>Valor Óptimo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478588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Factor de selección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0.95/0.9/0.85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30979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Factor de Mutación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0.1/0.2/0.3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744226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Tipo de selección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Torneo(k=5/10/15) / ruleta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Torneo (k=5)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272443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Tipo de Cruce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Único punto /</a:t>
                      </a:r>
                      <a:endParaRPr lang="en-US"/>
                    </a:p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Dos puntos / Uniforme aleatorio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Uniforme aleatorio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219284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2000">
                          <a:latin typeface="Open Sans"/>
                        </a:rPr>
                        <a:t>Tamaño elitismo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1/5/10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29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045" y="1110128"/>
            <a:ext cx="6958400" cy="892400"/>
          </a:xfrm>
        </p:spPr>
        <p:txBody>
          <a:bodyPr/>
          <a:lstStyle/>
          <a:p>
            <a:r>
              <a:rPr lang="es-CO" sz="3200">
                <a:latin typeface="Open Sans"/>
              </a:rPr>
              <a:t>Estimación ß Regresión</a:t>
            </a:r>
            <a:br>
              <a:rPr lang="es-CO" sz="3200">
                <a:latin typeface="Open Sans"/>
              </a:rPr>
            </a:br>
            <a:r>
              <a:rPr lang="es-CO" sz="3200">
                <a:latin typeface="Open Sans"/>
              </a:rPr>
              <a:t>Parámetros Iniciales</a:t>
            </a:r>
            <a:endParaRPr lang="en-US"/>
          </a:p>
        </p:txBody>
      </p: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0C9ADF5E-448E-4AB5-AB49-8A711D2A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87" y="2655000"/>
            <a:ext cx="1548000" cy="15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A64B494-1A90-4722-9DEB-308F4C9BA94D}"/>
              </a:ext>
            </a:extLst>
          </p:cNvPr>
          <p:cNvGraphicFramePr>
            <a:graphicFrameLocks noGrp="1"/>
          </p:cNvGraphicFramePr>
          <p:nvPr/>
        </p:nvGraphicFramePr>
        <p:xfrm>
          <a:off x="4884294" y="2173574"/>
          <a:ext cx="6225389" cy="393491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738249">
                  <a:extLst>
                    <a:ext uri="{9D8B030D-6E8A-4147-A177-3AD203B41FA5}">
                      <a16:colId xmlns:a16="http://schemas.microsoft.com/office/drawing/2014/main" val="3802737270"/>
                    </a:ext>
                  </a:extLst>
                </a:gridCol>
                <a:gridCol w="2487140">
                  <a:extLst>
                    <a:ext uri="{9D8B030D-6E8A-4147-A177-3AD203B41FA5}">
                      <a16:colId xmlns:a16="http://schemas.microsoft.com/office/drawing/2014/main" val="1384767043"/>
                    </a:ext>
                  </a:extLst>
                </a:gridCol>
              </a:tblGrid>
              <a:tr h="655819"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latin typeface="Open Sans"/>
                        </a:rPr>
                        <a:t>Parámetro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latin typeface="Open Sans"/>
                        </a:rPr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478588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Factor de selección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>
                          <a:latin typeface="Open Sans"/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30979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Factor de Mutación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>
                          <a:latin typeface="Open Sans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744226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Tipo de selección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>
                          <a:latin typeface="Open Sans"/>
                        </a:rPr>
                        <a:t>Torneo (k=5)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272443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Tipo de Cruce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>
                          <a:latin typeface="Open Sans"/>
                        </a:rPr>
                        <a:t>Único punto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219284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2000">
                          <a:latin typeface="Open Sans"/>
                        </a:rPr>
                        <a:t>Tamaño elitista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9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Pruebas</a:t>
            </a:r>
            <a:r>
              <a:rPr lang="en-US" sz="3200"/>
              <a:t> Relevantes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69197-E2CC-4C88-BA0D-B4D7BF4133DE}"/>
              </a:ext>
            </a:extLst>
          </p:cNvPr>
          <p:cNvSpPr txBox="1"/>
          <p:nvPr/>
        </p:nvSpPr>
        <p:spPr>
          <a:xfrm>
            <a:off x="4884896" y="4698594"/>
            <a:ext cx="696801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ejecución</a:t>
            </a:r>
            <a:r>
              <a:rPr lang="en-US" sz="1600">
                <a:latin typeface="Open Sans"/>
                <a:ea typeface="Open Sans"/>
                <a:cs typeface="Open Sans"/>
              </a:rPr>
              <a:t> 1 </a:t>
            </a:r>
            <a:r>
              <a:rPr lang="en-US" sz="1600" err="1">
                <a:latin typeface="Open Sans"/>
                <a:ea typeface="Open Sans"/>
                <a:cs typeface="Open Sans"/>
              </a:rPr>
              <a:t>utiliza</a:t>
            </a:r>
            <a:r>
              <a:rPr lang="en-US" sz="1600">
                <a:latin typeface="Open Sans"/>
                <a:ea typeface="Open Sans"/>
                <a:cs typeface="Open Sans"/>
              </a:rPr>
              <a:t> 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configuración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inicial</a:t>
            </a:r>
            <a:r>
              <a:rPr lang="en-US" sz="1600">
                <a:latin typeface="Open Sans"/>
                <a:ea typeface="Open Sans"/>
                <a:cs typeface="Open Sans"/>
              </a:rPr>
              <a:t>.</a:t>
            </a:r>
          </a:p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ejecución</a:t>
            </a:r>
            <a:r>
              <a:rPr lang="en-US" sz="1600">
                <a:latin typeface="Open Sans"/>
                <a:ea typeface="Open Sans"/>
                <a:cs typeface="Open Sans"/>
              </a:rPr>
              <a:t> 4 </a:t>
            </a:r>
            <a:r>
              <a:rPr lang="en-US" sz="1600" err="1">
                <a:latin typeface="Open Sans"/>
                <a:ea typeface="Open Sans"/>
                <a:cs typeface="Open Sans"/>
              </a:rPr>
              <a:t>disminuye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el</a:t>
            </a:r>
            <a:r>
              <a:rPr lang="en-US" sz="1600">
                <a:latin typeface="Open Sans"/>
                <a:ea typeface="Open Sans"/>
                <a:cs typeface="Open Sans"/>
              </a:rPr>
              <a:t> factor de </a:t>
            </a:r>
            <a:r>
              <a:rPr lang="en-US" sz="1600" err="1">
                <a:latin typeface="Open Sans"/>
                <a:ea typeface="Open Sans"/>
                <a:cs typeface="Open Sans"/>
              </a:rPr>
              <a:t>selección</a:t>
            </a:r>
            <a:r>
              <a:rPr lang="en-US" sz="1600">
                <a:latin typeface="Open Sans"/>
                <a:ea typeface="Open Sans"/>
                <a:cs typeface="Open Sans"/>
              </a:rPr>
              <a:t>, de 0,95 a 0,8.</a:t>
            </a:r>
          </a:p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ejecución</a:t>
            </a:r>
            <a:r>
              <a:rPr lang="en-US" sz="1600">
                <a:latin typeface="Open Sans"/>
                <a:ea typeface="Open Sans"/>
                <a:cs typeface="Open Sans"/>
              </a:rPr>
              <a:t> 6, </a:t>
            </a:r>
            <a:r>
              <a:rPr lang="en-US" sz="1600" err="1">
                <a:latin typeface="Open Sans"/>
                <a:ea typeface="Open Sans"/>
                <a:cs typeface="Open Sans"/>
              </a:rPr>
              <a:t>aumenta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el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tamaño</a:t>
            </a:r>
            <a:r>
              <a:rPr lang="en-US" sz="1600">
                <a:latin typeface="Open Sans"/>
                <a:ea typeface="Open Sans"/>
                <a:cs typeface="Open Sans"/>
              </a:rPr>
              <a:t> de los </a:t>
            </a:r>
            <a:r>
              <a:rPr lang="en-US" sz="1600" err="1">
                <a:latin typeface="Open Sans"/>
                <a:ea typeface="Open Sans"/>
                <a:cs typeface="Open Sans"/>
              </a:rPr>
              <a:t>grupos</a:t>
            </a:r>
            <a:r>
              <a:rPr lang="en-US" sz="1600">
                <a:latin typeface="Open Sans"/>
                <a:ea typeface="Open Sans"/>
                <a:cs typeface="Open Sans"/>
              </a:rPr>
              <a:t> de </a:t>
            </a:r>
            <a:r>
              <a:rPr lang="en-US" sz="1600" err="1">
                <a:latin typeface="Open Sans"/>
                <a:ea typeface="Open Sans"/>
                <a:cs typeface="Open Sans"/>
              </a:rPr>
              <a:t>torneo</a:t>
            </a:r>
            <a:r>
              <a:rPr lang="en-US" sz="1600">
                <a:latin typeface="Open Sans"/>
                <a:ea typeface="Open Sans"/>
                <a:cs typeface="Open Sans"/>
              </a:rPr>
              <a:t>, de 5 a 10.</a:t>
            </a:r>
          </a:p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ejecución</a:t>
            </a:r>
            <a:r>
              <a:rPr lang="en-US" sz="1600">
                <a:latin typeface="Open Sans"/>
                <a:ea typeface="Open Sans"/>
                <a:cs typeface="Open Sans"/>
              </a:rPr>
              <a:t> 9 </a:t>
            </a:r>
            <a:r>
              <a:rPr lang="en-US" sz="1600" err="1">
                <a:latin typeface="Open Sans"/>
                <a:ea typeface="Open Sans"/>
                <a:cs typeface="Open Sans"/>
              </a:rPr>
              <a:t>aumenta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el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tamaño</a:t>
            </a:r>
            <a:r>
              <a:rPr lang="en-US" sz="1600">
                <a:latin typeface="Open Sans"/>
                <a:ea typeface="Open Sans"/>
                <a:cs typeface="Open Sans"/>
              </a:rPr>
              <a:t> de la población </a:t>
            </a:r>
            <a:r>
              <a:rPr lang="en-US" sz="1600" err="1">
                <a:latin typeface="Open Sans"/>
                <a:ea typeface="Open Sans"/>
                <a:cs typeface="Open Sans"/>
              </a:rPr>
              <a:t>elitista</a:t>
            </a:r>
            <a:r>
              <a:rPr lang="en-US" sz="1600">
                <a:latin typeface="Open Sans"/>
                <a:ea typeface="Open Sans"/>
                <a:cs typeface="Open Sans"/>
              </a:rPr>
              <a:t> de 1 a 10.</a:t>
            </a:r>
          </a:p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ejecución</a:t>
            </a:r>
            <a:r>
              <a:rPr lang="en-US" sz="1600">
                <a:latin typeface="Open Sans"/>
                <a:ea typeface="Open Sans"/>
                <a:cs typeface="Open Sans"/>
              </a:rPr>
              <a:t> 11 </a:t>
            </a:r>
            <a:r>
              <a:rPr lang="en-US" sz="1600" err="1">
                <a:latin typeface="Open Sans"/>
                <a:ea typeface="Open Sans"/>
                <a:cs typeface="Open Sans"/>
              </a:rPr>
              <a:t>usa</a:t>
            </a:r>
            <a:r>
              <a:rPr lang="en-US" sz="1600">
                <a:latin typeface="Open Sans"/>
                <a:ea typeface="Open Sans"/>
                <a:cs typeface="Open Sans"/>
              </a:rPr>
              <a:t> un </a:t>
            </a:r>
            <a:r>
              <a:rPr lang="en-US" sz="1600" err="1">
                <a:latin typeface="Open Sans"/>
                <a:ea typeface="Open Sans"/>
                <a:cs typeface="Open Sans"/>
              </a:rPr>
              <a:t>cruce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aleatorio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en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vez</a:t>
            </a:r>
            <a:r>
              <a:rPr lang="en-US" sz="1600">
                <a:latin typeface="Open Sans"/>
                <a:ea typeface="Open Sans"/>
                <a:cs typeface="Open Sans"/>
              </a:rPr>
              <a:t> de un punto </a:t>
            </a:r>
            <a:r>
              <a:rPr lang="en-US" sz="1600" err="1">
                <a:latin typeface="Open Sans"/>
                <a:ea typeface="Open Sans"/>
                <a:cs typeface="Open Sans"/>
              </a:rPr>
              <a:t>definido</a:t>
            </a:r>
            <a:r>
              <a:rPr lang="en-US" sz="1600">
                <a:latin typeface="Open Sans"/>
                <a:ea typeface="Open Sans"/>
                <a:cs typeface="Open Sans"/>
              </a:rPr>
              <a:t>.</a:t>
            </a:r>
          </a:p>
          <a:p>
            <a:pPr marL="285750" indent="-285750">
              <a:buChar char="•"/>
            </a:pPr>
            <a:r>
              <a:rPr lang="en-US" sz="1600">
                <a:latin typeface="Open Sans"/>
                <a:ea typeface="Open Sans"/>
                <a:cs typeface="Open Sans"/>
              </a:rPr>
              <a:t>La </a:t>
            </a:r>
            <a:r>
              <a:rPr lang="en-US" sz="1600" err="1">
                <a:latin typeface="Open Sans"/>
                <a:ea typeface="Open Sans"/>
                <a:cs typeface="Open Sans"/>
              </a:rPr>
              <a:t>ejecución</a:t>
            </a:r>
            <a:r>
              <a:rPr lang="en-US" sz="1600">
                <a:latin typeface="Open Sans"/>
                <a:ea typeface="Open Sans"/>
                <a:cs typeface="Open Sans"/>
              </a:rPr>
              <a:t> 12 </a:t>
            </a:r>
            <a:r>
              <a:rPr lang="en-US" sz="1600" err="1">
                <a:latin typeface="Open Sans"/>
                <a:ea typeface="Open Sans"/>
                <a:cs typeface="Open Sans"/>
              </a:rPr>
              <a:t>aumenta</a:t>
            </a:r>
            <a:r>
              <a:rPr lang="en-US" sz="1600">
                <a:latin typeface="Open Sans"/>
                <a:ea typeface="Open Sans"/>
                <a:cs typeface="Open Sans"/>
              </a:rPr>
              <a:t> </a:t>
            </a:r>
            <a:r>
              <a:rPr lang="en-US" sz="1600" err="1">
                <a:latin typeface="Open Sans"/>
                <a:ea typeface="Open Sans"/>
                <a:cs typeface="Open Sans"/>
              </a:rPr>
              <a:t>el</a:t>
            </a:r>
            <a:r>
              <a:rPr lang="en-US" sz="1600">
                <a:latin typeface="Open Sans"/>
                <a:ea typeface="Open Sans"/>
                <a:cs typeface="Open Sans"/>
              </a:rPr>
              <a:t> factor de </a:t>
            </a:r>
            <a:r>
              <a:rPr lang="en-US" sz="1600" err="1">
                <a:latin typeface="Open Sans"/>
                <a:ea typeface="Open Sans"/>
                <a:cs typeface="Open Sans"/>
              </a:rPr>
              <a:t>mutación</a:t>
            </a:r>
            <a:r>
              <a:rPr lang="en-US" sz="1600">
                <a:latin typeface="Open Sans"/>
                <a:ea typeface="Open Sans"/>
                <a:cs typeface="Open Sans"/>
              </a:rPr>
              <a:t> de 0,1 a 0,2.</a:t>
            </a:r>
            <a:endParaRPr lang="en-US"/>
          </a:p>
        </p:txBody>
      </p:sp>
      <p:pic>
        <p:nvPicPr>
          <p:cNvPr id="2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C433405C-9FFE-4639-AA99-20453B44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64" y="289947"/>
            <a:ext cx="5871882" cy="43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39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Modelo</a:t>
            </a:r>
            <a:r>
              <a:rPr lang="en-US" sz="3200"/>
              <a:t> </a:t>
            </a:r>
            <a:r>
              <a:rPr lang="en-US" sz="3200" err="1"/>
              <a:t>Inicial</a:t>
            </a:r>
            <a:r>
              <a:rPr lang="en-US" sz="3200"/>
              <a:t> </a:t>
            </a:r>
            <a:br>
              <a:rPr lang="en-US" sz="3200"/>
            </a:br>
            <a:r>
              <a:rPr lang="en-US" sz="3200"/>
              <a:t>vs Mejor</a:t>
            </a:r>
          </a:p>
        </p:txBody>
      </p:sp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5278C5A0-24A2-42E6-9EFA-A5D3445E7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28154"/>
              </p:ext>
            </p:extLst>
          </p:nvPr>
        </p:nvGraphicFramePr>
        <p:xfrm>
          <a:off x="4397114" y="1261673"/>
          <a:ext cx="7703438" cy="463826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047483">
                  <a:extLst>
                    <a:ext uri="{9D8B030D-6E8A-4147-A177-3AD203B41FA5}">
                      <a16:colId xmlns:a16="http://schemas.microsoft.com/office/drawing/2014/main" val="3802737270"/>
                    </a:ext>
                  </a:extLst>
                </a:gridCol>
                <a:gridCol w="2349586">
                  <a:extLst>
                    <a:ext uri="{9D8B030D-6E8A-4147-A177-3AD203B41FA5}">
                      <a16:colId xmlns:a16="http://schemas.microsoft.com/office/drawing/2014/main" val="1384767043"/>
                    </a:ext>
                  </a:extLst>
                </a:gridCol>
                <a:gridCol w="2306369">
                  <a:extLst>
                    <a:ext uri="{9D8B030D-6E8A-4147-A177-3AD203B41FA5}">
                      <a16:colId xmlns:a16="http://schemas.microsoft.com/office/drawing/2014/main" val="3853496013"/>
                    </a:ext>
                  </a:extLst>
                </a:gridCol>
              </a:tblGrid>
              <a:tr h="659124"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latin typeface="Open Sans"/>
                        </a:rPr>
                        <a:t>Parámetro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latin typeface="Open Sans"/>
                        </a:rPr>
                        <a:t>Opciones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>
                          <a:latin typeface="Open Sans"/>
                        </a:rPr>
                        <a:t>Valor Óptimo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478588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Factor de selección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0.95/0.9/0.85/0.8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30979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Factor de Mutación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0.1/0.2/0.3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744226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Tipo de selección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Torneo(k=5/10/15) / ruleta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Torneo (k=10)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272443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r>
                        <a:rPr lang="es-MX" sz="2000">
                          <a:latin typeface="Open Sans"/>
                        </a:rPr>
                        <a:t>Tipo de Cruce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Único punto /</a:t>
                      </a:r>
                      <a:endParaRPr lang="en-US"/>
                    </a:p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Dos puntos / Uniforme aleatorio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Uniforme aleatorio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219284"/>
                  </a:ext>
                </a:extLst>
              </a:tr>
              <a:tr h="6558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2000">
                          <a:latin typeface="Open Sans"/>
                        </a:rPr>
                        <a:t>Tamaño elitismo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1/5/10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s-MX" sz="2000">
                          <a:latin typeface="Open San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90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9620E-9C2F-4695-B4C9-4D616400743F}"/>
              </a:ext>
            </a:extLst>
          </p:cNvPr>
          <p:cNvSpPr txBox="1">
            <a:spLocks/>
          </p:cNvSpPr>
          <p:nvPr/>
        </p:nvSpPr>
        <p:spPr>
          <a:xfrm>
            <a:off x="2756204" y="2526582"/>
            <a:ext cx="6679592" cy="1546400"/>
          </a:xfrm>
          <a:prstGeom prst="rect">
            <a:avLst/>
          </a:prstGeom>
        </p:spPr>
        <p:txBody>
          <a:bodyPr wrap="square" lIns="91440" tIns="45720" rIns="91440" bIns="4572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4100" b="1">
                <a:solidFill>
                  <a:schemeClr val="bg1"/>
                </a:solidFill>
                <a:latin typeface="Merriweather"/>
              </a:rPr>
              <a:t>Conclusiones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650082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8E2D5D-4E79-47A1-A500-C5181B3E3513}"/>
              </a:ext>
            </a:extLst>
          </p:cNvPr>
          <p:cNvSpPr txBox="1"/>
          <p:nvPr/>
        </p:nvSpPr>
        <p:spPr>
          <a:xfrm>
            <a:off x="1155578" y="1229253"/>
            <a:ext cx="10347713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Los </a:t>
            </a:r>
            <a:r>
              <a:rPr lang="en-US" sz="2000" err="1">
                <a:latin typeface="Open Sans"/>
                <a:ea typeface="Open Sans"/>
                <a:cs typeface="Open Sans"/>
              </a:rPr>
              <a:t>Algoritmos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Geneticos</a:t>
            </a:r>
            <a:r>
              <a:rPr lang="en-US" sz="2000">
                <a:latin typeface="Open Sans"/>
                <a:ea typeface="Open Sans"/>
                <a:cs typeface="Open Sans"/>
              </a:rPr>
              <a:t> son una </a:t>
            </a:r>
            <a:r>
              <a:rPr lang="en-US" sz="2000" err="1">
                <a:latin typeface="Open Sans"/>
                <a:ea typeface="Open Sans"/>
                <a:cs typeface="Open Sans"/>
              </a:rPr>
              <a:t>herramienta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práctica</a:t>
            </a:r>
            <a:r>
              <a:rPr lang="en-US" sz="2000">
                <a:latin typeface="Open Sans"/>
                <a:ea typeface="Open Sans"/>
                <a:cs typeface="Open Sans"/>
              </a:rPr>
              <a:t> para </a:t>
            </a:r>
            <a:r>
              <a:rPr lang="en-US" sz="2000" err="1">
                <a:latin typeface="Open Sans"/>
                <a:ea typeface="Open Sans"/>
                <a:cs typeface="Open Sans"/>
              </a:rPr>
              <a:t>diferentes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problemas</a:t>
            </a:r>
            <a:r>
              <a:rPr lang="en-US" sz="2000">
                <a:latin typeface="Open Sans"/>
                <a:ea typeface="Open Sans"/>
                <a:cs typeface="Open Sans"/>
              </a:rPr>
              <a:t>, </a:t>
            </a:r>
            <a:r>
              <a:rPr lang="en-US" sz="2000" err="1">
                <a:latin typeface="Open Sans"/>
                <a:ea typeface="Open Sans"/>
                <a:cs typeface="Open Sans"/>
              </a:rPr>
              <a:t>en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este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caso</a:t>
            </a:r>
            <a:r>
              <a:rPr lang="en-US" sz="2000">
                <a:latin typeface="Open Sans"/>
                <a:ea typeface="Open Sans"/>
                <a:cs typeface="Open Sans"/>
              </a:rPr>
              <a:t> para </a:t>
            </a:r>
            <a:r>
              <a:rPr lang="en-US" sz="2000" err="1">
                <a:latin typeface="Open Sans"/>
                <a:ea typeface="Open Sans"/>
                <a:cs typeface="Open Sans"/>
              </a:rPr>
              <a:t>seleccionar</a:t>
            </a:r>
            <a:r>
              <a:rPr lang="en-US" sz="2000">
                <a:latin typeface="Open Sans"/>
                <a:ea typeface="Open Sans"/>
                <a:cs typeface="Open Sans"/>
              </a:rPr>
              <a:t> variables </a:t>
            </a:r>
            <a:r>
              <a:rPr lang="en-US" sz="2000" err="1">
                <a:latin typeface="Open Sans"/>
                <a:ea typeface="Open Sans"/>
                <a:cs typeface="Open Sans"/>
              </a:rPr>
              <a:t>relevantes</a:t>
            </a:r>
            <a:r>
              <a:rPr lang="en-US" sz="2000">
                <a:latin typeface="Open Sans"/>
                <a:ea typeface="Open Sans"/>
                <a:cs typeface="Open Sans"/>
              </a:rPr>
              <a:t> de </a:t>
            </a:r>
            <a:r>
              <a:rPr lang="en-US" sz="2000" err="1">
                <a:latin typeface="Open Sans"/>
                <a:ea typeface="Open Sans"/>
                <a:cs typeface="Open Sans"/>
              </a:rPr>
              <a:t>regresión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así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como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generación</a:t>
            </a:r>
            <a:r>
              <a:rPr lang="en-US" sz="2000">
                <a:latin typeface="Open Sans"/>
                <a:ea typeface="Open Sans"/>
                <a:cs typeface="Open Sans"/>
              </a:rPr>
              <a:t> de </a:t>
            </a:r>
            <a:r>
              <a:rPr lang="en-US" sz="2000" err="1">
                <a:latin typeface="Open Sans"/>
                <a:ea typeface="Open Sans"/>
                <a:cs typeface="Open Sans"/>
              </a:rPr>
              <a:t>rectas</a:t>
            </a:r>
            <a:r>
              <a:rPr lang="en-US" sz="2000">
                <a:latin typeface="Open Sans"/>
                <a:ea typeface="Open Sans"/>
                <a:cs typeface="Open Sans"/>
              </a:rPr>
              <a:t> de </a:t>
            </a:r>
            <a:r>
              <a:rPr lang="en-US" sz="2000" err="1">
                <a:latin typeface="Open Sans"/>
                <a:ea typeface="Open Sans"/>
                <a:cs typeface="Open Sans"/>
              </a:rPr>
              <a:t>regresión</a:t>
            </a:r>
            <a:r>
              <a:rPr lang="en-US" sz="2000">
                <a:latin typeface="Open Sans"/>
                <a:ea typeface="Open Sans"/>
                <a:cs typeface="Open Sans"/>
              </a:rPr>
              <a:t>.</a:t>
            </a:r>
          </a:p>
          <a:p>
            <a:pPr marL="285750" indent="-285750">
              <a:buChar char="•"/>
            </a:pPr>
            <a:endParaRPr lang="en-US" sz="2000">
              <a:latin typeface="Open Sans"/>
              <a:ea typeface="Open Sans"/>
              <a:cs typeface="Open Sans"/>
            </a:endParaRPr>
          </a:p>
          <a:p>
            <a:pPr marL="285750" indent="-285750">
              <a:buChar char="•"/>
            </a:pPr>
            <a:endParaRPr lang="en-US" sz="2000">
              <a:latin typeface="Open Sans"/>
              <a:ea typeface="Open Sans"/>
              <a:cs typeface="Open Sans"/>
            </a:endParaRPr>
          </a:p>
          <a:p>
            <a:pPr marL="285750" indent="-285750"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Para los </a:t>
            </a:r>
            <a:r>
              <a:rPr lang="en-US" sz="2000" err="1">
                <a:latin typeface="Open Sans"/>
                <a:ea typeface="Open Sans"/>
                <a:cs typeface="Open Sans"/>
              </a:rPr>
              <a:t>problemas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realizados</a:t>
            </a:r>
            <a:r>
              <a:rPr lang="en-US" sz="2000">
                <a:latin typeface="Open Sans"/>
                <a:ea typeface="Open Sans"/>
                <a:cs typeface="Open Sans"/>
              </a:rPr>
              <a:t> los </a:t>
            </a:r>
            <a:r>
              <a:rPr lang="en-US" sz="2000" err="1">
                <a:latin typeface="Open Sans"/>
                <a:ea typeface="Open Sans"/>
                <a:cs typeface="Open Sans"/>
              </a:rPr>
              <a:t>hiperparametros</a:t>
            </a:r>
            <a:r>
              <a:rPr lang="en-US" sz="2000">
                <a:latin typeface="Open Sans"/>
                <a:ea typeface="Open Sans"/>
                <a:cs typeface="Open Sans"/>
              </a:rPr>
              <a:t> de la población con </a:t>
            </a:r>
            <a:r>
              <a:rPr lang="en-US" sz="2000" err="1">
                <a:latin typeface="Open Sans"/>
                <a:ea typeface="Open Sans"/>
                <a:cs typeface="Open Sans"/>
              </a:rPr>
              <a:t>elitismo</a:t>
            </a:r>
            <a:r>
              <a:rPr lang="en-US" sz="2000">
                <a:latin typeface="Open Sans"/>
                <a:ea typeface="Open Sans"/>
                <a:cs typeface="Open Sans"/>
              </a:rPr>
              <a:t>, </a:t>
            </a:r>
            <a:r>
              <a:rPr lang="en-US" sz="2000" err="1">
                <a:latin typeface="Open Sans"/>
                <a:ea typeface="Open Sans"/>
                <a:cs typeface="Open Sans"/>
              </a:rPr>
              <a:t>el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ajuste</a:t>
            </a:r>
            <a:r>
              <a:rPr lang="en-US" sz="2000">
                <a:latin typeface="Open Sans"/>
                <a:ea typeface="Open Sans"/>
                <a:cs typeface="Open Sans"/>
              </a:rPr>
              <a:t> del </a:t>
            </a:r>
            <a:r>
              <a:rPr lang="en-US" sz="2000" err="1">
                <a:latin typeface="Open Sans"/>
                <a:ea typeface="Open Sans"/>
                <a:cs typeface="Open Sans"/>
              </a:rPr>
              <a:t>tipo</a:t>
            </a:r>
            <a:r>
              <a:rPr lang="en-US" sz="2000">
                <a:latin typeface="Open Sans"/>
                <a:ea typeface="Open Sans"/>
                <a:cs typeface="Open Sans"/>
              </a:rPr>
              <a:t> de </a:t>
            </a:r>
            <a:r>
              <a:rPr lang="en-US" sz="2000" err="1">
                <a:latin typeface="Open Sans"/>
                <a:ea typeface="Open Sans"/>
                <a:cs typeface="Open Sans"/>
              </a:rPr>
              <a:t>cruce</a:t>
            </a:r>
            <a:r>
              <a:rPr lang="en-US" sz="2000">
                <a:latin typeface="Open Sans"/>
                <a:ea typeface="Open Sans"/>
                <a:cs typeface="Open Sans"/>
              </a:rPr>
              <a:t> y </a:t>
            </a:r>
            <a:r>
              <a:rPr lang="en-US" sz="2000" err="1">
                <a:latin typeface="Open Sans"/>
                <a:ea typeface="Open Sans"/>
                <a:cs typeface="Open Sans"/>
              </a:rPr>
              <a:t>el</a:t>
            </a:r>
            <a:r>
              <a:rPr lang="en-US" sz="2000">
                <a:latin typeface="Open Sans"/>
                <a:ea typeface="Open Sans"/>
                <a:cs typeface="Open Sans"/>
              </a:rPr>
              <a:t> factor de </a:t>
            </a:r>
            <a:r>
              <a:rPr lang="en-US" sz="2000" err="1">
                <a:latin typeface="Open Sans"/>
                <a:ea typeface="Open Sans"/>
                <a:cs typeface="Open Sans"/>
              </a:rPr>
              <a:t>seleccion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fueron</a:t>
            </a:r>
            <a:r>
              <a:rPr lang="en-US" sz="2000">
                <a:latin typeface="Open Sans"/>
                <a:ea typeface="Open Sans"/>
                <a:cs typeface="Open Sans"/>
              </a:rPr>
              <a:t> los que </a:t>
            </a:r>
            <a:r>
              <a:rPr lang="en-US" sz="2000" err="1">
                <a:latin typeface="Open Sans"/>
                <a:ea typeface="Open Sans"/>
                <a:cs typeface="Open Sans"/>
              </a:rPr>
              <a:t>mejoraban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más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el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ajuste</a:t>
            </a:r>
            <a:r>
              <a:rPr lang="en-US" sz="2000">
                <a:latin typeface="Open Sans"/>
                <a:ea typeface="Open Sans"/>
                <a:cs typeface="Open Sans"/>
              </a:rPr>
              <a:t> de las </a:t>
            </a:r>
            <a:r>
              <a:rPr lang="en-US" sz="2000" err="1">
                <a:latin typeface="Open Sans"/>
                <a:ea typeface="Open Sans"/>
                <a:cs typeface="Open Sans"/>
              </a:rPr>
              <a:t>funciones</a:t>
            </a:r>
            <a:r>
              <a:rPr lang="en-US" sz="2000">
                <a:latin typeface="Open Sans"/>
                <a:ea typeface="Open Sans"/>
                <a:cs typeface="Open Sans"/>
              </a:rPr>
              <a:t> a optimizar.</a:t>
            </a:r>
          </a:p>
          <a:p>
            <a:pPr marL="285750" indent="-285750">
              <a:buChar char="•"/>
            </a:pPr>
            <a:endParaRPr lang="en-US" sz="2000">
              <a:latin typeface="Open Sans"/>
              <a:ea typeface="Open Sans"/>
              <a:cs typeface="Open Sans"/>
            </a:endParaRPr>
          </a:p>
          <a:p>
            <a:pPr marL="285750" indent="-285750">
              <a:buChar char="•"/>
            </a:pPr>
            <a:endParaRPr lang="en-US" sz="2000">
              <a:latin typeface="Open Sans"/>
              <a:ea typeface="Open Sans"/>
              <a:cs typeface="Open Sans"/>
            </a:endParaRPr>
          </a:p>
          <a:p>
            <a:pPr marL="285750" indent="-285750">
              <a:buChar char="•"/>
            </a:pPr>
            <a:r>
              <a:rPr lang="en-US" sz="2000">
                <a:latin typeface="Open Sans"/>
                <a:ea typeface="Open Sans"/>
                <a:cs typeface="Open Sans"/>
              </a:rPr>
              <a:t>Para </a:t>
            </a:r>
            <a:r>
              <a:rPr lang="en-US" sz="2000" err="1">
                <a:latin typeface="Open Sans"/>
                <a:ea typeface="Open Sans"/>
                <a:cs typeface="Open Sans"/>
              </a:rPr>
              <a:t>futuras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soluciones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evaluar</a:t>
            </a:r>
            <a:r>
              <a:rPr lang="en-US" sz="2000">
                <a:latin typeface="Open Sans"/>
                <a:ea typeface="Open Sans"/>
                <a:cs typeface="Open Sans"/>
              </a:rPr>
              <a:t> las </a:t>
            </a:r>
            <a:r>
              <a:rPr lang="en-US" sz="2000" err="1">
                <a:latin typeface="Open Sans"/>
                <a:ea typeface="Open Sans"/>
                <a:cs typeface="Open Sans"/>
              </a:rPr>
              <a:t>capacidades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computacionales</a:t>
            </a:r>
            <a:r>
              <a:rPr lang="en-US" sz="2000">
                <a:latin typeface="Open Sans"/>
                <a:ea typeface="Open Sans"/>
                <a:cs typeface="Open Sans"/>
              </a:rPr>
              <a:t>, </a:t>
            </a:r>
            <a:r>
              <a:rPr lang="en-US" sz="2000" err="1">
                <a:latin typeface="Open Sans"/>
                <a:ea typeface="Open Sans"/>
                <a:cs typeface="Open Sans"/>
              </a:rPr>
              <a:t>debido</a:t>
            </a:r>
            <a:r>
              <a:rPr lang="en-US" sz="2000">
                <a:latin typeface="Open Sans"/>
                <a:ea typeface="Open Sans"/>
                <a:cs typeface="Open Sans"/>
              </a:rPr>
              <a:t> a que los </a:t>
            </a:r>
            <a:r>
              <a:rPr lang="en-US" sz="2000" err="1">
                <a:latin typeface="Open Sans"/>
                <a:ea typeface="Open Sans"/>
                <a:cs typeface="Open Sans"/>
              </a:rPr>
              <a:t>algoritmos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genéticos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pueden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llegar</a:t>
            </a:r>
            <a:r>
              <a:rPr lang="en-US" sz="2000">
                <a:latin typeface="Open Sans"/>
                <a:ea typeface="Open Sans"/>
                <a:cs typeface="Open Sans"/>
              </a:rPr>
              <a:t> a ser </a:t>
            </a:r>
            <a:r>
              <a:rPr lang="en-US" sz="2000" err="1">
                <a:latin typeface="Open Sans"/>
                <a:ea typeface="Open Sans"/>
                <a:cs typeface="Open Sans"/>
              </a:rPr>
              <a:t>muy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demandantes</a:t>
            </a:r>
            <a:r>
              <a:rPr lang="en-US" sz="2000">
                <a:latin typeface="Open Sans"/>
                <a:ea typeface="Open Sans"/>
                <a:cs typeface="Open Sans"/>
              </a:rPr>
              <a:t> y </a:t>
            </a:r>
            <a:r>
              <a:rPr lang="en-US" sz="2000" err="1">
                <a:latin typeface="Open Sans"/>
                <a:ea typeface="Open Sans"/>
                <a:cs typeface="Open Sans"/>
              </a:rPr>
              <a:t>tomar</a:t>
            </a:r>
            <a:r>
              <a:rPr lang="en-US" sz="2000">
                <a:latin typeface="Open Sans"/>
                <a:ea typeface="Open Sans"/>
                <a:cs typeface="Open Sans"/>
              </a:rPr>
              <a:t> un mayor </a:t>
            </a:r>
            <a:r>
              <a:rPr lang="en-US" sz="2000" err="1">
                <a:latin typeface="Open Sans"/>
                <a:ea typeface="Open Sans"/>
                <a:cs typeface="Open Sans"/>
              </a:rPr>
              <a:t>tiempo</a:t>
            </a:r>
            <a:r>
              <a:rPr lang="en-US" sz="2000">
                <a:latin typeface="Open Sans"/>
                <a:ea typeface="Open Sans"/>
                <a:cs typeface="Open Sans"/>
              </a:rPr>
              <a:t> de </a:t>
            </a:r>
            <a:r>
              <a:rPr lang="en-US" sz="2000" err="1">
                <a:latin typeface="Open Sans"/>
                <a:ea typeface="Open Sans"/>
                <a:cs typeface="Open Sans"/>
              </a:rPr>
              <a:t>proceso</a:t>
            </a:r>
            <a:r>
              <a:rPr lang="en-US" sz="2000">
                <a:latin typeface="Open Sans"/>
                <a:ea typeface="Open Sans"/>
                <a:cs typeface="Open Sans"/>
              </a:rPr>
              <a:t> que </a:t>
            </a:r>
            <a:r>
              <a:rPr lang="en-US" sz="2000" err="1">
                <a:latin typeface="Open Sans"/>
                <a:ea typeface="Open Sans"/>
                <a:cs typeface="Open Sans"/>
              </a:rPr>
              <a:t>otras</a:t>
            </a:r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latin typeface="Open Sans"/>
                <a:ea typeface="Open Sans"/>
                <a:cs typeface="Open Sans"/>
              </a:rPr>
              <a:t>técnicas</a:t>
            </a:r>
            <a:r>
              <a:rPr lang="en-US" sz="2000">
                <a:latin typeface="Open Sans"/>
                <a:ea typeface="Open Sans"/>
                <a:cs typeface="Open Sans"/>
              </a:rPr>
              <a:t> de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6222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1793" y="420843"/>
            <a:ext cx="6958012" cy="892175"/>
          </a:xfrm>
        </p:spPr>
        <p:txBody>
          <a:bodyPr/>
          <a:lstStyle/>
          <a:p>
            <a:r>
              <a:rPr lang="es-CO" sz="3200"/>
              <a:t>Bibliografía</a:t>
            </a:r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03F02A-CEF3-4E8D-A3A5-C82492460972}"/>
              </a:ext>
            </a:extLst>
          </p:cNvPr>
          <p:cNvSpPr txBox="1"/>
          <p:nvPr/>
        </p:nvSpPr>
        <p:spPr>
          <a:xfrm>
            <a:off x="689317" y="1467763"/>
            <a:ext cx="103538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Yeh, I.C.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 OF STRENGTH OF HIGH-PERFORMANCE CONCRETE USING.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Cement and Concrete Research, 1998.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Yeh Lai,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Voo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Hejaz,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Farzard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Saleem, Sarah.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construction process for pre-stressed ultra high performance concrete communication tower.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Plos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One, 2020|.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Mrakovčić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Silvija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Bede,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Natalija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Ušić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Ivan.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of Chloride Penetration Into High Performance Concrete.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Annals of Maritime Studies, 2020.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s-C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s-CO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Latorre </a:t>
            </a:r>
            <a:r>
              <a:rPr lang="es-CO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Cañon</a:t>
            </a:r>
            <a:r>
              <a:rPr lang="es-CO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Andrés, </a:t>
            </a:r>
            <a:r>
              <a:rPr lang="es-CO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Delriue</a:t>
            </a:r>
            <a:r>
              <a:rPr lang="es-CO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Alcaraz, Juan Carlos and Rodriguez Sanmiguel, </a:t>
            </a:r>
            <a:r>
              <a:rPr lang="es-CO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Narcicio</a:t>
            </a:r>
            <a:r>
              <a:rPr lang="es-CO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s-C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industrial del cemento en Colombia determinantes y comportamiento de la </a:t>
            </a:r>
            <a:r>
              <a:rPr lang="es-CO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demana</a:t>
            </a:r>
            <a:r>
              <a:rPr lang="es-CO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(1999-2005). </a:t>
            </a:r>
            <a:r>
              <a:rPr lang="es-C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s.l. : Universidad Nacional de Colombia, 2008.</a:t>
            </a: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s-C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s-CO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Sectorial.</a:t>
            </a:r>
            <a:r>
              <a:rPr lang="es-C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Cemento. </a:t>
            </a:r>
            <a:r>
              <a:rPr lang="es-CO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Evolución de la Producción de Concreto Crece 5% en el Acumulado a Agosto de 2019.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[Online] 10 18, 2019. [Cited: 09 18, 2021.] https://www.sectorial.co/informativa-cemento-y-concreto/item/268195-evoluci%C3%B3n-de-la-producci%C3%B3n-de-concreto-en-agosto-de-2019.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s-C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es-CO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DANE.</a:t>
            </a:r>
            <a:r>
              <a:rPr lang="es-C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Construcción. </a:t>
            </a:r>
            <a:r>
              <a:rPr lang="es-CO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Indicadores Económicos Alrededor de la Construcción (IEAC).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[Online] 2021. [Cited: 09 18, 2021.] https://www.dane.gov.co/index.php/estadisticas-por-tema/construccion/indicadores-economicos-alrededor-de-la-construccion.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Pumnia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B.C, Ashok, Join and Arun, Jain.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Cement Concrete.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Basic Civil Engineering, LAXMI Publications, 2021. pp.141-165..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Popovics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Analysis of the Concrete Strength versus Water Cement Ratio Relationship. [Online] 1990. https://www.concrete.org/publications/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internationalconcreteabstractsportal.aspx?m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details&amp;ID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=1944..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Min-Yuan Cheng,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Pratama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Mahardika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Doddy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Prayogo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High-performance concrete compressive strength prediction using Genetic Weighted Pyramid Operation Tree (GWPOT).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Engineering Applications of Artificial Intelligence, vol. 29, pp. 104-113, 2014.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 Pham, et al.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machine learning for predicting strength of sustainable concrete.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Soft Computing, vol. 24, pp. 14965-14980, 2020.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s-C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</a:t>
            </a:r>
            <a:r>
              <a:rPr lang="es-CO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Redes Neuronales. </a:t>
            </a:r>
            <a:r>
              <a:rPr lang="es-CO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García, Juan Carlos.</a:t>
            </a:r>
            <a:r>
              <a:rPr lang="es-C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Bogotá : Pontificia Universidad Javeriana, 2020. Clase de Métodos y aplicaciones analíticas 2. p. 3.</a:t>
            </a: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</a:t>
            </a:r>
            <a:r>
              <a:rPr lang="en-US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Introduccion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s.l.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Neural Networks and Learning Machines.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Haykin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Simon.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2003. pp 1-46.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13.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modified firefly algorithm-artificial neural network expert system for predicting compressive and tensile strength of high-performance concrete.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Biu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Dac-Khuong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et al.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ScienceDirect, 2018.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14. 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 X, Yin Z, Yang S, Li C-Q.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artificial neural network to predict the fracture properties of the interfacial transition zone of concrete at the meso-scale.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4145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15.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Chithra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S, Kumar SRRS,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Chinnaraju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K, Alfin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Ashmita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F.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comparative study on the compressive strength prediction models for High Performance Concrete containing nano silica and copper slag using regression analysis and Artificial Neural Networks.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2016.</a:t>
            </a:r>
            <a:endParaRPr lang="es-CO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3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9620E-9C2F-4695-B4C9-4D616400743F}"/>
              </a:ext>
            </a:extLst>
          </p:cNvPr>
          <p:cNvSpPr txBox="1">
            <a:spLocks/>
          </p:cNvSpPr>
          <p:nvPr/>
        </p:nvSpPr>
        <p:spPr>
          <a:xfrm>
            <a:off x="2756204" y="2526582"/>
            <a:ext cx="6679592" cy="1546400"/>
          </a:xfrm>
          <a:prstGeom prst="rect">
            <a:avLst/>
          </a:prstGeom>
        </p:spPr>
        <p:txBody>
          <a:bodyPr wrap="square" lIns="91440" tIns="45720" rIns="91440" bIns="4572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4100" b="1">
                <a:solidFill>
                  <a:schemeClr val="bg1"/>
                </a:solidFill>
                <a:latin typeface="Merriweather"/>
              </a:rPr>
              <a:t>Introducción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Dureza del Concreto</a:t>
            </a: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897FF947-3A14-424F-9FD9-3CD137678A3E}"/>
              </a:ext>
            </a:extLst>
          </p:cNvPr>
          <p:cNvSpPr txBox="1">
            <a:spLocks/>
          </p:cNvSpPr>
          <p:nvPr/>
        </p:nvSpPr>
        <p:spPr>
          <a:xfrm>
            <a:off x="4621546" y="579141"/>
            <a:ext cx="3348109" cy="81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sz="3200"/>
              <a:t>Objetivo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F10F0-2EFD-4357-9A5B-3BB03D47D357}"/>
              </a:ext>
            </a:extLst>
          </p:cNvPr>
          <p:cNvSpPr txBox="1"/>
          <p:nvPr/>
        </p:nvSpPr>
        <p:spPr>
          <a:xfrm>
            <a:off x="4623412" y="1391797"/>
            <a:ext cx="69571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err="1">
                <a:latin typeface="Open Sans"/>
              </a:rPr>
              <a:t>Encontrar</a:t>
            </a:r>
            <a:r>
              <a:rPr lang="en-US" sz="2100">
                <a:latin typeface="Open Sans"/>
              </a:rPr>
              <a:t> la </a:t>
            </a:r>
            <a:r>
              <a:rPr lang="en-US" sz="2100" err="1">
                <a:latin typeface="Open Sans"/>
              </a:rPr>
              <a:t>proporción</a:t>
            </a:r>
            <a:r>
              <a:rPr lang="en-US" sz="2100">
                <a:latin typeface="Open Sans"/>
              </a:rPr>
              <a:t> de los </a:t>
            </a:r>
            <a:r>
              <a:rPr lang="en-US" sz="2100" err="1">
                <a:latin typeface="Open Sans"/>
              </a:rPr>
              <a:t>componentes</a:t>
            </a:r>
            <a:r>
              <a:rPr lang="en-US" sz="2100">
                <a:latin typeface="Open Sans"/>
              </a:rPr>
              <a:t> del </a:t>
            </a:r>
            <a:r>
              <a:rPr lang="en-US" sz="2100" err="1">
                <a:latin typeface="Open Sans"/>
              </a:rPr>
              <a:t>concreto</a:t>
            </a:r>
            <a:r>
              <a:rPr lang="en-US" sz="2100">
                <a:latin typeface="Open Sans"/>
              </a:rPr>
              <a:t> que </a:t>
            </a:r>
            <a:r>
              <a:rPr lang="en-US" sz="2100" err="1">
                <a:latin typeface="Open Sans"/>
              </a:rPr>
              <a:t>permitan</a:t>
            </a:r>
            <a:r>
              <a:rPr lang="en-US" sz="2100">
                <a:latin typeface="Open Sans"/>
              </a:rPr>
              <a:t> </a:t>
            </a:r>
            <a:r>
              <a:rPr lang="en-US" sz="2100" err="1">
                <a:latin typeface="Open Sans"/>
              </a:rPr>
              <a:t>alcanzar</a:t>
            </a:r>
            <a:r>
              <a:rPr lang="en-US" sz="2100">
                <a:latin typeface="Open Sans"/>
              </a:rPr>
              <a:t> la </a:t>
            </a:r>
            <a:r>
              <a:rPr lang="en-US" sz="2100" err="1">
                <a:latin typeface="Open Sans"/>
              </a:rPr>
              <a:t>máxima</a:t>
            </a:r>
            <a:r>
              <a:rPr lang="en-US" sz="2100">
                <a:latin typeface="Open Sans"/>
              </a:rPr>
              <a:t> </a:t>
            </a:r>
            <a:r>
              <a:rPr lang="en-US" sz="2100" err="1">
                <a:latin typeface="Open Sans"/>
              </a:rPr>
              <a:t>dureza</a:t>
            </a:r>
            <a:r>
              <a:rPr lang="en-US" sz="2100">
                <a:latin typeface="Open Sans"/>
              </a:rPr>
              <a:t>  (MPa) a traves de redes </a:t>
            </a:r>
            <a:r>
              <a:rPr lang="en-US" sz="2100" err="1">
                <a:latin typeface="Open Sans"/>
              </a:rPr>
              <a:t>neuronales</a:t>
            </a:r>
            <a:r>
              <a:rPr lang="en-US" sz="2100">
                <a:latin typeface="Open Sans"/>
              </a:rPr>
              <a:t> </a:t>
            </a:r>
            <a:r>
              <a:rPr lang="en-US" sz="2100" err="1">
                <a:latin typeface="Open Sans"/>
              </a:rPr>
              <a:t>artificiales</a:t>
            </a:r>
            <a:r>
              <a:rPr lang="en-US" sz="2100">
                <a:latin typeface="Open Sans"/>
              </a:rPr>
              <a:t>.</a:t>
            </a:r>
          </a:p>
        </p:txBody>
      </p:sp>
      <p:pic>
        <p:nvPicPr>
          <p:cNvPr id="17" name="Picture 17" descr="A picture containing text, bottle, indoor, counter&#10;&#10;Description automatically generated">
            <a:extLst>
              <a:ext uri="{FF2B5EF4-FFF2-40B4-BE49-F238E27FC236}">
                <a16:creationId xmlns:a16="http://schemas.microsoft.com/office/drawing/2014/main" id="{31C1454B-269A-422F-A12C-6FFE9090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351" y="3591777"/>
            <a:ext cx="2743200" cy="2061434"/>
          </a:xfrm>
          <a:prstGeom prst="rect">
            <a:avLst/>
          </a:prstGeom>
        </p:spPr>
      </p:pic>
      <p:sp>
        <p:nvSpPr>
          <p:cNvPr id="22" name="Title 11">
            <a:extLst>
              <a:ext uri="{FF2B5EF4-FFF2-40B4-BE49-F238E27FC236}">
                <a16:creationId xmlns:a16="http://schemas.microsoft.com/office/drawing/2014/main" id="{327786B1-DC68-41DD-ADA8-C8C1F19C5D73}"/>
              </a:ext>
            </a:extLst>
          </p:cNvPr>
          <p:cNvSpPr txBox="1">
            <a:spLocks/>
          </p:cNvSpPr>
          <p:nvPr/>
        </p:nvSpPr>
        <p:spPr>
          <a:xfrm>
            <a:off x="4612365" y="2452009"/>
            <a:ext cx="3348109" cy="81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867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sz="3200"/>
              <a:t>Motivaciones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EB313-334F-4955-8A62-3470FDEB5918}"/>
              </a:ext>
            </a:extLst>
          </p:cNvPr>
          <p:cNvSpPr txBox="1"/>
          <p:nvPr/>
        </p:nvSpPr>
        <p:spPr>
          <a:xfrm>
            <a:off x="4614231" y="3338110"/>
            <a:ext cx="4248836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1800" err="1">
                <a:latin typeface="Open Sans"/>
              </a:rPr>
              <a:t>Utilizar</a:t>
            </a:r>
            <a:r>
              <a:rPr lang="en-US" sz="1800">
                <a:latin typeface="Open Sans"/>
              </a:rPr>
              <a:t> </a:t>
            </a:r>
            <a:r>
              <a:rPr lang="en-US" sz="1800" err="1">
                <a:latin typeface="Open Sans"/>
              </a:rPr>
              <a:t>métodos</a:t>
            </a:r>
            <a:r>
              <a:rPr lang="en-US" sz="1800">
                <a:latin typeface="Open Sans"/>
              </a:rPr>
              <a:t> </a:t>
            </a:r>
            <a:r>
              <a:rPr lang="en-US" sz="1800" err="1">
                <a:latin typeface="Open Sans"/>
              </a:rPr>
              <a:t>alternos</a:t>
            </a:r>
            <a:r>
              <a:rPr lang="en-US" sz="1800">
                <a:latin typeface="Open Sans"/>
              </a:rPr>
              <a:t> a los </a:t>
            </a:r>
            <a:r>
              <a:rPr lang="en-US" sz="1800" err="1">
                <a:latin typeface="Open Sans"/>
              </a:rPr>
              <a:t>determinísticos</a:t>
            </a:r>
            <a:r>
              <a:rPr lang="en-US" sz="1800">
                <a:latin typeface="Open Sans"/>
              </a:rPr>
              <a:t> para la </a:t>
            </a:r>
            <a:r>
              <a:rPr lang="en-US" sz="1800" err="1">
                <a:latin typeface="Open Sans"/>
              </a:rPr>
              <a:t>optimización</a:t>
            </a:r>
            <a:r>
              <a:rPr lang="en-US" sz="1800">
                <a:latin typeface="Open Sans"/>
              </a:rPr>
              <a:t> de la </a:t>
            </a:r>
            <a:r>
              <a:rPr lang="en-US" sz="1800" err="1">
                <a:latin typeface="Open Sans"/>
              </a:rPr>
              <a:t>dureza</a:t>
            </a:r>
            <a:r>
              <a:rPr lang="en-US" sz="1800">
                <a:latin typeface="Open Sans"/>
              </a:rPr>
              <a:t>.</a:t>
            </a:r>
          </a:p>
          <a:p>
            <a:endParaRPr lang="en-US">
              <a:latin typeface="Open Sans"/>
            </a:endParaRPr>
          </a:p>
          <a:p>
            <a:pPr marL="342900" indent="-342900">
              <a:buChar char="•"/>
            </a:pPr>
            <a:r>
              <a:rPr lang="en-US" sz="1800" err="1">
                <a:latin typeface="Open Sans"/>
              </a:rPr>
              <a:t>Mejorar</a:t>
            </a:r>
            <a:r>
              <a:rPr lang="en-US" sz="1800">
                <a:latin typeface="Open Sans"/>
              </a:rPr>
              <a:t> las </a:t>
            </a:r>
            <a:r>
              <a:rPr lang="en-US" sz="1800" err="1">
                <a:latin typeface="Open Sans"/>
              </a:rPr>
              <a:t>estimaciones</a:t>
            </a:r>
            <a:r>
              <a:rPr lang="en-US" sz="1800">
                <a:latin typeface="Open Sans"/>
              </a:rPr>
              <a:t> </a:t>
            </a:r>
            <a:r>
              <a:rPr lang="en-US" sz="1800" err="1">
                <a:latin typeface="Open Sans"/>
              </a:rPr>
              <a:t>realizadas</a:t>
            </a:r>
            <a:r>
              <a:rPr lang="en-US" sz="1800">
                <a:latin typeface="Open Sans"/>
              </a:rPr>
              <a:t> a </a:t>
            </a:r>
            <a:r>
              <a:rPr lang="en-US" sz="1800" err="1">
                <a:latin typeface="Open Sans"/>
              </a:rPr>
              <a:t>través</a:t>
            </a:r>
            <a:r>
              <a:rPr lang="en-US" sz="1800">
                <a:latin typeface="Open Sans"/>
              </a:rPr>
              <a:t> de </a:t>
            </a:r>
            <a:r>
              <a:rPr lang="en-US" sz="1800" err="1">
                <a:latin typeface="Open Sans"/>
              </a:rPr>
              <a:t>otros</a:t>
            </a:r>
            <a:r>
              <a:rPr lang="en-US" sz="1800">
                <a:latin typeface="Open Sans"/>
              </a:rPr>
              <a:t> </a:t>
            </a:r>
            <a:r>
              <a:rPr lang="en-US" sz="1800" err="1">
                <a:latin typeface="Open Sans"/>
              </a:rPr>
              <a:t>métodos</a:t>
            </a:r>
            <a:r>
              <a:rPr lang="en-US" sz="1800">
                <a:latin typeface="Open Sans"/>
              </a:rPr>
              <a:t> de machine learnig.</a:t>
            </a:r>
          </a:p>
          <a:p>
            <a:endParaRPr lang="en-US">
              <a:latin typeface="Open Sans"/>
            </a:endParaRPr>
          </a:p>
          <a:p>
            <a:pPr marL="342900" indent="-342900">
              <a:buChar char="•"/>
            </a:pPr>
            <a:r>
              <a:rPr lang="en-US" sz="1800" err="1">
                <a:latin typeface="Open Sans"/>
              </a:rPr>
              <a:t>Contribuir</a:t>
            </a:r>
            <a:r>
              <a:rPr lang="en-US" sz="1800">
                <a:latin typeface="Open Sans"/>
              </a:rPr>
              <a:t> a un material con una mayor </a:t>
            </a:r>
            <a:r>
              <a:rPr lang="en-US" sz="1800" err="1">
                <a:latin typeface="Open Sans"/>
              </a:rPr>
              <a:t>dureza</a:t>
            </a:r>
            <a:r>
              <a:rPr lang="en-US" sz="1800">
                <a:latin typeface="Open Sans"/>
              </a:rPr>
              <a:t> y </a:t>
            </a:r>
            <a:r>
              <a:rPr lang="en-US" sz="1800" err="1">
                <a:latin typeface="Open Sans"/>
              </a:rPr>
              <a:t>durabilidad</a:t>
            </a:r>
            <a:r>
              <a:rPr lang="en-US" sz="1800">
                <a:latin typeface="Open Sans"/>
              </a:rPr>
              <a:t> por lo tanto </a:t>
            </a:r>
            <a:r>
              <a:rPr lang="en-US" sz="1800" err="1">
                <a:latin typeface="Open Sans"/>
              </a:rPr>
              <a:t>más</a:t>
            </a:r>
            <a:r>
              <a:rPr lang="en-US" sz="1800">
                <a:latin typeface="Open Sans"/>
              </a:rPr>
              <a:t> </a:t>
            </a:r>
            <a:r>
              <a:rPr lang="en-US" sz="1800" err="1">
                <a:latin typeface="Open Sans"/>
              </a:rPr>
              <a:t>sostenible</a:t>
            </a:r>
            <a:r>
              <a:rPr lang="en-US" sz="1800"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59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385AE-A1BB-46F5-801B-13A5C438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s-CO" sz="3200"/>
              <a:t>Algoritmos</a:t>
            </a:r>
            <a:r>
              <a:rPr lang="es-CO" sz="1850" b="0"/>
              <a:t> </a:t>
            </a:r>
            <a:r>
              <a:rPr lang="es-CO" sz="3200"/>
              <a:t>Genéticos</a:t>
            </a:r>
            <a:r>
              <a:rPr lang="es-CO" sz="1850" b="0"/>
              <a:t> </a:t>
            </a:r>
            <a:endParaRPr lang="es-MX"/>
          </a:p>
          <a:p>
            <a:endParaRPr lang="es-MX" sz="1850"/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5642BF5F-24B4-43DC-B21E-B89ACD2C3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381121"/>
              </p:ext>
            </p:extLst>
          </p:nvPr>
        </p:nvGraphicFramePr>
        <p:xfrm>
          <a:off x="5046690" y="1337873"/>
          <a:ext cx="6033540" cy="470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Imagen 26">
            <a:extLst>
              <a:ext uri="{FF2B5EF4-FFF2-40B4-BE49-F238E27FC236}">
                <a16:creationId xmlns:a16="http://schemas.microsoft.com/office/drawing/2014/main" id="{8587F335-0F32-4D7F-8E03-A26049C9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6" y="3267806"/>
            <a:ext cx="3792512" cy="29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3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A38B-41C9-4BB7-A278-A368C7A3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/>
              <a:t>Algoritmo</a:t>
            </a:r>
            <a:r>
              <a:rPr lang="es-CO" sz="1850" b="0"/>
              <a:t> </a:t>
            </a:r>
            <a:r>
              <a:rPr lang="es-CO" sz="3200"/>
              <a:t>Genético</a:t>
            </a:r>
            <a:r>
              <a:rPr lang="es-CO" sz="1850" b="0"/>
              <a:t> </a:t>
            </a:r>
            <a:r>
              <a:rPr lang="es-CO" sz="3200"/>
              <a:t>Simple</a:t>
            </a:r>
            <a:r>
              <a:rPr lang="es-CO" sz="1850" b="0"/>
              <a:t> </a:t>
            </a:r>
            <a:endParaRPr lang="es-MX"/>
          </a:p>
        </p:txBody>
      </p:sp>
      <p:graphicFrame>
        <p:nvGraphicFramePr>
          <p:cNvPr id="600" name="Diagrama 600">
            <a:extLst>
              <a:ext uri="{FF2B5EF4-FFF2-40B4-BE49-F238E27FC236}">
                <a16:creationId xmlns:a16="http://schemas.microsoft.com/office/drawing/2014/main" id="{C631B812-5F0B-4EED-AB0B-0FB761EC8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046442"/>
              </p:ext>
            </p:extLst>
          </p:nvPr>
        </p:nvGraphicFramePr>
        <p:xfrm>
          <a:off x="4621967" y="650824"/>
          <a:ext cx="7395147" cy="5956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36" name="Imagen 2536">
            <a:extLst>
              <a:ext uri="{FF2B5EF4-FFF2-40B4-BE49-F238E27FC236}">
                <a16:creationId xmlns:a16="http://schemas.microsoft.com/office/drawing/2014/main" id="{7827D63A-9EFD-4296-95A3-A590E51B1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" y="3021870"/>
            <a:ext cx="4304675" cy="31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A38B-41C9-4BB7-A278-A368C7A3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1850"/>
              <a:t>Comparacion con otros metodos de optimizacion</a:t>
            </a:r>
            <a:endParaRPr lang="es-MX"/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83B93CC6-E59F-4D3A-88E2-F5336A6B1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 algn="just"/>
            <a:r>
              <a:rPr lang="es-CO"/>
              <a:t>Operan con la codificación del conjunto de soluciones y no con la propia solución.</a:t>
            </a:r>
            <a:endParaRPr lang="es-ES"/>
          </a:p>
          <a:p>
            <a:pPr marL="608965" indent="-456565" algn="just"/>
            <a:r>
              <a:rPr lang="es-CO"/>
              <a:t>Operan con una población completa de puntos (cadenas), en contra posición de los otros métodos que buscan iniciar desde un punto único. </a:t>
            </a:r>
            <a:endParaRPr lang="es-ES"/>
          </a:p>
          <a:p>
            <a:pPr marL="608965" indent="-456565" algn="just"/>
            <a:r>
              <a:rPr lang="es-CO"/>
              <a:t>No utilizan derivadas y esto hace que se pueda aplicar a cualquier tipo de problema de optimización discreta o continua </a:t>
            </a:r>
            <a:endParaRPr lang="es-ES"/>
          </a:p>
          <a:p>
            <a:pPr marL="608965" indent="-456565" algn="just"/>
            <a:r>
              <a:rPr lang="es-CO"/>
              <a:t>No utilizan reglas deterministas </a:t>
            </a:r>
            <a:endParaRPr lang="es-ES"/>
          </a:p>
          <a:p>
            <a:pPr marL="608965" indent="-456565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64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9620E-9C2F-4695-B4C9-4D616400743F}"/>
              </a:ext>
            </a:extLst>
          </p:cNvPr>
          <p:cNvSpPr txBox="1">
            <a:spLocks/>
          </p:cNvSpPr>
          <p:nvPr/>
        </p:nvSpPr>
        <p:spPr>
          <a:xfrm>
            <a:off x="2756204" y="2526582"/>
            <a:ext cx="6679592" cy="1546400"/>
          </a:xfrm>
          <a:prstGeom prst="rect">
            <a:avLst/>
          </a:prstGeom>
        </p:spPr>
        <p:txBody>
          <a:bodyPr wrap="square" lIns="91440" tIns="45720" rIns="91440" bIns="4572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4100" b="1">
                <a:solidFill>
                  <a:schemeClr val="bg1"/>
                </a:solidFill>
                <a:latin typeface="Merriweather"/>
              </a:rPr>
              <a:t>Estado del Arte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5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60AFD0-EDB5-43C1-A2D0-F6D4FAA7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295" y="228653"/>
            <a:ext cx="5563797" cy="90677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err="1">
                <a:solidFill>
                  <a:srgbClr val="F0B70C"/>
                </a:solidFill>
                <a:latin typeface="Agency FB"/>
              </a:rPr>
              <a:t>Estudios</a:t>
            </a:r>
            <a:r>
              <a:rPr lang="en-US" sz="3600">
                <a:solidFill>
                  <a:srgbClr val="F0B70C"/>
                </a:solidFill>
                <a:latin typeface="Agency FB"/>
              </a:rPr>
              <a:t> </a:t>
            </a:r>
            <a:r>
              <a:rPr lang="en-US" sz="3600" err="1">
                <a:solidFill>
                  <a:srgbClr val="F0B70C"/>
                </a:solidFill>
                <a:latin typeface="Agency FB"/>
              </a:rPr>
              <a:t>Relacionados</a:t>
            </a:r>
            <a:endParaRPr lang="en-US" sz="3600">
              <a:solidFill>
                <a:srgbClr val="F0B70C"/>
              </a:solidFill>
              <a:latin typeface="Agency FB"/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03271724-9594-4F4B-96F8-239B3870C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53" y="55981"/>
            <a:ext cx="1167622" cy="12107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92D754-F41C-4B5A-A906-C363A10B9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3" y="1590622"/>
            <a:ext cx="11096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6740"/>
      </p:ext>
    </p:extLst>
  </p:cSld>
  <p:clrMapOvr>
    <a:masterClrMapping/>
  </p:clrMapOvr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C61FAB0642FE408167ABE9ACA42F1D" ma:contentTypeVersion="6" ma:contentTypeDescription="Create a new document." ma:contentTypeScope="" ma:versionID="54ce69de321d12816d33c2e78355a155">
  <xsd:schema xmlns:xsd="http://www.w3.org/2001/XMLSchema" xmlns:xs="http://www.w3.org/2001/XMLSchema" xmlns:p="http://schemas.microsoft.com/office/2006/metadata/properties" xmlns:ns2="7d70ee91-80ef-4827-81bd-aa91d85408f7" targetNamespace="http://schemas.microsoft.com/office/2006/metadata/properties" ma:root="true" ma:fieldsID="f782127eeb331f622fd1fdda3aed907c" ns2:_="">
    <xsd:import namespace="7d70ee91-80ef-4827-81bd-aa91d8540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70ee91-80ef-4827-81bd-aa91d8540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95DA79-22F5-4A19-8113-A03505462050}">
  <ds:schemaRefs>
    <ds:schemaRef ds:uri="7d70ee91-80ef-4827-81bd-aa91d85408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0C4ED9-D400-46AF-82DB-9F3A0CD444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6A54A0-B717-442B-97B0-926A7BCF4435}">
  <ds:schemaRefs>
    <ds:schemaRef ds:uri="7d70ee91-80ef-4827-81bd-aa91d85408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Application>Microsoft Office PowerPoint</Application>
  <PresentationFormat>Widescreen</PresentationFormat>
  <Slides>27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Emilia template</vt:lpstr>
      <vt:lpstr>Estimación de la dureza del concreto con algoritmos geneticos</vt:lpstr>
      <vt:lpstr>PowerPoint Presentation</vt:lpstr>
      <vt:lpstr>PowerPoint Presentation</vt:lpstr>
      <vt:lpstr>Dureza del Concreto</vt:lpstr>
      <vt:lpstr>Algoritmos Genéticos  </vt:lpstr>
      <vt:lpstr>Algoritmo Genético Simple </vt:lpstr>
      <vt:lpstr>Comparacion con otros metodos de optimizacion</vt:lpstr>
      <vt:lpstr>PowerPoint Presentation</vt:lpstr>
      <vt:lpstr>Estudios Relacionados</vt:lpstr>
      <vt:lpstr>PowerPoint Presentation</vt:lpstr>
      <vt:lpstr>Estudios Relacionados</vt:lpstr>
      <vt:lpstr>PowerPoint Presentation</vt:lpstr>
      <vt:lpstr>PowerPoint Presentation</vt:lpstr>
      <vt:lpstr>PowerPoint Presentation</vt:lpstr>
      <vt:lpstr>Herramientas</vt:lpstr>
      <vt:lpstr>Datos </vt:lpstr>
      <vt:lpstr>Protocolo</vt:lpstr>
      <vt:lpstr>PowerPoint Presentation</vt:lpstr>
      <vt:lpstr>Selección de Variables Parámetros Iniciales</vt:lpstr>
      <vt:lpstr>Pruebas Relevantes</vt:lpstr>
      <vt:lpstr>Modelo Inicial  vs Mejor</vt:lpstr>
      <vt:lpstr>Estimación ß Regresión Parámetros Iniciales</vt:lpstr>
      <vt:lpstr>Pruebas Relevantes</vt:lpstr>
      <vt:lpstr>Modelo Inicial  vs Mejor</vt:lpstr>
      <vt:lpstr>PowerPoint Presentation</vt:lpstr>
      <vt:lpstr>PowerPoint Presentation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BASADOS EN REGLAS</dc:title>
  <dc:creator>Juan Camilo Ortiz León</dc:creator>
  <cp:revision>1</cp:revision>
  <dcterms:created xsi:type="dcterms:W3CDTF">2021-08-09T23:15:25Z</dcterms:created>
  <dcterms:modified xsi:type="dcterms:W3CDTF">2021-10-22T02:19:30Z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0x010100EBC61FAB0642FE408167ABE9ACA42F1D</vt:lpwstr>
  </property>
</Properties>
</file>