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32"/>
  </p:notesMasterIdLst>
  <p:sldIdLst>
    <p:sldId id="256" r:id="rId5"/>
    <p:sldId id="334" r:id="rId6"/>
    <p:sldId id="303" r:id="rId7"/>
    <p:sldId id="320" r:id="rId8"/>
    <p:sldId id="345" r:id="rId9"/>
    <p:sldId id="346" r:id="rId10"/>
    <p:sldId id="350" r:id="rId11"/>
    <p:sldId id="319" r:id="rId12"/>
    <p:sldId id="257" r:id="rId13"/>
    <p:sldId id="323" r:id="rId14"/>
    <p:sldId id="335" r:id="rId15"/>
    <p:sldId id="336" r:id="rId16"/>
    <p:sldId id="344" r:id="rId17"/>
    <p:sldId id="310" r:id="rId18"/>
    <p:sldId id="341" r:id="rId19"/>
    <p:sldId id="311" r:id="rId20"/>
    <p:sldId id="339" r:id="rId21"/>
    <p:sldId id="313" r:id="rId22"/>
    <p:sldId id="340" r:id="rId23"/>
    <p:sldId id="343" r:id="rId24"/>
    <p:sldId id="351" r:id="rId25"/>
    <p:sldId id="352" r:id="rId26"/>
    <p:sldId id="353" r:id="rId27"/>
    <p:sldId id="354" r:id="rId28"/>
    <p:sldId id="316" r:id="rId29"/>
    <p:sldId id="329" r:id="rId30"/>
    <p:sldId id="314"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D88"/>
    <a:srgbClr val="E19A0F"/>
    <a:srgbClr val="294667"/>
    <a:srgbClr val="F0B70C"/>
    <a:srgbClr val="455621"/>
    <a:srgbClr val="688031"/>
    <a:srgbClr val="FFFFFF"/>
    <a:srgbClr val="3A81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3877B-20DE-403B-9463-3BBF08B7694E}" v="54" dt="2021-11-05T01:39:47.067"/>
  </p1510:revLst>
</p1510:revInfo>
</file>

<file path=ppt/tableStyles.xml><?xml version="1.0" encoding="utf-8"?>
<a:tblStyleLst xmlns:a="http://schemas.openxmlformats.org/drawingml/2006/main" def="{5C22544A-7EE6-4342-B048-85BDC9FD1C3A}">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Felipe Vargas Monroy" userId="S::andres.vargasm@javeriana.edu.co::abab0b66-c7ae-417a-9f0f-6f1530527033" providerId="AD" clId="Web-{D86BFB60-46A9-32A6-29DE-F922F780FD6D}"/>
    <pc:docChg chg="addSld delSld modSld">
      <pc:chgData name="Andrés Felipe Vargas Monroy" userId="S::andres.vargasm@javeriana.edu.co::abab0b66-c7ae-417a-9f0f-6f1530527033" providerId="AD" clId="Web-{D86BFB60-46A9-32A6-29DE-F922F780FD6D}" dt="2021-09-27T01:23:48.051" v="204" actId="20577"/>
      <pc:docMkLst>
        <pc:docMk/>
      </pc:docMkLst>
      <pc:sldChg chg="modSp">
        <pc:chgData name="Andrés Felipe Vargas Monroy" userId="S::andres.vargasm@javeriana.edu.co::abab0b66-c7ae-417a-9f0f-6f1530527033" providerId="AD" clId="Web-{D86BFB60-46A9-32A6-29DE-F922F780FD6D}" dt="2021-09-27T00:59:50.413" v="56" actId="20577"/>
        <pc:sldMkLst>
          <pc:docMk/>
          <pc:sldMk cId="3221735580" sldId="256"/>
        </pc:sldMkLst>
        <pc:spChg chg="mod">
          <ac:chgData name="Andrés Felipe Vargas Monroy" userId="S::andres.vargasm@javeriana.edu.co::abab0b66-c7ae-417a-9f0f-6f1530527033" providerId="AD" clId="Web-{D86BFB60-46A9-32A6-29DE-F922F780FD6D}" dt="2021-09-27T00:59:50.413" v="56" actId="20577"/>
          <ac:spMkLst>
            <pc:docMk/>
            <pc:sldMk cId="3221735580" sldId="256"/>
            <ac:spMk id="2" creationId="{B4EA530C-39B7-4BA4-9E63-26CF5D45E01B}"/>
          </ac:spMkLst>
        </pc:spChg>
      </pc:sldChg>
      <pc:sldChg chg="modSp">
        <pc:chgData name="Andrés Felipe Vargas Monroy" userId="S::andres.vargasm@javeriana.edu.co::abab0b66-c7ae-417a-9f0f-6f1530527033" providerId="AD" clId="Web-{D86BFB60-46A9-32A6-29DE-F922F780FD6D}" dt="2021-09-27T01:23:48.051" v="204" actId="20577"/>
        <pc:sldMkLst>
          <pc:docMk/>
          <pc:sldMk cId="3416594794" sldId="320"/>
        </pc:sldMkLst>
        <pc:spChg chg="mod">
          <ac:chgData name="Andrés Felipe Vargas Monroy" userId="S::andres.vargasm@javeriana.edu.co::abab0b66-c7ae-417a-9f0f-6f1530527033" providerId="AD" clId="Web-{D86BFB60-46A9-32A6-29DE-F922F780FD6D}" dt="2021-09-27T01:23:48.051" v="204" actId="20577"/>
          <ac:spMkLst>
            <pc:docMk/>
            <pc:sldMk cId="3416594794" sldId="320"/>
            <ac:spMk id="23" creationId="{481EB313-334F-4955-8A62-3470FDEB5918}"/>
          </ac:spMkLst>
        </pc:spChg>
      </pc:sldChg>
      <pc:sldChg chg="addSp modSp">
        <pc:chgData name="Andrés Felipe Vargas Monroy" userId="S::andres.vargasm@javeriana.edu.co::abab0b66-c7ae-417a-9f0f-6f1530527033" providerId="AD" clId="Web-{D86BFB60-46A9-32A6-29DE-F922F780FD6D}" dt="2021-09-27T00:59:02.036" v="46" actId="20577"/>
        <pc:sldMkLst>
          <pc:docMk/>
          <pc:sldMk cId="836738976" sldId="334"/>
        </pc:sldMkLst>
        <pc:spChg chg="mod">
          <ac:chgData name="Andrés Felipe Vargas Monroy" userId="S::andres.vargasm@javeriana.edu.co::abab0b66-c7ae-417a-9f0f-6f1530527033" providerId="AD" clId="Web-{D86BFB60-46A9-32A6-29DE-F922F780FD6D}" dt="2021-09-27T00:59:02.036" v="46" actId="20577"/>
          <ac:spMkLst>
            <pc:docMk/>
            <pc:sldMk cId="836738976" sldId="334"/>
            <ac:spMk id="11" creationId="{78D9DFE7-6D17-457C-BFCA-D07134E385A4}"/>
          </ac:spMkLst>
        </pc:spChg>
        <pc:picChg chg="add mod">
          <ac:chgData name="Andrés Felipe Vargas Monroy" userId="S::andres.vargasm@javeriana.edu.co::abab0b66-c7ae-417a-9f0f-6f1530527033" providerId="AD" clId="Web-{D86BFB60-46A9-32A6-29DE-F922F780FD6D}" dt="2021-09-27T00:58:31.692" v="32" actId="1076"/>
          <ac:picMkLst>
            <pc:docMk/>
            <pc:sldMk cId="836738976" sldId="334"/>
            <ac:picMk id="2" creationId="{804D1742-2ED0-44DD-9D81-821DCB155B22}"/>
          </ac:picMkLst>
        </pc:picChg>
        <pc:picChg chg="add mod">
          <ac:chgData name="Andrés Felipe Vargas Monroy" userId="S::andres.vargasm@javeriana.edu.co::abab0b66-c7ae-417a-9f0f-6f1530527033" providerId="AD" clId="Web-{D86BFB60-46A9-32A6-29DE-F922F780FD6D}" dt="2021-09-27T00:58:35.285" v="33" actId="1076"/>
          <ac:picMkLst>
            <pc:docMk/>
            <pc:sldMk cId="836738976" sldId="334"/>
            <ac:picMk id="3" creationId="{196F7640-AB5F-4E38-A172-D826E2CDC8DC}"/>
          </ac:picMkLst>
        </pc:picChg>
        <pc:picChg chg="add mod">
          <ac:chgData name="Andrés Felipe Vargas Monroy" userId="S::andres.vargasm@javeriana.edu.co::abab0b66-c7ae-417a-9f0f-6f1530527033" providerId="AD" clId="Web-{D86BFB60-46A9-32A6-29DE-F922F780FD6D}" dt="2021-09-27T00:56:01.843" v="20" actId="1076"/>
          <ac:picMkLst>
            <pc:docMk/>
            <pc:sldMk cId="836738976" sldId="334"/>
            <ac:picMk id="4" creationId="{D4A53C69-9F57-49AF-8D9E-0D2348BF3EDD}"/>
          </ac:picMkLst>
        </pc:picChg>
        <pc:picChg chg="add mod">
          <ac:chgData name="Andrés Felipe Vargas Monroy" userId="S::andres.vargasm@javeriana.edu.co::abab0b66-c7ae-417a-9f0f-6f1530527033" providerId="AD" clId="Web-{D86BFB60-46A9-32A6-29DE-F922F780FD6D}" dt="2021-09-27T00:56:55.610" v="25" actId="1076"/>
          <ac:picMkLst>
            <pc:docMk/>
            <pc:sldMk cId="836738976" sldId="334"/>
            <ac:picMk id="5" creationId="{AA380229-9ABE-4CF9-A9DA-59BDD52B6F45}"/>
          </ac:picMkLst>
        </pc:picChg>
        <pc:picChg chg="add mod">
          <ac:chgData name="Andrés Felipe Vargas Monroy" userId="S::andres.vargasm@javeriana.edu.co::abab0b66-c7ae-417a-9f0f-6f1530527033" providerId="AD" clId="Web-{D86BFB60-46A9-32A6-29DE-F922F780FD6D}" dt="2021-09-27T00:58:17.175" v="30" actId="1076"/>
          <ac:picMkLst>
            <pc:docMk/>
            <pc:sldMk cId="836738976" sldId="334"/>
            <ac:picMk id="6" creationId="{87D77AB4-3F56-4B2A-BA78-9E26F0364B02}"/>
          </ac:picMkLst>
        </pc:picChg>
      </pc:sldChg>
      <pc:sldChg chg="add del replId">
        <pc:chgData name="Andrés Felipe Vargas Monroy" userId="S::andres.vargasm@javeriana.edu.co::abab0b66-c7ae-417a-9f0f-6f1530527033" providerId="AD" clId="Web-{D86BFB60-46A9-32A6-29DE-F922F780FD6D}" dt="2021-09-27T00:55:36.967" v="16"/>
        <pc:sldMkLst>
          <pc:docMk/>
          <pc:sldMk cId="4008678846" sldId="342"/>
        </pc:sldMkLst>
      </pc:sldChg>
    </pc:docChg>
  </pc:docChgLst>
  <pc:docChgLst>
    <pc:chgData name="Andrés Felipe Vargas Monroy" userId="S::andres.vargasm@javeriana.edu.co::abab0b66-c7ae-417a-9f0f-6f1530527033" providerId="AD" clId="Web-{A17A5DD7-BC38-D178-214E-9F7B7963D5BE}"/>
    <pc:docChg chg="addSld delSld modSld sldOrd">
      <pc:chgData name="Andrés Felipe Vargas Monroy" userId="S::andres.vargasm@javeriana.edu.co::abab0b66-c7ae-417a-9f0f-6f1530527033" providerId="AD" clId="Web-{A17A5DD7-BC38-D178-214E-9F7B7963D5BE}" dt="2021-09-23T21:50:52.043" v="1091" actId="1076"/>
      <pc:docMkLst>
        <pc:docMk/>
      </pc:docMkLst>
      <pc:sldChg chg="modSp">
        <pc:chgData name="Andrés Felipe Vargas Monroy" userId="S::andres.vargasm@javeriana.edu.co::abab0b66-c7ae-417a-9f0f-6f1530527033" providerId="AD" clId="Web-{A17A5DD7-BC38-D178-214E-9F7B7963D5BE}" dt="2021-09-23T03:30:14.212" v="203" actId="14100"/>
        <pc:sldMkLst>
          <pc:docMk/>
          <pc:sldMk cId="3221735580" sldId="256"/>
        </pc:sldMkLst>
        <pc:spChg chg="mod">
          <ac:chgData name="Andrés Felipe Vargas Monroy" userId="S::andres.vargasm@javeriana.edu.co::abab0b66-c7ae-417a-9f0f-6f1530527033" providerId="AD" clId="Web-{A17A5DD7-BC38-D178-214E-9F7B7963D5BE}" dt="2021-09-23T03:24:06.637" v="35" actId="20577"/>
          <ac:spMkLst>
            <pc:docMk/>
            <pc:sldMk cId="3221735580" sldId="256"/>
            <ac:spMk id="2" creationId="{B4EA530C-39B7-4BA4-9E63-26CF5D45E01B}"/>
          </ac:spMkLst>
        </pc:spChg>
        <pc:spChg chg="mod">
          <ac:chgData name="Andrés Felipe Vargas Monroy" userId="S::andres.vargasm@javeriana.edu.co::abab0b66-c7ae-417a-9f0f-6f1530527033" providerId="AD" clId="Web-{A17A5DD7-BC38-D178-214E-9F7B7963D5BE}" dt="2021-09-23T03:30:14.212" v="203" actId="14100"/>
          <ac:spMkLst>
            <pc:docMk/>
            <pc:sldMk cId="3221735580" sldId="256"/>
            <ac:spMk id="3" creationId="{2422FFF8-BBA5-4B63-BE88-24C478FD6E91}"/>
          </ac:spMkLst>
        </pc:spChg>
      </pc:sldChg>
      <pc:sldChg chg="addSp delSp modSp delAnim">
        <pc:chgData name="Andrés Felipe Vargas Monroy" userId="S::andres.vargasm@javeriana.edu.co::abab0b66-c7ae-417a-9f0f-6f1530527033" providerId="AD" clId="Web-{A17A5DD7-BC38-D178-214E-9F7B7963D5BE}" dt="2021-09-23T03:36:10.850" v="235" actId="20577"/>
        <pc:sldMkLst>
          <pc:docMk/>
          <pc:sldMk cId="565666740" sldId="257"/>
        </pc:sldMkLst>
        <pc:spChg chg="del">
          <ac:chgData name="Andrés Felipe Vargas Monroy" userId="S::andres.vargasm@javeriana.edu.co::abab0b66-c7ae-417a-9f0f-6f1530527033" providerId="AD" clId="Web-{A17A5DD7-BC38-D178-214E-9F7B7963D5BE}" dt="2021-09-23T03:24:19.043" v="40"/>
          <ac:spMkLst>
            <pc:docMk/>
            <pc:sldMk cId="565666740" sldId="257"/>
            <ac:spMk id="2" creationId="{B58717C2-34E9-4F98-BE47-74303CA9C65C}"/>
          </ac:spMkLst>
        </pc:spChg>
        <pc:spChg chg="del">
          <ac:chgData name="Andrés Felipe Vargas Monroy" userId="S::andres.vargasm@javeriana.edu.co::abab0b66-c7ae-417a-9f0f-6f1530527033" providerId="AD" clId="Web-{A17A5DD7-BC38-D178-214E-9F7B7963D5BE}" dt="2021-09-23T03:24:18.996" v="39"/>
          <ac:spMkLst>
            <pc:docMk/>
            <pc:sldMk cId="565666740" sldId="257"/>
            <ac:spMk id="3" creationId="{25C69981-CBB9-4DB2-81ED-114BA2F21FBF}"/>
          </ac:spMkLst>
        </pc:spChg>
        <pc:spChg chg="del">
          <ac:chgData name="Andrés Felipe Vargas Monroy" userId="S::andres.vargasm@javeriana.edu.co::abab0b66-c7ae-417a-9f0f-6f1530527033" providerId="AD" clId="Web-{A17A5DD7-BC38-D178-214E-9F7B7963D5BE}" dt="2021-09-23T03:24:18.934" v="38"/>
          <ac:spMkLst>
            <pc:docMk/>
            <pc:sldMk cId="565666740" sldId="257"/>
            <ac:spMk id="4" creationId="{43F25008-B39E-4BA1-921B-51453EF3C01A}"/>
          </ac:spMkLst>
        </pc:spChg>
        <pc:spChg chg="del">
          <ac:chgData name="Andrés Felipe Vargas Monroy" userId="S::andres.vargasm@javeriana.edu.co::abab0b66-c7ae-417a-9f0f-6f1530527033" providerId="AD" clId="Web-{A17A5DD7-BC38-D178-214E-9F7B7963D5BE}" dt="2021-09-23T03:24:18.871" v="37"/>
          <ac:spMkLst>
            <pc:docMk/>
            <pc:sldMk cId="565666740" sldId="257"/>
            <ac:spMk id="6" creationId="{35BF91BE-D5AD-457C-BC84-39414BEDB7B8}"/>
          </ac:spMkLst>
        </pc:spChg>
        <pc:spChg chg="del">
          <ac:chgData name="Andrés Felipe Vargas Monroy" userId="S::andres.vargasm@javeriana.edu.co::abab0b66-c7ae-417a-9f0f-6f1530527033" providerId="AD" clId="Web-{A17A5DD7-BC38-D178-214E-9F7B7963D5BE}" dt="2021-09-23T03:24:18.871" v="36"/>
          <ac:spMkLst>
            <pc:docMk/>
            <pc:sldMk cId="565666740" sldId="257"/>
            <ac:spMk id="7" creationId="{771A6691-FF90-4619-A069-46BFE3E1BA26}"/>
          </ac:spMkLst>
        </pc:spChg>
        <pc:spChg chg="add mod">
          <ac:chgData name="Andrés Felipe Vargas Monroy" userId="S::andres.vargasm@javeriana.edu.co::abab0b66-c7ae-417a-9f0f-6f1530527033" providerId="AD" clId="Web-{A17A5DD7-BC38-D178-214E-9F7B7963D5BE}" dt="2021-09-23T03:24:18.934" v="38"/>
          <ac:spMkLst>
            <pc:docMk/>
            <pc:sldMk cId="565666740" sldId="257"/>
            <ac:spMk id="8" creationId="{925E1352-23FE-4FF1-8E3F-02DCD54C34FE}"/>
          </ac:spMkLst>
        </pc:spChg>
        <pc:spChg chg="add mod">
          <ac:chgData name="Andrés Felipe Vargas Monroy" userId="S::andres.vargasm@javeriana.edu.co::abab0b66-c7ae-417a-9f0f-6f1530527033" providerId="AD" clId="Web-{A17A5DD7-BC38-D178-214E-9F7B7963D5BE}" dt="2021-09-23T03:24:18.996" v="39"/>
          <ac:spMkLst>
            <pc:docMk/>
            <pc:sldMk cId="565666740" sldId="257"/>
            <ac:spMk id="10" creationId="{3E4B5E2E-59AF-423E-BBCE-1D6B01B04D31}"/>
          </ac:spMkLst>
        </pc:spChg>
        <pc:spChg chg="add mod">
          <ac:chgData name="Andrés Felipe Vargas Monroy" userId="S::andres.vargasm@javeriana.edu.co::abab0b66-c7ae-417a-9f0f-6f1530527033" providerId="AD" clId="Web-{A17A5DD7-BC38-D178-214E-9F7B7963D5BE}" dt="2021-09-23T03:25:17.952" v="66" actId="20577"/>
          <ac:spMkLst>
            <pc:docMk/>
            <pc:sldMk cId="565666740" sldId="257"/>
            <ac:spMk id="12" creationId="{6E60AFD0-EDB5-43C1-A2D0-F6D4FAA786A5}"/>
          </ac:spMkLst>
        </pc:spChg>
        <pc:spChg chg="add mod">
          <ac:chgData name="Andrés Felipe Vargas Monroy" userId="S::andres.vargasm@javeriana.edu.co::abab0b66-c7ae-417a-9f0f-6f1530527033" providerId="AD" clId="Web-{A17A5DD7-BC38-D178-214E-9F7B7963D5BE}" dt="2021-09-23T03:36:10.850" v="235" actId="20577"/>
          <ac:spMkLst>
            <pc:docMk/>
            <pc:sldMk cId="565666740" sldId="257"/>
            <ac:spMk id="14" creationId="{85BA1D3A-13A2-44E9-BDAA-B041D1CC1E25}"/>
          </ac:spMkLst>
        </pc:spChg>
      </pc:sldChg>
      <pc:sldChg chg="del">
        <pc:chgData name="Andrés Felipe Vargas Monroy" userId="S::andres.vargasm@javeriana.edu.co::abab0b66-c7ae-417a-9f0f-6f1530527033" providerId="AD" clId="Web-{A17A5DD7-BC38-D178-214E-9F7B7963D5BE}" dt="2021-09-23T03:24:30.044" v="42"/>
        <pc:sldMkLst>
          <pc:docMk/>
          <pc:sldMk cId="1970308952" sldId="258"/>
        </pc:sldMkLst>
      </pc:sldChg>
      <pc:sldChg chg="del">
        <pc:chgData name="Andrés Felipe Vargas Monroy" userId="S::andres.vargasm@javeriana.edu.co::abab0b66-c7ae-417a-9f0f-6f1530527033" providerId="AD" clId="Web-{A17A5DD7-BC38-D178-214E-9F7B7963D5BE}" dt="2021-09-23T03:24:32.559" v="43"/>
        <pc:sldMkLst>
          <pc:docMk/>
          <pc:sldMk cId="2565371025" sldId="259"/>
        </pc:sldMkLst>
      </pc:sldChg>
      <pc:sldChg chg="del">
        <pc:chgData name="Andrés Felipe Vargas Monroy" userId="S::andres.vargasm@javeriana.edu.co::abab0b66-c7ae-417a-9f0f-6f1530527033" providerId="AD" clId="Web-{A17A5DD7-BC38-D178-214E-9F7B7963D5BE}" dt="2021-09-23T03:25:43.796" v="95"/>
        <pc:sldMkLst>
          <pc:docMk/>
          <pc:sldMk cId="1296675283" sldId="260"/>
        </pc:sldMkLst>
      </pc:sldChg>
      <pc:sldChg chg="del">
        <pc:chgData name="Andrés Felipe Vargas Monroy" userId="S::andres.vargasm@javeriana.edu.co::abab0b66-c7ae-417a-9f0f-6f1530527033" providerId="AD" clId="Web-{A17A5DD7-BC38-D178-214E-9F7B7963D5BE}" dt="2021-09-23T03:25:43.796" v="94"/>
        <pc:sldMkLst>
          <pc:docMk/>
          <pc:sldMk cId="4043823128" sldId="261"/>
        </pc:sldMkLst>
      </pc:sldChg>
      <pc:sldChg chg="del">
        <pc:chgData name="Andrés Felipe Vargas Monroy" userId="S::andres.vargasm@javeriana.edu.co::abab0b66-c7ae-417a-9f0f-6f1530527033" providerId="AD" clId="Web-{A17A5DD7-BC38-D178-214E-9F7B7963D5BE}" dt="2021-09-23T03:25:43.781" v="89"/>
        <pc:sldMkLst>
          <pc:docMk/>
          <pc:sldMk cId="3312779633" sldId="264"/>
        </pc:sldMkLst>
      </pc:sldChg>
      <pc:sldChg chg="del">
        <pc:chgData name="Andrés Felipe Vargas Monroy" userId="S::andres.vargasm@javeriana.edu.co::abab0b66-c7ae-417a-9f0f-6f1530527033" providerId="AD" clId="Web-{A17A5DD7-BC38-D178-214E-9F7B7963D5BE}" dt="2021-09-23T03:25:43.765" v="82"/>
        <pc:sldMkLst>
          <pc:docMk/>
          <pc:sldMk cId="3701642599" sldId="265"/>
        </pc:sldMkLst>
      </pc:sldChg>
      <pc:sldChg chg="del">
        <pc:chgData name="Andrés Felipe Vargas Monroy" userId="S::andres.vargasm@javeriana.edu.co::abab0b66-c7ae-417a-9f0f-6f1530527033" providerId="AD" clId="Web-{A17A5DD7-BC38-D178-214E-9F7B7963D5BE}" dt="2021-09-23T03:25:43.781" v="84"/>
        <pc:sldMkLst>
          <pc:docMk/>
          <pc:sldMk cId="4262296298" sldId="266"/>
        </pc:sldMkLst>
      </pc:sldChg>
      <pc:sldChg chg="del">
        <pc:chgData name="Andrés Felipe Vargas Monroy" userId="S::andres.vargasm@javeriana.edu.co::abab0b66-c7ae-417a-9f0f-6f1530527033" providerId="AD" clId="Web-{A17A5DD7-BC38-D178-214E-9F7B7963D5BE}" dt="2021-09-23T03:25:43.765" v="81"/>
        <pc:sldMkLst>
          <pc:docMk/>
          <pc:sldMk cId="3084459881" sldId="267"/>
        </pc:sldMkLst>
      </pc:sldChg>
      <pc:sldChg chg="del">
        <pc:chgData name="Andrés Felipe Vargas Monroy" userId="S::andres.vargasm@javeriana.edu.co::abab0b66-c7ae-417a-9f0f-6f1530527033" providerId="AD" clId="Web-{A17A5DD7-BC38-D178-214E-9F7B7963D5BE}" dt="2021-09-23T03:25:43.765" v="80"/>
        <pc:sldMkLst>
          <pc:docMk/>
          <pc:sldMk cId="2655282136" sldId="268"/>
        </pc:sldMkLst>
      </pc:sldChg>
      <pc:sldChg chg="del">
        <pc:chgData name="Andrés Felipe Vargas Monroy" userId="S::andres.vargasm@javeriana.edu.co::abab0b66-c7ae-417a-9f0f-6f1530527033" providerId="AD" clId="Web-{A17A5DD7-BC38-D178-214E-9F7B7963D5BE}" dt="2021-09-23T03:25:43.781" v="90"/>
        <pc:sldMkLst>
          <pc:docMk/>
          <pc:sldMk cId="3229263321" sldId="269"/>
        </pc:sldMkLst>
      </pc:sldChg>
      <pc:sldChg chg="del">
        <pc:chgData name="Andrés Felipe Vargas Monroy" userId="S::andres.vargasm@javeriana.edu.co::abab0b66-c7ae-417a-9f0f-6f1530527033" providerId="AD" clId="Web-{A17A5DD7-BC38-D178-214E-9F7B7963D5BE}" dt="2021-09-23T03:25:43.796" v="93"/>
        <pc:sldMkLst>
          <pc:docMk/>
          <pc:sldMk cId="768665974" sldId="270"/>
        </pc:sldMkLst>
      </pc:sldChg>
      <pc:sldChg chg="del">
        <pc:chgData name="Andrés Felipe Vargas Monroy" userId="S::andres.vargasm@javeriana.edu.co::abab0b66-c7ae-417a-9f0f-6f1530527033" providerId="AD" clId="Web-{A17A5DD7-BC38-D178-214E-9F7B7963D5BE}" dt="2021-09-23T03:25:43.796" v="92"/>
        <pc:sldMkLst>
          <pc:docMk/>
          <pc:sldMk cId="3932127463" sldId="271"/>
        </pc:sldMkLst>
      </pc:sldChg>
      <pc:sldChg chg="del">
        <pc:chgData name="Andrés Felipe Vargas Monroy" userId="S::andres.vargasm@javeriana.edu.co::abab0b66-c7ae-417a-9f0f-6f1530527033" providerId="AD" clId="Web-{A17A5DD7-BC38-D178-214E-9F7B7963D5BE}" dt="2021-09-23T03:25:52.437" v="99"/>
        <pc:sldMkLst>
          <pc:docMk/>
          <pc:sldMk cId="2609126965" sldId="272"/>
        </pc:sldMkLst>
      </pc:sldChg>
      <pc:sldChg chg="del">
        <pc:chgData name="Andrés Felipe Vargas Monroy" userId="S::andres.vargasm@javeriana.edu.co::abab0b66-c7ae-417a-9f0f-6f1530527033" providerId="AD" clId="Web-{A17A5DD7-BC38-D178-214E-9F7B7963D5BE}" dt="2021-09-23T03:25:43.796" v="97"/>
        <pc:sldMkLst>
          <pc:docMk/>
          <pc:sldMk cId="3200753984" sldId="273"/>
        </pc:sldMkLst>
      </pc:sldChg>
      <pc:sldChg chg="del">
        <pc:chgData name="Andrés Felipe Vargas Monroy" userId="S::andres.vargasm@javeriana.edu.co::abab0b66-c7ae-417a-9f0f-6f1530527033" providerId="AD" clId="Web-{A17A5DD7-BC38-D178-214E-9F7B7963D5BE}" dt="2021-09-23T03:25:43.796" v="98"/>
        <pc:sldMkLst>
          <pc:docMk/>
          <pc:sldMk cId="222136251" sldId="274"/>
        </pc:sldMkLst>
      </pc:sldChg>
      <pc:sldChg chg="del">
        <pc:chgData name="Andrés Felipe Vargas Monroy" userId="S::andres.vargasm@javeriana.edu.co::abab0b66-c7ae-417a-9f0f-6f1530527033" providerId="AD" clId="Web-{A17A5DD7-BC38-D178-214E-9F7B7963D5BE}" dt="2021-09-23T03:25:43.781" v="88"/>
        <pc:sldMkLst>
          <pc:docMk/>
          <pc:sldMk cId="1371591466" sldId="276"/>
        </pc:sldMkLst>
      </pc:sldChg>
      <pc:sldChg chg="del">
        <pc:chgData name="Andrés Felipe Vargas Monroy" userId="S::andres.vargasm@javeriana.edu.co::abab0b66-c7ae-417a-9f0f-6f1530527033" providerId="AD" clId="Web-{A17A5DD7-BC38-D178-214E-9F7B7963D5BE}" dt="2021-09-23T03:25:43.781" v="87"/>
        <pc:sldMkLst>
          <pc:docMk/>
          <pc:sldMk cId="1699328840" sldId="277"/>
        </pc:sldMkLst>
      </pc:sldChg>
      <pc:sldChg chg="del">
        <pc:chgData name="Andrés Felipe Vargas Monroy" userId="S::andres.vargasm@javeriana.edu.co::abab0b66-c7ae-417a-9f0f-6f1530527033" providerId="AD" clId="Web-{A17A5DD7-BC38-D178-214E-9F7B7963D5BE}" dt="2021-09-23T03:25:43.796" v="91"/>
        <pc:sldMkLst>
          <pc:docMk/>
          <pc:sldMk cId="2429027091" sldId="278"/>
        </pc:sldMkLst>
      </pc:sldChg>
      <pc:sldChg chg="del">
        <pc:chgData name="Andrés Felipe Vargas Monroy" userId="S::andres.vargasm@javeriana.edu.co::abab0b66-c7ae-417a-9f0f-6f1530527033" providerId="AD" clId="Web-{A17A5DD7-BC38-D178-214E-9F7B7963D5BE}" dt="2021-09-23T03:25:43.781" v="86"/>
        <pc:sldMkLst>
          <pc:docMk/>
          <pc:sldMk cId="904260371" sldId="279"/>
        </pc:sldMkLst>
      </pc:sldChg>
      <pc:sldChg chg="del">
        <pc:chgData name="Andrés Felipe Vargas Monroy" userId="S::andres.vargasm@javeriana.edu.co::abab0b66-c7ae-417a-9f0f-6f1530527033" providerId="AD" clId="Web-{A17A5DD7-BC38-D178-214E-9F7B7963D5BE}" dt="2021-09-23T03:25:43.781" v="85"/>
        <pc:sldMkLst>
          <pc:docMk/>
          <pc:sldMk cId="1197386964" sldId="280"/>
        </pc:sldMkLst>
      </pc:sldChg>
      <pc:sldChg chg="del">
        <pc:chgData name="Andrés Felipe Vargas Monroy" userId="S::andres.vargasm@javeriana.edu.co::abab0b66-c7ae-417a-9f0f-6f1530527033" providerId="AD" clId="Web-{A17A5DD7-BC38-D178-214E-9F7B7963D5BE}" dt="2021-09-23T03:25:52.453" v="109"/>
        <pc:sldMkLst>
          <pc:docMk/>
          <pc:sldMk cId="2755064550" sldId="283"/>
        </pc:sldMkLst>
      </pc:sldChg>
      <pc:sldChg chg="del">
        <pc:chgData name="Andrés Felipe Vargas Monroy" userId="S::andres.vargasm@javeriana.edu.co::abab0b66-c7ae-417a-9f0f-6f1530527033" providerId="AD" clId="Web-{A17A5DD7-BC38-D178-214E-9F7B7963D5BE}" dt="2021-09-23T03:25:52.453" v="108"/>
        <pc:sldMkLst>
          <pc:docMk/>
          <pc:sldMk cId="3639325510" sldId="285"/>
        </pc:sldMkLst>
      </pc:sldChg>
      <pc:sldChg chg="del">
        <pc:chgData name="Andrés Felipe Vargas Monroy" userId="S::andres.vargasm@javeriana.edu.co::abab0b66-c7ae-417a-9f0f-6f1530527033" providerId="AD" clId="Web-{A17A5DD7-BC38-D178-214E-9F7B7963D5BE}" dt="2021-09-23T03:25:52.453" v="107"/>
        <pc:sldMkLst>
          <pc:docMk/>
          <pc:sldMk cId="2042253169" sldId="286"/>
        </pc:sldMkLst>
      </pc:sldChg>
      <pc:sldChg chg="del">
        <pc:chgData name="Andrés Felipe Vargas Monroy" userId="S::andres.vargasm@javeriana.edu.co::abab0b66-c7ae-417a-9f0f-6f1530527033" providerId="AD" clId="Web-{A17A5DD7-BC38-D178-214E-9F7B7963D5BE}" dt="2021-09-23T03:25:52.453" v="106"/>
        <pc:sldMkLst>
          <pc:docMk/>
          <pc:sldMk cId="225734396" sldId="287"/>
        </pc:sldMkLst>
      </pc:sldChg>
      <pc:sldChg chg="del">
        <pc:chgData name="Andrés Felipe Vargas Monroy" userId="S::andres.vargasm@javeriana.edu.co::abab0b66-c7ae-417a-9f0f-6f1530527033" providerId="AD" clId="Web-{A17A5DD7-BC38-D178-214E-9F7B7963D5BE}" dt="2021-09-23T03:25:52.453" v="105"/>
        <pc:sldMkLst>
          <pc:docMk/>
          <pc:sldMk cId="947268786" sldId="288"/>
        </pc:sldMkLst>
      </pc:sldChg>
      <pc:sldChg chg="del">
        <pc:chgData name="Andrés Felipe Vargas Monroy" userId="S::andres.vargasm@javeriana.edu.co::abab0b66-c7ae-417a-9f0f-6f1530527033" providerId="AD" clId="Web-{A17A5DD7-BC38-D178-214E-9F7B7963D5BE}" dt="2021-09-23T03:25:52.437" v="104"/>
        <pc:sldMkLst>
          <pc:docMk/>
          <pc:sldMk cId="3357338564" sldId="289"/>
        </pc:sldMkLst>
      </pc:sldChg>
      <pc:sldChg chg="del">
        <pc:chgData name="Andrés Felipe Vargas Monroy" userId="S::andres.vargasm@javeriana.edu.co::abab0b66-c7ae-417a-9f0f-6f1530527033" providerId="AD" clId="Web-{A17A5DD7-BC38-D178-214E-9F7B7963D5BE}" dt="2021-09-23T03:25:52.437" v="103"/>
        <pc:sldMkLst>
          <pc:docMk/>
          <pc:sldMk cId="3453904258" sldId="290"/>
        </pc:sldMkLst>
      </pc:sldChg>
      <pc:sldChg chg="del">
        <pc:chgData name="Andrés Felipe Vargas Monroy" userId="S::andres.vargasm@javeriana.edu.co::abab0b66-c7ae-417a-9f0f-6f1530527033" providerId="AD" clId="Web-{A17A5DD7-BC38-D178-214E-9F7B7963D5BE}" dt="2021-09-23T03:25:52.437" v="102"/>
        <pc:sldMkLst>
          <pc:docMk/>
          <pc:sldMk cId="453363425" sldId="291"/>
        </pc:sldMkLst>
      </pc:sldChg>
      <pc:sldChg chg="del">
        <pc:chgData name="Andrés Felipe Vargas Monroy" userId="S::andres.vargasm@javeriana.edu.co::abab0b66-c7ae-417a-9f0f-6f1530527033" providerId="AD" clId="Web-{A17A5DD7-BC38-D178-214E-9F7B7963D5BE}" dt="2021-09-23T03:25:52.437" v="101"/>
        <pc:sldMkLst>
          <pc:docMk/>
          <pc:sldMk cId="3390639411" sldId="292"/>
        </pc:sldMkLst>
      </pc:sldChg>
      <pc:sldChg chg="del">
        <pc:chgData name="Andrés Felipe Vargas Monroy" userId="S::andres.vargasm@javeriana.edu.co::abab0b66-c7ae-417a-9f0f-6f1530527033" providerId="AD" clId="Web-{A17A5DD7-BC38-D178-214E-9F7B7963D5BE}" dt="2021-09-23T03:25:52.437" v="100"/>
        <pc:sldMkLst>
          <pc:docMk/>
          <pc:sldMk cId="3242406899" sldId="293"/>
        </pc:sldMkLst>
      </pc:sldChg>
      <pc:sldChg chg="del">
        <pc:chgData name="Andrés Felipe Vargas Monroy" userId="S::andres.vargasm@javeriana.edu.co::abab0b66-c7ae-417a-9f0f-6f1530527033" providerId="AD" clId="Web-{A17A5DD7-BC38-D178-214E-9F7B7963D5BE}" dt="2021-09-23T03:24:24.262" v="41"/>
        <pc:sldMkLst>
          <pc:docMk/>
          <pc:sldMk cId="2957094679" sldId="294"/>
        </pc:sldMkLst>
      </pc:sldChg>
      <pc:sldChg chg="del">
        <pc:chgData name="Andrés Felipe Vargas Monroy" userId="S::andres.vargasm@javeriana.edu.co::abab0b66-c7ae-417a-9f0f-6f1530527033" providerId="AD" clId="Web-{A17A5DD7-BC38-D178-214E-9F7B7963D5BE}" dt="2021-09-23T03:25:52.453" v="113"/>
        <pc:sldMkLst>
          <pc:docMk/>
          <pc:sldMk cId="3269993161" sldId="295"/>
        </pc:sldMkLst>
      </pc:sldChg>
      <pc:sldChg chg="del">
        <pc:chgData name="Andrés Felipe Vargas Monroy" userId="S::andres.vargasm@javeriana.edu.co::abab0b66-c7ae-417a-9f0f-6f1530527033" providerId="AD" clId="Web-{A17A5DD7-BC38-D178-214E-9F7B7963D5BE}" dt="2021-09-23T03:25:52.453" v="114"/>
        <pc:sldMkLst>
          <pc:docMk/>
          <pc:sldMk cId="2350759975" sldId="297"/>
        </pc:sldMkLst>
      </pc:sldChg>
      <pc:sldChg chg="del">
        <pc:chgData name="Andrés Felipe Vargas Monroy" userId="S::andres.vargasm@javeriana.edu.co::abab0b66-c7ae-417a-9f0f-6f1530527033" providerId="AD" clId="Web-{A17A5DD7-BC38-D178-214E-9F7B7963D5BE}" dt="2021-09-23T03:25:52.453" v="115"/>
        <pc:sldMkLst>
          <pc:docMk/>
          <pc:sldMk cId="1761722542" sldId="299"/>
        </pc:sldMkLst>
      </pc:sldChg>
      <pc:sldChg chg="del">
        <pc:chgData name="Andrés Felipe Vargas Monroy" userId="S::andres.vargasm@javeriana.edu.co::abab0b66-c7ae-417a-9f0f-6f1530527033" providerId="AD" clId="Web-{A17A5DD7-BC38-D178-214E-9F7B7963D5BE}" dt="2021-09-23T03:25:52.453" v="112"/>
        <pc:sldMkLst>
          <pc:docMk/>
          <pc:sldMk cId="284433339" sldId="300"/>
        </pc:sldMkLst>
      </pc:sldChg>
      <pc:sldChg chg="del">
        <pc:chgData name="Andrés Felipe Vargas Monroy" userId="S::andres.vargasm@javeriana.edu.co::abab0b66-c7ae-417a-9f0f-6f1530527033" providerId="AD" clId="Web-{A17A5DD7-BC38-D178-214E-9F7B7963D5BE}" dt="2021-09-23T03:25:52.453" v="111"/>
        <pc:sldMkLst>
          <pc:docMk/>
          <pc:sldMk cId="1794182514" sldId="301"/>
        </pc:sldMkLst>
      </pc:sldChg>
      <pc:sldChg chg="del">
        <pc:chgData name="Andrés Felipe Vargas Monroy" userId="S::andres.vargasm@javeriana.edu.co::abab0b66-c7ae-417a-9f0f-6f1530527033" providerId="AD" clId="Web-{A17A5DD7-BC38-D178-214E-9F7B7963D5BE}" dt="2021-09-23T03:25:52.453" v="110"/>
        <pc:sldMkLst>
          <pc:docMk/>
          <pc:sldMk cId="4122270682" sldId="302"/>
        </pc:sldMkLst>
      </pc:sldChg>
      <pc:sldChg chg="modSp">
        <pc:chgData name="Andrés Felipe Vargas Monroy" userId="S::andres.vargasm@javeriana.edu.co::abab0b66-c7ae-417a-9f0f-6f1530527033" providerId="AD" clId="Web-{A17A5DD7-BC38-D178-214E-9F7B7963D5BE}" dt="2021-09-23T03:30:54.448" v="212" actId="20577"/>
        <pc:sldMkLst>
          <pc:docMk/>
          <pc:sldMk cId="3135842432" sldId="303"/>
        </pc:sldMkLst>
        <pc:spChg chg="mod">
          <ac:chgData name="Andrés Felipe Vargas Monroy" userId="S::andres.vargasm@javeriana.edu.co::abab0b66-c7ae-417a-9f0f-6f1530527033" providerId="AD" clId="Web-{A17A5DD7-BC38-D178-214E-9F7B7963D5BE}" dt="2021-09-23T03:30:54.448" v="212" actId="20577"/>
          <ac:spMkLst>
            <pc:docMk/>
            <pc:sldMk cId="3135842432" sldId="303"/>
            <ac:spMk id="2" creationId="{42D9620E-9C2F-4695-B4C9-4D616400743F}"/>
          </ac:spMkLst>
        </pc:spChg>
      </pc:sldChg>
      <pc:sldChg chg="del">
        <pc:chgData name="Andrés Felipe Vargas Monroy" userId="S::andres.vargasm@javeriana.edu.co::abab0b66-c7ae-417a-9f0f-6f1530527033" providerId="AD" clId="Web-{A17A5DD7-BC38-D178-214E-9F7B7963D5BE}" dt="2021-09-23T03:25:43.796" v="96"/>
        <pc:sldMkLst>
          <pc:docMk/>
          <pc:sldMk cId="3923823074" sldId="304"/>
        </pc:sldMkLst>
      </pc:sldChg>
      <pc:sldChg chg="del">
        <pc:chgData name="Andrés Felipe Vargas Monroy" userId="S::andres.vargasm@javeriana.edu.co::abab0b66-c7ae-417a-9f0f-6f1530527033" providerId="AD" clId="Web-{A17A5DD7-BC38-D178-214E-9F7B7963D5BE}" dt="2021-09-23T03:25:52.453" v="116"/>
        <pc:sldMkLst>
          <pc:docMk/>
          <pc:sldMk cId="1196635039" sldId="305"/>
        </pc:sldMkLst>
      </pc:sldChg>
      <pc:sldChg chg="del">
        <pc:chgData name="Andrés Felipe Vargas Monroy" userId="S::andres.vargasm@javeriana.edu.co::abab0b66-c7ae-417a-9f0f-6f1530527033" providerId="AD" clId="Web-{A17A5DD7-BC38-D178-214E-9F7B7963D5BE}" dt="2021-09-23T03:25:43.781" v="83"/>
        <pc:sldMkLst>
          <pc:docMk/>
          <pc:sldMk cId="2771377166" sldId="306"/>
        </pc:sldMkLst>
      </pc:sldChg>
      <pc:sldChg chg="addSp modSp add ord replId">
        <pc:chgData name="Andrés Felipe Vargas Monroy" userId="S::andres.vargasm@javeriana.edu.co::abab0b66-c7ae-417a-9f0f-6f1530527033" providerId="AD" clId="Web-{A17A5DD7-BC38-D178-214E-9F7B7963D5BE}" dt="2021-09-23T03:41:50.440" v="272"/>
        <pc:sldMkLst>
          <pc:docMk/>
          <pc:sldMk cId="3249289094" sldId="307"/>
        </pc:sldMkLst>
        <pc:spChg chg="add mod">
          <ac:chgData name="Andrés Felipe Vargas Monroy" userId="S::andres.vargasm@javeriana.edu.co::abab0b66-c7ae-417a-9f0f-6f1530527033" providerId="AD" clId="Web-{A17A5DD7-BC38-D178-214E-9F7B7963D5BE}" dt="2021-09-23T03:36:25.178" v="238" actId="20577"/>
          <ac:spMkLst>
            <pc:docMk/>
            <pc:sldMk cId="3249289094" sldId="307"/>
            <ac:spMk id="2" creationId="{93941503-C53B-4C5E-8B17-EDD02EB69F7E}"/>
          </ac:spMkLst>
        </pc:spChg>
        <pc:spChg chg="mod">
          <ac:chgData name="Andrés Felipe Vargas Monroy" userId="S::andres.vargasm@javeriana.edu.co::abab0b66-c7ae-417a-9f0f-6f1530527033" providerId="AD" clId="Web-{A17A5DD7-BC38-D178-214E-9F7B7963D5BE}" dt="2021-09-23T03:25:27.436" v="79" actId="20577"/>
          <ac:spMkLst>
            <pc:docMk/>
            <pc:sldMk cId="3249289094" sldId="307"/>
            <ac:spMk id="12" creationId="{6E60AFD0-EDB5-43C1-A2D0-F6D4FAA786A5}"/>
          </ac:spMkLst>
        </pc:spChg>
      </pc:sldChg>
      <pc:sldChg chg="add del replId">
        <pc:chgData name="Andrés Felipe Vargas Monroy" userId="S::andres.vargasm@javeriana.edu.co::abab0b66-c7ae-417a-9f0f-6f1530527033" providerId="AD" clId="Web-{A17A5DD7-BC38-D178-214E-9F7B7963D5BE}" dt="2021-09-23T03:26:23.860" v="128"/>
        <pc:sldMkLst>
          <pc:docMk/>
          <pc:sldMk cId="29580918" sldId="308"/>
        </pc:sldMkLst>
      </pc:sldChg>
      <pc:sldChg chg="addSp modSp add replId">
        <pc:chgData name="Andrés Felipe Vargas Monroy" userId="S::andres.vargasm@javeriana.edu.co::abab0b66-c7ae-417a-9f0f-6f1530527033" providerId="AD" clId="Web-{A17A5DD7-BC38-D178-214E-9F7B7963D5BE}" dt="2021-09-23T03:36:59.789" v="247" actId="20577"/>
        <pc:sldMkLst>
          <pc:docMk/>
          <pc:sldMk cId="3601643077" sldId="309"/>
        </pc:sldMkLst>
        <pc:spChg chg="add mod">
          <ac:chgData name="Andrés Felipe Vargas Monroy" userId="S::andres.vargasm@javeriana.edu.co::abab0b66-c7ae-417a-9f0f-6f1530527033" providerId="AD" clId="Web-{A17A5DD7-BC38-D178-214E-9F7B7963D5BE}" dt="2021-09-23T03:36:59.789" v="247" actId="20577"/>
          <ac:spMkLst>
            <pc:docMk/>
            <pc:sldMk cId="3601643077" sldId="309"/>
            <ac:spMk id="2" creationId="{2CE396B3-D211-4F4A-919C-0E2ABCE96BE3}"/>
          </ac:spMkLst>
        </pc:spChg>
        <pc:spChg chg="mod">
          <ac:chgData name="Andrés Felipe Vargas Monroy" userId="S::andres.vargasm@javeriana.edu.co::abab0b66-c7ae-417a-9f0f-6f1530527033" providerId="AD" clId="Web-{A17A5DD7-BC38-D178-214E-9F7B7963D5BE}" dt="2021-09-23T03:27:18.393" v="140" actId="20577"/>
          <ac:spMkLst>
            <pc:docMk/>
            <pc:sldMk cId="3601643077" sldId="309"/>
            <ac:spMk id="12" creationId="{6E60AFD0-EDB5-43C1-A2D0-F6D4FAA786A5}"/>
          </ac:spMkLst>
        </pc:spChg>
      </pc:sldChg>
      <pc:sldChg chg="modSp add replId">
        <pc:chgData name="Andrés Felipe Vargas Monroy" userId="S::andres.vargasm@javeriana.edu.co::abab0b66-c7ae-417a-9f0f-6f1530527033" providerId="AD" clId="Web-{A17A5DD7-BC38-D178-214E-9F7B7963D5BE}" dt="2021-09-23T03:26:20.563" v="127" actId="20577"/>
        <pc:sldMkLst>
          <pc:docMk/>
          <pc:sldMk cId="746067502" sldId="310"/>
        </pc:sldMkLst>
        <pc:spChg chg="mod">
          <ac:chgData name="Andrés Felipe Vargas Monroy" userId="S::andres.vargasm@javeriana.edu.co::abab0b66-c7ae-417a-9f0f-6f1530527033" providerId="AD" clId="Web-{A17A5DD7-BC38-D178-214E-9F7B7963D5BE}" dt="2021-09-23T03:26:20.563" v="127" actId="20577"/>
          <ac:spMkLst>
            <pc:docMk/>
            <pc:sldMk cId="746067502" sldId="310"/>
            <ac:spMk id="2" creationId="{42D9620E-9C2F-4695-B4C9-4D616400743F}"/>
          </ac:spMkLst>
        </pc:spChg>
      </pc:sldChg>
      <pc:sldChg chg="add del replId">
        <pc:chgData name="Andrés Felipe Vargas Monroy" userId="S::andres.vargasm@javeriana.edu.co::abab0b66-c7ae-417a-9f0f-6f1530527033" providerId="AD" clId="Web-{A17A5DD7-BC38-D178-214E-9F7B7963D5BE}" dt="2021-09-23T03:26:34.329" v="134"/>
        <pc:sldMkLst>
          <pc:docMk/>
          <pc:sldMk cId="656911560" sldId="311"/>
        </pc:sldMkLst>
      </pc:sldChg>
      <pc:sldChg chg="addSp modSp add replId">
        <pc:chgData name="Andrés Felipe Vargas Monroy" userId="S::andres.vargasm@javeriana.edu.co::abab0b66-c7ae-417a-9f0f-6f1530527033" providerId="AD" clId="Web-{A17A5DD7-BC38-D178-214E-9F7B7963D5BE}" dt="2021-09-23T03:37:34.087" v="263"/>
        <pc:sldMkLst>
          <pc:docMk/>
          <pc:sldMk cId="2960763904" sldId="311"/>
        </pc:sldMkLst>
        <pc:spChg chg="add">
          <ac:chgData name="Andrés Felipe Vargas Monroy" userId="S::andres.vargasm@javeriana.edu.co::abab0b66-c7ae-417a-9f0f-6f1530527033" providerId="AD" clId="Web-{A17A5DD7-BC38-D178-214E-9F7B7963D5BE}" dt="2021-09-23T03:37:34.087" v="263"/>
          <ac:spMkLst>
            <pc:docMk/>
            <pc:sldMk cId="2960763904" sldId="311"/>
            <ac:spMk id="2" creationId="{1CF9E2A1-AC60-4A24-87D7-562D6D64DBF4}"/>
          </ac:spMkLst>
        </pc:spChg>
        <pc:spChg chg="mod">
          <ac:chgData name="Andrés Felipe Vargas Monroy" userId="S::andres.vargasm@javeriana.edu.co::abab0b66-c7ae-417a-9f0f-6f1530527033" providerId="AD" clId="Web-{A17A5DD7-BC38-D178-214E-9F7B7963D5BE}" dt="2021-09-23T03:27:47.410" v="154" actId="20577"/>
          <ac:spMkLst>
            <pc:docMk/>
            <pc:sldMk cId="2960763904" sldId="311"/>
            <ac:spMk id="12" creationId="{6E60AFD0-EDB5-43C1-A2D0-F6D4FAA786A5}"/>
          </ac:spMkLst>
        </pc:spChg>
      </pc:sldChg>
      <pc:sldChg chg="add del replId">
        <pc:chgData name="Andrés Felipe Vargas Monroy" userId="S::andres.vargasm@javeriana.edu.co::abab0b66-c7ae-417a-9f0f-6f1530527033" providerId="AD" clId="Web-{A17A5DD7-BC38-D178-214E-9F7B7963D5BE}" dt="2021-09-23T03:26:34.329" v="133"/>
        <pc:sldMkLst>
          <pc:docMk/>
          <pc:sldMk cId="2627477695" sldId="312"/>
        </pc:sldMkLst>
      </pc:sldChg>
      <pc:sldChg chg="addSp modSp add replId">
        <pc:chgData name="Andrés Felipe Vargas Monroy" userId="S::andres.vargasm@javeriana.edu.co::abab0b66-c7ae-417a-9f0f-6f1530527033" providerId="AD" clId="Web-{A17A5DD7-BC38-D178-214E-9F7B7963D5BE}" dt="2021-09-23T03:37:26.571" v="262" actId="20577"/>
        <pc:sldMkLst>
          <pc:docMk/>
          <pc:sldMk cId="3685298573" sldId="312"/>
        </pc:sldMkLst>
        <pc:spChg chg="add mod">
          <ac:chgData name="Andrés Felipe Vargas Monroy" userId="S::andres.vargasm@javeriana.edu.co::abab0b66-c7ae-417a-9f0f-6f1530527033" providerId="AD" clId="Web-{A17A5DD7-BC38-D178-214E-9F7B7963D5BE}" dt="2021-09-23T03:37:26.571" v="262" actId="20577"/>
          <ac:spMkLst>
            <pc:docMk/>
            <pc:sldMk cId="3685298573" sldId="312"/>
            <ac:spMk id="2" creationId="{32465E9E-40B9-48C7-82C4-12E736D15570}"/>
          </ac:spMkLst>
        </pc:spChg>
        <pc:spChg chg="mod">
          <ac:chgData name="Andrés Felipe Vargas Monroy" userId="S::andres.vargasm@javeriana.edu.co::abab0b66-c7ae-417a-9f0f-6f1530527033" providerId="AD" clId="Web-{A17A5DD7-BC38-D178-214E-9F7B7963D5BE}" dt="2021-09-23T03:27:39.441" v="145" actId="20577"/>
          <ac:spMkLst>
            <pc:docMk/>
            <pc:sldMk cId="3685298573" sldId="312"/>
            <ac:spMk id="12" creationId="{6E60AFD0-EDB5-43C1-A2D0-F6D4FAA786A5}"/>
          </ac:spMkLst>
        </pc:spChg>
      </pc:sldChg>
      <pc:sldChg chg="add del replId">
        <pc:chgData name="Andrés Felipe Vargas Monroy" userId="S::andres.vargasm@javeriana.edu.co::abab0b66-c7ae-417a-9f0f-6f1530527033" providerId="AD" clId="Web-{A17A5DD7-BC38-D178-214E-9F7B7963D5BE}" dt="2021-09-23T03:26:34.329" v="132"/>
        <pc:sldMkLst>
          <pc:docMk/>
          <pc:sldMk cId="125210216" sldId="313"/>
        </pc:sldMkLst>
      </pc:sldChg>
      <pc:sldChg chg="modSp add replId">
        <pc:chgData name="Andrés Felipe Vargas Monroy" userId="S::andres.vargasm@javeriana.edu.co::abab0b66-c7ae-417a-9f0f-6f1530527033" providerId="AD" clId="Web-{A17A5DD7-BC38-D178-214E-9F7B7963D5BE}" dt="2021-09-23T03:26:43.673" v="139" actId="20577"/>
        <pc:sldMkLst>
          <pc:docMk/>
          <pc:sldMk cId="491355086" sldId="313"/>
        </pc:sldMkLst>
        <pc:spChg chg="mod">
          <ac:chgData name="Andrés Felipe Vargas Monroy" userId="S::andres.vargasm@javeriana.edu.co::abab0b66-c7ae-417a-9f0f-6f1530527033" providerId="AD" clId="Web-{A17A5DD7-BC38-D178-214E-9F7B7963D5BE}" dt="2021-09-23T03:26:43.673" v="139" actId="20577"/>
          <ac:spMkLst>
            <pc:docMk/>
            <pc:sldMk cId="491355086" sldId="313"/>
            <ac:spMk id="2" creationId="{42D9620E-9C2F-4695-B4C9-4D616400743F}"/>
          </ac:spMkLst>
        </pc:spChg>
      </pc:sldChg>
      <pc:sldChg chg="delSp modSp add mod replId modClrScheme modShow chgLayout">
        <pc:chgData name="Andrés Felipe Vargas Monroy" userId="S::andres.vargasm@javeriana.edu.co::abab0b66-c7ae-417a-9f0f-6f1530527033" providerId="AD" clId="Web-{A17A5DD7-BC38-D178-214E-9F7B7963D5BE}" dt="2021-09-23T03:28:48.897" v="182" actId="1076"/>
        <pc:sldMkLst>
          <pc:docMk/>
          <pc:sldMk cId="3929376381" sldId="314"/>
        </pc:sldMkLst>
        <pc:spChg chg="del">
          <ac:chgData name="Andrés Felipe Vargas Monroy" userId="S::andres.vargasm@javeriana.edu.co::abab0b66-c7ae-417a-9f0f-6f1530527033" providerId="AD" clId="Web-{A17A5DD7-BC38-D178-214E-9F7B7963D5BE}" dt="2021-09-23T03:28:31.005" v="171"/>
          <ac:spMkLst>
            <pc:docMk/>
            <pc:sldMk cId="3929376381" sldId="314"/>
            <ac:spMk id="8" creationId="{925E1352-23FE-4FF1-8E3F-02DCD54C34FE}"/>
          </ac:spMkLst>
        </pc:spChg>
        <pc:spChg chg="del">
          <ac:chgData name="Andrés Felipe Vargas Monroy" userId="S::andres.vargasm@javeriana.edu.co::abab0b66-c7ae-417a-9f0f-6f1530527033" providerId="AD" clId="Web-{A17A5DD7-BC38-D178-214E-9F7B7963D5BE}" dt="2021-09-23T03:28:31.005" v="171"/>
          <ac:spMkLst>
            <pc:docMk/>
            <pc:sldMk cId="3929376381" sldId="314"/>
            <ac:spMk id="10" creationId="{3E4B5E2E-59AF-423E-BBCE-1D6B01B04D31}"/>
          </ac:spMkLst>
        </pc:spChg>
        <pc:spChg chg="mod ord">
          <ac:chgData name="Andrés Felipe Vargas Monroy" userId="S::andres.vargasm@javeriana.edu.co::abab0b66-c7ae-417a-9f0f-6f1530527033" providerId="AD" clId="Web-{A17A5DD7-BC38-D178-214E-9F7B7963D5BE}" dt="2021-09-23T03:28:48.897" v="182" actId="1076"/>
          <ac:spMkLst>
            <pc:docMk/>
            <pc:sldMk cId="3929376381" sldId="314"/>
            <ac:spMk id="12" creationId="{6E60AFD0-EDB5-43C1-A2D0-F6D4FAA786A5}"/>
          </ac:spMkLst>
        </pc:spChg>
      </pc:sldChg>
      <pc:sldChg chg="addSp modSp add replId">
        <pc:chgData name="Andrés Felipe Vargas Monroy" userId="S::andres.vargasm@javeriana.edu.co::abab0b66-c7ae-417a-9f0f-6f1530527033" providerId="AD" clId="Web-{A17A5DD7-BC38-D178-214E-9F7B7963D5BE}" dt="2021-09-23T03:37:51.494" v="269" actId="20577"/>
        <pc:sldMkLst>
          <pc:docMk/>
          <pc:sldMk cId="2893670147" sldId="315"/>
        </pc:sldMkLst>
        <pc:spChg chg="add mod">
          <ac:chgData name="Andrés Felipe Vargas Monroy" userId="S::andres.vargasm@javeriana.edu.co::abab0b66-c7ae-417a-9f0f-6f1530527033" providerId="AD" clId="Web-{A17A5DD7-BC38-D178-214E-9F7B7963D5BE}" dt="2021-09-23T03:37:51.494" v="269" actId="20577"/>
          <ac:spMkLst>
            <pc:docMk/>
            <pc:sldMk cId="2893670147" sldId="315"/>
            <ac:spMk id="2" creationId="{7DD4C7AB-FBE8-4362-91D1-16D926DC261E}"/>
          </ac:spMkLst>
        </pc:spChg>
        <pc:spChg chg="mod">
          <ac:chgData name="Andrés Felipe Vargas Monroy" userId="S::andres.vargasm@javeriana.edu.co::abab0b66-c7ae-417a-9f0f-6f1530527033" providerId="AD" clId="Web-{A17A5DD7-BC38-D178-214E-9F7B7963D5BE}" dt="2021-09-23T03:37:40.462" v="264" actId="20577"/>
          <ac:spMkLst>
            <pc:docMk/>
            <pc:sldMk cId="2893670147" sldId="315"/>
            <ac:spMk id="12" creationId="{6E60AFD0-EDB5-43C1-A2D0-F6D4FAA786A5}"/>
          </ac:spMkLst>
        </pc:spChg>
      </pc:sldChg>
      <pc:sldChg chg="modSp add replId">
        <pc:chgData name="Andrés Felipe Vargas Monroy" userId="S::andres.vargasm@javeriana.edu.co::abab0b66-c7ae-417a-9f0f-6f1530527033" providerId="AD" clId="Web-{A17A5DD7-BC38-D178-214E-9F7B7963D5BE}" dt="2021-09-23T03:28:05.332" v="168" actId="20577"/>
        <pc:sldMkLst>
          <pc:docMk/>
          <pc:sldMk cId="3650082807" sldId="316"/>
        </pc:sldMkLst>
        <pc:spChg chg="mod">
          <ac:chgData name="Andrés Felipe Vargas Monroy" userId="S::andres.vargasm@javeriana.edu.co::abab0b66-c7ae-417a-9f0f-6f1530527033" providerId="AD" clId="Web-{A17A5DD7-BC38-D178-214E-9F7B7963D5BE}" dt="2021-09-23T03:28:05.332" v="168" actId="20577"/>
          <ac:spMkLst>
            <pc:docMk/>
            <pc:sldMk cId="3650082807" sldId="316"/>
            <ac:spMk id="2" creationId="{42D9620E-9C2F-4695-B4C9-4D616400743F}"/>
          </ac:spMkLst>
        </pc:spChg>
      </pc:sldChg>
      <pc:sldChg chg="delSp add replId">
        <pc:chgData name="Andrés Felipe Vargas Monroy" userId="S::andres.vargasm@javeriana.edu.co::abab0b66-c7ae-417a-9f0f-6f1530527033" providerId="AD" clId="Web-{A17A5DD7-BC38-D178-214E-9F7B7963D5BE}" dt="2021-09-23T03:28:54.834" v="184"/>
        <pc:sldMkLst>
          <pc:docMk/>
          <pc:sldMk cId="2594615186" sldId="317"/>
        </pc:sldMkLst>
        <pc:spChg chg="del">
          <ac:chgData name="Andrés Felipe Vargas Monroy" userId="S::andres.vargasm@javeriana.edu.co::abab0b66-c7ae-417a-9f0f-6f1530527033" providerId="AD" clId="Web-{A17A5DD7-BC38-D178-214E-9F7B7963D5BE}" dt="2021-09-23T03:28:54.834" v="184"/>
          <ac:spMkLst>
            <pc:docMk/>
            <pc:sldMk cId="2594615186" sldId="317"/>
            <ac:spMk id="12" creationId="{6E60AFD0-EDB5-43C1-A2D0-F6D4FAA786A5}"/>
          </ac:spMkLst>
        </pc:spChg>
      </pc:sldChg>
      <pc:sldChg chg="add del replId">
        <pc:chgData name="Andrés Felipe Vargas Monroy" userId="S::andres.vargasm@javeriana.edu.co::abab0b66-c7ae-417a-9f0f-6f1530527033" providerId="AD" clId="Web-{A17A5DD7-BC38-D178-214E-9F7B7963D5BE}" dt="2021-09-23T03:32:46.249" v="219"/>
        <pc:sldMkLst>
          <pc:docMk/>
          <pc:sldMk cId="1103903636" sldId="318"/>
        </pc:sldMkLst>
      </pc:sldChg>
      <pc:sldChg chg="add replId">
        <pc:chgData name="Andrés Felipe Vargas Monroy" userId="S::andres.vargasm@javeriana.edu.co::abab0b66-c7ae-417a-9f0f-6f1530527033" providerId="AD" clId="Web-{A17A5DD7-BC38-D178-214E-9F7B7963D5BE}" dt="2021-09-23T03:30:43.948" v="205"/>
        <pc:sldMkLst>
          <pc:docMk/>
          <pc:sldMk cId="3677351391" sldId="319"/>
        </pc:sldMkLst>
      </pc:sldChg>
      <pc:sldChg chg="addSp delSp modSp add mod replId modClrScheme chgLayout">
        <pc:chgData name="Andrés Felipe Vargas Monroy" userId="S::andres.vargasm@javeriana.edu.co::abab0b66-c7ae-417a-9f0f-6f1530527033" providerId="AD" clId="Web-{A17A5DD7-BC38-D178-214E-9F7B7963D5BE}" dt="2021-09-23T21:50:52.043" v="1091" actId="1076"/>
        <pc:sldMkLst>
          <pc:docMk/>
          <pc:sldMk cId="3416594794" sldId="320"/>
        </pc:sldMkLst>
        <pc:spChg chg="add del mod">
          <ac:chgData name="Andrés Felipe Vargas Monroy" userId="S::andres.vargasm@javeriana.edu.co::abab0b66-c7ae-417a-9f0f-6f1530527033" providerId="AD" clId="Web-{A17A5DD7-BC38-D178-214E-9F7B7963D5BE}" dt="2021-09-23T21:01:42.744" v="273"/>
          <ac:spMkLst>
            <pc:docMk/>
            <pc:sldMk cId="3416594794" sldId="320"/>
            <ac:spMk id="2" creationId="{4390B97C-C52A-42A3-8702-E486D76D4AA4}"/>
          </ac:spMkLst>
        </pc:spChg>
        <pc:spChg chg="add del mod">
          <ac:chgData name="Andrés Felipe Vargas Monroy" userId="S::andres.vargasm@javeriana.edu.co::abab0b66-c7ae-417a-9f0f-6f1530527033" providerId="AD" clId="Web-{A17A5DD7-BC38-D178-214E-9F7B7963D5BE}" dt="2021-09-23T21:06:47.207" v="314"/>
          <ac:spMkLst>
            <pc:docMk/>
            <pc:sldMk cId="3416594794" sldId="320"/>
            <ac:spMk id="3" creationId="{EDFDEC85-CFDE-4268-8121-01342FEF297C}"/>
          </ac:spMkLst>
        </pc:spChg>
        <pc:spChg chg="add mod">
          <ac:chgData name="Andrés Felipe Vargas Monroy" userId="S::andres.vargasm@javeriana.edu.co::abab0b66-c7ae-417a-9f0f-6f1530527033" providerId="AD" clId="Web-{A17A5DD7-BC38-D178-214E-9F7B7963D5BE}" dt="2021-09-23T21:40:16.428" v="690" actId="14100"/>
          <ac:spMkLst>
            <pc:docMk/>
            <pc:sldMk cId="3416594794" sldId="320"/>
            <ac:spMk id="4" creationId="{897FF947-3A14-424F-9FD9-3CD137678A3E}"/>
          </ac:spMkLst>
        </pc:spChg>
        <pc:spChg chg="add del mod">
          <ac:chgData name="Andrés Felipe Vargas Monroy" userId="S::andres.vargasm@javeriana.edu.co::abab0b66-c7ae-417a-9f0f-6f1530527033" providerId="AD" clId="Web-{A17A5DD7-BC38-D178-214E-9F7B7963D5BE}" dt="2021-09-23T21:04:00.358" v="300"/>
          <ac:spMkLst>
            <pc:docMk/>
            <pc:sldMk cId="3416594794" sldId="320"/>
            <ac:spMk id="6" creationId="{43FE88C8-2D8A-484A-98BC-9E188AEA84F7}"/>
          </ac:spMkLst>
        </pc:spChg>
        <pc:spChg chg="add del mod">
          <ac:chgData name="Andrés Felipe Vargas Monroy" userId="S::andres.vargasm@javeriana.edu.co::abab0b66-c7ae-417a-9f0f-6f1530527033" providerId="AD" clId="Web-{A17A5DD7-BC38-D178-214E-9F7B7963D5BE}" dt="2021-09-23T21:06:49.457" v="315"/>
          <ac:spMkLst>
            <pc:docMk/>
            <pc:sldMk cId="3416594794" sldId="320"/>
            <ac:spMk id="8" creationId="{1BA8D13E-FFF5-4B9B-A7FF-A27CC8C485FD}"/>
          </ac:spMkLst>
        </pc:spChg>
        <pc:spChg chg="del">
          <ac:chgData name="Andrés Felipe Vargas Monroy" userId="S::andres.vargasm@javeriana.edu.co::abab0b66-c7ae-417a-9f0f-6f1530527033" providerId="AD" clId="Web-{A17A5DD7-BC38-D178-214E-9F7B7963D5BE}" dt="2021-09-23T03:31:17.152" v="214"/>
          <ac:spMkLst>
            <pc:docMk/>
            <pc:sldMk cId="3416594794" sldId="320"/>
            <ac:spMk id="8" creationId="{925E1352-23FE-4FF1-8E3F-02DCD54C34FE}"/>
          </ac:spMkLst>
        </pc:spChg>
        <pc:spChg chg="del">
          <ac:chgData name="Andrés Felipe Vargas Monroy" userId="S::andres.vargasm@javeriana.edu.co::abab0b66-c7ae-417a-9f0f-6f1530527033" providerId="AD" clId="Web-{A17A5DD7-BC38-D178-214E-9F7B7963D5BE}" dt="2021-09-23T03:31:17.152" v="214"/>
          <ac:spMkLst>
            <pc:docMk/>
            <pc:sldMk cId="3416594794" sldId="320"/>
            <ac:spMk id="10" creationId="{3E4B5E2E-59AF-423E-BBCE-1D6B01B04D31}"/>
          </ac:spMkLst>
        </pc:spChg>
        <pc:spChg chg="add del">
          <ac:chgData name="Andrés Felipe Vargas Monroy" userId="S::andres.vargasm@javeriana.edu.co::abab0b66-c7ae-417a-9f0f-6f1530527033" providerId="AD" clId="Web-{A17A5DD7-BC38-D178-214E-9F7B7963D5BE}" dt="2021-09-23T21:04:42.813" v="309"/>
          <ac:spMkLst>
            <pc:docMk/>
            <pc:sldMk cId="3416594794" sldId="320"/>
            <ac:spMk id="10" creationId="{A86FD89E-7909-4237-827E-8164E6E49AC4}"/>
          </ac:spMkLst>
        </pc:spChg>
        <pc:spChg chg="add del">
          <ac:chgData name="Andrés Felipe Vargas Monroy" userId="S::andres.vargasm@javeriana.edu.co::abab0b66-c7ae-417a-9f0f-6f1530527033" providerId="AD" clId="Web-{A17A5DD7-BC38-D178-214E-9F7B7963D5BE}" dt="2021-09-23T21:04:41.844" v="308"/>
          <ac:spMkLst>
            <pc:docMk/>
            <pc:sldMk cId="3416594794" sldId="320"/>
            <ac:spMk id="11" creationId="{A80E160D-5AD5-45BB-BEF0-BDF43233313C}"/>
          </ac:spMkLst>
        </pc:spChg>
        <pc:spChg chg="mod ord">
          <ac:chgData name="Andrés Felipe Vargas Monroy" userId="S::andres.vargasm@javeriana.edu.co::abab0b66-c7ae-417a-9f0f-6f1530527033" providerId="AD" clId="Web-{A17A5DD7-BC38-D178-214E-9F7B7963D5BE}" dt="2021-09-23T03:31:58.700" v="218" actId="20577"/>
          <ac:spMkLst>
            <pc:docMk/>
            <pc:sldMk cId="3416594794" sldId="320"/>
            <ac:spMk id="12" creationId="{6E60AFD0-EDB5-43C1-A2D0-F6D4FAA786A5}"/>
          </ac:spMkLst>
        </pc:spChg>
        <pc:spChg chg="add del mod">
          <ac:chgData name="Andrés Felipe Vargas Monroy" userId="S::andres.vargasm@javeriana.edu.co::abab0b66-c7ae-417a-9f0f-6f1530527033" providerId="AD" clId="Web-{A17A5DD7-BC38-D178-214E-9F7B7963D5BE}" dt="2021-09-23T21:06:41.504" v="313"/>
          <ac:spMkLst>
            <pc:docMk/>
            <pc:sldMk cId="3416594794" sldId="320"/>
            <ac:spMk id="13" creationId="{FD7895A9-DEC9-46F2-8095-1C233339D590}"/>
          </ac:spMkLst>
        </pc:spChg>
        <pc:spChg chg="add del mod">
          <ac:chgData name="Andrés Felipe Vargas Monroy" userId="S::andres.vargasm@javeriana.edu.co::abab0b66-c7ae-417a-9f0f-6f1530527033" providerId="AD" clId="Web-{A17A5DD7-BC38-D178-214E-9F7B7963D5BE}" dt="2021-09-23T21:09:09.399" v="366"/>
          <ac:spMkLst>
            <pc:docMk/>
            <pc:sldMk cId="3416594794" sldId="320"/>
            <ac:spMk id="15" creationId="{99FEE0F5-7834-4395-B523-C66C786E0194}"/>
          </ac:spMkLst>
        </pc:spChg>
        <pc:spChg chg="add del mod">
          <ac:chgData name="Andrés Felipe Vargas Monroy" userId="S::andres.vargasm@javeriana.edu.co::abab0b66-c7ae-417a-9f0f-6f1530527033" providerId="AD" clId="Web-{A17A5DD7-BC38-D178-214E-9F7B7963D5BE}" dt="2021-09-23T21:50:02.275" v="1069" actId="20577"/>
          <ac:spMkLst>
            <pc:docMk/>
            <pc:sldMk cId="3416594794" sldId="320"/>
            <ac:spMk id="16" creationId="{952F10F0-2EFD-4357-9A5B-3BB03D47D357}"/>
          </ac:spMkLst>
        </pc:spChg>
        <pc:spChg chg="add del">
          <ac:chgData name="Andrés Felipe Vargas Monroy" userId="S::andres.vargasm@javeriana.edu.co::abab0b66-c7ae-417a-9f0f-6f1530527033" providerId="AD" clId="Web-{A17A5DD7-BC38-D178-214E-9F7B7963D5BE}" dt="2021-09-23T21:14:09.128" v="513"/>
          <ac:spMkLst>
            <pc:docMk/>
            <pc:sldMk cId="3416594794" sldId="320"/>
            <ac:spMk id="18" creationId="{58B07C70-F137-4A9D-A432-B7EEE4F57912}"/>
          </ac:spMkLst>
        </pc:spChg>
        <pc:spChg chg="add del">
          <ac:chgData name="Andrés Felipe Vargas Monroy" userId="S::andres.vargasm@javeriana.edu.co::abab0b66-c7ae-417a-9f0f-6f1530527033" providerId="AD" clId="Web-{A17A5DD7-BC38-D178-214E-9F7B7963D5BE}" dt="2021-09-23T21:14:09.128" v="512"/>
          <ac:spMkLst>
            <pc:docMk/>
            <pc:sldMk cId="3416594794" sldId="320"/>
            <ac:spMk id="19" creationId="{0235B6C2-E03A-42FF-B819-73DB7E71FD23}"/>
          </ac:spMkLst>
        </pc:spChg>
        <pc:spChg chg="add del mod">
          <ac:chgData name="Andrés Felipe Vargas Monroy" userId="S::andres.vargasm@javeriana.edu.co::abab0b66-c7ae-417a-9f0f-6f1530527033" providerId="AD" clId="Web-{A17A5DD7-BC38-D178-214E-9F7B7963D5BE}" dt="2021-09-23T21:40:32.491" v="697"/>
          <ac:spMkLst>
            <pc:docMk/>
            <pc:sldMk cId="3416594794" sldId="320"/>
            <ac:spMk id="20" creationId="{C7C7BD5E-9AEC-434C-8282-EFD393BF991C}"/>
          </ac:spMkLst>
        </pc:spChg>
        <pc:spChg chg="add del mod">
          <ac:chgData name="Andrés Felipe Vargas Monroy" userId="S::andres.vargasm@javeriana.edu.co::abab0b66-c7ae-417a-9f0f-6f1530527033" providerId="AD" clId="Web-{A17A5DD7-BC38-D178-214E-9F7B7963D5BE}" dt="2021-09-23T21:40:32.491" v="696"/>
          <ac:spMkLst>
            <pc:docMk/>
            <pc:sldMk cId="3416594794" sldId="320"/>
            <ac:spMk id="21" creationId="{F13274E1-3513-469A-B69F-B55D6E7B3FC0}"/>
          </ac:spMkLst>
        </pc:spChg>
        <pc:spChg chg="add mod">
          <ac:chgData name="Andrés Felipe Vargas Monroy" userId="S::andres.vargasm@javeriana.edu.co::abab0b66-c7ae-417a-9f0f-6f1530527033" providerId="AD" clId="Web-{A17A5DD7-BC38-D178-214E-9F7B7963D5BE}" dt="2021-09-23T21:50:10.963" v="1070" actId="1076"/>
          <ac:spMkLst>
            <pc:docMk/>
            <pc:sldMk cId="3416594794" sldId="320"/>
            <ac:spMk id="22" creationId="{327786B1-DC68-41DD-ADA8-C8C1F19C5D73}"/>
          </ac:spMkLst>
        </pc:spChg>
        <pc:spChg chg="add mod">
          <ac:chgData name="Andrés Felipe Vargas Monroy" userId="S::andres.vargasm@javeriana.edu.co::abab0b66-c7ae-417a-9f0f-6f1530527033" providerId="AD" clId="Web-{A17A5DD7-BC38-D178-214E-9F7B7963D5BE}" dt="2021-09-23T21:50:47.136" v="1090" actId="20577"/>
          <ac:spMkLst>
            <pc:docMk/>
            <pc:sldMk cId="3416594794" sldId="320"/>
            <ac:spMk id="23" creationId="{481EB313-334F-4955-8A62-3470FDEB5918}"/>
          </ac:spMkLst>
        </pc:spChg>
        <pc:picChg chg="add mod">
          <ac:chgData name="Andrés Felipe Vargas Monroy" userId="S::andres.vargasm@javeriana.edu.co::abab0b66-c7ae-417a-9f0f-6f1530527033" providerId="AD" clId="Web-{A17A5DD7-BC38-D178-214E-9F7B7963D5BE}" dt="2021-09-23T21:50:52.043" v="1091" actId="1076"/>
          <ac:picMkLst>
            <pc:docMk/>
            <pc:sldMk cId="3416594794" sldId="320"/>
            <ac:picMk id="17" creationId="{31C1454B-269A-422F-A12C-6FFE9090673C}"/>
          </ac:picMkLst>
        </pc:picChg>
      </pc:sldChg>
      <pc:sldChg chg="addSp delSp modSp add del mod ord replId modClrScheme chgLayout">
        <pc:chgData name="Andrés Felipe Vargas Monroy" userId="S::andres.vargasm@javeriana.edu.co::abab0b66-c7ae-417a-9f0f-6f1530527033" providerId="AD" clId="Web-{A17A5DD7-BC38-D178-214E-9F7B7963D5BE}" dt="2021-09-23T21:43:42.076" v="773" actId="20577"/>
        <pc:sldMkLst>
          <pc:docMk/>
          <pc:sldMk cId="836738976" sldId="334"/>
        </pc:sldMkLst>
        <pc:spChg chg="add del mod">
          <ac:chgData name="Andrés Felipe Vargas Monroy" userId="S::andres.vargasm@javeriana.edu.co::abab0b66-c7ae-417a-9f0f-6f1530527033" providerId="AD" clId="Web-{A17A5DD7-BC38-D178-214E-9F7B7963D5BE}" dt="2021-09-23T21:19:20.075" v="675"/>
          <ac:spMkLst>
            <pc:docMk/>
            <pc:sldMk cId="836738976" sldId="334"/>
            <ac:spMk id="3" creationId="{4AC554A0-9D75-4B52-BF69-CF2065231315}"/>
          </ac:spMkLst>
        </pc:spChg>
        <pc:spChg chg="del">
          <ac:chgData name="Andrés Felipe Vargas Monroy" userId="S::andres.vargasm@javeriana.edu.co::abab0b66-c7ae-417a-9f0f-6f1530527033" providerId="AD" clId="Web-{A17A5DD7-BC38-D178-214E-9F7B7963D5BE}" dt="2021-09-23T21:19:13.935" v="673"/>
          <ac:spMkLst>
            <pc:docMk/>
            <pc:sldMk cId="836738976" sldId="334"/>
            <ac:spMk id="4" creationId="{897FF947-3A14-424F-9FD9-3CD137678A3E}"/>
          </ac:spMkLst>
        </pc:spChg>
        <pc:spChg chg="add mod">
          <ac:chgData name="Andrés Felipe Vargas Monroy" userId="S::andres.vargasm@javeriana.edu.co::abab0b66-c7ae-417a-9f0f-6f1530527033" providerId="AD" clId="Web-{A17A5DD7-BC38-D178-214E-9F7B7963D5BE}" dt="2021-09-23T21:42:36.495" v="751" actId="1076"/>
          <ac:spMkLst>
            <pc:docMk/>
            <pc:sldMk cId="836738976" sldId="334"/>
            <ac:spMk id="10" creationId="{9A751519-017B-46BF-B197-E0C61886FD5F}"/>
          </ac:spMkLst>
        </pc:spChg>
        <pc:spChg chg="add mod">
          <ac:chgData name="Andrés Felipe Vargas Monroy" userId="S::andres.vargasm@javeriana.edu.co::abab0b66-c7ae-417a-9f0f-6f1530527033" providerId="AD" clId="Web-{A17A5DD7-BC38-D178-214E-9F7B7963D5BE}" dt="2021-09-23T21:43:42.076" v="773" actId="20577"/>
          <ac:spMkLst>
            <pc:docMk/>
            <pc:sldMk cId="836738976" sldId="334"/>
            <ac:spMk id="11" creationId="{78D9DFE7-6D17-457C-BFCA-D07134E385A4}"/>
          </ac:spMkLst>
        </pc:spChg>
        <pc:spChg chg="del">
          <ac:chgData name="Andrés Felipe Vargas Monroy" userId="S::andres.vargasm@javeriana.edu.co::abab0b66-c7ae-417a-9f0f-6f1530527033" providerId="AD" clId="Web-{A17A5DD7-BC38-D178-214E-9F7B7963D5BE}" dt="2021-09-23T21:19:13.982" v="674"/>
          <ac:spMkLst>
            <pc:docMk/>
            <pc:sldMk cId="836738976" sldId="334"/>
            <ac:spMk id="12" creationId="{6E60AFD0-EDB5-43C1-A2D0-F6D4FAA786A5}"/>
          </ac:spMkLst>
        </pc:spChg>
        <pc:spChg chg="del">
          <ac:chgData name="Andrés Felipe Vargas Monroy" userId="S::andres.vargasm@javeriana.edu.co::abab0b66-c7ae-417a-9f0f-6f1530527033" providerId="AD" clId="Web-{A17A5DD7-BC38-D178-214E-9F7B7963D5BE}" dt="2021-09-23T21:19:13.935" v="672"/>
          <ac:spMkLst>
            <pc:docMk/>
            <pc:sldMk cId="836738976" sldId="334"/>
            <ac:spMk id="16" creationId="{952F10F0-2EFD-4357-9A5B-3BB03D47D357}"/>
          </ac:spMkLst>
        </pc:spChg>
        <pc:spChg chg="del">
          <ac:chgData name="Andrés Felipe Vargas Monroy" userId="S::andres.vargasm@javeriana.edu.co::abab0b66-c7ae-417a-9f0f-6f1530527033" providerId="AD" clId="Web-{A17A5DD7-BC38-D178-214E-9F7B7963D5BE}" dt="2021-09-23T21:19:13.935" v="670"/>
          <ac:spMkLst>
            <pc:docMk/>
            <pc:sldMk cId="836738976" sldId="334"/>
            <ac:spMk id="20" creationId="{C7C7BD5E-9AEC-434C-8282-EFD393BF991C}"/>
          </ac:spMkLst>
        </pc:spChg>
        <pc:spChg chg="del">
          <ac:chgData name="Andrés Felipe Vargas Monroy" userId="S::andres.vargasm@javeriana.edu.co::abab0b66-c7ae-417a-9f0f-6f1530527033" providerId="AD" clId="Web-{A17A5DD7-BC38-D178-214E-9F7B7963D5BE}" dt="2021-09-23T21:19:13.919" v="669"/>
          <ac:spMkLst>
            <pc:docMk/>
            <pc:sldMk cId="836738976" sldId="334"/>
            <ac:spMk id="21" creationId="{F13274E1-3513-469A-B69F-B55D6E7B3FC0}"/>
          </ac:spMkLst>
        </pc:spChg>
        <pc:picChg chg="del">
          <ac:chgData name="Andrés Felipe Vargas Monroy" userId="S::andres.vargasm@javeriana.edu.co::abab0b66-c7ae-417a-9f0f-6f1530527033" providerId="AD" clId="Web-{A17A5DD7-BC38-D178-214E-9F7B7963D5BE}" dt="2021-09-23T21:19:13.935" v="671"/>
          <ac:picMkLst>
            <pc:docMk/>
            <pc:sldMk cId="836738976" sldId="334"/>
            <ac:picMk id="17" creationId="{31C1454B-269A-422F-A12C-6FFE9090673C}"/>
          </ac:picMkLst>
        </pc:picChg>
      </pc:sldChg>
    </pc:docChg>
  </pc:docChgLst>
  <pc:docChgLst>
    <pc:chgData name="Andrés Felipe Vargas Monroy" userId="S::andres.vargasm@javeriana.edu.co::abab0b66-c7ae-417a-9f0f-6f1530527033" providerId="AD" clId="Web-{3C557186-91FC-1AEF-1316-8425E177343E}"/>
    <pc:docChg chg="modSld">
      <pc:chgData name="Andrés Felipe Vargas Monroy" userId="S::andres.vargasm@javeriana.edu.co::abab0b66-c7ae-417a-9f0f-6f1530527033" providerId="AD" clId="Web-{3C557186-91FC-1AEF-1316-8425E177343E}" dt="2021-08-15T05:40:04.677" v="91" actId="20577"/>
      <pc:docMkLst>
        <pc:docMk/>
      </pc:docMkLst>
      <pc:sldChg chg="modSp">
        <pc:chgData name="Andrés Felipe Vargas Monroy" userId="S::andres.vargasm@javeriana.edu.co::abab0b66-c7ae-417a-9f0f-6f1530527033" providerId="AD" clId="Web-{3C557186-91FC-1AEF-1316-8425E177343E}" dt="2021-08-15T05:40:04.677" v="91" actId="20577"/>
        <pc:sldMkLst>
          <pc:docMk/>
          <pc:sldMk cId="2609126965" sldId="272"/>
        </pc:sldMkLst>
        <pc:spChg chg="mod">
          <ac:chgData name="Andrés Felipe Vargas Monroy" userId="S::andres.vargasm@javeriana.edu.co::abab0b66-c7ae-417a-9f0f-6f1530527033" providerId="AD" clId="Web-{3C557186-91FC-1AEF-1316-8425E177343E}" dt="2021-08-15T05:40:04.677" v="91" actId="20577"/>
          <ac:spMkLst>
            <pc:docMk/>
            <pc:sldMk cId="2609126965" sldId="272"/>
            <ac:spMk id="3" creationId="{82433955-30B7-4905-A6D6-9B090B41F1E0}"/>
          </ac:spMkLst>
        </pc:spChg>
      </pc:sldChg>
    </pc:docChg>
  </pc:docChgLst>
  <pc:docChgLst>
    <pc:chgData name="Andrés Felipe Vargas Monroy" userId="S::andres.vargasm@javeriana.edu.co::abab0b66-c7ae-417a-9f0f-6f1530527033" providerId="AD" clId="Web-{9392C3D9-F5F0-4465-8A29-C3888234A46F}"/>
    <pc:docChg chg="addSld delSld modSld sldOrd">
      <pc:chgData name="Andrés Felipe Vargas Monroy" userId="S::andres.vargasm@javeriana.edu.co::abab0b66-c7ae-417a-9f0f-6f1530527033" providerId="AD" clId="Web-{9392C3D9-F5F0-4465-8A29-C3888234A46F}" dt="2021-08-12T15:21:26.386" v="447" actId="14100"/>
      <pc:docMkLst>
        <pc:docMk/>
      </pc:docMkLst>
      <pc:sldChg chg="modSp">
        <pc:chgData name="Andrés Felipe Vargas Monroy" userId="S::andres.vargasm@javeriana.edu.co::abab0b66-c7ae-417a-9f0f-6f1530527033" providerId="AD" clId="Web-{9392C3D9-F5F0-4465-8A29-C3888234A46F}" dt="2021-08-12T14:54:42.774" v="328" actId="14100"/>
        <pc:sldMkLst>
          <pc:docMk/>
          <pc:sldMk cId="768665974" sldId="270"/>
        </pc:sldMkLst>
        <pc:spChg chg="mod">
          <ac:chgData name="Andrés Felipe Vargas Monroy" userId="S::andres.vargasm@javeriana.edu.co::abab0b66-c7ae-417a-9f0f-6f1530527033" providerId="AD" clId="Web-{9392C3D9-F5F0-4465-8A29-C3888234A46F}" dt="2021-08-12T14:54:42.774" v="328" actId="14100"/>
          <ac:spMkLst>
            <pc:docMk/>
            <pc:sldMk cId="768665974" sldId="270"/>
            <ac:spMk id="2" creationId="{F1951EEE-7AAD-4122-BFBC-37B0DEEED5BE}"/>
          </ac:spMkLst>
        </pc:spChg>
      </pc:sldChg>
      <pc:sldChg chg="ord">
        <pc:chgData name="Andrés Felipe Vargas Monroy" userId="S::andres.vargasm@javeriana.edu.co::abab0b66-c7ae-417a-9f0f-6f1530527033" providerId="AD" clId="Web-{9392C3D9-F5F0-4465-8A29-C3888234A46F}" dt="2021-08-12T13:47:42.839" v="10"/>
        <pc:sldMkLst>
          <pc:docMk/>
          <pc:sldMk cId="3004136039" sldId="294"/>
        </pc:sldMkLst>
      </pc:sldChg>
      <pc:sldChg chg="addSp delSp modSp ord">
        <pc:chgData name="Andrés Felipe Vargas Monroy" userId="S::andres.vargasm@javeriana.edu.co::abab0b66-c7ae-417a-9f0f-6f1530527033" providerId="AD" clId="Web-{9392C3D9-F5F0-4465-8A29-C3888234A46F}" dt="2021-08-12T15:21:26.386" v="447" actId="14100"/>
        <pc:sldMkLst>
          <pc:docMk/>
          <pc:sldMk cId="3269993161" sldId="295"/>
        </pc:sldMkLst>
        <pc:spChg chg="mod">
          <ac:chgData name="Andrés Felipe Vargas Monroy" userId="S::andres.vargasm@javeriana.edu.co::abab0b66-c7ae-417a-9f0f-6f1530527033" providerId="AD" clId="Web-{9392C3D9-F5F0-4465-8A29-C3888234A46F}" dt="2021-08-12T14:17:14.376" v="236" actId="20577"/>
          <ac:spMkLst>
            <pc:docMk/>
            <pc:sldMk cId="3269993161" sldId="295"/>
            <ac:spMk id="2" creationId="{569CE963-0F46-4EDF-A98E-7E2D447F3B58}"/>
          </ac:spMkLst>
        </pc:spChg>
        <pc:spChg chg="add mod">
          <ac:chgData name="Andrés Felipe Vargas Monroy" userId="S::andres.vargasm@javeriana.edu.co::abab0b66-c7ae-417a-9f0f-6f1530527033" providerId="AD" clId="Web-{9392C3D9-F5F0-4465-8A29-C3888234A46F}" dt="2021-08-12T15:15:08.784" v="348"/>
          <ac:spMkLst>
            <pc:docMk/>
            <pc:sldMk cId="3269993161" sldId="295"/>
            <ac:spMk id="3" creationId="{05C8E8A0-DE71-42D6-87AD-75C5588DAEB1}"/>
          </ac:spMkLst>
        </pc:spChg>
        <pc:spChg chg="del">
          <ac:chgData name="Andrés Felipe Vargas Monroy" userId="S::andres.vargasm@javeriana.edu.co::abab0b66-c7ae-417a-9f0f-6f1530527033" providerId="AD" clId="Web-{9392C3D9-F5F0-4465-8A29-C3888234A46F}" dt="2021-08-12T14:17:32.924" v="239"/>
          <ac:spMkLst>
            <pc:docMk/>
            <pc:sldMk cId="3269993161" sldId="295"/>
            <ac:spMk id="3" creationId="{A945A8C5-6527-4A48-88DC-3E29CBCD3F5C}"/>
          </ac:spMkLst>
        </pc:spChg>
        <pc:spChg chg="add del mod">
          <ac:chgData name="Andrés Felipe Vargas Monroy" userId="S::andres.vargasm@javeriana.edu.co::abab0b66-c7ae-417a-9f0f-6f1530527033" providerId="AD" clId="Web-{9392C3D9-F5F0-4465-8A29-C3888234A46F}" dt="2021-08-12T15:14:26.861" v="337"/>
          <ac:spMkLst>
            <pc:docMk/>
            <pc:sldMk cId="3269993161" sldId="295"/>
            <ac:spMk id="4" creationId="{7AA0C3BC-FA49-4C35-9717-DE04A21EC018}"/>
          </ac:spMkLst>
        </pc:spChg>
        <pc:spChg chg="add del mod">
          <ac:chgData name="Andrés Felipe Vargas Monroy" userId="S::andres.vargasm@javeriana.edu.co::abab0b66-c7ae-417a-9f0f-6f1530527033" providerId="AD" clId="Web-{9392C3D9-F5F0-4465-8A29-C3888234A46F}" dt="2021-08-12T15:14:26.861" v="336"/>
          <ac:spMkLst>
            <pc:docMk/>
            <pc:sldMk cId="3269993161" sldId="295"/>
            <ac:spMk id="5" creationId="{C1FA4342-4C35-47AB-A073-25D0A9807AB3}"/>
          </ac:spMkLst>
        </pc:spChg>
        <pc:spChg chg="add mod">
          <ac:chgData name="Andrés Felipe Vargas Monroy" userId="S::andres.vargasm@javeriana.edu.co::abab0b66-c7ae-417a-9f0f-6f1530527033" providerId="AD" clId="Web-{9392C3D9-F5F0-4465-8A29-C3888234A46F}" dt="2021-08-12T15:16:39.333" v="376"/>
          <ac:spMkLst>
            <pc:docMk/>
            <pc:sldMk cId="3269993161" sldId="295"/>
            <ac:spMk id="6" creationId="{418528AC-4368-4698-B2AE-6250B2354493}"/>
          </ac:spMkLst>
        </pc:spChg>
        <pc:spChg chg="add mod">
          <ac:chgData name="Andrés Felipe Vargas Monroy" userId="S::andres.vargasm@javeriana.edu.co::abab0b66-c7ae-417a-9f0f-6f1530527033" providerId="AD" clId="Web-{9392C3D9-F5F0-4465-8A29-C3888234A46F}" dt="2021-08-12T15:16:30.364" v="374" actId="20577"/>
          <ac:spMkLst>
            <pc:docMk/>
            <pc:sldMk cId="3269993161" sldId="295"/>
            <ac:spMk id="7" creationId="{BADA2FCA-6F15-457A-96DF-E4BE831C940A}"/>
          </ac:spMkLst>
        </pc:spChg>
        <pc:spChg chg="add mod">
          <ac:chgData name="Andrés Felipe Vargas Monroy" userId="S::andres.vargasm@javeriana.edu.co::abab0b66-c7ae-417a-9f0f-6f1530527033" providerId="AD" clId="Web-{9392C3D9-F5F0-4465-8A29-C3888234A46F}" dt="2021-08-12T15:17:24.474" v="386" actId="20577"/>
          <ac:spMkLst>
            <pc:docMk/>
            <pc:sldMk cId="3269993161" sldId="295"/>
            <ac:spMk id="8" creationId="{C2E9F53B-37E0-43F7-8138-2986194BD5D1}"/>
          </ac:spMkLst>
        </pc:spChg>
        <pc:spChg chg="del">
          <ac:chgData name="Andrés Felipe Vargas Monroy" userId="S::andres.vargasm@javeriana.edu.co::abab0b66-c7ae-417a-9f0f-6f1530527033" providerId="AD" clId="Web-{9392C3D9-F5F0-4465-8A29-C3888234A46F}" dt="2021-08-12T14:17:35.767" v="240"/>
          <ac:spMkLst>
            <pc:docMk/>
            <pc:sldMk cId="3269993161" sldId="295"/>
            <ac:spMk id="9" creationId="{6373485F-BBA2-46D0-ADC3-37B967A5B215}"/>
          </ac:spMkLst>
        </pc:spChg>
        <pc:spChg chg="add mod">
          <ac:chgData name="Andrés Felipe Vargas Monroy" userId="S::andres.vargasm@javeriana.edu.co::abab0b66-c7ae-417a-9f0f-6f1530527033" providerId="AD" clId="Web-{9392C3D9-F5F0-4465-8A29-C3888234A46F}" dt="2021-08-12T15:20:48.822" v="442" actId="1076"/>
          <ac:spMkLst>
            <pc:docMk/>
            <pc:sldMk cId="3269993161" sldId="295"/>
            <ac:spMk id="9" creationId="{771226C2-8C3B-4C74-9A3C-7CAC249838EC}"/>
          </ac:spMkLst>
        </pc:spChg>
        <pc:spChg chg="add del mod">
          <ac:chgData name="Andrés Felipe Vargas Monroy" userId="S::andres.vargasm@javeriana.edu.co::abab0b66-c7ae-417a-9f0f-6f1530527033" providerId="AD" clId="Web-{9392C3D9-F5F0-4465-8A29-C3888234A46F}" dt="2021-08-12T15:14:26.861" v="335"/>
          <ac:spMkLst>
            <pc:docMk/>
            <pc:sldMk cId="3269993161" sldId="295"/>
            <ac:spMk id="10" creationId="{7FC18455-1566-4C35-8D8C-D9E1794EEAF5}"/>
          </ac:spMkLst>
        </pc:spChg>
        <pc:spChg chg="add del mod">
          <ac:chgData name="Andrés Felipe Vargas Monroy" userId="S::andres.vargasm@javeriana.edu.co::abab0b66-c7ae-417a-9f0f-6f1530527033" providerId="AD" clId="Web-{9392C3D9-F5F0-4465-8A29-C3888234A46F}" dt="2021-08-12T14:59:48.140" v="332"/>
          <ac:spMkLst>
            <pc:docMk/>
            <pc:sldMk cId="3269993161" sldId="295"/>
            <ac:spMk id="11" creationId="{5B518138-5FD3-4ADF-AEDB-C41D6407940B}"/>
          </ac:spMkLst>
        </pc:spChg>
        <pc:spChg chg="add mod">
          <ac:chgData name="Andrés Felipe Vargas Monroy" userId="S::andres.vargasm@javeriana.edu.co::abab0b66-c7ae-417a-9f0f-6f1530527033" providerId="AD" clId="Web-{9392C3D9-F5F0-4465-8A29-C3888234A46F}" dt="2021-08-12T15:17:42.225" v="397" actId="20577"/>
          <ac:spMkLst>
            <pc:docMk/>
            <pc:sldMk cId="3269993161" sldId="295"/>
            <ac:spMk id="12" creationId="{73490768-59B4-4BCA-AD90-C7898F17899C}"/>
          </ac:spMkLst>
        </pc:spChg>
        <pc:picChg chg="del">
          <ac:chgData name="Andrés Felipe Vargas Monroy" userId="S::andres.vargasm@javeriana.edu.co::abab0b66-c7ae-417a-9f0f-6f1530527033" providerId="AD" clId="Web-{9392C3D9-F5F0-4465-8A29-C3888234A46F}" dt="2021-08-12T14:17:14.501" v="237"/>
          <ac:picMkLst>
            <pc:docMk/>
            <pc:sldMk cId="3269993161" sldId="295"/>
            <ac:picMk id="6" creationId="{BECE898E-A403-45E4-8A89-A3C747D60D15}"/>
          </ac:picMkLst>
        </pc:picChg>
        <pc:picChg chg="del">
          <ac:chgData name="Andrés Felipe Vargas Monroy" userId="S::andres.vargasm@javeriana.edu.co::abab0b66-c7ae-417a-9f0f-6f1530527033" providerId="AD" clId="Web-{9392C3D9-F5F0-4465-8A29-C3888234A46F}" dt="2021-08-12T14:17:14.532" v="238"/>
          <ac:picMkLst>
            <pc:docMk/>
            <pc:sldMk cId="3269993161" sldId="295"/>
            <ac:picMk id="8" creationId="{01EE52B1-6FC9-46AE-8FD4-1BA3EC066805}"/>
          </ac:picMkLst>
        </pc:picChg>
        <pc:cxnChg chg="add mod">
          <ac:chgData name="Andrés Felipe Vargas Monroy" userId="S::andres.vargasm@javeriana.edu.co::abab0b66-c7ae-417a-9f0f-6f1530527033" providerId="AD" clId="Web-{9392C3D9-F5F0-4465-8A29-C3888234A46F}" dt="2021-08-12T15:20:23.306" v="435" actId="14100"/>
          <ac:cxnSpMkLst>
            <pc:docMk/>
            <pc:sldMk cId="3269993161" sldId="295"/>
            <ac:cxnSpMk id="13" creationId="{985E63C8-AB51-4AB0-AE57-C98D54E957A9}"/>
          </ac:cxnSpMkLst>
        </pc:cxnChg>
        <pc:cxnChg chg="add mod">
          <ac:chgData name="Andrés Felipe Vargas Monroy" userId="S::andres.vargasm@javeriana.edu.co::abab0b66-c7ae-417a-9f0f-6f1530527033" providerId="AD" clId="Web-{9392C3D9-F5F0-4465-8A29-C3888234A46F}" dt="2021-08-12T15:20:34.135" v="437" actId="1076"/>
          <ac:cxnSpMkLst>
            <pc:docMk/>
            <pc:sldMk cId="3269993161" sldId="295"/>
            <ac:cxnSpMk id="14" creationId="{F84B3AE5-AC71-442C-B54B-E6F737B62F23}"/>
          </ac:cxnSpMkLst>
        </pc:cxnChg>
        <pc:cxnChg chg="add mod">
          <ac:chgData name="Andrés Felipe Vargas Monroy" userId="S::andres.vargasm@javeriana.edu.co::abab0b66-c7ae-417a-9f0f-6f1530527033" providerId="AD" clId="Web-{9392C3D9-F5F0-4465-8A29-C3888234A46F}" dt="2021-08-12T15:20:39.213" v="439" actId="1076"/>
          <ac:cxnSpMkLst>
            <pc:docMk/>
            <pc:sldMk cId="3269993161" sldId="295"/>
            <ac:cxnSpMk id="15" creationId="{00BD9090-EA24-434D-BB8F-422890B17FDB}"/>
          </ac:cxnSpMkLst>
        </pc:cxnChg>
        <pc:cxnChg chg="add mod">
          <ac:chgData name="Andrés Felipe Vargas Monroy" userId="S::andres.vargasm@javeriana.edu.co::abab0b66-c7ae-417a-9f0f-6f1530527033" providerId="AD" clId="Web-{9392C3D9-F5F0-4465-8A29-C3888234A46F}" dt="2021-08-12T15:20:44.791" v="441" actId="1076"/>
          <ac:cxnSpMkLst>
            <pc:docMk/>
            <pc:sldMk cId="3269993161" sldId="295"/>
            <ac:cxnSpMk id="16" creationId="{C9D89675-4595-431F-A9FE-3735FAB8743F}"/>
          </ac:cxnSpMkLst>
        </pc:cxnChg>
        <pc:cxnChg chg="add mod">
          <ac:chgData name="Andrés Felipe Vargas Monroy" userId="S::andres.vargasm@javeriana.edu.co::abab0b66-c7ae-417a-9f0f-6f1530527033" providerId="AD" clId="Web-{9392C3D9-F5F0-4465-8A29-C3888234A46F}" dt="2021-08-12T15:21:26.386" v="447" actId="14100"/>
          <ac:cxnSpMkLst>
            <pc:docMk/>
            <pc:sldMk cId="3269993161" sldId="295"/>
            <ac:cxnSpMk id="17" creationId="{2C859318-0A4B-4F61-92FB-5E220D2473C9}"/>
          </ac:cxnSpMkLst>
        </pc:cxnChg>
      </pc:sldChg>
      <pc:sldChg chg="ord">
        <pc:chgData name="Andrés Felipe Vargas Monroy" userId="S::andres.vargasm@javeriana.edu.co::abab0b66-c7ae-417a-9f0f-6f1530527033" providerId="AD" clId="Web-{9392C3D9-F5F0-4465-8A29-C3888234A46F}" dt="2021-08-12T13:47:42.839" v="12"/>
        <pc:sldMkLst>
          <pc:docMk/>
          <pc:sldMk cId="1900595991" sldId="296"/>
        </pc:sldMkLst>
      </pc:sldChg>
      <pc:sldChg chg="addSp delSp modSp ord">
        <pc:chgData name="Andrés Felipe Vargas Monroy" userId="S::andres.vargasm@javeriana.edu.co::abab0b66-c7ae-417a-9f0f-6f1530527033" providerId="AD" clId="Web-{9392C3D9-F5F0-4465-8A29-C3888234A46F}" dt="2021-08-12T14:06:46.279" v="231" actId="20577"/>
        <pc:sldMkLst>
          <pc:docMk/>
          <pc:sldMk cId="2350759975" sldId="297"/>
        </pc:sldMkLst>
        <pc:spChg chg="mod">
          <ac:chgData name="Andrés Felipe Vargas Monroy" userId="S::andres.vargasm@javeriana.edu.co::abab0b66-c7ae-417a-9f0f-6f1530527033" providerId="AD" clId="Web-{9392C3D9-F5F0-4465-8A29-C3888234A46F}" dt="2021-08-12T14:06:46.279" v="231" actId="20577"/>
          <ac:spMkLst>
            <pc:docMk/>
            <pc:sldMk cId="2350759975" sldId="297"/>
            <ac:spMk id="3" creationId="{0822C724-0518-4D25-A1B6-753CE50CCD96}"/>
          </ac:spMkLst>
        </pc:spChg>
        <pc:picChg chg="add mod">
          <ac:chgData name="Andrés Felipe Vargas Monroy" userId="S::andres.vargasm@javeriana.edu.co::abab0b66-c7ae-417a-9f0f-6f1530527033" providerId="AD" clId="Web-{9392C3D9-F5F0-4465-8A29-C3888234A46F}" dt="2021-08-12T13:57:34.841" v="141" actId="1076"/>
          <ac:picMkLst>
            <pc:docMk/>
            <pc:sldMk cId="2350759975" sldId="297"/>
            <ac:picMk id="4" creationId="{91FF9CD7-0FBC-4E3B-96CA-409DF3CEF1ED}"/>
          </ac:picMkLst>
        </pc:picChg>
        <pc:picChg chg="del">
          <ac:chgData name="Andrés Felipe Vargas Monroy" userId="S::andres.vargasm@javeriana.edu.co::abab0b66-c7ae-417a-9f0f-6f1530527033" providerId="AD" clId="Web-{9392C3D9-F5F0-4465-8A29-C3888234A46F}" dt="2021-08-12T13:54:00.506" v="57"/>
          <ac:picMkLst>
            <pc:docMk/>
            <pc:sldMk cId="2350759975" sldId="297"/>
            <ac:picMk id="1029" creationId="{FA63E7A9-A9CF-4CBE-B07E-37DAC294CEAF}"/>
          </ac:picMkLst>
        </pc:picChg>
      </pc:sldChg>
      <pc:sldChg chg="delSp del">
        <pc:chgData name="Andrés Felipe Vargas Monroy" userId="S::andres.vargasm@javeriana.edu.co::abab0b66-c7ae-417a-9f0f-6f1530527033" providerId="AD" clId="Web-{9392C3D9-F5F0-4465-8A29-C3888234A46F}" dt="2021-08-12T13:46:16.477" v="2"/>
        <pc:sldMkLst>
          <pc:docMk/>
          <pc:sldMk cId="4119167576" sldId="298"/>
        </pc:sldMkLst>
        <pc:picChg chg="del">
          <ac:chgData name="Andrés Felipe Vargas Monroy" userId="S::andres.vargasm@javeriana.edu.co::abab0b66-c7ae-417a-9f0f-6f1530527033" providerId="AD" clId="Web-{9392C3D9-F5F0-4465-8A29-C3888234A46F}" dt="2021-08-12T13:45:52.945" v="1"/>
          <ac:picMkLst>
            <pc:docMk/>
            <pc:sldMk cId="4119167576" sldId="298"/>
            <ac:picMk id="3" creationId="{F4A0161C-D131-4C08-B855-5BB41A556BA2}"/>
          </ac:picMkLst>
        </pc:picChg>
      </pc:sldChg>
      <pc:sldChg chg="addSp delSp modSp add ord replId">
        <pc:chgData name="Andrés Felipe Vargas Monroy" userId="S::andres.vargasm@javeriana.edu.co::abab0b66-c7ae-417a-9f0f-6f1530527033" providerId="AD" clId="Web-{9392C3D9-F5F0-4465-8A29-C3888234A46F}" dt="2021-08-12T13:47:54.433" v="15"/>
        <pc:sldMkLst>
          <pc:docMk/>
          <pc:sldMk cId="1761722542" sldId="299"/>
        </pc:sldMkLst>
        <pc:picChg chg="add mod">
          <ac:chgData name="Andrés Felipe Vargas Monroy" userId="S::andres.vargasm@javeriana.edu.co::abab0b66-c7ae-417a-9f0f-6f1530527033" providerId="AD" clId="Web-{9392C3D9-F5F0-4465-8A29-C3888234A46F}" dt="2021-08-12T13:47:54.433" v="15"/>
          <ac:picMkLst>
            <pc:docMk/>
            <pc:sldMk cId="1761722542" sldId="299"/>
            <ac:picMk id="2" creationId="{3FDCE9E1-8C23-4DB7-99E9-D2167A12ED1D}"/>
          </ac:picMkLst>
        </pc:picChg>
        <pc:picChg chg="del">
          <ac:chgData name="Andrés Felipe Vargas Monroy" userId="S::andres.vargasm@javeriana.edu.co::abab0b66-c7ae-417a-9f0f-6f1530527033" providerId="AD" clId="Web-{9392C3D9-F5F0-4465-8A29-C3888234A46F}" dt="2021-08-12T13:46:50.775" v="3"/>
          <ac:picMkLst>
            <pc:docMk/>
            <pc:sldMk cId="1761722542" sldId="299"/>
            <ac:picMk id="3" creationId="{F4A0161C-D131-4C08-B855-5BB41A556BA2}"/>
          </ac:picMkLst>
        </pc:picChg>
      </pc:sldChg>
    </pc:docChg>
  </pc:docChgLst>
  <pc:docChgLst>
    <pc:chgData name="Gustavo Adolfo Colimba Chiran" userId="S::gustavoacolimba@javeriana.edu.co::d15f8085-7a39-4364-9fa9-694997bf1382" providerId="AD" clId="Web-{DFB6DA9A-B790-4925-8D4F-9CEA559D907B}"/>
    <pc:docChg chg="modSld">
      <pc:chgData name="Gustavo Adolfo Colimba Chiran" userId="S::gustavoacolimba@javeriana.edu.co::d15f8085-7a39-4364-9fa9-694997bf1382" providerId="AD" clId="Web-{DFB6DA9A-B790-4925-8D4F-9CEA559D907B}" dt="2021-09-24T01:13:21.988" v="0" actId="14100"/>
      <pc:docMkLst>
        <pc:docMk/>
      </pc:docMkLst>
      <pc:sldChg chg="modSp">
        <pc:chgData name="Gustavo Adolfo Colimba Chiran" userId="S::gustavoacolimba@javeriana.edu.co::d15f8085-7a39-4364-9fa9-694997bf1382" providerId="AD" clId="Web-{DFB6DA9A-B790-4925-8D4F-9CEA559D907B}" dt="2021-09-24T01:13:21.988" v="0" actId="14100"/>
        <pc:sldMkLst>
          <pc:docMk/>
          <pc:sldMk cId="2443250242" sldId="336"/>
        </pc:sldMkLst>
        <pc:spChg chg="mod">
          <ac:chgData name="Gustavo Adolfo Colimba Chiran" userId="S::gustavoacolimba@javeriana.edu.co::d15f8085-7a39-4364-9fa9-694997bf1382" providerId="AD" clId="Web-{DFB6DA9A-B790-4925-8D4F-9CEA559D907B}" dt="2021-09-24T01:13:21.988" v="0" actId="14100"/>
          <ac:spMkLst>
            <pc:docMk/>
            <pc:sldMk cId="2443250242" sldId="336"/>
            <ac:spMk id="2" creationId="{B956E45A-FEA6-475A-B6F8-1A976E169975}"/>
          </ac:spMkLst>
        </pc:spChg>
      </pc:sldChg>
    </pc:docChg>
  </pc:docChgLst>
  <pc:docChgLst>
    <pc:chgData name="Andrés Felipe Valencia Castrillón" userId="S::afvalenciac@javeriana.edu.co::1ece6a5e-8360-4473-8816-7e001bcfbd0a" providerId="AD" clId="Web-{4110173E-314A-4994-A17F-3BB1D88B07A7}"/>
    <pc:docChg chg="modSld">
      <pc:chgData name="Andrés Felipe Valencia Castrillón" userId="S::afvalenciac@javeriana.edu.co::1ece6a5e-8360-4473-8816-7e001bcfbd0a" providerId="AD" clId="Web-{4110173E-314A-4994-A17F-3BB1D88B07A7}" dt="2021-08-10T00:31:50.544" v="1"/>
      <pc:docMkLst>
        <pc:docMk/>
      </pc:docMkLst>
      <pc:sldChg chg="addSp delSp modSp">
        <pc:chgData name="Andrés Felipe Valencia Castrillón" userId="S::afvalenciac@javeriana.edu.co::1ece6a5e-8360-4473-8816-7e001bcfbd0a" providerId="AD" clId="Web-{4110173E-314A-4994-A17F-3BB1D88B07A7}" dt="2021-08-10T00:31:50.544" v="1"/>
        <pc:sldMkLst>
          <pc:docMk/>
          <pc:sldMk cId="2565371025" sldId="259"/>
        </pc:sldMkLst>
        <pc:spChg chg="del">
          <ac:chgData name="Andrés Felipe Valencia Castrillón" userId="S::afvalenciac@javeriana.edu.co::1ece6a5e-8360-4473-8816-7e001bcfbd0a" providerId="AD" clId="Web-{4110173E-314A-4994-A17F-3BB1D88B07A7}" dt="2021-08-10T00:31:46.732" v="0"/>
          <ac:spMkLst>
            <pc:docMk/>
            <pc:sldMk cId="2565371025" sldId="259"/>
            <ac:spMk id="4" creationId="{68AE489C-2141-444A-A4E7-8623AE8E86F8}"/>
          </ac:spMkLst>
        </pc:spChg>
        <pc:spChg chg="add mod">
          <ac:chgData name="Andrés Felipe Valencia Castrillón" userId="S::afvalenciac@javeriana.edu.co::1ece6a5e-8360-4473-8816-7e001bcfbd0a" providerId="AD" clId="Web-{4110173E-314A-4994-A17F-3BB1D88B07A7}" dt="2021-08-10T00:31:50.544" v="1"/>
          <ac:spMkLst>
            <pc:docMk/>
            <pc:sldMk cId="2565371025" sldId="259"/>
            <ac:spMk id="7" creationId="{EFCB4AD2-38C6-4F7F-BC0A-E9E16E31B02B}"/>
          </ac:spMkLst>
        </pc:spChg>
        <pc:picChg chg="add del mod ord">
          <ac:chgData name="Andrés Felipe Valencia Castrillón" userId="S::afvalenciac@javeriana.edu.co::1ece6a5e-8360-4473-8816-7e001bcfbd0a" providerId="AD" clId="Web-{4110173E-314A-4994-A17F-3BB1D88B07A7}" dt="2021-08-10T00:31:50.544" v="1"/>
          <ac:picMkLst>
            <pc:docMk/>
            <pc:sldMk cId="2565371025" sldId="259"/>
            <ac:picMk id="5" creationId="{68FD27D3-0F4D-4AD7-99C9-27A83EAE675F}"/>
          </ac:picMkLst>
        </pc:picChg>
      </pc:sldChg>
    </pc:docChg>
  </pc:docChgLst>
  <pc:docChgLst>
    <pc:chgData name="Jonathan Maldonado Rodriguez" userId="9210e77b-08ef-4227-8ed1-8a6e60c4a7e2" providerId="ADAL" clId="{83BF2F05-CB60-4D4B-97CA-9B0FA65FD3B1}"/>
    <pc:docChg chg="undo redo custSel addSld delSld modSld sldOrd">
      <pc:chgData name="Jonathan Maldonado Rodriguez" userId="9210e77b-08ef-4227-8ed1-8a6e60c4a7e2" providerId="ADAL" clId="{83BF2F05-CB60-4D4B-97CA-9B0FA65FD3B1}" dt="2021-09-27T00:51:17.381" v="1392" actId="47"/>
      <pc:docMkLst>
        <pc:docMk/>
      </pc:docMkLst>
      <pc:sldChg chg="modSp mod">
        <pc:chgData name="Jonathan Maldonado Rodriguez" userId="9210e77b-08ef-4227-8ed1-8a6e60c4a7e2" providerId="ADAL" clId="{83BF2F05-CB60-4D4B-97CA-9B0FA65FD3B1}" dt="2021-09-27T00:50:02.161" v="1390" actId="27636"/>
        <pc:sldMkLst>
          <pc:docMk/>
          <pc:sldMk cId="3221735580" sldId="256"/>
        </pc:sldMkLst>
        <pc:spChg chg="mod">
          <ac:chgData name="Jonathan Maldonado Rodriguez" userId="9210e77b-08ef-4227-8ed1-8a6e60c4a7e2" providerId="ADAL" clId="{83BF2F05-CB60-4D4B-97CA-9B0FA65FD3B1}" dt="2021-09-27T00:50:02.161" v="1390" actId="27636"/>
          <ac:spMkLst>
            <pc:docMk/>
            <pc:sldMk cId="3221735580" sldId="256"/>
            <ac:spMk id="3" creationId="{2422FFF8-BBA5-4B63-BE88-24C478FD6E91}"/>
          </ac:spMkLst>
        </pc:spChg>
      </pc:sldChg>
      <pc:sldChg chg="addSp delSp modSp mod modClrScheme chgLayout">
        <pc:chgData name="Jonathan Maldonado Rodriguez" userId="9210e77b-08ef-4227-8ed1-8a6e60c4a7e2" providerId="ADAL" clId="{83BF2F05-CB60-4D4B-97CA-9B0FA65FD3B1}" dt="2021-09-26T02:51:44.339" v="1369" actId="14100"/>
        <pc:sldMkLst>
          <pc:docMk/>
          <pc:sldMk cId="2960763904" sldId="311"/>
        </pc:sldMkLst>
        <pc:spChg chg="add del mod ord">
          <ac:chgData name="Jonathan Maldonado Rodriguez" userId="9210e77b-08ef-4227-8ed1-8a6e60c4a7e2" providerId="ADAL" clId="{83BF2F05-CB60-4D4B-97CA-9B0FA65FD3B1}" dt="2021-09-23T23:19:00.645" v="58" actId="478"/>
          <ac:spMkLst>
            <pc:docMk/>
            <pc:sldMk cId="2960763904" sldId="311"/>
            <ac:spMk id="2" creationId="{5C4FF6CB-1AD0-4AD0-8BF2-19B29ECCDDFF}"/>
          </ac:spMkLst>
        </pc:spChg>
        <pc:spChg chg="add mod ord">
          <ac:chgData name="Jonathan Maldonado Rodriguez" userId="9210e77b-08ef-4227-8ed1-8a6e60c4a7e2" providerId="ADAL" clId="{83BF2F05-CB60-4D4B-97CA-9B0FA65FD3B1}" dt="2021-09-26T02:51:44.339" v="1369" actId="14100"/>
          <ac:spMkLst>
            <pc:docMk/>
            <pc:sldMk cId="2960763904" sldId="311"/>
            <ac:spMk id="2" creationId="{E39318EE-3723-4CF5-AFD2-57942BCFD5CE}"/>
          </ac:spMkLst>
        </pc:spChg>
        <pc:spChg chg="mod ord">
          <ac:chgData name="Jonathan Maldonado Rodriguez" userId="9210e77b-08ef-4227-8ed1-8a6e60c4a7e2" providerId="ADAL" clId="{83BF2F05-CB60-4D4B-97CA-9B0FA65FD3B1}" dt="2021-09-26T02:00:07.703" v="1349" actId="1076"/>
          <ac:spMkLst>
            <pc:docMk/>
            <pc:sldMk cId="2960763904" sldId="311"/>
            <ac:spMk id="12" creationId="{6E60AFD0-EDB5-43C1-A2D0-F6D4FAA786A5}"/>
          </ac:spMkLst>
        </pc:spChg>
        <pc:spChg chg="add del mod">
          <ac:chgData name="Jonathan Maldonado Rodriguez" userId="9210e77b-08ef-4227-8ed1-8a6e60c4a7e2" providerId="ADAL" clId="{83BF2F05-CB60-4D4B-97CA-9B0FA65FD3B1}" dt="2021-09-23T23:14:57.709" v="23" actId="26606"/>
          <ac:spMkLst>
            <pc:docMk/>
            <pc:sldMk cId="2960763904" sldId="311"/>
            <ac:spMk id="14" creationId="{6CDD63D1-4ED8-4B06-9F29-5C8A4C524504}"/>
          </ac:spMkLst>
        </pc:spChg>
        <pc:spChg chg="add del mod">
          <ac:chgData name="Jonathan Maldonado Rodriguez" userId="9210e77b-08ef-4227-8ed1-8a6e60c4a7e2" providerId="ADAL" clId="{83BF2F05-CB60-4D4B-97CA-9B0FA65FD3B1}" dt="2021-09-23T23:14:57.709" v="23" actId="26606"/>
          <ac:spMkLst>
            <pc:docMk/>
            <pc:sldMk cId="2960763904" sldId="311"/>
            <ac:spMk id="15" creationId="{90AC3C4A-C9AE-439D-B4F4-2E91EC928735}"/>
          </ac:spMkLst>
        </pc:spChg>
        <pc:spChg chg="add del mod">
          <ac:chgData name="Jonathan Maldonado Rodriguez" userId="9210e77b-08ef-4227-8ed1-8a6e60c4a7e2" providerId="ADAL" clId="{83BF2F05-CB60-4D4B-97CA-9B0FA65FD3B1}" dt="2021-09-23T23:15:14.574" v="31" actId="26606"/>
          <ac:spMkLst>
            <pc:docMk/>
            <pc:sldMk cId="2960763904" sldId="311"/>
            <ac:spMk id="16" creationId="{6CDD63D1-4ED8-4B06-9F29-5C8A4C524504}"/>
          </ac:spMkLst>
        </pc:spChg>
        <pc:spChg chg="add del mod">
          <ac:chgData name="Jonathan Maldonado Rodriguez" userId="9210e77b-08ef-4227-8ed1-8a6e60c4a7e2" providerId="ADAL" clId="{83BF2F05-CB60-4D4B-97CA-9B0FA65FD3B1}" dt="2021-09-23T23:14:55.515" v="19" actId="26606"/>
          <ac:spMkLst>
            <pc:docMk/>
            <pc:sldMk cId="2960763904" sldId="311"/>
            <ac:spMk id="17" creationId="{6CDD63D1-4ED8-4B06-9F29-5C8A4C524504}"/>
          </ac:spMkLst>
        </pc:spChg>
        <pc:spChg chg="add del mod">
          <ac:chgData name="Jonathan Maldonado Rodriguez" userId="9210e77b-08ef-4227-8ed1-8a6e60c4a7e2" providerId="ADAL" clId="{83BF2F05-CB60-4D4B-97CA-9B0FA65FD3B1}" dt="2021-09-23T23:15:14.574" v="31" actId="26606"/>
          <ac:spMkLst>
            <pc:docMk/>
            <pc:sldMk cId="2960763904" sldId="311"/>
            <ac:spMk id="18" creationId="{90AC3C4A-C9AE-439D-B4F4-2E91EC928735}"/>
          </ac:spMkLst>
        </pc:spChg>
        <pc:spChg chg="add del mod">
          <ac:chgData name="Jonathan Maldonado Rodriguez" userId="9210e77b-08ef-4227-8ed1-8a6e60c4a7e2" providerId="ADAL" clId="{83BF2F05-CB60-4D4B-97CA-9B0FA65FD3B1}" dt="2021-09-23T23:14:55.515" v="19" actId="26606"/>
          <ac:spMkLst>
            <pc:docMk/>
            <pc:sldMk cId="2960763904" sldId="311"/>
            <ac:spMk id="19" creationId="{90AC3C4A-C9AE-439D-B4F4-2E91EC928735}"/>
          </ac:spMkLst>
        </pc:spChg>
        <pc:graphicFrameChg chg="del">
          <ac:chgData name="Jonathan Maldonado Rodriguez" userId="9210e77b-08ef-4227-8ed1-8a6e60c4a7e2" providerId="ADAL" clId="{83BF2F05-CB60-4D4B-97CA-9B0FA65FD3B1}" dt="2021-09-23T23:13:02.571" v="1" actId="478"/>
          <ac:graphicFrameMkLst>
            <pc:docMk/>
            <pc:sldMk cId="2960763904" sldId="311"/>
            <ac:graphicFrameMk id="5" creationId="{2C874E3E-515C-4FD6-AFE1-E091AED244D3}"/>
          </ac:graphicFrameMkLst>
        </pc:graphicFrameChg>
        <pc:picChg chg="add del mod">
          <ac:chgData name="Jonathan Maldonado Rodriguez" userId="9210e77b-08ef-4227-8ed1-8a6e60c4a7e2" providerId="ADAL" clId="{83BF2F05-CB60-4D4B-97CA-9B0FA65FD3B1}" dt="2021-09-26T01:29:15.556" v="1106" actId="478"/>
          <ac:picMkLst>
            <pc:docMk/>
            <pc:sldMk cId="2960763904" sldId="311"/>
            <ac:picMk id="4" creationId="{31D766CF-D450-4684-A484-5CC922AC1F6D}"/>
          </ac:picMkLst>
        </pc:picChg>
        <pc:picChg chg="add del">
          <ac:chgData name="Jonathan Maldonado Rodriguez" userId="9210e77b-08ef-4227-8ed1-8a6e60c4a7e2" providerId="ADAL" clId="{83BF2F05-CB60-4D4B-97CA-9B0FA65FD3B1}" dt="2021-09-23T23:15:49.422" v="33" actId="478"/>
          <ac:picMkLst>
            <pc:docMk/>
            <pc:sldMk cId="2960763904" sldId="311"/>
            <ac:picMk id="4" creationId="{8861BFCB-2D6D-48EF-8DCC-74AEA55D7B26}"/>
          </ac:picMkLst>
        </pc:picChg>
        <pc:picChg chg="add mod">
          <ac:chgData name="Jonathan Maldonado Rodriguez" userId="9210e77b-08ef-4227-8ed1-8a6e60c4a7e2" providerId="ADAL" clId="{83BF2F05-CB60-4D4B-97CA-9B0FA65FD3B1}" dt="2021-09-26T01:52:53.468" v="1122" actId="1076"/>
          <ac:picMkLst>
            <pc:docMk/>
            <pc:sldMk cId="2960763904" sldId="311"/>
            <ac:picMk id="6" creationId="{638B176C-9AA3-4CB3-ACBE-8261A381329A}"/>
          </ac:picMkLst>
        </pc:picChg>
        <pc:picChg chg="add del mod modCrop">
          <ac:chgData name="Jonathan Maldonado Rodriguez" userId="9210e77b-08ef-4227-8ed1-8a6e60c4a7e2" providerId="ADAL" clId="{83BF2F05-CB60-4D4B-97CA-9B0FA65FD3B1}" dt="2021-09-26T01:00:25.228" v="812" actId="478"/>
          <ac:picMkLst>
            <pc:docMk/>
            <pc:sldMk cId="2960763904" sldId="311"/>
            <ac:picMk id="7" creationId="{F402C261-DC96-4742-8F81-93417EF98F29}"/>
          </ac:picMkLst>
        </pc:picChg>
        <pc:picChg chg="add del mod">
          <ac:chgData name="Jonathan Maldonado Rodriguez" userId="9210e77b-08ef-4227-8ed1-8a6e60c4a7e2" providerId="ADAL" clId="{83BF2F05-CB60-4D4B-97CA-9B0FA65FD3B1}" dt="2021-09-26T02:51:09.184" v="1362" actId="478"/>
          <ac:picMkLst>
            <pc:docMk/>
            <pc:sldMk cId="2960763904" sldId="311"/>
            <ac:picMk id="10" creationId="{F5823398-326A-40F3-9E2F-A586B2500307}"/>
          </ac:picMkLst>
        </pc:picChg>
        <pc:picChg chg="add del mod">
          <ac:chgData name="Jonathan Maldonado Rodriguez" userId="9210e77b-08ef-4227-8ed1-8a6e60c4a7e2" providerId="ADAL" clId="{83BF2F05-CB60-4D4B-97CA-9B0FA65FD3B1}" dt="2021-09-26T01:00:26.307" v="813" actId="478"/>
          <ac:picMkLst>
            <pc:docMk/>
            <pc:sldMk cId="2960763904" sldId="311"/>
            <ac:picMk id="1026" creationId="{9DAF4FD9-951E-45F6-B0D6-59C514548EC3}"/>
          </ac:picMkLst>
        </pc:picChg>
      </pc:sldChg>
      <pc:sldChg chg="del">
        <pc:chgData name="Jonathan Maldonado Rodriguez" userId="9210e77b-08ef-4227-8ed1-8a6e60c4a7e2" providerId="ADAL" clId="{83BF2F05-CB60-4D4B-97CA-9B0FA65FD3B1}" dt="2021-09-27T00:51:17.381" v="1392" actId="47"/>
        <pc:sldMkLst>
          <pc:docMk/>
          <pc:sldMk cId="2594615186" sldId="317"/>
        </pc:sldMkLst>
      </pc:sldChg>
      <pc:sldChg chg="modSp mod">
        <pc:chgData name="Jonathan Maldonado Rodriguez" userId="9210e77b-08ef-4227-8ed1-8a6e60c4a7e2" providerId="ADAL" clId="{83BF2F05-CB60-4D4B-97CA-9B0FA65FD3B1}" dt="2021-09-27T00:50:49.791" v="1391" actId="2711"/>
        <pc:sldMkLst>
          <pc:docMk/>
          <pc:sldMk cId="836738976" sldId="334"/>
        </pc:sldMkLst>
        <pc:spChg chg="mod">
          <ac:chgData name="Jonathan Maldonado Rodriguez" userId="9210e77b-08ef-4227-8ed1-8a6e60c4a7e2" providerId="ADAL" clId="{83BF2F05-CB60-4D4B-97CA-9B0FA65FD3B1}" dt="2021-09-27T00:50:49.791" v="1391" actId="2711"/>
          <ac:spMkLst>
            <pc:docMk/>
            <pc:sldMk cId="836738976" sldId="334"/>
            <ac:spMk id="11" creationId="{78D9DFE7-6D17-457C-BFCA-D07134E385A4}"/>
          </ac:spMkLst>
        </pc:spChg>
      </pc:sldChg>
      <pc:sldChg chg="addSp delSp modSp mod ord setBg chgLayout">
        <pc:chgData name="Jonathan Maldonado Rodriguez" userId="9210e77b-08ef-4227-8ed1-8a6e60c4a7e2" providerId="ADAL" clId="{83BF2F05-CB60-4D4B-97CA-9B0FA65FD3B1}" dt="2021-09-26T01:59:21.998" v="1347" actId="20577"/>
        <pc:sldMkLst>
          <pc:docMk/>
          <pc:sldMk cId="3112568614" sldId="339"/>
        </pc:sldMkLst>
        <pc:spChg chg="add mod ord">
          <ac:chgData name="Jonathan Maldonado Rodriguez" userId="9210e77b-08ef-4227-8ed1-8a6e60c4a7e2" providerId="ADAL" clId="{83BF2F05-CB60-4D4B-97CA-9B0FA65FD3B1}" dt="2021-09-26T01:59:21.998" v="1347" actId="20577"/>
          <ac:spMkLst>
            <pc:docMk/>
            <pc:sldMk cId="3112568614" sldId="339"/>
            <ac:spMk id="2" creationId="{CA48628D-B183-444E-9581-4B04C8E7DB82}"/>
          </ac:spMkLst>
        </pc:spChg>
        <pc:spChg chg="add del mod">
          <ac:chgData name="Jonathan Maldonado Rodriguez" userId="9210e77b-08ef-4227-8ed1-8a6e60c4a7e2" providerId="ADAL" clId="{83BF2F05-CB60-4D4B-97CA-9B0FA65FD3B1}" dt="2021-09-23T23:52:18.502" v="426" actId="478"/>
          <ac:spMkLst>
            <pc:docMk/>
            <pc:sldMk cId="3112568614" sldId="339"/>
            <ac:spMk id="3" creationId="{048EF243-C034-46F7-A6E7-F05A09932012}"/>
          </ac:spMkLst>
        </pc:spChg>
        <pc:spChg chg="add mod ord">
          <ac:chgData name="Jonathan Maldonado Rodriguez" userId="9210e77b-08ef-4227-8ed1-8a6e60c4a7e2" providerId="ADAL" clId="{83BF2F05-CB60-4D4B-97CA-9B0FA65FD3B1}" dt="2021-09-26T01:56:27.973" v="1334" actId="14100"/>
          <ac:spMkLst>
            <pc:docMk/>
            <pc:sldMk cId="3112568614" sldId="339"/>
            <ac:spMk id="4" creationId="{14296824-296C-4F6D-8602-6042DB7B11D7}"/>
          </ac:spMkLst>
        </pc:spChg>
        <pc:spChg chg="add mod ord">
          <ac:chgData name="Jonathan Maldonado Rodriguez" userId="9210e77b-08ef-4227-8ed1-8a6e60c4a7e2" providerId="ADAL" clId="{83BF2F05-CB60-4D4B-97CA-9B0FA65FD3B1}" dt="2021-09-23T23:53:58.699" v="708" actId="20577"/>
          <ac:spMkLst>
            <pc:docMk/>
            <pc:sldMk cId="3112568614" sldId="339"/>
            <ac:spMk id="6" creationId="{DBFE5E7F-E672-45E9-A0CA-F0AFF38DCCCA}"/>
          </ac:spMkLst>
        </pc:spChg>
        <pc:graphicFrameChg chg="del">
          <ac:chgData name="Jonathan Maldonado Rodriguez" userId="9210e77b-08ef-4227-8ed1-8a6e60c4a7e2" providerId="ADAL" clId="{83BF2F05-CB60-4D4B-97CA-9B0FA65FD3B1}" dt="2021-09-23T23:13:45.766" v="16" actId="21"/>
          <ac:graphicFrameMkLst>
            <pc:docMk/>
            <pc:sldMk cId="3112568614" sldId="339"/>
            <ac:graphicFrameMk id="5" creationId="{2C874E3E-515C-4FD6-AFE1-E091AED244D3}"/>
          </ac:graphicFrameMkLst>
        </pc:graphicFrameChg>
        <pc:picChg chg="mod">
          <ac:chgData name="Jonathan Maldonado Rodriguez" userId="9210e77b-08ef-4227-8ed1-8a6e60c4a7e2" providerId="ADAL" clId="{83BF2F05-CB60-4D4B-97CA-9B0FA65FD3B1}" dt="2021-09-26T01:55:38.462" v="1328" actId="1037"/>
          <ac:picMkLst>
            <pc:docMk/>
            <pc:sldMk cId="3112568614" sldId="339"/>
            <ac:picMk id="5" creationId="{39AFA230-F934-4AD2-93BF-D4F102ED3E6D}"/>
          </ac:picMkLst>
        </pc:picChg>
        <pc:picChg chg="add mod">
          <ac:chgData name="Jonathan Maldonado Rodriguez" userId="9210e77b-08ef-4227-8ed1-8a6e60c4a7e2" providerId="ADAL" clId="{83BF2F05-CB60-4D4B-97CA-9B0FA65FD3B1}" dt="2021-09-26T01:55:38.462" v="1328" actId="1037"/>
          <ac:picMkLst>
            <pc:docMk/>
            <pc:sldMk cId="3112568614" sldId="339"/>
            <ac:picMk id="6" creationId="{A1CE816A-28C7-414C-B2C3-999C12D52722}"/>
          </ac:picMkLst>
        </pc:picChg>
        <pc:picChg chg="add mod">
          <ac:chgData name="Jonathan Maldonado Rodriguez" userId="9210e77b-08ef-4227-8ed1-8a6e60c4a7e2" providerId="ADAL" clId="{83BF2F05-CB60-4D4B-97CA-9B0FA65FD3B1}" dt="2021-09-26T01:55:38.462" v="1328" actId="1037"/>
          <ac:picMkLst>
            <pc:docMk/>
            <pc:sldMk cId="3112568614" sldId="339"/>
            <ac:picMk id="8" creationId="{90FDBD53-E109-4A07-8E74-05E271B8BCE5}"/>
          </ac:picMkLst>
        </pc:picChg>
        <pc:picChg chg="add mod">
          <ac:chgData name="Jonathan Maldonado Rodriguez" userId="9210e77b-08ef-4227-8ed1-8a6e60c4a7e2" providerId="ADAL" clId="{83BF2F05-CB60-4D4B-97CA-9B0FA65FD3B1}" dt="2021-09-26T01:55:38.462" v="1328" actId="1037"/>
          <ac:picMkLst>
            <pc:docMk/>
            <pc:sldMk cId="3112568614" sldId="339"/>
            <ac:picMk id="9" creationId="{4D7CBC5B-BAA0-4FA6-B368-3C54525FB603}"/>
          </ac:picMkLst>
        </pc:picChg>
        <pc:picChg chg="add mod">
          <ac:chgData name="Jonathan Maldonado Rodriguez" userId="9210e77b-08ef-4227-8ed1-8a6e60c4a7e2" providerId="ADAL" clId="{83BF2F05-CB60-4D4B-97CA-9B0FA65FD3B1}" dt="2021-09-26T01:55:38.462" v="1328" actId="1037"/>
          <ac:picMkLst>
            <pc:docMk/>
            <pc:sldMk cId="3112568614" sldId="339"/>
            <ac:picMk id="10" creationId="{047F263A-F5B4-43A9-AB22-4C69DEB7243F}"/>
          </ac:picMkLst>
        </pc:picChg>
      </pc:sldChg>
      <pc:sldChg chg="addSp modSp add mod ord">
        <pc:chgData name="Jonathan Maldonado Rodriguez" userId="9210e77b-08ef-4227-8ed1-8a6e60c4a7e2" providerId="ADAL" clId="{83BF2F05-CB60-4D4B-97CA-9B0FA65FD3B1}" dt="2021-09-26T03:07:00.647" v="1384" actId="14734"/>
        <pc:sldMkLst>
          <pc:docMk/>
          <pc:sldMk cId="3403163426" sldId="340"/>
        </pc:sldMkLst>
        <pc:spChg chg="mod">
          <ac:chgData name="Jonathan Maldonado Rodriguez" userId="9210e77b-08ef-4227-8ed1-8a6e60c4a7e2" providerId="ADAL" clId="{83BF2F05-CB60-4D4B-97CA-9B0FA65FD3B1}" dt="2021-09-26T00:47:52.765" v="757" actId="790"/>
          <ac:spMkLst>
            <pc:docMk/>
            <pc:sldMk cId="3403163426" sldId="340"/>
            <ac:spMk id="12" creationId="{6E60AFD0-EDB5-43C1-A2D0-F6D4FAA786A5}"/>
          </ac:spMkLst>
        </pc:spChg>
        <pc:graphicFrameChg chg="mod modGraphic">
          <ac:chgData name="Jonathan Maldonado Rodriguez" userId="9210e77b-08ef-4227-8ed1-8a6e60c4a7e2" providerId="ADAL" clId="{83BF2F05-CB60-4D4B-97CA-9B0FA65FD3B1}" dt="2021-09-26T03:07:00.647" v="1384" actId="14734"/>
          <ac:graphicFrameMkLst>
            <pc:docMk/>
            <pc:sldMk cId="3403163426" sldId="340"/>
            <ac:graphicFrameMk id="5" creationId="{2C874E3E-515C-4FD6-AFE1-E091AED244D3}"/>
          </ac:graphicFrameMkLst>
        </pc:graphicFrameChg>
        <pc:picChg chg="add mod">
          <ac:chgData name="Jonathan Maldonado Rodriguez" userId="9210e77b-08ef-4227-8ed1-8a6e60c4a7e2" providerId="ADAL" clId="{83BF2F05-CB60-4D4B-97CA-9B0FA65FD3B1}" dt="2021-09-26T02:03:58.014" v="1352" actId="1076"/>
          <ac:picMkLst>
            <pc:docMk/>
            <pc:sldMk cId="3403163426" sldId="340"/>
            <ac:picMk id="4" creationId="{0C9ADF5E-448E-4AB5-AB49-8A711D2A62D0}"/>
          </ac:picMkLst>
        </pc:picChg>
      </pc:sldChg>
      <pc:sldChg chg="modSp add mod ord">
        <pc:chgData name="Jonathan Maldonado Rodriguez" userId="9210e77b-08ef-4227-8ed1-8a6e60c4a7e2" providerId="ADAL" clId="{83BF2F05-CB60-4D4B-97CA-9B0FA65FD3B1}" dt="2021-09-26T03:10:07.201" v="1386" actId="1076"/>
        <pc:sldMkLst>
          <pc:docMk/>
          <pc:sldMk cId="3216213687" sldId="341"/>
        </pc:sldMkLst>
        <pc:spChg chg="mod">
          <ac:chgData name="Jonathan Maldonado Rodriguez" userId="9210e77b-08ef-4227-8ed1-8a6e60c4a7e2" providerId="ADAL" clId="{83BF2F05-CB60-4D4B-97CA-9B0FA65FD3B1}" dt="2021-09-26T02:00:20.522" v="1350" actId="790"/>
          <ac:spMkLst>
            <pc:docMk/>
            <pc:sldMk cId="3216213687" sldId="341"/>
            <ac:spMk id="12" creationId="{6E60AFD0-EDB5-43C1-A2D0-F6D4FAA786A5}"/>
          </ac:spMkLst>
        </pc:spChg>
        <pc:picChg chg="mod">
          <ac:chgData name="Jonathan Maldonado Rodriguez" userId="9210e77b-08ef-4227-8ed1-8a6e60c4a7e2" providerId="ADAL" clId="{83BF2F05-CB60-4D4B-97CA-9B0FA65FD3B1}" dt="2021-09-26T03:09:59.218" v="1385" actId="1076"/>
          <ac:picMkLst>
            <pc:docMk/>
            <pc:sldMk cId="3216213687" sldId="341"/>
            <ac:picMk id="7" creationId="{F402C261-DC96-4742-8F81-93417EF98F29}"/>
          </ac:picMkLst>
        </pc:picChg>
        <pc:picChg chg="mod">
          <ac:chgData name="Jonathan Maldonado Rodriguez" userId="9210e77b-08ef-4227-8ed1-8a6e60c4a7e2" providerId="ADAL" clId="{83BF2F05-CB60-4D4B-97CA-9B0FA65FD3B1}" dt="2021-09-26T03:10:07.201" v="1386" actId="1076"/>
          <ac:picMkLst>
            <pc:docMk/>
            <pc:sldMk cId="3216213687" sldId="341"/>
            <ac:picMk id="1026" creationId="{9DAF4FD9-951E-45F6-B0D6-59C514548EC3}"/>
          </ac:picMkLst>
        </pc:picChg>
      </pc:sldChg>
    </pc:docChg>
  </pc:docChgLst>
  <pc:docChgLst>
    <pc:chgData name="Jonathan Maldonado Rodriguez" userId="S::j.maldonador@javeriana.edu.co::9210e77b-08ef-4227-8ed1-8a6e60c4a7e2" providerId="AD" clId="Web-{6477C601-F7B4-4881-95B2-51684B3E5CFE}"/>
    <pc:docChg chg="addSld delSld modSld sldOrd">
      <pc:chgData name="Jonathan Maldonado Rodriguez" userId="S::j.maldonador@javeriana.edu.co::9210e77b-08ef-4227-8ed1-8a6e60c4a7e2" providerId="AD" clId="Web-{6477C601-F7B4-4881-95B2-51684B3E5CFE}" dt="2021-09-23T23:02:47.158" v="47"/>
      <pc:docMkLst>
        <pc:docMk/>
      </pc:docMkLst>
      <pc:sldChg chg="del">
        <pc:chgData name="Jonathan Maldonado Rodriguez" userId="S::j.maldonador@javeriana.edu.co::9210e77b-08ef-4227-8ed1-8a6e60c4a7e2" providerId="AD" clId="Web-{6477C601-F7B4-4881-95B2-51684B3E5CFE}" dt="2021-09-23T22:54:19.410" v="24"/>
        <pc:sldMkLst>
          <pc:docMk/>
          <pc:sldMk cId="3601643077" sldId="309"/>
        </pc:sldMkLst>
      </pc:sldChg>
      <pc:sldChg chg="addSp delSp modSp ord">
        <pc:chgData name="Jonathan Maldonado Rodriguez" userId="S::j.maldonador@javeriana.edu.co::9210e77b-08ef-4227-8ed1-8a6e60c4a7e2" providerId="AD" clId="Web-{6477C601-F7B4-4881-95B2-51684B3E5CFE}" dt="2021-09-23T23:02:47.158" v="47"/>
        <pc:sldMkLst>
          <pc:docMk/>
          <pc:sldMk cId="2960763904" sldId="311"/>
        </pc:sldMkLst>
        <pc:spChg chg="del mod">
          <ac:chgData name="Jonathan Maldonado Rodriguez" userId="S::j.maldonador@javeriana.edu.co::9210e77b-08ef-4227-8ed1-8a6e60c4a7e2" providerId="AD" clId="Web-{6477C601-F7B4-4881-95B2-51684B3E5CFE}" dt="2021-09-23T22:55:13.412" v="28"/>
          <ac:spMkLst>
            <pc:docMk/>
            <pc:sldMk cId="2960763904" sldId="311"/>
            <ac:spMk id="2" creationId="{1CF9E2A1-AC60-4A24-87D7-562D6D64DBF4}"/>
          </ac:spMkLst>
        </pc:spChg>
        <pc:spChg chg="add del">
          <ac:chgData name="Jonathan Maldonado Rodriguez" userId="S::j.maldonador@javeriana.edu.co::9210e77b-08ef-4227-8ed1-8a6e60c4a7e2" providerId="AD" clId="Web-{6477C601-F7B4-4881-95B2-51684B3E5CFE}" dt="2021-09-23T22:57:14.774" v="33"/>
          <ac:spMkLst>
            <pc:docMk/>
            <pc:sldMk cId="2960763904" sldId="311"/>
            <ac:spMk id="3" creationId="{FB75DF17-C67F-4C8B-A30A-A1E62F735680}"/>
          </ac:spMkLst>
        </pc:spChg>
        <pc:spChg chg="add del mod">
          <ac:chgData name="Jonathan Maldonado Rodriguez" userId="S::j.maldonador@javeriana.edu.co::9210e77b-08ef-4227-8ed1-8a6e60c4a7e2" providerId="AD" clId="Web-{6477C601-F7B4-4881-95B2-51684B3E5CFE}" dt="2021-09-23T22:57:06.477" v="32"/>
          <ac:spMkLst>
            <pc:docMk/>
            <pc:sldMk cId="2960763904" sldId="311"/>
            <ac:spMk id="6" creationId="{7E9ABA8B-E34E-41D9-83B1-86CA08869C58}"/>
          </ac:spMkLst>
        </pc:spChg>
        <pc:spChg chg="del">
          <ac:chgData name="Jonathan Maldonado Rodriguez" userId="S::j.maldonador@javeriana.edu.co::9210e77b-08ef-4227-8ed1-8a6e60c4a7e2" providerId="AD" clId="Web-{6477C601-F7B4-4881-95B2-51684B3E5CFE}" dt="2021-09-23T22:45:20.771" v="2"/>
          <ac:spMkLst>
            <pc:docMk/>
            <pc:sldMk cId="2960763904" sldId="311"/>
            <ac:spMk id="8" creationId="{925E1352-23FE-4FF1-8E3F-02DCD54C34FE}"/>
          </ac:spMkLst>
        </pc:spChg>
        <pc:spChg chg="del">
          <ac:chgData name="Jonathan Maldonado Rodriguez" userId="S::j.maldonador@javeriana.edu.co::9210e77b-08ef-4227-8ed1-8a6e60c4a7e2" providerId="AD" clId="Web-{6477C601-F7B4-4881-95B2-51684B3E5CFE}" dt="2021-09-23T22:45:16.099" v="1"/>
          <ac:spMkLst>
            <pc:docMk/>
            <pc:sldMk cId="2960763904" sldId="311"/>
            <ac:spMk id="10" creationId="{3E4B5E2E-59AF-423E-BBCE-1D6B01B04D31}"/>
          </ac:spMkLst>
        </pc:spChg>
        <pc:graphicFrameChg chg="add mod modGraphic">
          <ac:chgData name="Jonathan Maldonado Rodriguez" userId="S::j.maldonador@javeriana.edu.co::9210e77b-08ef-4227-8ed1-8a6e60c4a7e2" providerId="AD" clId="Web-{6477C601-F7B4-4881-95B2-51684B3E5CFE}" dt="2021-09-23T23:02:47.158" v="47"/>
          <ac:graphicFrameMkLst>
            <pc:docMk/>
            <pc:sldMk cId="2960763904" sldId="311"/>
            <ac:graphicFrameMk id="5" creationId="{2C874E3E-515C-4FD6-AFE1-E091AED244D3}"/>
          </ac:graphicFrameMkLst>
        </pc:graphicFrameChg>
      </pc:sldChg>
      <pc:sldChg chg="addSp delSp modSp add replId">
        <pc:chgData name="Jonathan Maldonado Rodriguez" userId="S::j.maldonador@javeriana.edu.co::9210e77b-08ef-4227-8ed1-8a6e60c4a7e2" providerId="AD" clId="Web-{6477C601-F7B4-4881-95B2-51684B3E5CFE}" dt="2021-09-23T22:59:42.606" v="45"/>
        <pc:sldMkLst>
          <pc:docMk/>
          <pc:sldMk cId="3112568614" sldId="339"/>
        </pc:sldMkLst>
        <pc:spChg chg="add del mod">
          <ac:chgData name="Jonathan Maldonado Rodriguez" userId="S::j.maldonador@javeriana.edu.co::9210e77b-08ef-4227-8ed1-8a6e60c4a7e2" providerId="AD" clId="Web-{6477C601-F7B4-4881-95B2-51684B3E5CFE}" dt="2021-09-23T22:57:40.369" v="36"/>
          <ac:spMkLst>
            <pc:docMk/>
            <pc:sldMk cId="3112568614" sldId="339"/>
            <ac:spMk id="3" creationId="{9C1309A1-9639-452E-997F-1444CD8835A8}"/>
          </ac:spMkLst>
        </pc:spChg>
        <pc:spChg chg="add del">
          <ac:chgData name="Jonathan Maldonado Rodriguez" userId="S::j.maldonador@javeriana.edu.co::9210e77b-08ef-4227-8ed1-8a6e60c4a7e2" providerId="AD" clId="Web-{6477C601-F7B4-4881-95B2-51684B3E5CFE}" dt="2021-09-23T22:57:50.916" v="38"/>
          <ac:spMkLst>
            <pc:docMk/>
            <pc:sldMk cId="3112568614" sldId="339"/>
            <ac:spMk id="4" creationId="{F077D05E-5B1C-4768-86F1-4BFB27FFB8A2}"/>
          </ac:spMkLst>
        </pc:spChg>
        <pc:spChg chg="del">
          <ac:chgData name="Jonathan Maldonado Rodriguez" userId="S::j.maldonador@javeriana.edu.co::9210e77b-08ef-4227-8ed1-8a6e60c4a7e2" providerId="AD" clId="Web-{6477C601-F7B4-4881-95B2-51684B3E5CFE}" dt="2021-09-23T22:57:30.087" v="35"/>
          <ac:spMkLst>
            <pc:docMk/>
            <pc:sldMk cId="3112568614" sldId="339"/>
            <ac:spMk id="12" creationId="{6E60AFD0-EDB5-43C1-A2D0-F6D4FAA786A5}"/>
          </ac:spMkLst>
        </pc:spChg>
        <pc:graphicFrameChg chg="mod modGraphic">
          <ac:chgData name="Jonathan Maldonado Rodriguez" userId="S::j.maldonador@javeriana.edu.co::9210e77b-08ef-4227-8ed1-8a6e60c4a7e2" providerId="AD" clId="Web-{6477C601-F7B4-4881-95B2-51684B3E5CFE}" dt="2021-09-23T22:59:42.606" v="45"/>
          <ac:graphicFrameMkLst>
            <pc:docMk/>
            <pc:sldMk cId="3112568614" sldId="339"/>
            <ac:graphicFrameMk id="5" creationId="{2C874E3E-515C-4FD6-AFE1-E091AED244D3}"/>
          </ac:graphicFrameMkLst>
        </pc:graphicFrameChg>
      </pc:sldChg>
    </pc:docChg>
  </pc:docChgLst>
  <pc:docChgLst>
    <pc:chgData name="Andrés Felipe Vargas Monroy" userId="S::andres.vargasm@javeriana.edu.co::abab0b66-c7ae-417a-9f0f-6f1530527033" providerId="AD" clId="Web-{46D7A002-1959-AF6D-9B88-7A364EF00911}"/>
    <pc:docChg chg="addSld delSld modSld sldOrd">
      <pc:chgData name="Andrés Felipe Vargas Monroy" userId="S::andres.vargasm@javeriana.edu.co::abab0b66-c7ae-417a-9f0f-6f1530527033" providerId="AD" clId="Web-{46D7A002-1959-AF6D-9B88-7A364EF00911}" dt="2021-10-20T00:35:20.741" v="1421" actId="20577"/>
      <pc:docMkLst>
        <pc:docMk/>
      </pc:docMkLst>
      <pc:sldChg chg="addSp delSp modSp mod ord modClrScheme chgLayout">
        <pc:chgData name="Andrés Felipe Vargas Monroy" userId="S::andres.vargasm@javeriana.edu.co::abab0b66-c7ae-417a-9f0f-6f1530527033" providerId="AD" clId="Web-{46D7A002-1959-AF6D-9B88-7A364EF00911}" dt="2021-10-20T00:03:45.381" v="584"/>
        <pc:sldMkLst>
          <pc:docMk/>
          <pc:sldMk cId="3685298573" sldId="312"/>
        </pc:sldMkLst>
        <pc:spChg chg="mod ord">
          <ac:chgData name="Andrés Felipe Vargas Monroy" userId="S::andres.vargasm@javeriana.edu.co::abab0b66-c7ae-417a-9f0f-6f1530527033" providerId="AD" clId="Web-{46D7A002-1959-AF6D-9B88-7A364EF00911}" dt="2021-10-19T23:55:50.993" v="195" actId="20577"/>
          <ac:spMkLst>
            <pc:docMk/>
            <pc:sldMk cId="3685298573" sldId="312"/>
            <ac:spMk id="12" creationId="{6E60AFD0-EDB5-43C1-A2D0-F6D4FAA786A5}"/>
          </ac:spMkLst>
        </pc:spChg>
        <pc:spChg chg="del">
          <ac:chgData name="Andrés Felipe Vargas Monroy" userId="S::andres.vargasm@javeriana.edu.co::abab0b66-c7ae-417a-9f0f-6f1530527033" providerId="AD" clId="Web-{46D7A002-1959-AF6D-9B88-7A364EF00911}" dt="2021-10-19T23:44:46.304" v="27"/>
          <ac:spMkLst>
            <pc:docMk/>
            <pc:sldMk cId="3685298573" sldId="312"/>
            <ac:spMk id="14" creationId="{EB0EA42A-D58A-4A58-ACFD-DD099DB28A39}"/>
          </ac:spMkLst>
        </pc:spChg>
        <pc:graphicFrameChg chg="add del">
          <ac:chgData name="Andrés Felipe Vargas Monroy" userId="S::andres.vargasm@javeriana.edu.co::abab0b66-c7ae-417a-9f0f-6f1530527033" providerId="AD" clId="Web-{46D7A002-1959-AF6D-9B88-7A364EF00911}" dt="2021-10-19T23:59:04.530" v="344"/>
          <ac:graphicFrameMkLst>
            <pc:docMk/>
            <pc:sldMk cId="3685298573" sldId="312"/>
            <ac:graphicFrameMk id="2" creationId="{96571ADA-02B0-4D70-98DB-1CAF82CC506A}"/>
          </ac:graphicFrameMkLst>
        </pc:graphicFrameChg>
        <pc:graphicFrameChg chg="mod modGraphic">
          <ac:chgData name="Andrés Felipe Vargas Monroy" userId="S::andres.vargasm@javeriana.edu.co::abab0b66-c7ae-417a-9f0f-6f1530527033" providerId="AD" clId="Web-{46D7A002-1959-AF6D-9B88-7A364EF00911}" dt="2021-10-20T00:03:45.381" v="584"/>
          <ac:graphicFrameMkLst>
            <pc:docMk/>
            <pc:sldMk cId="3685298573" sldId="312"/>
            <ac:graphicFrameMk id="5" creationId="{5278C5A0-24A2-42E6-9EFA-A5D3445E731F}"/>
          </ac:graphicFrameMkLst>
        </pc:graphicFrameChg>
      </pc:sldChg>
      <pc:sldChg chg="del">
        <pc:chgData name="Andrés Felipe Vargas Monroy" userId="S::andres.vargasm@javeriana.edu.co::abab0b66-c7ae-417a-9f0f-6f1530527033" providerId="AD" clId="Web-{46D7A002-1959-AF6D-9B88-7A364EF00911}" dt="2021-10-20T00:11:39.158" v="745"/>
        <pc:sldMkLst>
          <pc:docMk/>
          <pc:sldMk cId="2049153843" sldId="321"/>
        </pc:sldMkLst>
      </pc:sldChg>
      <pc:sldChg chg="del">
        <pc:chgData name="Andrés Felipe Vargas Monroy" userId="S::andres.vargasm@javeriana.edu.co::abab0b66-c7ae-417a-9f0f-6f1530527033" providerId="AD" clId="Web-{46D7A002-1959-AF6D-9B88-7A364EF00911}" dt="2021-10-19T23:43:49.709" v="7"/>
        <pc:sldMkLst>
          <pc:docMk/>
          <pc:sldMk cId="2502611922" sldId="322"/>
        </pc:sldMkLst>
      </pc:sldChg>
      <pc:sldChg chg="del">
        <pc:chgData name="Andrés Felipe Vargas Monroy" userId="S::andres.vargasm@javeriana.edu.co::abab0b66-c7ae-417a-9f0f-6f1530527033" providerId="AD" clId="Web-{46D7A002-1959-AF6D-9B88-7A364EF00911}" dt="2021-10-19T23:43:47.647" v="3"/>
        <pc:sldMkLst>
          <pc:docMk/>
          <pc:sldMk cId="4141966920" sldId="325"/>
        </pc:sldMkLst>
      </pc:sldChg>
      <pc:sldChg chg="del">
        <pc:chgData name="Andrés Felipe Vargas Monroy" userId="S::andres.vargasm@javeriana.edu.co::abab0b66-c7ae-417a-9f0f-6f1530527033" providerId="AD" clId="Web-{46D7A002-1959-AF6D-9B88-7A364EF00911}" dt="2021-10-19T23:51:41.831" v="55"/>
        <pc:sldMkLst>
          <pc:docMk/>
          <pc:sldMk cId="1923395192" sldId="328"/>
        </pc:sldMkLst>
      </pc:sldChg>
      <pc:sldChg chg="addSp delSp modSp">
        <pc:chgData name="Andrés Felipe Vargas Monroy" userId="S::andres.vargasm@javeriana.edu.co::abab0b66-c7ae-417a-9f0f-6f1530527033" providerId="AD" clId="Web-{46D7A002-1959-AF6D-9B88-7A364EF00911}" dt="2021-10-20T00:35:20.741" v="1421" actId="20577"/>
        <pc:sldMkLst>
          <pc:docMk/>
          <pc:sldMk cId="2362223749" sldId="329"/>
        </pc:sldMkLst>
        <pc:spChg chg="del">
          <ac:chgData name="Andrés Felipe Vargas Monroy" userId="S::andres.vargasm@javeriana.edu.co::abab0b66-c7ae-417a-9f0f-6f1530527033" providerId="AD" clId="Web-{46D7A002-1959-AF6D-9B88-7A364EF00911}" dt="2021-10-20T00:30:06.640" v="965"/>
          <ac:spMkLst>
            <pc:docMk/>
            <pc:sldMk cId="2362223749" sldId="329"/>
            <ac:spMk id="2" creationId="{986C20D8-238A-41F8-9C18-29A704C2A97E}"/>
          </ac:spMkLst>
        </pc:spChg>
        <pc:spChg chg="add mod">
          <ac:chgData name="Andrés Felipe Vargas Monroy" userId="S::andres.vargasm@javeriana.edu.co::abab0b66-c7ae-417a-9f0f-6f1530527033" providerId="AD" clId="Web-{46D7A002-1959-AF6D-9B88-7A364EF00911}" dt="2021-10-20T00:35:20.741" v="1421" actId="20577"/>
          <ac:spMkLst>
            <pc:docMk/>
            <pc:sldMk cId="2362223749" sldId="329"/>
            <ac:spMk id="3" creationId="{788E2D5D-4E79-47A1-A500-C5181B3E3513}"/>
          </ac:spMkLst>
        </pc:spChg>
        <pc:picChg chg="del">
          <ac:chgData name="Andrés Felipe Vargas Monroy" userId="S::andres.vargasm@javeriana.edu.co::abab0b66-c7ae-417a-9f0f-6f1530527033" providerId="AD" clId="Web-{46D7A002-1959-AF6D-9B88-7A364EF00911}" dt="2021-10-20T00:30:03.171" v="963"/>
          <ac:picMkLst>
            <pc:docMk/>
            <pc:sldMk cId="2362223749" sldId="329"/>
            <ac:picMk id="4" creationId="{D31A2DD3-04C2-4C95-ABFA-7C3F2AEAF515}"/>
          </ac:picMkLst>
        </pc:picChg>
        <pc:picChg chg="del">
          <ac:chgData name="Andrés Felipe Vargas Monroy" userId="S::andres.vargasm@javeriana.edu.co::abab0b66-c7ae-417a-9f0f-6f1530527033" providerId="AD" clId="Web-{46D7A002-1959-AF6D-9B88-7A364EF00911}" dt="2021-10-20T00:30:03.733" v="964"/>
          <ac:picMkLst>
            <pc:docMk/>
            <pc:sldMk cId="2362223749" sldId="329"/>
            <ac:picMk id="5" creationId="{FBB8B997-2A7B-46F8-8457-004D9578D7B5}"/>
          </ac:picMkLst>
        </pc:picChg>
      </pc:sldChg>
      <pc:sldChg chg="del">
        <pc:chgData name="Andrés Felipe Vargas Monroy" userId="S::andres.vargasm@javeriana.edu.co::abab0b66-c7ae-417a-9f0f-6f1530527033" providerId="AD" clId="Web-{46D7A002-1959-AF6D-9B88-7A364EF00911}" dt="2021-10-19T23:51:39.862" v="54"/>
        <pc:sldMkLst>
          <pc:docMk/>
          <pc:sldMk cId="2372108831" sldId="330"/>
        </pc:sldMkLst>
      </pc:sldChg>
      <pc:sldChg chg="del">
        <pc:chgData name="Andrés Felipe Vargas Monroy" userId="S::andres.vargasm@javeriana.edu.co::abab0b66-c7ae-417a-9f0f-6f1530527033" providerId="AD" clId="Web-{46D7A002-1959-AF6D-9B88-7A364EF00911}" dt="2021-10-19T23:43:47.647" v="6"/>
        <pc:sldMkLst>
          <pc:docMk/>
          <pc:sldMk cId="2729064115" sldId="331"/>
        </pc:sldMkLst>
      </pc:sldChg>
      <pc:sldChg chg="del">
        <pc:chgData name="Andrés Felipe Vargas Monroy" userId="S::andres.vargasm@javeriana.edu.co::abab0b66-c7ae-417a-9f0f-6f1530527033" providerId="AD" clId="Web-{46D7A002-1959-AF6D-9B88-7A364EF00911}" dt="2021-10-19T23:43:47.647" v="5"/>
        <pc:sldMkLst>
          <pc:docMk/>
          <pc:sldMk cId="1679721200" sldId="332"/>
        </pc:sldMkLst>
      </pc:sldChg>
      <pc:sldChg chg="del">
        <pc:chgData name="Andrés Felipe Vargas Monroy" userId="S::andres.vargasm@javeriana.edu.co::abab0b66-c7ae-417a-9f0f-6f1530527033" providerId="AD" clId="Web-{46D7A002-1959-AF6D-9B88-7A364EF00911}" dt="2021-10-19T23:43:47.647" v="4"/>
        <pc:sldMkLst>
          <pc:docMk/>
          <pc:sldMk cId="1392346415" sldId="333"/>
        </pc:sldMkLst>
      </pc:sldChg>
      <pc:sldChg chg="addSp delSp modSp mod modClrScheme chgLayout">
        <pc:chgData name="Andrés Felipe Vargas Monroy" userId="S::andres.vargasm@javeriana.edu.co::abab0b66-c7ae-417a-9f0f-6f1530527033" providerId="AD" clId="Web-{46D7A002-1959-AF6D-9B88-7A364EF00911}" dt="2021-10-20T00:10:58.048" v="744" actId="20577"/>
        <pc:sldMkLst>
          <pc:docMk/>
          <pc:sldMk cId="3112568614" sldId="339"/>
        </pc:sldMkLst>
        <pc:spChg chg="mod ord">
          <ac:chgData name="Andrés Felipe Vargas Monroy" userId="S::andres.vargasm@javeriana.edu.co::abab0b66-c7ae-417a-9f0f-6f1530527033" providerId="AD" clId="Web-{46D7A002-1959-AF6D-9B88-7A364EF00911}" dt="2021-10-20T00:06:29.947" v="592"/>
          <ac:spMkLst>
            <pc:docMk/>
            <pc:sldMk cId="3112568614" sldId="339"/>
            <ac:spMk id="2" creationId="{CA48628D-B183-444E-9581-4B04C8E7DB82}"/>
          </ac:spMkLst>
        </pc:spChg>
        <pc:spChg chg="del">
          <ac:chgData name="Andrés Felipe Vargas Monroy" userId="S::andres.vargasm@javeriana.edu.co::abab0b66-c7ae-417a-9f0f-6f1530527033" providerId="AD" clId="Web-{46D7A002-1959-AF6D-9B88-7A364EF00911}" dt="2021-10-20T00:06:10.384" v="586"/>
          <ac:spMkLst>
            <pc:docMk/>
            <pc:sldMk cId="3112568614" sldId="339"/>
            <ac:spMk id="4" creationId="{14296824-296C-4F6D-8602-6042DB7B11D7}"/>
          </ac:spMkLst>
        </pc:spChg>
        <pc:spChg chg="add del mod">
          <ac:chgData name="Andrés Felipe Vargas Monroy" userId="S::andres.vargasm@javeriana.edu.co::abab0b66-c7ae-417a-9f0f-6f1530527033" providerId="AD" clId="Web-{46D7A002-1959-AF6D-9B88-7A364EF00911}" dt="2021-10-20T00:06:13.181" v="587"/>
          <ac:spMkLst>
            <pc:docMk/>
            <pc:sldMk cId="3112568614" sldId="339"/>
            <ac:spMk id="7" creationId="{BD0D7F2A-FB0D-4B78-8562-39BBC44063D2}"/>
          </ac:spMkLst>
        </pc:spChg>
        <pc:spChg chg="add mod">
          <ac:chgData name="Andrés Felipe Vargas Monroy" userId="S::andres.vargasm@javeriana.edu.co::abab0b66-c7ae-417a-9f0f-6f1530527033" providerId="AD" clId="Web-{46D7A002-1959-AF6D-9B88-7A364EF00911}" dt="2021-10-20T00:10:58.048" v="744" actId="20577"/>
          <ac:spMkLst>
            <pc:docMk/>
            <pc:sldMk cId="3112568614" sldId="339"/>
            <ac:spMk id="13" creationId="{6B83A0B2-FD19-44F1-AF4E-BDCB3D8FC588}"/>
          </ac:spMkLst>
        </pc:spChg>
        <pc:spChg chg="add mod">
          <ac:chgData name="Andrés Felipe Vargas Monroy" userId="S::andres.vargasm@javeriana.edu.co::abab0b66-c7ae-417a-9f0f-6f1530527033" providerId="AD" clId="Web-{46D7A002-1959-AF6D-9B88-7A364EF00911}" dt="2021-10-20T00:10:51.860" v="741" actId="1076"/>
          <ac:spMkLst>
            <pc:docMk/>
            <pc:sldMk cId="3112568614" sldId="339"/>
            <ac:spMk id="16" creationId="{32FF3477-B1BD-4AFA-9C39-AD8C13CD2663}"/>
          </ac:spMkLst>
        </pc:spChg>
        <pc:grpChg chg="add mod">
          <ac:chgData name="Andrés Felipe Vargas Monroy" userId="S::andres.vargasm@javeriana.edu.co::abab0b66-c7ae-417a-9f0f-6f1530527033" providerId="AD" clId="Web-{46D7A002-1959-AF6D-9B88-7A364EF00911}" dt="2021-10-20T00:07:02.354" v="605" actId="14100"/>
          <ac:grpSpMkLst>
            <pc:docMk/>
            <pc:sldMk cId="3112568614" sldId="339"/>
            <ac:grpSpMk id="12" creationId="{81DA9982-497E-4011-BCF5-176948401164}"/>
          </ac:grpSpMkLst>
        </pc:grpChg>
        <pc:picChg chg="add del">
          <ac:chgData name="Andrés Felipe Vargas Monroy" userId="S::andres.vargasm@javeriana.edu.co::abab0b66-c7ae-417a-9f0f-6f1530527033" providerId="AD" clId="Web-{46D7A002-1959-AF6D-9B88-7A364EF00911}" dt="2021-10-20T00:06:56.979" v="603"/>
          <ac:picMkLst>
            <pc:docMk/>
            <pc:sldMk cId="3112568614" sldId="339"/>
            <ac:picMk id="5" creationId="{39AFA230-F934-4AD2-93BF-D4F102ED3E6D}"/>
          </ac:picMkLst>
        </pc:picChg>
        <pc:picChg chg="mod">
          <ac:chgData name="Andrés Felipe Vargas Monroy" userId="S::andres.vargasm@javeriana.edu.co::abab0b66-c7ae-417a-9f0f-6f1530527033" providerId="AD" clId="Web-{46D7A002-1959-AF6D-9B88-7A364EF00911}" dt="2021-10-20T00:06:33.635" v="593" actId="1076"/>
          <ac:picMkLst>
            <pc:docMk/>
            <pc:sldMk cId="3112568614" sldId="339"/>
            <ac:picMk id="6" creationId="{A1CE816A-28C7-414C-B2C3-999C12D52722}"/>
          </ac:picMkLst>
        </pc:picChg>
        <pc:picChg chg="del">
          <ac:chgData name="Andrés Felipe Vargas Monroy" userId="S::andres.vargasm@javeriana.edu.co::abab0b66-c7ae-417a-9f0f-6f1530527033" providerId="AD" clId="Web-{46D7A002-1959-AF6D-9B88-7A364EF00911}" dt="2021-10-20T00:06:56.292" v="602"/>
          <ac:picMkLst>
            <pc:docMk/>
            <pc:sldMk cId="3112568614" sldId="339"/>
            <ac:picMk id="8" creationId="{90FDBD53-E109-4A07-8E74-05E271B8BCE5}"/>
          </ac:picMkLst>
        </pc:picChg>
        <pc:picChg chg="add del">
          <ac:chgData name="Andrés Felipe Vargas Monroy" userId="S::andres.vargasm@javeriana.edu.co::abab0b66-c7ae-417a-9f0f-6f1530527033" providerId="AD" clId="Web-{46D7A002-1959-AF6D-9B88-7A364EF00911}" dt="2021-10-20T00:06:49.370" v="599"/>
          <ac:picMkLst>
            <pc:docMk/>
            <pc:sldMk cId="3112568614" sldId="339"/>
            <ac:picMk id="9" creationId="{4D7CBC5B-BAA0-4FA6-B368-3C54525FB603}"/>
          </ac:picMkLst>
        </pc:picChg>
        <pc:picChg chg="mod">
          <ac:chgData name="Andrés Felipe Vargas Monroy" userId="S::andres.vargasm@javeriana.edu.co::abab0b66-c7ae-417a-9f0f-6f1530527033" providerId="AD" clId="Web-{46D7A002-1959-AF6D-9B88-7A364EF00911}" dt="2021-10-20T00:06:33.650" v="594" actId="1076"/>
          <ac:picMkLst>
            <pc:docMk/>
            <pc:sldMk cId="3112568614" sldId="339"/>
            <ac:picMk id="10" creationId="{047F263A-F5B4-43A9-AB22-4C69DEB7243F}"/>
          </ac:picMkLst>
        </pc:picChg>
        <pc:picChg chg="add mod">
          <ac:chgData name="Andrés Felipe Vargas Monroy" userId="S::andres.vargasm@javeriana.edu.co::abab0b66-c7ae-417a-9f0f-6f1530527033" providerId="AD" clId="Web-{46D7A002-1959-AF6D-9B88-7A364EF00911}" dt="2021-10-20T00:10:32.485" v="732" actId="1076"/>
          <ac:picMkLst>
            <pc:docMk/>
            <pc:sldMk cId="3112568614" sldId="339"/>
            <ac:picMk id="11" creationId="{5A4E2CCC-9678-4D4F-945B-6A1D4C4ADC99}"/>
          </ac:picMkLst>
        </pc:picChg>
        <pc:picChg chg="add del mod">
          <ac:chgData name="Andrés Felipe Vargas Monroy" userId="S::andres.vargasm@javeriana.edu.co::abab0b66-c7ae-417a-9f0f-6f1530527033" providerId="AD" clId="Web-{46D7A002-1959-AF6D-9B88-7A364EF00911}" dt="2021-10-20T00:10:18.250" v="728"/>
          <ac:picMkLst>
            <pc:docMk/>
            <pc:sldMk cId="3112568614" sldId="339"/>
            <ac:picMk id="14" creationId="{7DE84B84-4D91-4464-BD9D-81D9C83F1803}"/>
          </ac:picMkLst>
        </pc:picChg>
      </pc:sldChg>
      <pc:sldChg chg="modSp">
        <pc:chgData name="Andrés Felipe Vargas Monroy" userId="S::andres.vargasm@javeriana.edu.co::abab0b66-c7ae-417a-9f0f-6f1530527033" providerId="AD" clId="Web-{46D7A002-1959-AF6D-9B88-7A364EF00911}" dt="2021-10-20T00:11:55.143" v="754" actId="20577"/>
        <pc:sldMkLst>
          <pc:docMk/>
          <pc:sldMk cId="3403163426" sldId="340"/>
        </pc:sldMkLst>
        <pc:spChg chg="mod">
          <ac:chgData name="Andrés Felipe Vargas Monroy" userId="S::andres.vargasm@javeriana.edu.co::abab0b66-c7ae-417a-9f0f-6f1530527033" providerId="AD" clId="Web-{46D7A002-1959-AF6D-9B88-7A364EF00911}" dt="2021-10-20T00:11:55.143" v="754" actId="20577"/>
          <ac:spMkLst>
            <pc:docMk/>
            <pc:sldMk cId="3403163426" sldId="340"/>
            <ac:spMk id="12" creationId="{6E60AFD0-EDB5-43C1-A2D0-F6D4FAA786A5}"/>
          </ac:spMkLst>
        </pc:spChg>
        <pc:graphicFrameChg chg="mod modGraphic">
          <ac:chgData name="Andrés Felipe Vargas Monroy" userId="S::andres.vargasm@javeriana.edu.co::abab0b66-c7ae-417a-9f0f-6f1530527033" providerId="AD" clId="Web-{46D7A002-1959-AF6D-9B88-7A364EF00911}" dt="2021-10-19T23:58:35.123" v="338"/>
          <ac:graphicFrameMkLst>
            <pc:docMk/>
            <pc:sldMk cId="3403163426" sldId="340"/>
            <ac:graphicFrameMk id="2" creationId="{0A64B494-1A90-4722-9DEB-308F4C9BA94D}"/>
          </ac:graphicFrameMkLst>
        </pc:graphicFrameChg>
      </pc:sldChg>
      <pc:sldChg chg="addSp delSp modSp mod ord modClrScheme chgLayout">
        <pc:chgData name="Andrés Felipe Vargas Monroy" userId="S::andres.vargasm@javeriana.edu.co::abab0b66-c7ae-417a-9f0f-6f1530527033" providerId="AD" clId="Web-{46D7A002-1959-AF6D-9B88-7A364EF00911}" dt="2021-10-20T00:23:45.974" v="795" actId="20577"/>
        <pc:sldMkLst>
          <pc:docMk/>
          <pc:sldMk cId="493098731" sldId="343"/>
        </pc:sldMkLst>
        <pc:spChg chg="add del">
          <ac:chgData name="Andrés Felipe Vargas Monroy" userId="S::andres.vargasm@javeriana.edu.co::abab0b66-c7ae-417a-9f0f-6f1530527033" providerId="AD" clId="Web-{46D7A002-1959-AF6D-9B88-7A364EF00911}" dt="2021-10-19T23:51:08.299" v="49"/>
          <ac:spMkLst>
            <pc:docMk/>
            <pc:sldMk cId="493098731" sldId="343"/>
            <ac:spMk id="4" creationId="{76F3A452-72E4-4289-8AB5-990B70A03EC3}"/>
          </ac:spMkLst>
        </pc:spChg>
        <pc:spChg chg="add del">
          <ac:chgData name="Andrés Felipe Vargas Monroy" userId="S::andres.vargasm@javeriana.edu.co::abab0b66-c7ae-417a-9f0f-6f1530527033" providerId="AD" clId="Web-{46D7A002-1959-AF6D-9B88-7A364EF00911}" dt="2021-10-19T23:51:29.846" v="53"/>
          <ac:spMkLst>
            <pc:docMk/>
            <pc:sldMk cId="493098731" sldId="343"/>
            <ac:spMk id="6" creationId="{5A0A26CD-8648-41D6-B059-2E478E902EF4}"/>
          </ac:spMkLst>
        </pc:spChg>
        <pc:spChg chg="add mod">
          <ac:chgData name="Andrés Felipe Vargas Monroy" userId="S::andres.vargasm@javeriana.edu.co::abab0b66-c7ae-417a-9f0f-6f1530527033" providerId="AD" clId="Web-{46D7A002-1959-AF6D-9B88-7A364EF00911}" dt="2021-10-20T00:23:45.974" v="795" actId="20577"/>
          <ac:spMkLst>
            <pc:docMk/>
            <pc:sldMk cId="493098731" sldId="343"/>
            <ac:spMk id="7" creationId="{15569197-E2CC-4C88-BA0D-B4D7BF4133DE}"/>
          </ac:spMkLst>
        </pc:spChg>
        <pc:spChg chg="mod ord">
          <ac:chgData name="Andrés Felipe Vargas Monroy" userId="S::andres.vargasm@javeriana.edu.co::abab0b66-c7ae-417a-9f0f-6f1530527033" providerId="AD" clId="Web-{46D7A002-1959-AF6D-9B88-7A364EF00911}" dt="2021-10-19T23:59:19.905" v="353" actId="20577"/>
          <ac:spMkLst>
            <pc:docMk/>
            <pc:sldMk cId="493098731" sldId="343"/>
            <ac:spMk id="12" creationId="{6E60AFD0-EDB5-43C1-A2D0-F6D4FAA786A5}"/>
          </ac:spMkLst>
        </pc:spChg>
        <pc:spChg chg="del">
          <ac:chgData name="Andrés Felipe Vargas Monroy" userId="S::andres.vargasm@javeriana.edu.co::abab0b66-c7ae-417a-9f0f-6f1530527033" providerId="AD" clId="Web-{46D7A002-1959-AF6D-9B88-7A364EF00911}" dt="2021-10-19T23:44:51.726" v="28"/>
          <ac:spMkLst>
            <pc:docMk/>
            <pc:sldMk cId="493098731" sldId="343"/>
            <ac:spMk id="14" creationId="{EB0EA42A-D58A-4A58-ACFD-DD099DB28A39}"/>
          </ac:spMkLst>
        </pc:spChg>
        <pc:graphicFrameChg chg="del">
          <ac:chgData name="Andrés Felipe Vargas Monroy" userId="S::andres.vargasm@javeriana.edu.co::abab0b66-c7ae-417a-9f0f-6f1530527033" providerId="AD" clId="Web-{46D7A002-1959-AF6D-9B88-7A364EF00911}" dt="2021-10-19T23:45:05.086" v="30"/>
          <ac:graphicFrameMkLst>
            <pc:docMk/>
            <pc:sldMk cId="493098731" sldId="343"/>
            <ac:graphicFrameMk id="5" creationId="{5278C5A0-24A2-42E6-9EFA-A5D3445E731F}"/>
          </ac:graphicFrameMkLst>
        </pc:graphicFrameChg>
        <pc:picChg chg="add del mod">
          <ac:chgData name="Andrés Felipe Vargas Monroy" userId="S::andres.vargasm@javeriana.edu.co::abab0b66-c7ae-417a-9f0f-6f1530527033" providerId="AD" clId="Web-{46D7A002-1959-AF6D-9B88-7A364EF00911}" dt="2021-10-19T23:50:24.094" v="43"/>
          <ac:picMkLst>
            <pc:docMk/>
            <pc:sldMk cId="493098731" sldId="343"/>
            <ac:picMk id="2" creationId="{7DCD33B6-685E-49B7-AB3C-CC06328D9893}"/>
          </ac:picMkLst>
        </pc:picChg>
        <pc:picChg chg="add mod">
          <ac:chgData name="Andrés Felipe Vargas Monroy" userId="S::andres.vargasm@javeriana.edu.co::abab0b66-c7ae-417a-9f0f-6f1530527033" providerId="AD" clId="Web-{46D7A002-1959-AF6D-9B88-7A364EF00911}" dt="2021-10-20T00:03:29.833" v="562" actId="1076"/>
          <ac:picMkLst>
            <pc:docMk/>
            <pc:sldMk cId="493098731" sldId="343"/>
            <ac:picMk id="3" creationId="{1F261793-3593-441D-9825-1396DB7AF99E}"/>
          </ac:picMkLst>
        </pc:picChg>
      </pc:sldChg>
      <pc:sldChg chg="modSp add del mod replId modClrScheme chgLayout">
        <pc:chgData name="Andrés Felipe Vargas Monroy" userId="S::andres.vargasm@javeriana.edu.co::abab0b66-c7ae-417a-9f0f-6f1530527033" providerId="AD" clId="Web-{46D7A002-1959-AF6D-9B88-7A364EF00911}" dt="2021-10-20T00:11:39.158" v="746"/>
        <pc:sldMkLst>
          <pc:docMk/>
          <pc:sldMk cId="3196516493" sldId="347"/>
        </pc:sldMkLst>
        <pc:spChg chg="mod ord">
          <ac:chgData name="Andrés Felipe Vargas Monroy" userId="S::andres.vargasm@javeriana.edu.co::abab0b66-c7ae-417a-9f0f-6f1530527033" providerId="AD" clId="Web-{46D7A002-1959-AF6D-9B88-7A364EF00911}" dt="2021-10-19T23:43:15.208" v="1"/>
          <ac:spMkLst>
            <pc:docMk/>
            <pc:sldMk cId="3196516493" sldId="347"/>
            <ac:spMk id="12" creationId="{6E60AFD0-EDB5-43C1-A2D0-F6D4FAA786A5}"/>
          </ac:spMkLst>
        </pc:spChg>
      </pc:sldChg>
      <pc:sldChg chg="modSp add replId">
        <pc:chgData name="Andrés Felipe Vargas Monroy" userId="S::andres.vargasm@javeriana.edu.co::abab0b66-c7ae-417a-9f0f-6f1530527033" providerId="AD" clId="Web-{46D7A002-1959-AF6D-9B88-7A364EF00911}" dt="2021-10-20T00:29:00.529" v="962"/>
        <pc:sldMkLst>
          <pc:docMk/>
          <pc:sldMk cId="3592906321" sldId="347"/>
        </pc:sldMkLst>
        <pc:graphicFrameChg chg="mod modGraphic">
          <ac:chgData name="Andrés Felipe Vargas Monroy" userId="S::andres.vargasm@javeriana.edu.co::abab0b66-c7ae-417a-9f0f-6f1530527033" providerId="AD" clId="Web-{46D7A002-1959-AF6D-9B88-7A364EF00911}" dt="2021-10-20T00:29:00.529" v="962"/>
          <ac:graphicFrameMkLst>
            <pc:docMk/>
            <pc:sldMk cId="3592906321" sldId="347"/>
            <ac:graphicFrameMk id="5" creationId="{5278C5A0-24A2-42E6-9EFA-A5D3445E731F}"/>
          </ac:graphicFrameMkLst>
        </pc:graphicFrameChg>
      </pc:sldChg>
      <pc:sldChg chg="modSp add del ord replId">
        <pc:chgData name="Andrés Felipe Vargas Monroy" userId="S::andres.vargasm@javeriana.edu.co::abab0b66-c7ae-417a-9f0f-6f1530527033" providerId="AD" clId="Web-{46D7A002-1959-AF6D-9B88-7A364EF00911}" dt="2021-10-19T23:53:41.428" v="126"/>
        <pc:sldMkLst>
          <pc:docMk/>
          <pc:sldMk cId="2159257391" sldId="348"/>
        </pc:sldMkLst>
        <pc:spChg chg="mod">
          <ac:chgData name="Andrés Felipe Vargas Monroy" userId="S::andres.vargasm@javeriana.edu.co::abab0b66-c7ae-417a-9f0f-6f1530527033" providerId="AD" clId="Web-{46D7A002-1959-AF6D-9B88-7A364EF00911}" dt="2021-10-19T23:44:33.554" v="25" actId="20577"/>
          <ac:spMkLst>
            <pc:docMk/>
            <pc:sldMk cId="2159257391" sldId="348"/>
            <ac:spMk id="12" creationId="{6E60AFD0-EDB5-43C1-A2D0-F6D4FAA786A5}"/>
          </ac:spMkLst>
        </pc:spChg>
      </pc:sldChg>
      <pc:sldChg chg="addSp delSp modSp add replId">
        <pc:chgData name="Andrés Felipe Vargas Monroy" userId="S::andres.vargasm@javeriana.edu.co::abab0b66-c7ae-417a-9f0f-6f1530527033" providerId="AD" clId="Web-{46D7A002-1959-AF6D-9B88-7A364EF00911}" dt="2021-10-20T00:28:42.356" v="948" actId="20577"/>
        <pc:sldMkLst>
          <pc:docMk/>
          <pc:sldMk cId="3429339710" sldId="348"/>
        </pc:sldMkLst>
        <pc:spChg chg="mod">
          <ac:chgData name="Andrés Felipe Vargas Monroy" userId="S::andres.vargasm@javeriana.edu.co::abab0b66-c7ae-417a-9f0f-6f1530527033" providerId="AD" clId="Web-{46D7A002-1959-AF6D-9B88-7A364EF00911}" dt="2021-10-20T00:28:42.356" v="948" actId="20577"/>
          <ac:spMkLst>
            <pc:docMk/>
            <pc:sldMk cId="3429339710" sldId="348"/>
            <ac:spMk id="7" creationId="{15569197-E2CC-4C88-BA0D-B4D7BF4133DE}"/>
          </ac:spMkLst>
        </pc:spChg>
        <pc:picChg chg="add mod">
          <ac:chgData name="Andrés Felipe Vargas Monroy" userId="S::andres.vargasm@javeriana.edu.co::abab0b66-c7ae-417a-9f0f-6f1530527033" providerId="AD" clId="Web-{46D7A002-1959-AF6D-9B88-7A364EF00911}" dt="2021-10-20T00:22:40.238" v="774" actId="1076"/>
          <ac:picMkLst>
            <pc:docMk/>
            <pc:sldMk cId="3429339710" sldId="348"/>
            <ac:picMk id="2" creationId="{C433405C-9FFE-4639-AA99-20453B443FBE}"/>
          </ac:picMkLst>
        </pc:picChg>
        <pc:picChg chg="del">
          <ac:chgData name="Andrés Felipe Vargas Monroy" userId="S::andres.vargasm@javeriana.edu.co::abab0b66-c7ae-417a-9f0f-6f1530527033" providerId="AD" clId="Web-{46D7A002-1959-AF6D-9B88-7A364EF00911}" dt="2021-10-20T00:22:32.144" v="770"/>
          <ac:picMkLst>
            <pc:docMk/>
            <pc:sldMk cId="3429339710" sldId="348"/>
            <ac:picMk id="3" creationId="{1F261793-3593-441D-9825-1396DB7AF99E}"/>
          </ac:picMkLst>
        </pc:picChg>
      </pc:sldChg>
      <pc:sldChg chg="add del replId">
        <pc:chgData name="Andrés Felipe Vargas Monroy" userId="S::andres.vargasm@javeriana.edu.co::abab0b66-c7ae-417a-9f0f-6f1530527033" providerId="AD" clId="Web-{46D7A002-1959-AF6D-9B88-7A364EF00911}" dt="2021-10-19T23:45:09.649" v="32"/>
        <pc:sldMkLst>
          <pc:docMk/>
          <pc:sldMk cId="1054886074" sldId="349"/>
        </pc:sldMkLst>
      </pc:sldChg>
      <pc:sldChg chg="modSp add replId">
        <pc:chgData name="Andrés Felipe Vargas Monroy" userId="S::andres.vargasm@javeriana.edu.co::abab0b66-c7ae-417a-9f0f-6f1530527033" providerId="AD" clId="Web-{46D7A002-1959-AF6D-9B88-7A364EF00911}" dt="2021-10-20T00:12:15.097" v="761" actId="20577"/>
        <pc:sldMkLst>
          <pc:docMk/>
          <pc:sldMk cId="4051691296" sldId="349"/>
        </pc:sldMkLst>
        <pc:spChg chg="mod">
          <ac:chgData name="Andrés Felipe Vargas Monroy" userId="S::andres.vargasm@javeriana.edu.co::abab0b66-c7ae-417a-9f0f-6f1530527033" providerId="AD" clId="Web-{46D7A002-1959-AF6D-9B88-7A364EF00911}" dt="2021-10-20T00:12:15.097" v="761" actId="20577"/>
          <ac:spMkLst>
            <pc:docMk/>
            <pc:sldMk cId="4051691296" sldId="349"/>
            <ac:spMk id="12" creationId="{6E60AFD0-EDB5-43C1-A2D0-F6D4FAA786A5}"/>
          </ac:spMkLst>
        </pc:spChg>
      </pc:sldChg>
      <pc:sldChg chg="modSp add del ord replId">
        <pc:chgData name="Andrés Felipe Vargas Monroy" userId="S::andres.vargasm@javeriana.edu.co::abab0b66-c7ae-417a-9f0f-6f1530527033" providerId="AD" clId="Web-{46D7A002-1959-AF6D-9B88-7A364EF00911}" dt="2021-10-20T00:11:39.158" v="747"/>
        <pc:sldMkLst>
          <pc:docMk/>
          <pc:sldMk cId="4236720724" sldId="349"/>
        </pc:sldMkLst>
        <pc:spChg chg="mod">
          <ac:chgData name="Andrés Felipe Vargas Monroy" userId="S::andres.vargasm@javeriana.edu.co::abab0b66-c7ae-417a-9f0f-6f1530527033" providerId="AD" clId="Web-{46D7A002-1959-AF6D-9B88-7A364EF00911}" dt="2021-10-19T23:54:17.428" v="157" actId="20577"/>
          <ac:spMkLst>
            <pc:docMk/>
            <pc:sldMk cId="4236720724" sldId="349"/>
            <ac:spMk id="12" creationId="{6E60AFD0-EDB5-43C1-A2D0-F6D4FAA786A5}"/>
          </ac:spMkLst>
        </pc:spChg>
      </pc:sldChg>
      <pc:sldChg chg="add del replId">
        <pc:chgData name="Andrés Felipe Vargas Monroy" userId="S::andres.vargasm@javeriana.edu.co::abab0b66-c7ae-417a-9f0f-6f1530527033" providerId="AD" clId="Web-{46D7A002-1959-AF6D-9B88-7A364EF00911}" dt="2021-10-20T00:11:39.158" v="748"/>
        <pc:sldMkLst>
          <pc:docMk/>
          <pc:sldMk cId="3758755404" sldId="350"/>
        </pc:sldMkLst>
      </pc:sldChg>
    </pc:docChg>
  </pc:docChgLst>
  <pc:docChgLst>
    <pc:chgData name="Gustavo Adolfo Colimba Chiran" userId="S::gustavoacolimba@javeriana.edu.co::d15f8085-7a39-4364-9fa9-694997bf1382" providerId="AD" clId="Web-{0924D13A-CD44-44F1-9F31-6526565C59B3}"/>
    <pc:docChg chg="modSld">
      <pc:chgData name="Gustavo Adolfo Colimba Chiran" userId="S::gustavoacolimba@javeriana.edu.co::d15f8085-7a39-4364-9fa9-694997bf1382" providerId="AD" clId="Web-{0924D13A-CD44-44F1-9F31-6526565C59B3}" dt="2021-09-26T19:25:45.846" v="66" actId="20577"/>
      <pc:docMkLst>
        <pc:docMk/>
      </pc:docMkLst>
      <pc:sldChg chg="addSp modSp">
        <pc:chgData name="Gustavo Adolfo Colimba Chiran" userId="S::gustavoacolimba@javeriana.edu.co::d15f8085-7a39-4364-9fa9-694997bf1382" providerId="AD" clId="Web-{0924D13A-CD44-44F1-9F31-6526565C59B3}" dt="2021-09-26T19:25:45.846" v="66" actId="20577"/>
        <pc:sldMkLst>
          <pc:docMk/>
          <pc:sldMk cId="865106930" sldId="338"/>
        </pc:sldMkLst>
        <pc:spChg chg="mod">
          <ac:chgData name="Gustavo Adolfo Colimba Chiran" userId="S::gustavoacolimba@javeriana.edu.co::d15f8085-7a39-4364-9fa9-694997bf1382" providerId="AD" clId="Web-{0924D13A-CD44-44F1-9F31-6526565C59B3}" dt="2021-09-26T19:24:45.808" v="34" actId="1076"/>
          <ac:spMkLst>
            <pc:docMk/>
            <pc:sldMk cId="865106930" sldId="338"/>
            <ac:spMk id="2" creationId="{B956E45A-FEA6-475A-B6F8-1A976E169975}"/>
          </ac:spMkLst>
        </pc:spChg>
        <pc:spChg chg="mod">
          <ac:chgData name="Gustavo Adolfo Colimba Chiran" userId="S::gustavoacolimba@javeriana.edu.co::d15f8085-7a39-4364-9fa9-694997bf1382" providerId="AD" clId="Web-{0924D13A-CD44-44F1-9F31-6526565C59B3}" dt="2021-09-26T19:24:41.792" v="33" actId="1076"/>
          <ac:spMkLst>
            <pc:docMk/>
            <pc:sldMk cId="865106930" sldId="338"/>
            <ac:spMk id="3" creationId="{580DF081-164E-46C2-B216-22763F913BA9}"/>
          </ac:spMkLst>
        </pc:spChg>
        <pc:spChg chg="mod">
          <ac:chgData name="Gustavo Adolfo Colimba Chiran" userId="S::gustavoacolimba@javeriana.edu.co::d15f8085-7a39-4364-9fa9-694997bf1382" providerId="AD" clId="Web-{0924D13A-CD44-44F1-9F31-6526565C59B3}" dt="2021-09-26T19:23:54.072" v="8" actId="20577"/>
          <ac:spMkLst>
            <pc:docMk/>
            <pc:sldMk cId="865106930" sldId="338"/>
            <ac:spMk id="4" creationId="{8D4E23EE-0A45-4B77-85BE-3CE99CAEEED5}"/>
          </ac:spMkLst>
        </pc:spChg>
        <pc:spChg chg="add mod">
          <ac:chgData name="Gustavo Adolfo Colimba Chiran" userId="S::gustavoacolimba@javeriana.edu.co::d15f8085-7a39-4364-9fa9-694997bf1382" providerId="AD" clId="Web-{0924D13A-CD44-44F1-9F31-6526565C59B3}" dt="2021-09-26T19:25:45.846" v="66" actId="20577"/>
          <ac:spMkLst>
            <pc:docMk/>
            <pc:sldMk cId="865106930" sldId="338"/>
            <ac:spMk id="10" creationId="{550521FE-3997-4741-B327-880F54850CF0}"/>
          </ac:spMkLst>
        </pc:spChg>
      </pc:sldChg>
    </pc:docChg>
  </pc:docChgLst>
  <pc:docChgLst>
    <pc:chgData name="Andrés Felipe Vargas Monroy" userId="S::andres.vargasm@javeriana.edu.co::abab0b66-c7ae-417a-9f0f-6f1530527033" providerId="AD" clId="Web-{95E2B4B2-54B6-4889-9899-51F23A117018}"/>
    <pc:docChg chg="addSld modSld">
      <pc:chgData name="Andrés Felipe Vargas Monroy" userId="S::andres.vargasm@javeriana.edu.co::abab0b66-c7ae-417a-9f0f-6f1530527033" providerId="AD" clId="Web-{95E2B4B2-54B6-4889-9899-51F23A117018}" dt="2021-08-12T13:37:06.381" v="10"/>
      <pc:docMkLst>
        <pc:docMk/>
      </pc:docMkLst>
      <pc:sldChg chg="modSp">
        <pc:chgData name="Andrés Felipe Vargas Monroy" userId="S::andres.vargasm@javeriana.edu.co::abab0b66-c7ae-417a-9f0f-6f1530527033" providerId="AD" clId="Web-{95E2B4B2-54B6-4889-9899-51F23A117018}" dt="2021-08-12T13:36:39.615" v="5"/>
        <pc:sldMkLst>
          <pc:docMk/>
          <pc:sldMk cId="4262296298" sldId="266"/>
        </pc:sldMkLst>
        <pc:graphicFrameChg chg="mod modGraphic">
          <ac:chgData name="Andrés Felipe Vargas Monroy" userId="S::andres.vargasm@javeriana.edu.co::abab0b66-c7ae-417a-9f0f-6f1530527033" providerId="AD" clId="Web-{95E2B4B2-54B6-4889-9899-51F23A117018}" dt="2021-08-12T13:36:39.615" v="5"/>
          <ac:graphicFrameMkLst>
            <pc:docMk/>
            <pc:sldMk cId="4262296298" sldId="266"/>
            <ac:graphicFrameMk id="3" creationId="{E1485180-5444-4ED7-8C45-1D8F73CA583E}"/>
          </ac:graphicFrameMkLst>
        </pc:graphicFrameChg>
      </pc:sldChg>
      <pc:sldChg chg="add replId">
        <pc:chgData name="Andrés Felipe Vargas Monroy" userId="S::andres.vargasm@javeriana.edu.co::abab0b66-c7ae-417a-9f0f-6f1530527033" providerId="AD" clId="Web-{95E2B4B2-54B6-4889-9899-51F23A117018}" dt="2021-08-12T13:37:05.959" v="6"/>
        <pc:sldMkLst>
          <pc:docMk/>
          <pc:sldMk cId="3004136039" sldId="294"/>
        </pc:sldMkLst>
      </pc:sldChg>
      <pc:sldChg chg="add replId">
        <pc:chgData name="Andrés Felipe Vargas Monroy" userId="S::andres.vargasm@javeriana.edu.co::abab0b66-c7ae-417a-9f0f-6f1530527033" providerId="AD" clId="Web-{95E2B4B2-54B6-4889-9899-51F23A117018}" dt="2021-08-12T13:37:06.084" v="7"/>
        <pc:sldMkLst>
          <pc:docMk/>
          <pc:sldMk cId="3269993161" sldId="295"/>
        </pc:sldMkLst>
      </pc:sldChg>
      <pc:sldChg chg="add replId">
        <pc:chgData name="Andrés Felipe Vargas Monroy" userId="S::andres.vargasm@javeriana.edu.co::abab0b66-c7ae-417a-9f0f-6f1530527033" providerId="AD" clId="Web-{95E2B4B2-54B6-4889-9899-51F23A117018}" dt="2021-08-12T13:37:06.194" v="8"/>
        <pc:sldMkLst>
          <pc:docMk/>
          <pc:sldMk cId="1900595991" sldId="296"/>
        </pc:sldMkLst>
      </pc:sldChg>
      <pc:sldChg chg="add replId">
        <pc:chgData name="Andrés Felipe Vargas Monroy" userId="S::andres.vargasm@javeriana.edu.co::abab0b66-c7ae-417a-9f0f-6f1530527033" providerId="AD" clId="Web-{95E2B4B2-54B6-4889-9899-51F23A117018}" dt="2021-08-12T13:37:06.303" v="9"/>
        <pc:sldMkLst>
          <pc:docMk/>
          <pc:sldMk cId="2350759975" sldId="297"/>
        </pc:sldMkLst>
      </pc:sldChg>
      <pc:sldChg chg="add replId">
        <pc:chgData name="Andrés Felipe Vargas Monroy" userId="S::andres.vargasm@javeriana.edu.co::abab0b66-c7ae-417a-9f0f-6f1530527033" providerId="AD" clId="Web-{95E2B4B2-54B6-4889-9899-51F23A117018}" dt="2021-08-12T13:37:06.381" v="10"/>
        <pc:sldMkLst>
          <pc:docMk/>
          <pc:sldMk cId="4119167576" sldId="298"/>
        </pc:sldMkLst>
      </pc:sldChg>
    </pc:docChg>
  </pc:docChgLst>
  <pc:docChgLst>
    <pc:chgData name="Andrés Felipe Vargas Monroy" userId="S::andres.vargasm@javeriana.edu.co::abab0b66-c7ae-417a-9f0f-6f1530527033" providerId="AD" clId="Web-{B37FB3C3-B52A-4D30-8119-CF6DD5000AD4}"/>
    <pc:docChg chg="addSld delSld modSld sldOrd">
      <pc:chgData name="Andrés Felipe Vargas Monroy" userId="S::andres.vargasm@javeriana.edu.co::abab0b66-c7ae-417a-9f0f-6f1530527033" providerId="AD" clId="Web-{B37FB3C3-B52A-4D30-8119-CF6DD5000AD4}" dt="2021-08-11T13:29:04.440" v="129" actId="20577"/>
      <pc:docMkLst>
        <pc:docMk/>
      </pc:docMkLst>
      <pc:sldChg chg="delSp modSp">
        <pc:chgData name="Andrés Felipe Vargas Monroy" userId="S::andres.vargasm@javeriana.edu.co::abab0b66-c7ae-417a-9f0f-6f1530527033" providerId="AD" clId="Web-{B37FB3C3-B52A-4D30-8119-CF6DD5000AD4}" dt="2021-08-11T13:16:50.210" v="23" actId="20577"/>
        <pc:sldMkLst>
          <pc:docMk/>
          <pc:sldMk cId="3312779633" sldId="264"/>
        </pc:sldMkLst>
        <pc:spChg chg="del">
          <ac:chgData name="Andrés Felipe Vargas Monroy" userId="S::andres.vargasm@javeriana.edu.co::abab0b66-c7ae-417a-9f0f-6f1530527033" providerId="AD" clId="Web-{B37FB3C3-B52A-4D30-8119-CF6DD5000AD4}" dt="2021-08-11T13:15:33.489" v="9"/>
          <ac:spMkLst>
            <pc:docMk/>
            <pc:sldMk cId="3312779633" sldId="264"/>
            <ac:spMk id="3" creationId="{95883087-271E-4AF8-849A-3C9013DFD555}"/>
          </ac:spMkLst>
        </pc:spChg>
        <pc:spChg chg="mod">
          <ac:chgData name="Andrés Felipe Vargas Monroy" userId="S::andres.vargasm@javeriana.edu.co::abab0b66-c7ae-417a-9f0f-6f1530527033" providerId="AD" clId="Web-{B37FB3C3-B52A-4D30-8119-CF6DD5000AD4}" dt="2021-08-11T13:16:50.210" v="23" actId="20577"/>
          <ac:spMkLst>
            <pc:docMk/>
            <pc:sldMk cId="3312779633" sldId="264"/>
            <ac:spMk id="4" creationId="{F92CC1F4-5192-4ACE-925B-8F37FBE01D49}"/>
          </ac:spMkLst>
        </pc:spChg>
      </pc:sldChg>
      <pc:sldChg chg="add del replId">
        <pc:chgData name="Andrés Felipe Vargas Monroy" userId="S::andres.vargasm@javeriana.edu.co::abab0b66-c7ae-417a-9f0f-6f1530527033" providerId="AD" clId="Web-{B37FB3C3-B52A-4D30-8119-CF6DD5000AD4}" dt="2021-08-11T13:16:28.600" v="13"/>
        <pc:sldMkLst>
          <pc:docMk/>
          <pc:sldMk cId="2430025600" sldId="275"/>
        </pc:sldMkLst>
      </pc:sldChg>
      <pc:sldChg chg="addSp modSp add ord replId">
        <pc:chgData name="Andrés Felipe Vargas Monroy" userId="S::andres.vargasm@javeriana.edu.co::abab0b66-c7ae-417a-9f0f-6f1530527033" providerId="AD" clId="Web-{B37FB3C3-B52A-4D30-8119-CF6DD5000AD4}" dt="2021-08-11T13:29:04.440" v="129" actId="20577"/>
        <pc:sldMkLst>
          <pc:docMk/>
          <pc:sldMk cId="1371591466" sldId="276"/>
        </pc:sldMkLst>
        <pc:spChg chg="mod">
          <ac:chgData name="Andrés Felipe Vargas Monroy" userId="S::andres.vargasm@javeriana.edu.co::abab0b66-c7ae-417a-9f0f-6f1530527033" providerId="AD" clId="Web-{B37FB3C3-B52A-4D30-8119-CF6DD5000AD4}" dt="2021-08-11T13:17:30.415" v="53" actId="20577"/>
          <ac:spMkLst>
            <pc:docMk/>
            <pc:sldMk cId="1371591466" sldId="276"/>
            <ac:spMk id="2" creationId="{F1951EEE-7AAD-4122-BFBC-37B0DEEED5BE}"/>
          </ac:spMkLst>
        </pc:spChg>
        <pc:spChg chg="mod">
          <ac:chgData name="Andrés Felipe Vargas Monroy" userId="S::andres.vargasm@javeriana.edu.co::abab0b66-c7ae-417a-9f0f-6f1530527033" providerId="AD" clId="Web-{B37FB3C3-B52A-4D30-8119-CF6DD5000AD4}" dt="2021-08-11T13:29:04.440" v="129" actId="20577"/>
          <ac:spMkLst>
            <pc:docMk/>
            <pc:sldMk cId="1371591466" sldId="276"/>
            <ac:spMk id="3" creationId="{57AC4C16-9982-450C-8D9E-4CEB7D9392F3}"/>
          </ac:spMkLst>
        </pc:spChg>
        <pc:spChg chg="add mod">
          <ac:chgData name="Andrés Felipe Vargas Monroy" userId="S::andres.vargasm@javeriana.edu.co::abab0b66-c7ae-417a-9f0f-6f1530527033" providerId="AD" clId="Web-{B37FB3C3-B52A-4D30-8119-CF6DD5000AD4}" dt="2021-08-11T13:21:36.205" v="86" actId="14100"/>
          <ac:spMkLst>
            <pc:docMk/>
            <pc:sldMk cId="1371591466" sldId="276"/>
            <ac:spMk id="4" creationId="{0FACA7F6-DD36-404B-A849-903F58FC4D55}"/>
          </ac:spMkLst>
        </pc:spChg>
      </pc:sldChg>
      <pc:sldChg chg="add del replId">
        <pc:chgData name="Andrés Felipe Vargas Monroy" userId="S::andres.vargasm@javeriana.edu.co::abab0b66-c7ae-417a-9f0f-6f1530527033" providerId="AD" clId="Web-{B37FB3C3-B52A-4D30-8119-CF6DD5000AD4}" dt="2021-08-11T13:18:02.557" v="60"/>
        <pc:sldMkLst>
          <pc:docMk/>
          <pc:sldMk cId="2389690402" sldId="277"/>
        </pc:sldMkLst>
      </pc:sldChg>
    </pc:docChg>
  </pc:docChgLst>
  <pc:docChgLst>
    <pc:chgData name="Juan Camilo Ortiz León" userId="273d85fc-4bc3-4dfb-9042-b9a26dcebde8" providerId="ADAL" clId="{15DF4474-68F2-48CA-978E-EBF42E61606A}"/>
    <pc:docChg chg="undo redo custSel addSld delSld modSld sldOrd modMainMaster">
      <pc:chgData name="Juan Camilo Ortiz León" userId="273d85fc-4bc3-4dfb-9042-b9a26dcebde8" providerId="ADAL" clId="{15DF4474-68F2-48CA-978E-EBF42E61606A}" dt="2021-08-13T01:13:48.949" v="1601" actId="208"/>
      <pc:docMkLst>
        <pc:docMk/>
      </pc:docMkLst>
      <pc:sldChg chg="addSp delSp modSp mod ord modClrScheme chgLayout">
        <pc:chgData name="Juan Camilo Ortiz León" userId="273d85fc-4bc3-4dfb-9042-b9a26dcebde8" providerId="ADAL" clId="{15DF4474-68F2-48CA-978E-EBF42E61606A}" dt="2021-08-10T00:45:21.336" v="57" actId="20577"/>
        <pc:sldMkLst>
          <pc:docMk/>
          <pc:sldMk cId="3221735580" sldId="256"/>
        </pc:sldMkLst>
        <pc:spChg chg="mod">
          <ac:chgData name="Juan Camilo Ortiz León" userId="273d85fc-4bc3-4dfb-9042-b9a26dcebde8" providerId="ADAL" clId="{15DF4474-68F2-48CA-978E-EBF42E61606A}" dt="2021-08-10T00:45:21.336" v="57" actId="20577"/>
          <ac:spMkLst>
            <pc:docMk/>
            <pc:sldMk cId="3221735580" sldId="256"/>
            <ac:spMk id="2" creationId="{B4EA530C-39B7-4BA4-9E63-26CF5D45E01B}"/>
          </ac:spMkLst>
        </pc:spChg>
        <pc:spChg chg="del mod">
          <ac:chgData name="Juan Camilo Ortiz León" userId="273d85fc-4bc3-4dfb-9042-b9a26dcebde8" providerId="ADAL" clId="{15DF4474-68F2-48CA-978E-EBF42E61606A}" dt="2021-08-10T00:38:20.406" v="9" actId="26606"/>
          <ac:spMkLst>
            <pc:docMk/>
            <pc:sldMk cId="3221735580" sldId="256"/>
            <ac:spMk id="3" creationId="{CED05180-2CAD-400A-9346-F53F3A77E3B0}"/>
          </ac:spMkLst>
        </pc:spChg>
        <pc:spChg chg="add del mod">
          <ac:chgData name="Juan Camilo Ortiz León" userId="273d85fc-4bc3-4dfb-9042-b9a26dcebde8" providerId="ADAL" clId="{15DF4474-68F2-48CA-978E-EBF42E61606A}" dt="2021-08-10T00:41:44.445" v="30" actId="26606"/>
          <ac:spMkLst>
            <pc:docMk/>
            <pc:sldMk cId="3221735580" sldId="256"/>
            <ac:spMk id="7" creationId="{D5467AAA-9B0C-401E-A67A-E81F6F262DD0}"/>
          </ac:spMkLst>
        </pc:spChg>
      </pc:sldChg>
      <pc:sldChg chg="addSp modSp mod modClrScheme modAnim chgLayout">
        <pc:chgData name="Juan Camilo Ortiz León" userId="273d85fc-4bc3-4dfb-9042-b9a26dcebde8" providerId="ADAL" clId="{15DF4474-68F2-48CA-978E-EBF42E61606A}" dt="2021-08-13T00:55:33.350" v="1507" actId="1076"/>
        <pc:sldMkLst>
          <pc:docMk/>
          <pc:sldMk cId="565666740" sldId="257"/>
        </pc:sldMkLst>
        <pc:spChg chg="mod ord">
          <ac:chgData name="Juan Camilo Ortiz León" userId="273d85fc-4bc3-4dfb-9042-b9a26dcebde8" providerId="ADAL" clId="{15DF4474-68F2-48CA-978E-EBF42E61606A}" dt="2021-08-10T00:54:24.250" v="150" actId="403"/>
          <ac:spMkLst>
            <pc:docMk/>
            <pc:sldMk cId="565666740" sldId="257"/>
            <ac:spMk id="2" creationId="{B58717C2-34E9-4F98-BE47-74303CA9C65C}"/>
          </ac:spMkLst>
        </pc:spChg>
        <pc:spChg chg="mod ord">
          <ac:chgData name="Juan Camilo Ortiz León" userId="273d85fc-4bc3-4dfb-9042-b9a26dcebde8" providerId="ADAL" clId="{15DF4474-68F2-48CA-978E-EBF42E61606A}" dt="2021-08-10T00:54:28.688" v="151" actId="403"/>
          <ac:spMkLst>
            <pc:docMk/>
            <pc:sldMk cId="565666740" sldId="257"/>
            <ac:spMk id="3" creationId="{25C69981-CBB9-4DB2-81ED-114BA2F21FBF}"/>
          </ac:spMkLst>
        </pc:spChg>
        <pc:spChg chg="mod ord">
          <ac:chgData name="Juan Camilo Ortiz León" userId="273d85fc-4bc3-4dfb-9042-b9a26dcebde8" providerId="ADAL" clId="{15DF4474-68F2-48CA-978E-EBF42E61606A}" dt="2021-08-13T00:54:40.915" v="1477" actId="14100"/>
          <ac:spMkLst>
            <pc:docMk/>
            <pc:sldMk cId="565666740" sldId="257"/>
            <ac:spMk id="4" creationId="{43F25008-B39E-4BA1-921B-51453EF3C01A}"/>
          </ac:spMkLst>
        </pc:spChg>
        <pc:spChg chg="add mod">
          <ac:chgData name="Juan Camilo Ortiz León" userId="273d85fc-4bc3-4dfb-9042-b9a26dcebde8" providerId="ADAL" clId="{15DF4474-68F2-48CA-978E-EBF42E61606A}" dt="2021-08-10T01:09:00.816" v="248"/>
          <ac:spMkLst>
            <pc:docMk/>
            <pc:sldMk cId="565666740" sldId="257"/>
            <ac:spMk id="5" creationId="{9158E491-3342-4687-9B02-E5EE3B846E2A}"/>
          </ac:spMkLst>
        </pc:spChg>
        <pc:spChg chg="add mod">
          <ac:chgData name="Juan Camilo Ortiz León" userId="273d85fc-4bc3-4dfb-9042-b9a26dcebde8" providerId="ADAL" clId="{15DF4474-68F2-48CA-978E-EBF42E61606A}" dt="2021-08-13T00:55:28.358" v="1506" actId="1076"/>
          <ac:spMkLst>
            <pc:docMk/>
            <pc:sldMk cId="565666740" sldId="257"/>
            <ac:spMk id="6" creationId="{35BF91BE-D5AD-457C-BC84-39414BEDB7B8}"/>
          </ac:spMkLst>
        </pc:spChg>
        <pc:spChg chg="add mod">
          <ac:chgData name="Juan Camilo Ortiz León" userId="273d85fc-4bc3-4dfb-9042-b9a26dcebde8" providerId="ADAL" clId="{15DF4474-68F2-48CA-978E-EBF42E61606A}" dt="2021-08-13T00:55:33.350" v="1507" actId="1076"/>
          <ac:spMkLst>
            <pc:docMk/>
            <pc:sldMk cId="565666740" sldId="257"/>
            <ac:spMk id="7" creationId="{771A6691-FF90-4619-A069-46BFE3E1BA26}"/>
          </ac:spMkLst>
        </pc:spChg>
      </pc:sldChg>
      <pc:sldChg chg="delSp modSp add mod modAnim">
        <pc:chgData name="Juan Camilo Ortiz León" userId="273d85fc-4bc3-4dfb-9042-b9a26dcebde8" providerId="ADAL" clId="{15DF4474-68F2-48CA-978E-EBF42E61606A}" dt="2021-08-13T01:03:43.975" v="1573"/>
        <pc:sldMkLst>
          <pc:docMk/>
          <pc:sldMk cId="1970308952" sldId="258"/>
        </pc:sldMkLst>
        <pc:spChg chg="mod">
          <ac:chgData name="Juan Camilo Ortiz León" userId="273d85fc-4bc3-4dfb-9042-b9a26dcebde8" providerId="ADAL" clId="{15DF4474-68F2-48CA-978E-EBF42E61606A}" dt="2021-08-13T00:45:57.938" v="1378" actId="20577"/>
          <ac:spMkLst>
            <pc:docMk/>
            <pc:sldMk cId="1970308952" sldId="258"/>
            <ac:spMk id="2" creationId="{2E2B72F8-CB56-4D5E-9A36-2C69998820BF}"/>
          </ac:spMkLst>
        </pc:spChg>
        <pc:spChg chg="del">
          <ac:chgData name="Juan Camilo Ortiz León" userId="273d85fc-4bc3-4dfb-9042-b9a26dcebde8" providerId="ADAL" clId="{15DF4474-68F2-48CA-978E-EBF42E61606A}" dt="2021-08-13T00:45:45.987" v="1367" actId="478"/>
          <ac:spMkLst>
            <pc:docMk/>
            <pc:sldMk cId="1970308952" sldId="258"/>
            <ac:spMk id="3" creationId="{D8C7C634-9FA4-4CCA-9436-B85470BB7504}"/>
          </ac:spMkLst>
        </pc:spChg>
        <pc:spChg chg="mod">
          <ac:chgData name="Juan Camilo Ortiz León" userId="273d85fc-4bc3-4dfb-9042-b9a26dcebde8" providerId="ADAL" clId="{15DF4474-68F2-48CA-978E-EBF42E61606A}" dt="2021-08-13T00:46:07.760" v="1380" actId="113"/>
          <ac:spMkLst>
            <pc:docMk/>
            <pc:sldMk cId="1970308952" sldId="258"/>
            <ac:spMk id="4" creationId="{3D96D10F-2EA4-449E-B893-405D063942E2}"/>
          </ac:spMkLst>
        </pc:spChg>
        <pc:spChg chg="del">
          <ac:chgData name="Juan Camilo Ortiz León" userId="273d85fc-4bc3-4dfb-9042-b9a26dcebde8" providerId="ADAL" clId="{15DF4474-68F2-48CA-978E-EBF42E61606A}" dt="2021-08-13T00:45:47.694" v="1368" actId="478"/>
          <ac:spMkLst>
            <pc:docMk/>
            <pc:sldMk cId="1970308952" sldId="258"/>
            <ac:spMk id="7" creationId="{9BABDC37-DE7B-427F-966E-7F80A2D09E7E}"/>
          </ac:spMkLst>
        </pc:spChg>
      </pc:sldChg>
      <pc:sldChg chg="addSp modSp del mod modClrScheme chgLayout">
        <pc:chgData name="Juan Camilo Ortiz León" userId="273d85fc-4bc3-4dfb-9042-b9a26dcebde8" providerId="ADAL" clId="{15DF4474-68F2-48CA-978E-EBF42E61606A}" dt="2021-08-13T00:45:38.458" v="1365" actId="2696"/>
        <pc:sldMkLst>
          <pc:docMk/>
          <pc:sldMk cId="2001229961" sldId="258"/>
        </pc:sldMkLst>
        <pc:spChg chg="mod ord">
          <ac:chgData name="Juan Camilo Ortiz León" userId="273d85fc-4bc3-4dfb-9042-b9a26dcebde8" providerId="ADAL" clId="{15DF4474-68F2-48CA-978E-EBF42E61606A}" dt="2021-08-10T00:57:26.227" v="233" actId="403"/>
          <ac:spMkLst>
            <pc:docMk/>
            <pc:sldMk cId="2001229961" sldId="258"/>
            <ac:spMk id="2" creationId="{2E2B72F8-CB56-4D5E-9A36-2C69998820BF}"/>
          </ac:spMkLst>
        </pc:spChg>
        <pc:spChg chg="mod ord">
          <ac:chgData name="Juan Camilo Ortiz León" userId="273d85fc-4bc3-4dfb-9042-b9a26dcebde8" providerId="ADAL" clId="{15DF4474-68F2-48CA-978E-EBF42E61606A}" dt="2021-08-10T00:54:37.325" v="154" actId="27636"/>
          <ac:spMkLst>
            <pc:docMk/>
            <pc:sldMk cId="2001229961" sldId="258"/>
            <ac:spMk id="3" creationId="{D8C7C634-9FA4-4CCA-9436-B85470BB7504}"/>
          </ac:spMkLst>
        </pc:spChg>
        <pc:spChg chg="mod ord">
          <ac:chgData name="Juan Camilo Ortiz León" userId="273d85fc-4bc3-4dfb-9042-b9a26dcebde8" providerId="ADAL" clId="{15DF4474-68F2-48CA-978E-EBF42E61606A}" dt="2021-08-10T00:54:40.791" v="156" actId="27636"/>
          <ac:spMkLst>
            <pc:docMk/>
            <pc:sldMk cId="2001229961" sldId="258"/>
            <ac:spMk id="4" creationId="{3D96D10F-2EA4-449E-B893-405D063942E2}"/>
          </ac:spMkLst>
        </pc:spChg>
        <pc:spChg chg="add mod">
          <ac:chgData name="Juan Camilo Ortiz León" userId="273d85fc-4bc3-4dfb-9042-b9a26dcebde8" providerId="ADAL" clId="{15DF4474-68F2-48CA-978E-EBF42E61606A}" dt="2021-08-10T01:09:35.123" v="251" actId="1076"/>
          <ac:spMkLst>
            <pc:docMk/>
            <pc:sldMk cId="2001229961" sldId="258"/>
            <ac:spMk id="6" creationId="{84EB2E7A-CE1D-429F-8DED-9818291A5390}"/>
          </ac:spMkLst>
        </pc:spChg>
        <pc:spChg chg="mod">
          <ac:chgData name="Juan Camilo Ortiz León" userId="273d85fc-4bc3-4dfb-9042-b9a26dcebde8" providerId="ADAL" clId="{15DF4474-68F2-48CA-978E-EBF42E61606A}" dt="2021-08-10T01:02:49.360" v="247" actId="14100"/>
          <ac:spMkLst>
            <pc:docMk/>
            <pc:sldMk cId="2001229961" sldId="258"/>
            <ac:spMk id="7" creationId="{9BABDC37-DE7B-427F-966E-7F80A2D09E7E}"/>
          </ac:spMkLst>
        </pc:spChg>
      </pc:sldChg>
      <pc:sldChg chg="addSp delSp modSp mod modClrScheme modAnim chgLayout">
        <pc:chgData name="Juan Camilo Ortiz León" userId="273d85fc-4bc3-4dfb-9042-b9a26dcebde8" providerId="ADAL" clId="{15DF4474-68F2-48CA-978E-EBF42E61606A}" dt="2021-08-13T01:03:28.768" v="1572"/>
        <pc:sldMkLst>
          <pc:docMk/>
          <pc:sldMk cId="2565371025" sldId="259"/>
        </pc:sldMkLst>
        <pc:spChg chg="mod ord">
          <ac:chgData name="Juan Camilo Ortiz León" userId="273d85fc-4bc3-4dfb-9042-b9a26dcebde8" providerId="ADAL" clId="{15DF4474-68F2-48CA-978E-EBF42E61606A}" dt="2021-08-10T00:50:39.341" v="135" actId="403"/>
          <ac:spMkLst>
            <pc:docMk/>
            <pc:sldMk cId="2565371025" sldId="259"/>
            <ac:spMk id="2" creationId="{CBA09F13-21C8-4D62-BE79-576E996A2153}"/>
          </ac:spMkLst>
        </pc:spChg>
        <pc:spChg chg="mod ord">
          <ac:chgData name="Juan Camilo Ortiz León" userId="273d85fc-4bc3-4dfb-9042-b9a26dcebde8" providerId="ADAL" clId="{15DF4474-68F2-48CA-978E-EBF42E61606A}" dt="2021-08-13T01:02:53.319" v="1563" actId="14100"/>
          <ac:spMkLst>
            <pc:docMk/>
            <pc:sldMk cId="2565371025" sldId="259"/>
            <ac:spMk id="3" creationId="{697A862F-5F06-4A65-9DE8-2CAD9C15DF7C}"/>
          </ac:spMkLst>
        </pc:spChg>
        <pc:spChg chg="add del mod ord">
          <ac:chgData name="Juan Camilo Ortiz León" userId="273d85fc-4bc3-4dfb-9042-b9a26dcebde8" providerId="ADAL" clId="{15DF4474-68F2-48CA-978E-EBF42E61606A}" dt="2021-08-10T00:48:56.663" v="120" actId="478"/>
          <ac:spMkLst>
            <pc:docMk/>
            <pc:sldMk cId="2565371025" sldId="259"/>
            <ac:spMk id="4" creationId="{ED883BC1-957F-471D-A0EA-D33B66AA20F0}"/>
          </ac:spMkLst>
        </pc:spChg>
        <pc:spChg chg="add mod">
          <ac:chgData name="Juan Camilo Ortiz León" userId="273d85fc-4bc3-4dfb-9042-b9a26dcebde8" providerId="ADAL" clId="{15DF4474-68F2-48CA-978E-EBF42E61606A}" dt="2021-08-13T01:03:12.349" v="1569" actId="1076"/>
          <ac:spMkLst>
            <pc:docMk/>
            <pc:sldMk cId="2565371025" sldId="259"/>
            <ac:spMk id="5" creationId="{70AB1567-6369-4187-8136-EFDCA1846C89}"/>
          </ac:spMkLst>
        </pc:spChg>
        <pc:spChg chg="add mod">
          <ac:chgData name="Juan Camilo Ortiz León" userId="273d85fc-4bc3-4dfb-9042-b9a26dcebde8" providerId="ADAL" clId="{15DF4474-68F2-48CA-978E-EBF42E61606A}" dt="2021-08-10T01:09:04.197" v="250"/>
          <ac:spMkLst>
            <pc:docMk/>
            <pc:sldMk cId="2565371025" sldId="259"/>
            <ac:spMk id="6" creationId="{1352DB53-598B-4762-9BC0-12884056A8F5}"/>
          </ac:spMkLst>
        </pc:spChg>
        <pc:spChg chg="add mod">
          <ac:chgData name="Juan Camilo Ortiz León" userId="273d85fc-4bc3-4dfb-9042-b9a26dcebde8" providerId="ADAL" clId="{15DF4474-68F2-48CA-978E-EBF42E61606A}" dt="2021-08-13T01:03:05.953" v="1568" actId="1076"/>
          <ac:spMkLst>
            <pc:docMk/>
            <pc:sldMk cId="2565371025" sldId="259"/>
            <ac:spMk id="7" creationId="{4D009D1B-B7CB-4290-A96C-A918B109D2E4}"/>
          </ac:spMkLst>
        </pc:spChg>
        <pc:spChg chg="del mod">
          <ac:chgData name="Juan Camilo Ortiz León" userId="273d85fc-4bc3-4dfb-9042-b9a26dcebde8" providerId="ADAL" clId="{15DF4474-68F2-48CA-978E-EBF42E61606A}" dt="2021-08-10T00:44:46.514" v="46" actId="700"/>
          <ac:spMkLst>
            <pc:docMk/>
            <pc:sldMk cId="2565371025" sldId="259"/>
            <ac:spMk id="7" creationId="{EFCB4AD2-38C6-4F7F-BC0A-E9E16E31B02B}"/>
          </ac:spMkLst>
        </pc:spChg>
      </pc:sldChg>
      <pc:sldChg chg="modSp mod">
        <pc:chgData name="Juan Camilo Ortiz León" userId="273d85fc-4bc3-4dfb-9042-b9a26dcebde8" providerId="ADAL" clId="{15DF4474-68F2-48CA-978E-EBF42E61606A}" dt="2021-08-10T00:54:52.043" v="160" actId="403"/>
        <pc:sldMkLst>
          <pc:docMk/>
          <pc:sldMk cId="1296675283" sldId="260"/>
        </pc:sldMkLst>
        <pc:spChg chg="mod">
          <ac:chgData name="Juan Camilo Ortiz León" userId="273d85fc-4bc3-4dfb-9042-b9a26dcebde8" providerId="ADAL" clId="{15DF4474-68F2-48CA-978E-EBF42E61606A}" dt="2021-08-10T00:54:52.043" v="160" actId="403"/>
          <ac:spMkLst>
            <pc:docMk/>
            <pc:sldMk cId="1296675283" sldId="260"/>
            <ac:spMk id="2" creationId="{F1951EEE-7AAD-4122-BFBC-37B0DEEED5BE}"/>
          </ac:spMkLst>
        </pc:spChg>
        <pc:spChg chg="mod">
          <ac:chgData name="Juan Camilo Ortiz León" userId="273d85fc-4bc3-4dfb-9042-b9a26dcebde8" providerId="ADAL" clId="{15DF4474-68F2-48CA-978E-EBF42E61606A}" dt="2021-08-10T00:48:51.328" v="119" actId="403"/>
          <ac:spMkLst>
            <pc:docMk/>
            <pc:sldMk cId="1296675283" sldId="260"/>
            <ac:spMk id="3" creationId="{57AC4C16-9982-450C-8D9E-4CEB7D9392F3}"/>
          </ac:spMkLst>
        </pc:spChg>
      </pc:sldChg>
      <pc:sldChg chg="addSp modSp mod modClrScheme chgLayout">
        <pc:chgData name="Juan Camilo Ortiz León" userId="273d85fc-4bc3-4dfb-9042-b9a26dcebde8" providerId="ADAL" clId="{15DF4474-68F2-48CA-978E-EBF42E61606A}" dt="2021-08-10T00:54:57.655" v="161" actId="403"/>
        <pc:sldMkLst>
          <pc:docMk/>
          <pc:sldMk cId="4043823128" sldId="261"/>
        </pc:sldMkLst>
        <pc:spChg chg="mod ord">
          <ac:chgData name="Juan Camilo Ortiz León" userId="273d85fc-4bc3-4dfb-9042-b9a26dcebde8" providerId="ADAL" clId="{15DF4474-68F2-48CA-978E-EBF42E61606A}" dt="2021-08-10T00:54:57.655" v="161" actId="403"/>
          <ac:spMkLst>
            <pc:docMk/>
            <pc:sldMk cId="4043823128" sldId="261"/>
            <ac:spMk id="2" creationId="{F1951EEE-7AAD-4122-BFBC-37B0DEEED5BE}"/>
          </ac:spMkLst>
        </pc:spChg>
        <pc:spChg chg="mod ord">
          <ac:chgData name="Juan Camilo Ortiz León" userId="273d85fc-4bc3-4dfb-9042-b9a26dcebde8" providerId="ADAL" clId="{15DF4474-68F2-48CA-978E-EBF42E61606A}" dt="2021-08-10T00:53:49.189" v="144" actId="27636"/>
          <ac:spMkLst>
            <pc:docMk/>
            <pc:sldMk cId="4043823128" sldId="261"/>
            <ac:spMk id="3" creationId="{57AC4C16-9982-450C-8D9E-4CEB7D9392F3}"/>
          </ac:spMkLst>
        </pc:spChg>
        <pc:spChg chg="add mod ord">
          <ac:chgData name="Juan Camilo Ortiz León" userId="273d85fc-4bc3-4dfb-9042-b9a26dcebde8" providerId="ADAL" clId="{15DF4474-68F2-48CA-978E-EBF42E61606A}" dt="2021-08-10T00:45:02.510" v="48" actId="700"/>
          <ac:spMkLst>
            <pc:docMk/>
            <pc:sldMk cId="4043823128" sldId="261"/>
            <ac:spMk id="4" creationId="{5DBCE268-1984-4696-8FF4-8C28FCEEC0A3}"/>
          </ac:spMkLst>
        </pc:spChg>
      </pc:sldChg>
      <pc:sldChg chg="modSp del mod modClrScheme chgLayout">
        <pc:chgData name="Juan Camilo Ortiz León" userId="273d85fc-4bc3-4dfb-9042-b9a26dcebde8" providerId="ADAL" clId="{15DF4474-68F2-48CA-978E-EBF42E61606A}" dt="2021-08-10T00:55:03.910" v="162" actId="47"/>
        <pc:sldMkLst>
          <pc:docMk/>
          <pc:sldMk cId="1928515431" sldId="262"/>
        </pc:sldMkLst>
        <pc:spChg chg="mod ord">
          <ac:chgData name="Juan Camilo Ortiz León" userId="273d85fc-4bc3-4dfb-9042-b9a26dcebde8" providerId="ADAL" clId="{15DF4474-68F2-48CA-978E-EBF42E61606A}" dt="2021-08-10T00:46:05.128" v="96" actId="1076"/>
          <ac:spMkLst>
            <pc:docMk/>
            <pc:sldMk cId="1928515431" sldId="262"/>
            <ac:spMk id="2" creationId="{F1951EEE-7AAD-4122-BFBC-37B0DEEED5BE}"/>
          </ac:spMkLst>
        </pc:spChg>
        <pc:spChg chg="mod ord">
          <ac:chgData name="Juan Camilo Ortiz León" userId="273d85fc-4bc3-4dfb-9042-b9a26dcebde8" providerId="ADAL" clId="{15DF4474-68F2-48CA-978E-EBF42E61606A}" dt="2021-08-10T00:46:00.522" v="95" actId="700"/>
          <ac:spMkLst>
            <pc:docMk/>
            <pc:sldMk cId="1928515431" sldId="262"/>
            <ac:spMk id="3" creationId="{57AC4C16-9982-450C-8D9E-4CEB7D9392F3}"/>
          </ac:spMkLst>
        </pc:spChg>
      </pc:sldChg>
      <pc:sldChg chg="modSp mod modClrScheme chgLayout">
        <pc:chgData name="Juan Camilo Ortiz León" userId="273d85fc-4bc3-4dfb-9042-b9a26dcebde8" providerId="ADAL" clId="{15DF4474-68F2-48CA-978E-EBF42E61606A}" dt="2021-08-10T00:59:51.085" v="242" actId="14100"/>
        <pc:sldMkLst>
          <pc:docMk/>
          <pc:sldMk cId="734056028" sldId="263"/>
        </pc:sldMkLst>
        <pc:spChg chg="mod ord">
          <ac:chgData name="Juan Camilo Ortiz León" userId="273d85fc-4bc3-4dfb-9042-b9a26dcebde8" providerId="ADAL" clId="{15DF4474-68F2-48CA-978E-EBF42E61606A}" dt="2021-08-10T00:59:51.085" v="242" actId="14100"/>
          <ac:spMkLst>
            <pc:docMk/>
            <pc:sldMk cId="734056028" sldId="263"/>
            <ac:spMk id="2" creationId="{F1951EEE-7AAD-4122-BFBC-37B0DEEED5BE}"/>
          </ac:spMkLst>
        </pc:spChg>
        <pc:picChg chg="mod ord">
          <ac:chgData name="Juan Camilo Ortiz León" userId="273d85fc-4bc3-4dfb-9042-b9a26dcebde8" providerId="ADAL" clId="{15DF4474-68F2-48CA-978E-EBF42E61606A}" dt="2021-08-10T00:47:21.598" v="113" actId="1076"/>
          <ac:picMkLst>
            <pc:docMk/>
            <pc:sldMk cId="734056028" sldId="263"/>
            <ac:picMk id="7" creationId="{F5857C14-9183-4693-836B-FAC4DAC14404}"/>
          </ac:picMkLst>
        </pc:picChg>
      </pc:sldChg>
      <pc:sldChg chg="modSp mod">
        <pc:chgData name="Juan Camilo Ortiz León" userId="273d85fc-4bc3-4dfb-9042-b9a26dcebde8" providerId="ADAL" clId="{15DF4474-68F2-48CA-978E-EBF42E61606A}" dt="2021-08-10T00:56:13.949" v="201" actId="403"/>
        <pc:sldMkLst>
          <pc:docMk/>
          <pc:sldMk cId="3312779633" sldId="264"/>
        </pc:sldMkLst>
        <pc:spChg chg="mod">
          <ac:chgData name="Juan Camilo Ortiz León" userId="273d85fc-4bc3-4dfb-9042-b9a26dcebde8" providerId="ADAL" clId="{15DF4474-68F2-48CA-978E-EBF42E61606A}" dt="2021-08-10T00:56:09.325" v="195" actId="403"/>
          <ac:spMkLst>
            <pc:docMk/>
            <pc:sldMk cId="3312779633" sldId="264"/>
            <ac:spMk id="2" creationId="{F1951EEE-7AAD-4122-BFBC-37B0DEEED5BE}"/>
          </ac:spMkLst>
        </pc:spChg>
        <pc:spChg chg="mod">
          <ac:chgData name="Juan Camilo Ortiz León" userId="273d85fc-4bc3-4dfb-9042-b9a26dcebde8" providerId="ADAL" clId="{15DF4474-68F2-48CA-978E-EBF42E61606A}" dt="2021-08-10T00:56:13.949" v="201" actId="403"/>
          <ac:spMkLst>
            <pc:docMk/>
            <pc:sldMk cId="3312779633" sldId="264"/>
            <ac:spMk id="4" creationId="{F92CC1F4-5192-4ACE-925B-8F37FBE01D49}"/>
          </ac:spMkLst>
        </pc:spChg>
      </pc:sldChg>
      <pc:sldChg chg="modSp mod modClrScheme chgLayout">
        <pc:chgData name="Juan Camilo Ortiz León" userId="273d85fc-4bc3-4dfb-9042-b9a26dcebde8" providerId="ADAL" clId="{15DF4474-68F2-48CA-978E-EBF42E61606A}" dt="2021-08-10T00:56:32.404" v="211" actId="403"/>
        <pc:sldMkLst>
          <pc:docMk/>
          <pc:sldMk cId="3701642599" sldId="265"/>
        </pc:sldMkLst>
        <pc:spChg chg="mod ord">
          <ac:chgData name="Juan Camilo Ortiz León" userId="273d85fc-4bc3-4dfb-9042-b9a26dcebde8" providerId="ADAL" clId="{15DF4474-68F2-48CA-978E-EBF42E61606A}" dt="2021-08-10T00:56:26.941" v="205" actId="403"/>
          <ac:spMkLst>
            <pc:docMk/>
            <pc:sldMk cId="3701642599" sldId="265"/>
            <ac:spMk id="2" creationId="{F1951EEE-7AAD-4122-BFBC-37B0DEEED5BE}"/>
          </ac:spMkLst>
        </pc:spChg>
        <pc:spChg chg="mod ord">
          <ac:chgData name="Juan Camilo Ortiz León" userId="273d85fc-4bc3-4dfb-9042-b9a26dcebde8" providerId="ADAL" clId="{15DF4474-68F2-48CA-978E-EBF42E61606A}" dt="2021-08-10T00:56:32.404" v="211" actId="403"/>
          <ac:spMkLst>
            <pc:docMk/>
            <pc:sldMk cId="3701642599" sldId="265"/>
            <ac:spMk id="4" creationId="{F92CC1F4-5192-4ACE-925B-8F37FBE01D49}"/>
          </ac:spMkLst>
        </pc:spChg>
      </pc:sldChg>
      <pc:sldChg chg="modSp mod">
        <pc:chgData name="Juan Camilo Ortiz León" userId="273d85fc-4bc3-4dfb-9042-b9a26dcebde8" providerId="ADAL" clId="{15DF4474-68F2-48CA-978E-EBF42E61606A}" dt="2021-08-10T00:56:03.578" v="193" actId="403"/>
        <pc:sldMkLst>
          <pc:docMk/>
          <pc:sldMk cId="4262296298" sldId="266"/>
        </pc:sldMkLst>
        <pc:spChg chg="mod">
          <ac:chgData name="Juan Camilo Ortiz León" userId="273d85fc-4bc3-4dfb-9042-b9a26dcebde8" providerId="ADAL" clId="{15DF4474-68F2-48CA-978E-EBF42E61606A}" dt="2021-08-10T00:56:03.578" v="193" actId="403"/>
          <ac:spMkLst>
            <pc:docMk/>
            <pc:sldMk cId="4262296298" sldId="266"/>
            <ac:spMk id="2" creationId="{F1951EEE-7AAD-4122-BFBC-37B0DEEED5BE}"/>
          </ac:spMkLst>
        </pc:spChg>
        <pc:spChg chg="mod">
          <ac:chgData name="Juan Camilo Ortiz León" userId="273d85fc-4bc3-4dfb-9042-b9a26dcebde8" providerId="ADAL" clId="{15DF4474-68F2-48CA-978E-EBF42E61606A}" dt="2021-08-10T00:55:57.908" v="190" actId="1076"/>
          <ac:spMkLst>
            <pc:docMk/>
            <pc:sldMk cId="4262296298" sldId="266"/>
            <ac:spMk id="4" creationId="{6C3C9417-16E5-453E-AF0D-518630284BE2}"/>
          </ac:spMkLst>
        </pc:spChg>
      </pc:sldChg>
      <pc:sldChg chg="modSp mod">
        <pc:chgData name="Juan Camilo Ortiz León" userId="273d85fc-4bc3-4dfb-9042-b9a26dcebde8" providerId="ADAL" clId="{15DF4474-68F2-48CA-978E-EBF42E61606A}" dt="2021-08-10T00:56:44.386" v="219" actId="403"/>
        <pc:sldMkLst>
          <pc:docMk/>
          <pc:sldMk cId="3084459881" sldId="267"/>
        </pc:sldMkLst>
        <pc:spChg chg="mod">
          <ac:chgData name="Juan Camilo Ortiz León" userId="273d85fc-4bc3-4dfb-9042-b9a26dcebde8" providerId="ADAL" clId="{15DF4474-68F2-48CA-978E-EBF42E61606A}" dt="2021-08-10T00:56:44.386" v="219" actId="403"/>
          <ac:spMkLst>
            <pc:docMk/>
            <pc:sldMk cId="3084459881" sldId="267"/>
            <ac:spMk id="2" creationId="{F1951EEE-7AAD-4122-BFBC-37B0DEEED5BE}"/>
          </ac:spMkLst>
        </pc:spChg>
        <pc:spChg chg="mod">
          <ac:chgData name="Juan Camilo Ortiz León" userId="273d85fc-4bc3-4dfb-9042-b9a26dcebde8" providerId="ADAL" clId="{15DF4474-68F2-48CA-978E-EBF42E61606A}" dt="2021-08-10T00:56:40.332" v="215" actId="403"/>
          <ac:spMkLst>
            <pc:docMk/>
            <pc:sldMk cId="3084459881" sldId="267"/>
            <ac:spMk id="4" creationId="{F92CC1F4-5192-4ACE-925B-8F37FBE01D49}"/>
          </ac:spMkLst>
        </pc:spChg>
      </pc:sldChg>
      <pc:sldChg chg="modSp mod">
        <pc:chgData name="Juan Camilo Ortiz León" userId="273d85fc-4bc3-4dfb-9042-b9a26dcebde8" providerId="ADAL" clId="{15DF4474-68F2-48CA-978E-EBF42E61606A}" dt="2021-08-10T00:57:01.654" v="228" actId="403"/>
        <pc:sldMkLst>
          <pc:docMk/>
          <pc:sldMk cId="2655282136" sldId="268"/>
        </pc:sldMkLst>
        <pc:spChg chg="mod">
          <ac:chgData name="Juan Camilo Ortiz León" userId="273d85fc-4bc3-4dfb-9042-b9a26dcebde8" providerId="ADAL" clId="{15DF4474-68F2-48CA-978E-EBF42E61606A}" dt="2021-08-10T00:57:01.654" v="228" actId="403"/>
          <ac:spMkLst>
            <pc:docMk/>
            <pc:sldMk cId="2655282136" sldId="268"/>
            <ac:spMk id="2" creationId="{F1951EEE-7AAD-4122-BFBC-37B0DEEED5BE}"/>
          </ac:spMkLst>
        </pc:spChg>
        <pc:spChg chg="mod">
          <ac:chgData name="Juan Camilo Ortiz León" userId="273d85fc-4bc3-4dfb-9042-b9a26dcebde8" providerId="ADAL" clId="{15DF4474-68F2-48CA-978E-EBF42E61606A}" dt="2021-08-10T00:56:56.183" v="225" actId="27636"/>
          <ac:spMkLst>
            <pc:docMk/>
            <pc:sldMk cId="2655282136" sldId="268"/>
            <ac:spMk id="4" creationId="{F92CC1F4-5192-4ACE-925B-8F37FBE01D49}"/>
          </ac:spMkLst>
        </pc:spChg>
      </pc:sldChg>
      <pc:sldChg chg="modSp mod">
        <pc:chgData name="Juan Camilo Ortiz León" userId="273d85fc-4bc3-4dfb-9042-b9a26dcebde8" providerId="ADAL" clId="{15DF4474-68F2-48CA-978E-EBF42E61606A}" dt="2021-08-10T00:59:14.209" v="237" actId="1076"/>
        <pc:sldMkLst>
          <pc:docMk/>
          <pc:sldMk cId="3229263321" sldId="269"/>
        </pc:sldMkLst>
        <pc:spChg chg="mod">
          <ac:chgData name="Juan Camilo Ortiz León" userId="273d85fc-4bc3-4dfb-9042-b9a26dcebde8" providerId="ADAL" clId="{15DF4474-68F2-48CA-978E-EBF42E61606A}" dt="2021-08-10T00:59:14.209" v="237" actId="1076"/>
          <ac:spMkLst>
            <pc:docMk/>
            <pc:sldMk cId="3229263321" sldId="269"/>
            <ac:spMk id="2" creationId="{F1951EEE-7AAD-4122-BFBC-37B0DEEED5BE}"/>
          </ac:spMkLst>
        </pc:spChg>
      </pc:sldChg>
      <pc:sldChg chg="modSp mod">
        <pc:chgData name="Juan Camilo Ortiz León" userId="273d85fc-4bc3-4dfb-9042-b9a26dcebde8" providerId="ADAL" clId="{15DF4474-68F2-48CA-978E-EBF42E61606A}" dt="2021-08-10T00:55:11.537" v="168" actId="403"/>
        <pc:sldMkLst>
          <pc:docMk/>
          <pc:sldMk cId="768665974" sldId="270"/>
        </pc:sldMkLst>
        <pc:spChg chg="mod">
          <ac:chgData name="Juan Camilo Ortiz León" userId="273d85fc-4bc3-4dfb-9042-b9a26dcebde8" providerId="ADAL" clId="{15DF4474-68F2-48CA-978E-EBF42E61606A}" dt="2021-08-10T00:55:11.537" v="168" actId="403"/>
          <ac:spMkLst>
            <pc:docMk/>
            <pc:sldMk cId="768665974" sldId="270"/>
            <ac:spMk id="2" creationId="{F1951EEE-7AAD-4122-BFBC-37B0DEEED5BE}"/>
          </ac:spMkLst>
        </pc:spChg>
      </pc:sldChg>
      <pc:sldChg chg="modSp mod modClrScheme chgLayout">
        <pc:chgData name="Juan Camilo Ortiz León" userId="273d85fc-4bc3-4dfb-9042-b9a26dcebde8" providerId="ADAL" clId="{15DF4474-68F2-48CA-978E-EBF42E61606A}" dt="2021-08-10T00:55:40.554" v="182" actId="27636"/>
        <pc:sldMkLst>
          <pc:docMk/>
          <pc:sldMk cId="3932127463" sldId="271"/>
        </pc:sldMkLst>
        <pc:spChg chg="mod ord">
          <ac:chgData name="Juan Camilo Ortiz León" userId="273d85fc-4bc3-4dfb-9042-b9a26dcebde8" providerId="ADAL" clId="{15DF4474-68F2-48CA-978E-EBF42E61606A}" dt="2021-08-10T00:55:36.613" v="177" actId="403"/>
          <ac:spMkLst>
            <pc:docMk/>
            <pc:sldMk cId="3932127463" sldId="271"/>
            <ac:spMk id="2" creationId="{F1951EEE-7AAD-4122-BFBC-37B0DEEED5BE}"/>
          </ac:spMkLst>
        </pc:spChg>
        <pc:spChg chg="mod ord">
          <ac:chgData name="Juan Camilo Ortiz León" userId="273d85fc-4bc3-4dfb-9042-b9a26dcebde8" providerId="ADAL" clId="{15DF4474-68F2-48CA-978E-EBF42E61606A}" dt="2021-08-10T00:55:40.554" v="182" actId="27636"/>
          <ac:spMkLst>
            <pc:docMk/>
            <pc:sldMk cId="3932127463" sldId="271"/>
            <ac:spMk id="3" creationId="{57AC4C16-9982-450C-8D9E-4CEB7D9392F3}"/>
          </ac:spMkLst>
        </pc:spChg>
      </pc:sldChg>
      <pc:sldChg chg="modSp mod">
        <pc:chgData name="Juan Camilo Ortiz León" userId="273d85fc-4bc3-4dfb-9042-b9a26dcebde8" providerId="ADAL" clId="{15DF4474-68F2-48CA-978E-EBF42E61606A}" dt="2021-08-10T02:12:59.546" v="579" actId="20577"/>
        <pc:sldMkLst>
          <pc:docMk/>
          <pc:sldMk cId="2609126965" sldId="272"/>
        </pc:sldMkLst>
        <pc:spChg chg="mod">
          <ac:chgData name="Juan Camilo Ortiz León" userId="273d85fc-4bc3-4dfb-9042-b9a26dcebde8" providerId="ADAL" clId="{15DF4474-68F2-48CA-978E-EBF42E61606A}" dt="2021-08-10T00:43:21.772" v="39"/>
          <ac:spMkLst>
            <pc:docMk/>
            <pc:sldMk cId="2609126965" sldId="272"/>
            <ac:spMk id="2" creationId="{FF8A1891-8A39-4DCB-BFBC-6C2B00650296}"/>
          </ac:spMkLst>
        </pc:spChg>
        <pc:spChg chg="mod">
          <ac:chgData name="Juan Camilo Ortiz León" userId="273d85fc-4bc3-4dfb-9042-b9a26dcebde8" providerId="ADAL" clId="{15DF4474-68F2-48CA-978E-EBF42E61606A}" dt="2021-08-10T02:12:59.546" v="579" actId="20577"/>
          <ac:spMkLst>
            <pc:docMk/>
            <pc:sldMk cId="2609126965" sldId="272"/>
            <ac:spMk id="3" creationId="{82433955-30B7-4905-A6D6-9B090B41F1E0}"/>
          </ac:spMkLst>
        </pc:spChg>
      </pc:sldChg>
      <pc:sldChg chg="addSp delSp modSp mod modClrScheme modAnim chgLayout">
        <pc:chgData name="Juan Camilo Ortiz León" userId="273d85fc-4bc3-4dfb-9042-b9a26dcebde8" providerId="ADAL" clId="{15DF4474-68F2-48CA-978E-EBF42E61606A}" dt="2021-08-13T01:13:48.949" v="1601" actId="208"/>
        <pc:sldMkLst>
          <pc:docMk/>
          <pc:sldMk cId="3200753984" sldId="273"/>
        </pc:sldMkLst>
        <pc:spChg chg="mod ord">
          <ac:chgData name="Juan Camilo Ortiz León" userId="273d85fc-4bc3-4dfb-9042-b9a26dcebde8" providerId="ADAL" clId="{15DF4474-68F2-48CA-978E-EBF42E61606A}" dt="2021-08-10T02:08:59.430" v="315" actId="1076"/>
          <ac:spMkLst>
            <pc:docMk/>
            <pc:sldMk cId="3200753984" sldId="273"/>
            <ac:spMk id="2" creationId="{5DFFE914-137D-4E93-98FA-DB94C050DCEE}"/>
          </ac:spMkLst>
        </pc:spChg>
        <pc:spChg chg="add mod">
          <ac:chgData name="Juan Camilo Ortiz León" userId="273d85fc-4bc3-4dfb-9042-b9a26dcebde8" providerId="ADAL" clId="{15DF4474-68F2-48CA-978E-EBF42E61606A}" dt="2021-08-13T00:48:57.959" v="1392" actId="14100"/>
          <ac:spMkLst>
            <pc:docMk/>
            <pc:sldMk cId="3200753984" sldId="273"/>
            <ac:spMk id="3" creationId="{1D0F65CC-71ED-4D80-862A-DAEE0BB0A03D}"/>
          </ac:spMkLst>
        </pc:spChg>
        <pc:spChg chg="del">
          <ac:chgData name="Juan Camilo Ortiz León" userId="273d85fc-4bc3-4dfb-9042-b9a26dcebde8" providerId="ADAL" clId="{15DF4474-68F2-48CA-978E-EBF42E61606A}" dt="2021-08-10T02:05:29.753" v="302" actId="700"/>
          <ac:spMkLst>
            <pc:docMk/>
            <pc:sldMk cId="3200753984" sldId="273"/>
            <ac:spMk id="3" creationId="{368536CB-7591-4214-A843-774C9FFFC494}"/>
          </ac:spMkLst>
        </pc:spChg>
        <pc:spChg chg="del">
          <ac:chgData name="Juan Camilo Ortiz León" userId="273d85fc-4bc3-4dfb-9042-b9a26dcebde8" providerId="ADAL" clId="{15DF4474-68F2-48CA-978E-EBF42E61606A}" dt="2021-08-10T02:05:29.753" v="302" actId="700"/>
          <ac:spMkLst>
            <pc:docMk/>
            <pc:sldMk cId="3200753984" sldId="273"/>
            <ac:spMk id="4" creationId="{4A710DA8-2D8E-456B-97B5-F72DDC6AEF39}"/>
          </ac:spMkLst>
        </pc:spChg>
        <pc:spChg chg="del mod">
          <ac:chgData name="Juan Camilo Ortiz León" userId="273d85fc-4bc3-4dfb-9042-b9a26dcebde8" providerId="ADAL" clId="{15DF4474-68F2-48CA-978E-EBF42E61606A}" dt="2021-08-10T02:05:59.823" v="312" actId="478"/>
          <ac:spMkLst>
            <pc:docMk/>
            <pc:sldMk cId="3200753984" sldId="273"/>
            <ac:spMk id="5" creationId="{86AC1692-3721-4E81-86DE-EC1DF5D0A4DD}"/>
          </ac:spMkLst>
        </pc:spChg>
        <pc:spChg chg="mod">
          <ac:chgData name="Juan Camilo Ortiz León" userId="273d85fc-4bc3-4dfb-9042-b9a26dcebde8" providerId="ADAL" clId="{15DF4474-68F2-48CA-978E-EBF42E61606A}" dt="2021-08-10T02:05:32.481" v="303" actId="1076"/>
          <ac:spMkLst>
            <pc:docMk/>
            <pc:sldMk cId="3200753984" sldId="273"/>
            <ac:spMk id="6" creationId="{6761CB14-F3A2-458F-A006-46119B5222CB}"/>
          </ac:spMkLst>
        </pc:spChg>
        <pc:spChg chg="mod">
          <ac:chgData name="Juan Camilo Ortiz León" userId="273d85fc-4bc3-4dfb-9042-b9a26dcebde8" providerId="ADAL" clId="{15DF4474-68F2-48CA-978E-EBF42E61606A}" dt="2021-08-10T02:09:28.889" v="331" actId="1076"/>
          <ac:spMkLst>
            <pc:docMk/>
            <pc:sldMk cId="3200753984" sldId="273"/>
            <ac:spMk id="7" creationId="{3FD2A16F-0E52-4442-80B4-8D7E4568FBA4}"/>
          </ac:spMkLst>
        </pc:spChg>
        <pc:spChg chg="mod">
          <ac:chgData name="Juan Camilo Ortiz León" userId="273d85fc-4bc3-4dfb-9042-b9a26dcebde8" providerId="ADAL" clId="{15DF4474-68F2-48CA-978E-EBF42E61606A}" dt="2021-08-10T01:11:51.068" v="263" actId="1076"/>
          <ac:spMkLst>
            <pc:docMk/>
            <pc:sldMk cId="3200753984" sldId="273"/>
            <ac:spMk id="8" creationId="{957B1B6F-D5BC-4AFD-B17E-45EC38DD20DF}"/>
          </ac:spMkLst>
        </pc:spChg>
        <pc:spChg chg="add mod">
          <ac:chgData name="Juan Camilo Ortiz León" userId="273d85fc-4bc3-4dfb-9042-b9a26dcebde8" providerId="ADAL" clId="{15DF4474-68F2-48CA-978E-EBF42E61606A}" dt="2021-08-13T01:13:16.642" v="1600" actId="208"/>
          <ac:spMkLst>
            <pc:docMk/>
            <pc:sldMk cId="3200753984" sldId="273"/>
            <ac:spMk id="9" creationId="{FD80666C-751C-4C2B-A451-7A8F367B6B0C}"/>
          </ac:spMkLst>
        </pc:spChg>
        <pc:spChg chg="add mod">
          <ac:chgData name="Juan Camilo Ortiz León" userId="273d85fc-4bc3-4dfb-9042-b9a26dcebde8" providerId="ADAL" clId="{15DF4474-68F2-48CA-978E-EBF42E61606A}" dt="2021-08-13T00:49:28.596" v="1399" actId="1076"/>
          <ac:spMkLst>
            <pc:docMk/>
            <pc:sldMk cId="3200753984" sldId="273"/>
            <ac:spMk id="11" creationId="{A440C4B3-9404-40E7-AA68-BB95026DE818}"/>
          </ac:spMkLst>
        </pc:spChg>
        <pc:spChg chg="add mod">
          <ac:chgData name="Juan Camilo Ortiz León" userId="273d85fc-4bc3-4dfb-9042-b9a26dcebde8" providerId="ADAL" clId="{15DF4474-68F2-48CA-978E-EBF42E61606A}" dt="2021-08-13T00:49:38.490" v="1402" actId="14100"/>
          <ac:spMkLst>
            <pc:docMk/>
            <pc:sldMk cId="3200753984" sldId="273"/>
            <ac:spMk id="12" creationId="{A885C8B6-B42D-47A1-90D7-FA627EC18D4F}"/>
          </ac:spMkLst>
        </pc:spChg>
        <pc:spChg chg="add mod">
          <ac:chgData name="Juan Camilo Ortiz León" userId="273d85fc-4bc3-4dfb-9042-b9a26dcebde8" providerId="ADAL" clId="{15DF4474-68F2-48CA-978E-EBF42E61606A}" dt="2021-08-13T01:13:48.949" v="1601" actId="208"/>
          <ac:spMkLst>
            <pc:docMk/>
            <pc:sldMk cId="3200753984" sldId="273"/>
            <ac:spMk id="13" creationId="{6F91A1A6-8938-4129-AAD6-3C48CA430B55}"/>
          </ac:spMkLst>
        </pc:spChg>
        <pc:spChg chg="add mod">
          <ac:chgData name="Juan Camilo Ortiz León" userId="273d85fc-4bc3-4dfb-9042-b9a26dcebde8" providerId="ADAL" clId="{15DF4474-68F2-48CA-978E-EBF42E61606A}" dt="2021-08-13T00:50:11.858" v="1411" actId="208"/>
          <ac:spMkLst>
            <pc:docMk/>
            <pc:sldMk cId="3200753984" sldId="273"/>
            <ac:spMk id="14" creationId="{0CE2C682-1FE0-4BD8-954A-4EE2D4B55E8C}"/>
          </ac:spMkLst>
        </pc:spChg>
        <pc:picChg chg="add mod">
          <ac:chgData name="Juan Camilo Ortiz León" userId="273d85fc-4bc3-4dfb-9042-b9a26dcebde8" providerId="ADAL" clId="{15DF4474-68F2-48CA-978E-EBF42E61606A}" dt="2021-08-13T00:51:19.345" v="1414" actId="1076"/>
          <ac:picMkLst>
            <pc:docMk/>
            <pc:sldMk cId="3200753984" sldId="273"/>
            <ac:picMk id="4" creationId="{10AE21A5-3CAF-4CC4-882E-7C5BC2A0E09D}"/>
          </ac:picMkLst>
        </pc:picChg>
        <pc:picChg chg="add mod">
          <ac:chgData name="Juan Camilo Ortiz León" userId="273d85fc-4bc3-4dfb-9042-b9a26dcebde8" providerId="ADAL" clId="{15DF4474-68F2-48CA-978E-EBF42E61606A}" dt="2021-08-13T00:49:45.476" v="1405" actId="1076"/>
          <ac:picMkLst>
            <pc:docMk/>
            <pc:sldMk cId="3200753984" sldId="273"/>
            <ac:picMk id="10" creationId="{0ACB9763-1FC7-42CA-8AF8-61DA50E4592C}"/>
          </ac:picMkLst>
        </pc:picChg>
      </pc:sldChg>
      <pc:sldChg chg="addSp delSp modSp new mod modClrScheme modAnim chgLayout">
        <pc:chgData name="Juan Camilo Ortiz León" userId="273d85fc-4bc3-4dfb-9042-b9a26dcebde8" providerId="ADAL" clId="{15DF4474-68F2-48CA-978E-EBF42E61606A}" dt="2021-08-13T01:01:38.370" v="1549" actId="1076"/>
        <pc:sldMkLst>
          <pc:docMk/>
          <pc:sldMk cId="222136251" sldId="274"/>
        </pc:sldMkLst>
        <pc:spChg chg="add mod">
          <ac:chgData name="Juan Camilo Ortiz León" userId="273d85fc-4bc3-4dfb-9042-b9a26dcebde8" providerId="ADAL" clId="{15DF4474-68F2-48CA-978E-EBF42E61606A}" dt="2021-08-13T00:58:17.982" v="1518" actId="14100"/>
          <ac:spMkLst>
            <pc:docMk/>
            <pc:sldMk cId="222136251" sldId="274"/>
            <ac:spMk id="2" creationId="{BB6E66CA-556B-4C93-A388-0B75136478FF}"/>
          </ac:spMkLst>
        </pc:spChg>
        <pc:spChg chg="del">
          <ac:chgData name="Juan Camilo Ortiz León" userId="273d85fc-4bc3-4dfb-9042-b9a26dcebde8" providerId="ADAL" clId="{15DF4474-68F2-48CA-978E-EBF42E61606A}" dt="2021-08-10T01:37:47.384" v="289" actId="700"/>
          <ac:spMkLst>
            <pc:docMk/>
            <pc:sldMk cId="222136251" sldId="274"/>
            <ac:spMk id="2" creationId="{C694C46D-E944-4D88-B8C2-005E2F65260C}"/>
          </ac:spMkLst>
        </pc:spChg>
        <pc:spChg chg="mod ord">
          <ac:chgData name="Juan Camilo Ortiz León" userId="273d85fc-4bc3-4dfb-9042-b9a26dcebde8" providerId="ADAL" clId="{15DF4474-68F2-48CA-978E-EBF42E61606A}" dt="2021-08-13T00:57:45.417" v="1513" actId="20577"/>
          <ac:spMkLst>
            <pc:docMk/>
            <pc:sldMk cId="222136251" sldId="274"/>
            <ac:spMk id="3" creationId="{724C1E1B-E4F4-4091-A798-87181CFB0BDB}"/>
          </ac:spMkLst>
        </pc:spChg>
        <pc:spChg chg="mod ord">
          <ac:chgData name="Juan Camilo Ortiz León" userId="273d85fc-4bc3-4dfb-9042-b9a26dcebde8" providerId="ADAL" clId="{15DF4474-68F2-48CA-978E-EBF42E61606A}" dt="2021-08-13T01:00:49.369" v="1544" actId="20577"/>
          <ac:spMkLst>
            <pc:docMk/>
            <pc:sldMk cId="222136251" sldId="274"/>
            <ac:spMk id="4" creationId="{775A0047-2111-403B-BF85-524D8187A84E}"/>
          </ac:spMkLst>
        </pc:spChg>
        <pc:spChg chg="add del mod">
          <ac:chgData name="Juan Camilo Ortiz León" userId="273d85fc-4bc3-4dfb-9042-b9a26dcebde8" providerId="ADAL" clId="{15DF4474-68F2-48CA-978E-EBF42E61606A}" dt="2021-08-13T00:59:13.286" v="1528" actId="478"/>
          <ac:spMkLst>
            <pc:docMk/>
            <pc:sldMk cId="222136251" sldId="274"/>
            <ac:spMk id="5" creationId="{AD6E277B-AA6E-4FAF-99AD-905331F5FDEA}"/>
          </ac:spMkLst>
        </pc:spChg>
        <pc:spChg chg="add mod">
          <ac:chgData name="Juan Camilo Ortiz León" userId="273d85fc-4bc3-4dfb-9042-b9a26dcebde8" providerId="ADAL" clId="{15DF4474-68F2-48CA-978E-EBF42E61606A}" dt="2021-08-13T00:58:29.311" v="1521" actId="1076"/>
          <ac:spMkLst>
            <pc:docMk/>
            <pc:sldMk cId="222136251" sldId="274"/>
            <ac:spMk id="6" creationId="{8CD49E7C-2868-4546-A357-F3C20F944BE8}"/>
          </ac:spMkLst>
        </pc:spChg>
        <pc:spChg chg="add mod">
          <ac:chgData name="Juan Camilo Ortiz León" userId="273d85fc-4bc3-4dfb-9042-b9a26dcebde8" providerId="ADAL" clId="{15DF4474-68F2-48CA-978E-EBF42E61606A}" dt="2021-08-13T01:00:16.214" v="1538" actId="1076"/>
          <ac:spMkLst>
            <pc:docMk/>
            <pc:sldMk cId="222136251" sldId="274"/>
            <ac:spMk id="7" creationId="{FB4C8825-897C-4468-91FA-6E186792E1B6}"/>
          </ac:spMkLst>
        </pc:spChg>
        <pc:spChg chg="add mod">
          <ac:chgData name="Juan Camilo Ortiz León" userId="273d85fc-4bc3-4dfb-9042-b9a26dcebde8" providerId="ADAL" clId="{15DF4474-68F2-48CA-978E-EBF42E61606A}" dt="2021-08-13T00:53:54.262" v="1470" actId="20577"/>
          <ac:spMkLst>
            <pc:docMk/>
            <pc:sldMk cId="222136251" sldId="274"/>
            <ac:spMk id="9" creationId="{8E209BCF-AEA4-421E-8E84-E0E10BDA618C}"/>
          </ac:spMkLst>
        </pc:spChg>
        <pc:spChg chg="add mod">
          <ac:chgData name="Juan Camilo Ortiz León" userId="273d85fc-4bc3-4dfb-9042-b9a26dcebde8" providerId="ADAL" clId="{15DF4474-68F2-48CA-978E-EBF42E61606A}" dt="2021-08-13T01:01:08.300" v="1545" actId="208"/>
          <ac:spMkLst>
            <pc:docMk/>
            <pc:sldMk cId="222136251" sldId="274"/>
            <ac:spMk id="10" creationId="{8E5345BB-2C46-4C20-A1E9-1D724F001EC0}"/>
          </ac:spMkLst>
        </pc:spChg>
        <pc:spChg chg="add mod">
          <ac:chgData name="Juan Camilo Ortiz León" userId="273d85fc-4bc3-4dfb-9042-b9a26dcebde8" providerId="ADAL" clId="{15DF4474-68F2-48CA-978E-EBF42E61606A}" dt="2021-08-13T01:01:38.370" v="1549" actId="1076"/>
          <ac:spMkLst>
            <pc:docMk/>
            <pc:sldMk cId="222136251" sldId="274"/>
            <ac:spMk id="11" creationId="{BE762071-935F-468B-9C5E-2268C6DD5F36}"/>
          </ac:spMkLst>
        </pc:spChg>
      </pc:sldChg>
      <pc:sldChg chg="addSp delSp add mod">
        <pc:chgData name="Juan Camilo Ortiz León" userId="273d85fc-4bc3-4dfb-9042-b9a26dcebde8" providerId="ADAL" clId="{15DF4474-68F2-48CA-978E-EBF42E61606A}" dt="2021-08-12T02:22:58.183" v="608" actId="22"/>
        <pc:sldMkLst>
          <pc:docMk/>
          <pc:sldMk cId="3357338564" sldId="289"/>
        </pc:sldMkLst>
        <pc:picChg chg="del">
          <ac:chgData name="Juan Camilo Ortiz León" userId="273d85fc-4bc3-4dfb-9042-b9a26dcebde8" providerId="ADAL" clId="{15DF4474-68F2-48CA-978E-EBF42E61606A}" dt="2021-08-12T02:21:57.581" v="607" actId="478"/>
          <ac:picMkLst>
            <pc:docMk/>
            <pc:sldMk cId="3357338564" sldId="289"/>
            <ac:picMk id="3" creationId="{F4A0161C-D131-4C08-B855-5BB41A556BA2}"/>
          </ac:picMkLst>
        </pc:picChg>
        <pc:picChg chg="add">
          <ac:chgData name="Juan Camilo Ortiz León" userId="273d85fc-4bc3-4dfb-9042-b9a26dcebde8" providerId="ADAL" clId="{15DF4474-68F2-48CA-978E-EBF42E61606A}" dt="2021-08-12T02:22:58.183" v="608" actId="22"/>
          <ac:picMkLst>
            <pc:docMk/>
            <pc:sldMk cId="3357338564" sldId="289"/>
            <ac:picMk id="4" creationId="{9E0B8F1A-32D7-4A6A-999B-6DEAEF1A4F6D}"/>
          </ac:picMkLst>
        </pc:picChg>
      </pc:sldChg>
      <pc:sldChg chg="addSp delSp modSp add mod modAnim">
        <pc:chgData name="Juan Camilo Ortiz León" userId="273d85fc-4bc3-4dfb-9042-b9a26dcebde8" providerId="ADAL" clId="{15DF4474-68F2-48CA-978E-EBF42E61606A}" dt="2021-08-13T01:05:52.833" v="1599"/>
        <pc:sldMkLst>
          <pc:docMk/>
          <pc:sldMk cId="3453904258" sldId="290"/>
        </pc:sldMkLst>
        <pc:spChg chg="mod">
          <ac:chgData name="Juan Camilo Ortiz León" userId="273d85fc-4bc3-4dfb-9042-b9a26dcebde8" providerId="ADAL" clId="{15DF4474-68F2-48CA-978E-EBF42E61606A}" dt="2021-08-13T01:05:02.969" v="1587" actId="14100"/>
          <ac:spMkLst>
            <pc:docMk/>
            <pc:sldMk cId="3453904258" sldId="290"/>
            <ac:spMk id="3" creationId="{0822C724-0518-4D25-A1B6-753CE50CCD96}"/>
          </ac:spMkLst>
        </pc:spChg>
        <pc:spChg chg="add mod">
          <ac:chgData name="Juan Camilo Ortiz León" userId="273d85fc-4bc3-4dfb-9042-b9a26dcebde8" providerId="ADAL" clId="{15DF4474-68F2-48CA-978E-EBF42E61606A}" dt="2021-08-13T01:05:18.984" v="1594" actId="12"/>
          <ac:spMkLst>
            <pc:docMk/>
            <pc:sldMk cId="3453904258" sldId="290"/>
            <ac:spMk id="5" creationId="{6CF6551A-6A5C-4908-B976-AB2D8BD28C38}"/>
          </ac:spMkLst>
        </pc:spChg>
        <pc:picChg chg="add mod">
          <ac:chgData name="Juan Camilo Ortiz León" userId="273d85fc-4bc3-4dfb-9042-b9a26dcebde8" providerId="ADAL" clId="{15DF4474-68F2-48CA-978E-EBF42E61606A}" dt="2021-08-12T02:23:52.786" v="613" actId="1076"/>
          <ac:picMkLst>
            <pc:docMk/>
            <pc:sldMk cId="3453904258" sldId="290"/>
            <ac:picMk id="4" creationId="{9D7515A4-FE20-478B-94D4-04B95137EB09}"/>
          </ac:picMkLst>
        </pc:picChg>
        <pc:picChg chg="del">
          <ac:chgData name="Juan Camilo Ortiz León" userId="273d85fc-4bc3-4dfb-9042-b9a26dcebde8" providerId="ADAL" clId="{15DF4474-68F2-48CA-978E-EBF42E61606A}" dt="2021-08-12T02:23:17.803" v="610" actId="478"/>
          <ac:picMkLst>
            <pc:docMk/>
            <pc:sldMk cId="3453904258" sldId="290"/>
            <ac:picMk id="1029" creationId="{FA63E7A9-A9CF-4CBE-B07E-37DAC294CEAF}"/>
          </ac:picMkLst>
        </pc:picChg>
      </pc:sldChg>
      <pc:sldChg chg="addSp delSp modSp add mod modClrScheme chgLayout">
        <pc:chgData name="Juan Camilo Ortiz León" userId="273d85fc-4bc3-4dfb-9042-b9a26dcebde8" providerId="ADAL" clId="{15DF4474-68F2-48CA-978E-EBF42E61606A}" dt="2021-08-12T02:39:22.518" v="1354" actId="1076"/>
        <pc:sldMkLst>
          <pc:docMk/>
          <pc:sldMk cId="453363425" sldId="291"/>
        </pc:sldMkLst>
        <pc:spChg chg="add del mod ord">
          <ac:chgData name="Juan Camilo Ortiz León" userId="273d85fc-4bc3-4dfb-9042-b9a26dcebde8" providerId="ADAL" clId="{15DF4474-68F2-48CA-978E-EBF42E61606A}" dt="2021-08-12T02:27:39.410" v="775" actId="700"/>
          <ac:spMkLst>
            <pc:docMk/>
            <pc:sldMk cId="453363425" sldId="291"/>
            <ac:spMk id="4" creationId="{833F70EE-D553-444A-A415-FE9A6C1C180F}"/>
          </ac:spMkLst>
        </pc:spChg>
        <pc:spChg chg="mod">
          <ac:chgData name="Juan Camilo Ortiz León" userId="273d85fc-4bc3-4dfb-9042-b9a26dcebde8" providerId="ADAL" clId="{15DF4474-68F2-48CA-978E-EBF42E61606A}" dt="2021-08-12T02:28:03.039" v="781" actId="1076"/>
          <ac:spMkLst>
            <pc:docMk/>
            <pc:sldMk cId="453363425" sldId="291"/>
            <ac:spMk id="5" creationId="{1F0629E3-9B36-4105-8CC7-E5ECD9B60DD4}"/>
          </ac:spMkLst>
        </pc:spChg>
        <pc:spChg chg="add del mod ord">
          <ac:chgData name="Juan Camilo Ortiz León" userId="273d85fc-4bc3-4dfb-9042-b9a26dcebde8" providerId="ADAL" clId="{15DF4474-68F2-48CA-978E-EBF42E61606A}" dt="2021-08-12T02:27:39.410" v="775" actId="700"/>
          <ac:spMkLst>
            <pc:docMk/>
            <pc:sldMk cId="453363425" sldId="291"/>
            <ac:spMk id="6" creationId="{B816881C-77EB-49CA-8A1F-D2817DC4D2FD}"/>
          </ac:spMkLst>
        </pc:spChg>
        <pc:spChg chg="add del mod ord">
          <ac:chgData name="Juan Camilo Ortiz León" userId="273d85fc-4bc3-4dfb-9042-b9a26dcebde8" providerId="ADAL" clId="{15DF4474-68F2-48CA-978E-EBF42E61606A}" dt="2021-08-12T02:27:39.410" v="775" actId="700"/>
          <ac:spMkLst>
            <pc:docMk/>
            <pc:sldMk cId="453363425" sldId="291"/>
            <ac:spMk id="8" creationId="{CF4B6EB2-B7D1-4F84-9594-CC329A8A82DC}"/>
          </ac:spMkLst>
        </pc:spChg>
        <pc:spChg chg="add del mod ord">
          <ac:chgData name="Juan Camilo Ortiz León" userId="273d85fc-4bc3-4dfb-9042-b9a26dcebde8" providerId="ADAL" clId="{15DF4474-68F2-48CA-978E-EBF42E61606A}" dt="2021-08-12T02:27:46.357" v="776" actId="700"/>
          <ac:spMkLst>
            <pc:docMk/>
            <pc:sldMk cId="453363425" sldId="291"/>
            <ac:spMk id="9" creationId="{D1FDCADE-4781-4605-A7DB-DBCB42C55BAB}"/>
          </ac:spMkLst>
        </pc:spChg>
        <pc:spChg chg="del">
          <ac:chgData name="Juan Camilo Ortiz León" userId="273d85fc-4bc3-4dfb-9042-b9a26dcebde8" providerId="ADAL" clId="{15DF4474-68F2-48CA-978E-EBF42E61606A}" dt="2021-08-12T02:27:08.400" v="768" actId="478"/>
          <ac:spMkLst>
            <pc:docMk/>
            <pc:sldMk cId="453363425" sldId="291"/>
            <ac:spMk id="11" creationId="{E9069D1C-4709-4C57-961C-445AC258E023}"/>
          </ac:spMkLst>
        </pc:spChg>
        <pc:spChg chg="del">
          <ac:chgData name="Juan Camilo Ortiz León" userId="273d85fc-4bc3-4dfb-9042-b9a26dcebde8" providerId="ADAL" clId="{15DF4474-68F2-48CA-978E-EBF42E61606A}" dt="2021-08-12T02:27:12.052" v="769" actId="478"/>
          <ac:spMkLst>
            <pc:docMk/>
            <pc:sldMk cId="453363425" sldId="291"/>
            <ac:spMk id="16" creationId="{6CCE4561-5798-4659-BCD1-F93EA8448B69}"/>
          </ac:spMkLst>
        </pc:spChg>
        <pc:spChg chg="del">
          <ac:chgData name="Juan Camilo Ortiz León" userId="273d85fc-4bc3-4dfb-9042-b9a26dcebde8" providerId="ADAL" clId="{15DF4474-68F2-48CA-978E-EBF42E61606A}" dt="2021-08-12T02:27:12.052" v="769" actId="478"/>
          <ac:spMkLst>
            <pc:docMk/>
            <pc:sldMk cId="453363425" sldId="291"/>
            <ac:spMk id="17" creationId="{02C5CA45-98A1-486F-8F78-EC8F4100D018}"/>
          </ac:spMkLst>
        </pc:spChg>
        <pc:spChg chg="del">
          <ac:chgData name="Juan Camilo Ortiz León" userId="273d85fc-4bc3-4dfb-9042-b9a26dcebde8" providerId="ADAL" clId="{15DF4474-68F2-48CA-978E-EBF42E61606A}" dt="2021-08-12T02:27:12.052" v="769" actId="478"/>
          <ac:spMkLst>
            <pc:docMk/>
            <pc:sldMk cId="453363425" sldId="291"/>
            <ac:spMk id="18" creationId="{E3D003C8-6B9B-499C-A5D9-DA174FF83C73}"/>
          </ac:spMkLst>
        </pc:spChg>
        <pc:spChg chg="del">
          <ac:chgData name="Juan Camilo Ortiz León" userId="273d85fc-4bc3-4dfb-9042-b9a26dcebde8" providerId="ADAL" clId="{15DF4474-68F2-48CA-978E-EBF42E61606A}" dt="2021-08-12T02:27:12.052" v="769" actId="478"/>
          <ac:spMkLst>
            <pc:docMk/>
            <pc:sldMk cId="453363425" sldId="291"/>
            <ac:spMk id="19" creationId="{62A77EAC-0CC7-4AA8-9807-E479E26FDF67}"/>
          </ac:spMkLst>
        </pc:spChg>
        <pc:spChg chg="del">
          <ac:chgData name="Juan Camilo Ortiz León" userId="273d85fc-4bc3-4dfb-9042-b9a26dcebde8" providerId="ADAL" clId="{15DF4474-68F2-48CA-978E-EBF42E61606A}" dt="2021-08-12T02:27:12.052" v="769" actId="478"/>
          <ac:spMkLst>
            <pc:docMk/>
            <pc:sldMk cId="453363425" sldId="291"/>
            <ac:spMk id="20" creationId="{DAB86E58-4FC7-4E96-A7B9-8684475E0D9B}"/>
          </ac:spMkLst>
        </pc:spChg>
        <pc:spChg chg="del">
          <ac:chgData name="Juan Camilo Ortiz León" userId="273d85fc-4bc3-4dfb-9042-b9a26dcebde8" providerId="ADAL" clId="{15DF4474-68F2-48CA-978E-EBF42E61606A}" dt="2021-08-12T02:27:12.052" v="769" actId="478"/>
          <ac:spMkLst>
            <pc:docMk/>
            <pc:sldMk cId="453363425" sldId="291"/>
            <ac:spMk id="21" creationId="{D057DBF3-E86E-49B4-A824-0FCCFE109580}"/>
          </ac:spMkLst>
        </pc:spChg>
        <pc:spChg chg="del">
          <ac:chgData name="Juan Camilo Ortiz León" userId="273d85fc-4bc3-4dfb-9042-b9a26dcebde8" providerId="ADAL" clId="{15DF4474-68F2-48CA-978E-EBF42E61606A}" dt="2021-08-12T02:27:12.052" v="769" actId="478"/>
          <ac:spMkLst>
            <pc:docMk/>
            <pc:sldMk cId="453363425" sldId="291"/>
            <ac:spMk id="22" creationId="{2E6B9A8E-8B54-4331-9968-CA4024F3A534}"/>
          </ac:spMkLst>
        </pc:spChg>
        <pc:spChg chg="del">
          <ac:chgData name="Juan Camilo Ortiz León" userId="273d85fc-4bc3-4dfb-9042-b9a26dcebde8" providerId="ADAL" clId="{15DF4474-68F2-48CA-978E-EBF42E61606A}" dt="2021-08-12T02:27:12.052" v="769" actId="478"/>
          <ac:spMkLst>
            <pc:docMk/>
            <pc:sldMk cId="453363425" sldId="291"/>
            <ac:spMk id="23" creationId="{D7BA4168-3005-46C2-9305-5F3E4784179C}"/>
          </ac:spMkLst>
        </pc:spChg>
        <pc:spChg chg="del">
          <ac:chgData name="Juan Camilo Ortiz León" userId="273d85fc-4bc3-4dfb-9042-b9a26dcebde8" providerId="ADAL" clId="{15DF4474-68F2-48CA-978E-EBF42E61606A}" dt="2021-08-12T02:27:12.052" v="769" actId="478"/>
          <ac:spMkLst>
            <pc:docMk/>
            <pc:sldMk cId="453363425" sldId="291"/>
            <ac:spMk id="24" creationId="{62508C29-8FAB-4C41-9959-188AAF757591}"/>
          </ac:spMkLst>
        </pc:spChg>
        <pc:spChg chg="add del mod ord">
          <ac:chgData name="Juan Camilo Ortiz León" userId="273d85fc-4bc3-4dfb-9042-b9a26dcebde8" providerId="ADAL" clId="{15DF4474-68F2-48CA-978E-EBF42E61606A}" dt="2021-08-12T02:27:46.357" v="776" actId="700"/>
          <ac:spMkLst>
            <pc:docMk/>
            <pc:sldMk cId="453363425" sldId="291"/>
            <ac:spMk id="25" creationId="{7D75B243-8EE8-4A81-AEE6-88629730AC09}"/>
          </ac:spMkLst>
        </pc:spChg>
        <pc:spChg chg="del">
          <ac:chgData name="Juan Camilo Ortiz León" userId="273d85fc-4bc3-4dfb-9042-b9a26dcebde8" providerId="ADAL" clId="{15DF4474-68F2-48CA-978E-EBF42E61606A}" dt="2021-08-12T02:27:12.052" v="769" actId="478"/>
          <ac:spMkLst>
            <pc:docMk/>
            <pc:sldMk cId="453363425" sldId="291"/>
            <ac:spMk id="26" creationId="{BE5ED0F2-B7D6-4E8F-B732-E0D385F725CB}"/>
          </ac:spMkLst>
        </pc:spChg>
        <pc:spChg chg="del">
          <ac:chgData name="Juan Camilo Ortiz León" userId="273d85fc-4bc3-4dfb-9042-b9a26dcebde8" providerId="ADAL" clId="{15DF4474-68F2-48CA-978E-EBF42E61606A}" dt="2021-08-12T02:27:12.052" v="769" actId="478"/>
          <ac:spMkLst>
            <pc:docMk/>
            <pc:sldMk cId="453363425" sldId="291"/>
            <ac:spMk id="27" creationId="{F8CCA239-1B8D-495D-812E-3F0C9E402614}"/>
          </ac:spMkLst>
        </pc:spChg>
        <pc:picChg chg="add mod">
          <ac:chgData name="Juan Camilo Ortiz León" userId="273d85fc-4bc3-4dfb-9042-b9a26dcebde8" providerId="ADAL" clId="{15DF4474-68F2-48CA-978E-EBF42E61606A}" dt="2021-08-12T02:39:22.518" v="1354" actId="1076"/>
          <ac:picMkLst>
            <pc:docMk/>
            <pc:sldMk cId="453363425" sldId="291"/>
            <ac:picMk id="3" creationId="{1CD6AF1F-AF22-4950-8050-F72DF626367A}"/>
          </ac:picMkLst>
        </pc:picChg>
        <pc:picChg chg="del">
          <ac:chgData name="Juan Camilo Ortiz León" userId="273d85fc-4bc3-4dfb-9042-b9a26dcebde8" providerId="ADAL" clId="{15DF4474-68F2-48CA-978E-EBF42E61606A}" dt="2021-08-12T02:27:12.052" v="769" actId="478"/>
          <ac:picMkLst>
            <pc:docMk/>
            <pc:sldMk cId="453363425" sldId="291"/>
            <ac:picMk id="7" creationId="{9AF9CF90-F88B-429C-99CC-6A0D6994A6A3}"/>
          </ac:picMkLst>
        </pc:picChg>
        <pc:picChg chg="del">
          <ac:chgData name="Juan Camilo Ortiz León" userId="273d85fc-4bc3-4dfb-9042-b9a26dcebde8" providerId="ADAL" clId="{15DF4474-68F2-48CA-978E-EBF42E61606A}" dt="2021-08-12T02:27:12.052" v="769" actId="478"/>
          <ac:picMkLst>
            <pc:docMk/>
            <pc:sldMk cId="453363425" sldId="291"/>
            <ac:picMk id="10" creationId="{78CD1170-398D-42A9-B692-5252F23AF88B}"/>
          </ac:picMkLst>
        </pc:picChg>
        <pc:picChg chg="del">
          <ac:chgData name="Juan Camilo Ortiz León" userId="273d85fc-4bc3-4dfb-9042-b9a26dcebde8" providerId="ADAL" clId="{15DF4474-68F2-48CA-978E-EBF42E61606A}" dt="2021-08-12T02:27:12.052" v="769" actId="478"/>
          <ac:picMkLst>
            <pc:docMk/>
            <pc:sldMk cId="453363425" sldId="291"/>
            <ac:picMk id="12" creationId="{8EC37455-2F45-49B7-85F5-5C7552AD2EE9}"/>
          </ac:picMkLst>
        </pc:picChg>
        <pc:picChg chg="del">
          <ac:chgData name="Juan Camilo Ortiz León" userId="273d85fc-4bc3-4dfb-9042-b9a26dcebde8" providerId="ADAL" clId="{15DF4474-68F2-48CA-978E-EBF42E61606A}" dt="2021-08-12T02:27:12.052" v="769" actId="478"/>
          <ac:picMkLst>
            <pc:docMk/>
            <pc:sldMk cId="453363425" sldId="291"/>
            <ac:picMk id="13" creationId="{ADB0A524-9497-44EA-8034-65B7A4A13FED}"/>
          </ac:picMkLst>
        </pc:picChg>
        <pc:picChg chg="del">
          <ac:chgData name="Juan Camilo Ortiz León" userId="273d85fc-4bc3-4dfb-9042-b9a26dcebde8" providerId="ADAL" clId="{15DF4474-68F2-48CA-978E-EBF42E61606A}" dt="2021-08-12T02:27:12.052" v="769" actId="478"/>
          <ac:picMkLst>
            <pc:docMk/>
            <pc:sldMk cId="453363425" sldId="291"/>
            <ac:picMk id="14" creationId="{4B465A4C-B85A-403B-9C6C-C94AD29EE96E}"/>
          </ac:picMkLst>
        </pc:picChg>
        <pc:picChg chg="del">
          <ac:chgData name="Juan Camilo Ortiz León" userId="273d85fc-4bc3-4dfb-9042-b9a26dcebde8" providerId="ADAL" clId="{15DF4474-68F2-48CA-978E-EBF42E61606A}" dt="2021-08-12T02:27:12.052" v="769" actId="478"/>
          <ac:picMkLst>
            <pc:docMk/>
            <pc:sldMk cId="453363425" sldId="291"/>
            <ac:picMk id="15" creationId="{2E32BEC1-C830-42AA-AF5F-5C4C3C2108E9}"/>
          </ac:picMkLst>
        </pc:picChg>
      </pc:sldChg>
      <pc:sldChg chg="add del">
        <pc:chgData name="Juan Camilo Ortiz León" userId="273d85fc-4bc3-4dfb-9042-b9a26dcebde8" providerId="ADAL" clId="{15DF4474-68F2-48CA-978E-EBF42E61606A}" dt="2021-08-12T02:27:15.123" v="771"/>
        <pc:sldMkLst>
          <pc:docMk/>
          <pc:sldMk cId="3348971724" sldId="292"/>
        </pc:sldMkLst>
      </pc:sldChg>
      <pc:sldChg chg="addSp delSp modSp add mod">
        <pc:chgData name="Juan Camilo Ortiz León" userId="273d85fc-4bc3-4dfb-9042-b9a26dcebde8" providerId="ADAL" clId="{15DF4474-68F2-48CA-978E-EBF42E61606A}" dt="2021-08-12T02:31:43.122" v="837" actId="1076"/>
        <pc:sldMkLst>
          <pc:docMk/>
          <pc:sldMk cId="3390639411" sldId="292"/>
        </pc:sldMkLst>
        <pc:spChg chg="mod">
          <ac:chgData name="Juan Camilo Ortiz León" userId="273d85fc-4bc3-4dfb-9042-b9a26dcebde8" providerId="ADAL" clId="{15DF4474-68F2-48CA-978E-EBF42E61606A}" dt="2021-08-12T02:30:43.932" v="829" actId="20577"/>
          <ac:spMkLst>
            <pc:docMk/>
            <pc:sldMk cId="3390639411" sldId="292"/>
            <ac:spMk id="5" creationId="{1F0629E3-9B36-4105-8CC7-E5ECD9B60DD4}"/>
          </ac:spMkLst>
        </pc:spChg>
        <pc:picChg chg="del">
          <ac:chgData name="Juan Camilo Ortiz León" userId="273d85fc-4bc3-4dfb-9042-b9a26dcebde8" providerId="ADAL" clId="{15DF4474-68F2-48CA-978E-EBF42E61606A}" dt="2021-08-12T02:30:13.526" v="783" actId="478"/>
          <ac:picMkLst>
            <pc:docMk/>
            <pc:sldMk cId="3390639411" sldId="292"/>
            <ac:picMk id="3" creationId="{1CD6AF1F-AF22-4950-8050-F72DF626367A}"/>
          </ac:picMkLst>
        </pc:picChg>
        <pc:picChg chg="add mod">
          <ac:chgData name="Juan Camilo Ortiz León" userId="273d85fc-4bc3-4dfb-9042-b9a26dcebde8" providerId="ADAL" clId="{15DF4474-68F2-48CA-978E-EBF42E61606A}" dt="2021-08-12T02:31:05.473" v="834" actId="1076"/>
          <ac:picMkLst>
            <pc:docMk/>
            <pc:sldMk cId="3390639411" sldId="292"/>
            <ac:picMk id="4" creationId="{025953DB-8AC0-4B8C-A349-82B36EAE7794}"/>
          </ac:picMkLst>
        </pc:picChg>
        <pc:picChg chg="add mod">
          <ac:chgData name="Juan Camilo Ortiz León" userId="273d85fc-4bc3-4dfb-9042-b9a26dcebde8" providerId="ADAL" clId="{15DF4474-68F2-48CA-978E-EBF42E61606A}" dt="2021-08-12T02:31:43.122" v="837" actId="1076"/>
          <ac:picMkLst>
            <pc:docMk/>
            <pc:sldMk cId="3390639411" sldId="292"/>
            <ac:picMk id="7" creationId="{457583FC-1B5C-4A0D-90C6-0AD2AB1B774D}"/>
          </ac:picMkLst>
        </pc:picChg>
      </pc:sldChg>
      <pc:sldChg chg="addSp delSp modSp add mod">
        <pc:chgData name="Juan Camilo Ortiz León" userId="273d85fc-4bc3-4dfb-9042-b9a26dcebde8" providerId="ADAL" clId="{15DF4474-68F2-48CA-978E-EBF42E61606A}" dt="2021-08-12T02:39:10.606" v="1351"/>
        <pc:sldMkLst>
          <pc:docMk/>
          <pc:sldMk cId="3242406899" sldId="293"/>
        </pc:sldMkLst>
        <pc:spChg chg="mod">
          <ac:chgData name="Juan Camilo Ortiz León" userId="273d85fc-4bc3-4dfb-9042-b9a26dcebde8" providerId="ADAL" clId="{15DF4474-68F2-48CA-978E-EBF42E61606A}" dt="2021-08-12T02:34:51.385" v="1167" actId="20577"/>
          <ac:spMkLst>
            <pc:docMk/>
            <pc:sldMk cId="3242406899" sldId="293"/>
            <ac:spMk id="3" creationId="{7697A9F7-40A7-4658-A924-D95CCF7CF0A9}"/>
          </ac:spMkLst>
        </pc:spChg>
        <pc:spChg chg="mod">
          <ac:chgData name="Juan Camilo Ortiz León" userId="273d85fc-4bc3-4dfb-9042-b9a26dcebde8" providerId="ADAL" clId="{15DF4474-68F2-48CA-978E-EBF42E61606A}" dt="2021-08-12T02:35:52.878" v="1328" actId="20577"/>
          <ac:spMkLst>
            <pc:docMk/>
            <pc:sldMk cId="3242406899" sldId="293"/>
            <ac:spMk id="4" creationId="{72B7BFF2-6133-4BB7-99EA-8FEB0F3E1FB6}"/>
          </ac:spMkLst>
        </pc:spChg>
        <pc:grpChg chg="del">
          <ac:chgData name="Juan Camilo Ortiz León" userId="273d85fc-4bc3-4dfb-9042-b9a26dcebde8" providerId="ADAL" clId="{15DF4474-68F2-48CA-978E-EBF42E61606A}" dt="2021-08-12T02:35:55.244" v="1329" actId="478"/>
          <ac:grpSpMkLst>
            <pc:docMk/>
            <pc:sldMk cId="3242406899" sldId="293"/>
            <ac:grpSpMk id="11" creationId="{DBEB2DFC-5F6D-4F21-B564-AEFBE18A25B5}"/>
          </ac:grpSpMkLst>
        </pc:grpChg>
        <pc:picChg chg="add mod">
          <ac:chgData name="Juan Camilo Ortiz León" userId="273d85fc-4bc3-4dfb-9042-b9a26dcebde8" providerId="ADAL" clId="{15DF4474-68F2-48CA-978E-EBF42E61606A}" dt="2021-08-12T02:36:18.551" v="1334" actId="1076"/>
          <ac:picMkLst>
            <pc:docMk/>
            <pc:sldMk cId="3242406899" sldId="293"/>
            <ac:picMk id="5" creationId="{DF459C5D-1C7E-4E50-8EE5-5139CCE95DA2}"/>
          </ac:picMkLst>
        </pc:picChg>
        <pc:picChg chg="del">
          <ac:chgData name="Juan Camilo Ortiz León" userId="273d85fc-4bc3-4dfb-9042-b9a26dcebde8" providerId="ADAL" clId="{15DF4474-68F2-48CA-978E-EBF42E61606A}" dt="2021-08-12T02:35:56.831" v="1330" actId="478"/>
          <ac:picMkLst>
            <pc:docMk/>
            <pc:sldMk cId="3242406899" sldId="293"/>
            <ac:picMk id="6" creationId="{C92C03F6-FADB-47B1-9DEB-2DB21187031C}"/>
          </ac:picMkLst>
        </pc:picChg>
        <pc:picChg chg="add mod">
          <ac:chgData name="Juan Camilo Ortiz León" userId="273d85fc-4bc3-4dfb-9042-b9a26dcebde8" providerId="ADAL" clId="{15DF4474-68F2-48CA-978E-EBF42E61606A}" dt="2021-08-12T02:38:44.690" v="1344" actId="1076"/>
          <ac:picMkLst>
            <pc:docMk/>
            <pc:sldMk cId="3242406899" sldId="293"/>
            <ac:picMk id="9" creationId="{D4538716-33B7-4CBF-8CA0-9C10CD6E8D80}"/>
          </ac:picMkLst>
        </pc:picChg>
        <pc:picChg chg="del mod">
          <ac:chgData name="Juan Camilo Ortiz León" userId="273d85fc-4bc3-4dfb-9042-b9a26dcebde8" providerId="ADAL" clId="{15DF4474-68F2-48CA-978E-EBF42E61606A}" dt="2021-08-12T02:35:58.527" v="1332" actId="478"/>
          <ac:picMkLst>
            <pc:docMk/>
            <pc:sldMk cId="3242406899" sldId="293"/>
            <ac:picMk id="13" creationId="{0F297A43-6BE8-4C02-A3C9-52F0F2401C1C}"/>
          </ac:picMkLst>
        </pc:picChg>
        <pc:picChg chg="add mod">
          <ac:chgData name="Juan Camilo Ortiz León" userId="273d85fc-4bc3-4dfb-9042-b9a26dcebde8" providerId="ADAL" clId="{15DF4474-68F2-48CA-978E-EBF42E61606A}" dt="2021-08-12T02:39:10.606" v="1351"/>
          <ac:picMkLst>
            <pc:docMk/>
            <pc:sldMk cId="3242406899" sldId="293"/>
            <ac:picMk id="14" creationId="{58546D15-1591-4BD4-AF71-65DA6F8B6E75}"/>
          </ac:picMkLst>
        </pc:picChg>
      </pc:sldChg>
      <pc:sldChg chg="delSp modSp add mod modAnim">
        <pc:chgData name="Juan Camilo Ortiz León" userId="273d85fc-4bc3-4dfb-9042-b9a26dcebde8" providerId="ADAL" clId="{15DF4474-68F2-48CA-978E-EBF42E61606A}" dt="2021-08-13T01:04:04.749" v="1575"/>
        <pc:sldMkLst>
          <pc:docMk/>
          <pc:sldMk cId="2957094679" sldId="294"/>
        </pc:sldMkLst>
        <pc:spChg chg="mod">
          <ac:chgData name="Juan Camilo Ortiz León" userId="273d85fc-4bc3-4dfb-9042-b9a26dcebde8" providerId="ADAL" clId="{15DF4474-68F2-48CA-978E-EBF42E61606A}" dt="2021-08-13T00:46:14.781" v="1381" actId="20577"/>
          <ac:spMkLst>
            <pc:docMk/>
            <pc:sldMk cId="2957094679" sldId="294"/>
            <ac:spMk id="2" creationId="{2E2B72F8-CB56-4D5E-9A36-2C69998820BF}"/>
          </ac:spMkLst>
        </pc:spChg>
        <pc:spChg chg="mod">
          <ac:chgData name="Juan Camilo Ortiz León" userId="273d85fc-4bc3-4dfb-9042-b9a26dcebde8" providerId="ADAL" clId="{15DF4474-68F2-48CA-978E-EBF42E61606A}" dt="2021-08-13T00:44:48.750" v="1360" actId="14100"/>
          <ac:spMkLst>
            <pc:docMk/>
            <pc:sldMk cId="2957094679" sldId="294"/>
            <ac:spMk id="3" creationId="{D8C7C634-9FA4-4CCA-9436-B85470BB7504}"/>
          </ac:spMkLst>
        </pc:spChg>
        <pc:spChg chg="del">
          <ac:chgData name="Juan Camilo Ortiz León" userId="273d85fc-4bc3-4dfb-9042-b9a26dcebde8" providerId="ADAL" clId="{15DF4474-68F2-48CA-978E-EBF42E61606A}" dt="2021-08-13T00:44:30.508" v="1356" actId="478"/>
          <ac:spMkLst>
            <pc:docMk/>
            <pc:sldMk cId="2957094679" sldId="294"/>
            <ac:spMk id="4" creationId="{3D96D10F-2EA4-449E-B893-405D063942E2}"/>
          </ac:spMkLst>
        </pc:spChg>
        <pc:spChg chg="del">
          <ac:chgData name="Juan Camilo Ortiz León" userId="273d85fc-4bc3-4dfb-9042-b9a26dcebde8" providerId="ADAL" clId="{15DF4474-68F2-48CA-978E-EBF42E61606A}" dt="2021-08-13T00:46:26.248" v="1382" actId="478"/>
          <ac:spMkLst>
            <pc:docMk/>
            <pc:sldMk cId="2957094679" sldId="294"/>
            <ac:spMk id="6" creationId="{84EB2E7A-CE1D-429F-8DED-9818291A5390}"/>
          </ac:spMkLst>
        </pc:spChg>
        <pc:spChg chg="mod">
          <ac:chgData name="Juan Camilo Ortiz León" userId="273d85fc-4bc3-4dfb-9042-b9a26dcebde8" providerId="ADAL" clId="{15DF4474-68F2-48CA-978E-EBF42E61606A}" dt="2021-08-13T00:45:27.402" v="1364" actId="1076"/>
          <ac:spMkLst>
            <pc:docMk/>
            <pc:sldMk cId="2957094679" sldId="294"/>
            <ac:spMk id="7" creationId="{9BABDC37-DE7B-427F-966E-7F80A2D09E7E}"/>
          </ac:spMkLst>
        </pc:spChg>
      </pc:sldChg>
      <pc:sldMasterChg chg="modSldLayout">
        <pc:chgData name="Juan Camilo Ortiz León" userId="273d85fc-4bc3-4dfb-9042-b9a26dcebde8" providerId="ADAL" clId="{15DF4474-68F2-48CA-978E-EBF42E61606A}" dt="2021-08-10T00:38:04.068" v="3"/>
        <pc:sldMasterMkLst>
          <pc:docMk/>
          <pc:sldMasterMk cId="3993250592" sldId="2147483660"/>
        </pc:sldMasterMkLst>
        <pc:sldLayoutChg chg="delSp">
          <pc:chgData name="Juan Camilo Ortiz León" userId="273d85fc-4bc3-4dfb-9042-b9a26dcebde8" providerId="ADAL" clId="{15DF4474-68F2-48CA-978E-EBF42E61606A}" dt="2021-08-10T00:38:04.068" v="3"/>
          <pc:sldLayoutMkLst>
            <pc:docMk/>
            <pc:sldMasterMk cId="3993250592" sldId="2147483660"/>
            <pc:sldLayoutMk cId="813239485" sldId="2147483679"/>
          </pc:sldLayoutMkLst>
          <pc:grpChg chg="del">
            <ac:chgData name="Juan Camilo Ortiz León" userId="273d85fc-4bc3-4dfb-9042-b9a26dcebde8" providerId="ADAL" clId="{15DF4474-68F2-48CA-978E-EBF42E61606A}" dt="2021-08-10T00:38:04.068" v="3"/>
            <ac:grpSpMkLst>
              <pc:docMk/>
              <pc:sldMasterMk cId="3993250592" sldId="2147483660"/>
              <pc:sldLayoutMk cId="813239485" sldId="2147483679"/>
              <ac:grpSpMk id="9" creationId="{00000000-0000-0000-0000-000000000000}"/>
            </ac:grpSpMkLst>
          </pc:grpChg>
          <pc:grpChg chg="del">
            <ac:chgData name="Juan Camilo Ortiz León" userId="273d85fc-4bc3-4dfb-9042-b9a26dcebde8" providerId="ADAL" clId="{15DF4474-68F2-48CA-978E-EBF42E61606A}" dt="2021-08-10T00:38:04.068" v="3"/>
            <ac:grpSpMkLst>
              <pc:docMk/>
              <pc:sldMasterMk cId="3993250592" sldId="2147483660"/>
              <pc:sldLayoutMk cId="813239485" sldId="2147483679"/>
              <ac:grpSpMk id="89" creationId="{00000000-0000-0000-0000-000000000000}"/>
            </ac:grpSpMkLst>
          </pc:grpChg>
        </pc:sldLayoutChg>
        <pc:sldLayoutChg chg="delSp">
          <pc:chgData name="Juan Camilo Ortiz León" userId="273d85fc-4bc3-4dfb-9042-b9a26dcebde8" providerId="ADAL" clId="{15DF4474-68F2-48CA-978E-EBF42E61606A}" dt="2021-08-10T00:38:04.068" v="3"/>
          <pc:sldLayoutMkLst>
            <pc:docMk/>
            <pc:sldMasterMk cId="3993250592" sldId="2147483660"/>
            <pc:sldLayoutMk cId="1744492236" sldId="2147483680"/>
          </pc:sldLayoutMkLst>
          <pc:grpChg chg="del">
            <ac:chgData name="Juan Camilo Ortiz León" userId="273d85fc-4bc3-4dfb-9042-b9a26dcebde8" providerId="ADAL" clId="{15DF4474-68F2-48CA-978E-EBF42E61606A}" dt="2021-08-10T00:38:04.068" v="3"/>
            <ac:grpSpMkLst>
              <pc:docMk/>
              <pc:sldMasterMk cId="3993250592" sldId="2147483660"/>
              <pc:sldLayoutMk cId="1744492236" sldId="2147483680"/>
              <ac:grpSpMk id="37" creationId="{00000000-0000-0000-0000-000000000000}"/>
            </ac:grpSpMkLst>
          </pc:grpChg>
          <pc:grpChg chg="del">
            <ac:chgData name="Juan Camilo Ortiz León" userId="273d85fc-4bc3-4dfb-9042-b9a26dcebde8" providerId="ADAL" clId="{15DF4474-68F2-48CA-978E-EBF42E61606A}" dt="2021-08-10T00:38:04.068" v="3"/>
            <ac:grpSpMkLst>
              <pc:docMk/>
              <pc:sldMasterMk cId="3993250592" sldId="2147483660"/>
              <pc:sldLayoutMk cId="1744492236" sldId="2147483680"/>
              <ac:grpSpMk id="59" creationId="{00000000-0000-0000-0000-000000000000}"/>
            </ac:grpSpMkLst>
          </pc:grpChg>
        </pc:sldLayoutChg>
        <pc:sldLayoutChg chg="delSp">
          <pc:chgData name="Juan Camilo Ortiz León" userId="273d85fc-4bc3-4dfb-9042-b9a26dcebde8" providerId="ADAL" clId="{15DF4474-68F2-48CA-978E-EBF42E61606A}" dt="2021-08-10T00:38:04.068" v="3"/>
          <pc:sldLayoutMkLst>
            <pc:docMk/>
            <pc:sldMasterMk cId="3993250592" sldId="2147483660"/>
            <pc:sldLayoutMk cId="3523894009" sldId="2147483681"/>
          </pc:sldLayoutMkLst>
          <pc:grpChg chg="del">
            <ac:chgData name="Juan Camilo Ortiz León" userId="273d85fc-4bc3-4dfb-9042-b9a26dcebde8" providerId="ADAL" clId="{15DF4474-68F2-48CA-978E-EBF42E61606A}" dt="2021-08-10T00:38:04.068" v="3"/>
            <ac:grpSpMkLst>
              <pc:docMk/>
              <pc:sldMasterMk cId="3993250592" sldId="2147483660"/>
              <pc:sldLayoutMk cId="3523894009" sldId="2147483681"/>
              <ac:grpSpMk id="27" creationId="{00000000-0000-0000-0000-000000000000}"/>
            </ac:grpSpMkLst>
          </pc:grpChg>
          <pc:grpChg chg="del">
            <ac:chgData name="Juan Camilo Ortiz León" userId="273d85fc-4bc3-4dfb-9042-b9a26dcebde8" providerId="ADAL" clId="{15DF4474-68F2-48CA-978E-EBF42E61606A}" dt="2021-08-10T00:38:04.068" v="3"/>
            <ac:grpSpMkLst>
              <pc:docMk/>
              <pc:sldMasterMk cId="3993250592" sldId="2147483660"/>
              <pc:sldLayoutMk cId="3523894009" sldId="2147483681"/>
              <ac:grpSpMk id="80" creationId="{00000000-0000-0000-0000-000000000000}"/>
            </ac:grpSpMkLst>
          </pc:grpChg>
        </pc:sldLayoutChg>
      </pc:sldMasterChg>
      <pc:sldMasterChg chg="modTransition modSldLayout">
        <pc:chgData name="Juan Camilo Ortiz León" userId="273d85fc-4bc3-4dfb-9042-b9a26dcebde8" providerId="ADAL" clId="{15DF4474-68F2-48CA-978E-EBF42E61606A}" dt="2021-08-10T00:43:21.772" v="39"/>
        <pc:sldMasterMkLst>
          <pc:docMk/>
          <pc:sldMasterMk cId="1899521631" sldId="2147483682"/>
        </pc:sldMasterMkLst>
        <pc:sldLayoutChg chg="addSp delSp">
          <pc:chgData name="Juan Camilo Ortiz León" userId="273d85fc-4bc3-4dfb-9042-b9a26dcebde8" providerId="ADAL" clId="{15DF4474-68F2-48CA-978E-EBF42E61606A}" dt="2021-08-10T00:43:21.772" v="39"/>
          <pc:sldLayoutMkLst>
            <pc:docMk/>
            <pc:sldMasterMk cId="1899521631" sldId="2147483682"/>
            <pc:sldLayoutMk cId="3818702235" sldId="2147483694"/>
          </pc:sldLayoutMkLst>
          <pc:spChg chg="add del">
            <ac:chgData name="Juan Camilo Ortiz León" userId="273d85fc-4bc3-4dfb-9042-b9a26dcebde8" providerId="ADAL" clId="{15DF4474-68F2-48CA-978E-EBF42E61606A}" dt="2021-08-10T00:43:21.772" v="39"/>
            <ac:spMkLst>
              <pc:docMk/>
              <pc:sldMasterMk cId="1899521631" sldId="2147483682"/>
              <pc:sldLayoutMk cId="3818702235" sldId="2147483694"/>
              <ac:spMk id="10" creationId="{00000000-0000-0000-0000-000000000000}"/>
            </ac:spMkLst>
          </pc:spChg>
          <pc:spChg chg="add del">
            <ac:chgData name="Juan Camilo Ortiz León" userId="273d85fc-4bc3-4dfb-9042-b9a26dcebde8" providerId="ADAL" clId="{15DF4474-68F2-48CA-978E-EBF42E61606A}" dt="2021-08-10T00:43:21.772" v="39"/>
            <ac:spMkLst>
              <pc:docMk/>
              <pc:sldMasterMk cId="1899521631" sldId="2147483682"/>
              <pc:sldLayoutMk cId="3818702235" sldId="2147483694"/>
              <ac:spMk id="11" creationId="{00000000-0000-0000-0000-000000000000}"/>
            </ac:spMkLst>
          </pc:spChg>
          <pc:spChg chg="add del">
            <ac:chgData name="Juan Camilo Ortiz León" userId="273d85fc-4bc3-4dfb-9042-b9a26dcebde8" providerId="ADAL" clId="{15DF4474-68F2-48CA-978E-EBF42E61606A}" dt="2021-08-10T00:43:21.772" v="39"/>
            <ac:spMkLst>
              <pc:docMk/>
              <pc:sldMasterMk cId="1899521631" sldId="2147483682"/>
              <pc:sldLayoutMk cId="3818702235" sldId="2147483694"/>
              <ac:spMk id="23" creationId="{00000000-0000-0000-0000-000000000000}"/>
            </ac:spMkLst>
          </pc:spChg>
          <pc:spChg chg="add del">
            <ac:chgData name="Juan Camilo Ortiz León" userId="273d85fc-4bc3-4dfb-9042-b9a26dcebde8" providerId="ADAL" clId="{15DF4474-68F2-48CA-978E-EBF42E61606A}" dt="2021-08-10T00:43:21.772" v="39"/>
            <ac:spMkLst>
              <pc:docMk/>
              <pc:sldMasterMk cId="1899521631" sldId="2147483682"/>
              <pc:sldLayoutMk cId="3818702235" sldId="2147483694"/>
              <ac:spMk id="32" creationId="{00000000-0000-0000-0000-000000000000}"/>
            </ac:spMkLst>
          </pc:spChg>
          <pc:spChg chg="add del">
            <ac:chgData name="Juan Camilo Ortiz León" userId="273d85fc-4bc3-4dfb-9042-b9a26dcebde8" providerId="ADAL" clId="{15DF4474-68F2-48CA-978E-EBF42E61606A}" dt="2021-08-10T00:43:21.772" v="39"/>
            <ac:spMkLst>
              <pc:docMk/>
              <pc:sldMasterMk cId="1899521631" sldId="2147483682"/>
              <pc:sldLayoutMk cId="3818702235" sldId="2147483694"/>
              <ac:spMk id="35" creationId="{00000000-0000-0000-0000-000000000000}"/>
            </ac:spMkLst>
          </pc:spChg>
          <pc:picChg chg="add del">
            <ac:chgData name="Juan Camilo Ortiz León" userId="273d85fc-4bc3-4dfb-9042-b9a26dcebde8" providerId="ADAL" clId="{15DF4474-68F2-48CA-978E-EBF42E61606A}" dt="2021-08-10T00:43:21.772" v="39"/>
            <ac:picMkLst>
              <pc:docMk/>
              <pc:sldMasterMk cId="1899521631" sldId="2147483682"/>
              <pc:sldLayoutMk cId="3818702235" sldId="2147483694"/>
              <ac:picMk id="34" creationId="{00000000-0000-0000-0000-000000000000}"/>
            </ac:picMkLst>
          </pc:pic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13" creationId="{00000000-0000-0000-0000-000000000000}"/>
            </ac:cxnSpMkLst>
          </pc:cxn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16" creationId="{00000000-0000-0000-0000-000000000000}"/>
            </ac:cxnSpMkLst>
          </pc:cxn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25" creationId="{00000000-0000-0000-0000-000000000000}"/>
            </ac:cxnSpMkLst>
          </pc:cxn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26" creationId="{00000000-0000-0000-0000-000000000000}"/>
            </ac:cxnSpMkLst>
          </pc:cxn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27" creationId="{00000000-0000-0000-0000-000000000000}"/>
            </ac:cxnSpMkLst>
          </pc:cxn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28" creationId="{00000000-0000-0000-0000-000000000000}"/>
            </ac:cxnSpMkLst>
          </pc:cxnChg>
          <pc:cxnChg chg="add del">
            <ac:chgData name="Juan Camilo Ortiz León" userId="273d85fc-4bc3-4dfb-9042-b9a26dcebde8" providerId="ADAL" clId="{15DF4474-68F2-48CA-978E-EBF42E61606A}" dt="2021-08-10T00:43:21.772" v="39"/>
            <ac:cxnSpMkLst>
              <pc:docMk/>
              <pc:sldMasterMk cId="1899521631" sldId="2147483682"/>
              <pc:sldLayoutMk cId="3818702235" sldId="2147483694"/>
              <ac:cxnSpMk id="41" creationId="{00000000-0000-0000-0000-000000000000}"/>
            </ac:cxnSpMkLst>
          </pc:cxnChg>
        </pc:sldLayoutChg>
      </pc:sldMasterChg>
    </pc:docChg>
  </pc:docChgLst>
  <pc:docChgLst>
    <pc:chgData name="Andrés Felipe Vargas Monroy" userId="S::andres.vargasm@javeriana.edu.co::abab0b66-c7ae-417a-9f0f-6f1530527033" providerId="AD" clId="Web-{8AA6D56C-FB4F-46C4-B333-83E6063969BD}"/>
    <pc:docChg chg="addSld modSld">
      <pc:chgData name="Andrés Felipe Vargas Monroy" userId="S::andres.vargasm@javeriana.edu.co::abab0b66-c7ae-417a-9f0f-6f1530527033" providerId="AD" clId="Web-{8AA6D56C-FB4F-46C4-B333-83E6063969BD}" dt="2021-08-10T01:00:26.941" v="28"/>
      <pc:docMkLst>
        <pc:docMk/>
      </pc:docMkLst>
      <pc:sldChg chg="modSp">
        <pc:chgData name="Andrés Felipe Vargas Monroy" userId="S::andres.vargasm@javeriana.edu.co::abab0b66-c7ae-417a-9f0f-6f1530527033" providerId="AD" clId="Web-{8AA6D56C-FB4F-46C4-B333-83E6063969BD}" dt="2021-08-10T00:58:24.046" v="2" actId="20577"/>
        <pc:sldMkLst>
          <pc:docMk/>
          <pc:sldMk cId="2565371025" sldId="259"/>
        </pc:sldMkLst>
        <pc:spChg chg="mod">
          <ac:chgData name="Andrés Felipe Vargas Monroy" userId="S::andres.vargasm@javeriana.edu.co::abab0b66-c7ae-417a-9f0f-6f1530527033" providerId="AD" clId="Web-{8AA6D56C-FB4F-46C4-B333-83E6063969BD}" dt="2021-08-10T00:58:24.046" v="2" actId="20577"/>
          <ac:spMkLst>
            <pc:docMk/>
            <pc:sldMk cId="2565371025" sldId="259"/>
            <ac:spMk id="3" creationId="{697A862F-5F06-4A65-9DE8-2CAD9C15DF7C}"/>
          </ac:spMkLst>
        </pc:spChg>
      </pc:sldChg>
      <pc:sldChg chg="addSp">
        <pc:chgData name="Andrés Felipe Vargas Monroy" userId="S::andres.vargasm@javeriana.edu.co::abab0b66-c7ae-417a-9f0f-6f1530527033" providerId="AD" clId="Web-{8AA6D56C-FB4F-46C4-B333-83E6063969BD}" dt="2021-08-10T01:00:26.941" v="28"/>
        <pc:sldMkLst>
          <pc:docMk/>
          <pc:sldMk cId="3312779633" sldId="264"/>
        </pc:sldMkLst>
        <pc:spChg chg="add">
          <ac:chgData name="Andrés Felipe Vargas Monroy" userId="S::andres.vargasm@javeriana.edu.co::abab0b66-c7ae-417a-9f0f-6f1530527033" providerId="AD" clId="Web-{8AA6D56C-FB4F-46C4-B333-83E6063969BD}" dt="2021-08-10T01:00:26.941" v="28"/>
          <ac:spMkLst>
            <pc:docMk/>
            <pc:sldMk cId="3312779633" sldId="264"/>
            <ac:spMk id="3" creationId="{95883087-271E-4AF8-849A-3C9013DFD555}"/>
          </ac:spMkLst>
        </pc:spChg>
      </pc:sldChg>
      <pc:sldChg chg="addSp">
        <pc:chgData name="Andrés Felipe Vargas Monroy" userId="S::andres.vargasm@javeriana.edu.co::abab0b66-c7ae-417a-9f0f-6f1530527033" providerId="AD" clId="Web-{8AA6D56C-FB4F-46C4-B333-83E6063969BD}" dt="2021-08-10T01:00:13.941" v="27"/>
        <pc:sldMkLst>
          <pc:docMk/>
          <pc:sldMk cId="4262296298" sldId="266"/>
        </pc:sldMkLst>
        <pc:spChg chg="add">
          <ac:chgData name="Andrés Felipe Vargas Monroy" userId="S::andres.vargasm@javeriana.edu.co::abab0b66-c7ae-417a-9f0f-6f1530527033" providerId="AD" clId="Web-{8AA6D56C-FB4F-46C4-B333-83E6063969BD}" dt="2021-08-10T01:00:13.941" v="27"/>
          <ac:spMkLst>
            <pc:docMk/>
            <pc:sldMk cId="4262296298" sldId="266"/>
            <ac:spMk id="3" creationId="{5CE03F97-EF30-4F68-9149-461A067B5510}"/>
          </ac:spMkLst>
        </pc:spChg>
      </pc:sldChg>
      <pc:sldChg chg="addSp modSp new">
        <pc:chgData name="Andrés Felipe Vargas Monroy" userId="S::andres.vargasm@javeriana.edu.co::abab0b66-c7ae-417a-9f0f-6f1530527033" providerId="AD" clId="Web-{8AA6D56C-FB4F-46C4-B333-83E6063969BD}" dt="2021-08-10T00:59:39.580" v="26" actId="20577"/>
        <pc:sldMkLst>
          <pc:docMk/>
          <pc:sldMk cId="3200753984" sldId="273"/>
        </pc:sldMkLst>
        <pc:spChg chg="mod">
          <ac:chgData name="Andrés Felipe Vargas Monroy" userId="S::andres.vargasm@javeriana.edu.co::abab0b66-c7ae-417a-9f0f-6f1530527033" providerId="AD" clId="Web-{8AA6D56C-FB4F-46C4-B333-83E6063969BD}" dt="2021-08-10T00:58:42.172" v="10" actId="20577"/>
          <ac:spMkLst>
            <pc:docMk/>
            <pc:sldMk cId="3200753984" sldId="273"/>
            <ac:spMk id="2" creationId="{5DFFE914-137D-4E93-98FA-DB94C050DCEE}"/>
          </ac:spMkLst>
        </pc:spChg>
        <pc:spChg chg="add">
          <ac:chgData name="Andrés Felipe Vargas Monroy" userId="S::andres.vargasm@javeriana.edu.co::abab0b66-c7ae-417a-9f0f-6f1530527033" providerId="AD" clId="Web-{8AA6D56C-FB4F-46C4-B333-83E6063969BD}" dt="2021-08-10T00:58:30.781" v="4"/>
          <ac:spMkLst>
            <pc:docMk/>
            <pc:sldMk cId="3200753984" sldId="273"/>
            <ac:spMk id="5" creationId="{86AC1692-3721-4E81-86DE-EC1DF5D0A4DD}"/>
          </ac:spMkLst>
        </pc:spChg>
        <pc:spChg chg="add">
          <ac:chgData name="Andrés Felipe Vargas Monroy" userId="S::andres.vargasm@javeriana.edu.co::abab0b66-c7ae-417a-9f0f-6f1530527033" providerId="AD" clId="Web-{8AA6D56C-FB4F-46C4-B333-83E6063969BD}" dt="2021-08-10T00:59:12.798" v="11"/>
          <ac:spMkLst>
            <pc:docMk/>
            <pc:sldMk cId="3200753984" sldId="273"/>
            <ac:spMk id="6" creationId="{6761CB14-F3A2-458F-A006-46119B5222CB}"/>
          </ac:spMkLst>
        </pc:spChg>
        <pc:spChg chg="add">
          <ac:chgData name="Andrés Felipe Vargas Monroy" userId="S::andres.vargasm@javeriana.edu.co::abab0b66-c7ae-417a-9f0f-6f1530527033" providerId="AD" clId="Web-{8AA6D56C-FB4F-46C4-B333-83E6063969BD}" dt="2021-08-10T00:59:15.798" v="12"/>
          <ac:spMkLst>
            <pc:docMk/>
            <pc:sldMk cId="3200753984" sldId="273"/>
            <ac:spMk id="7" creationId="{3FD2A16F-0E52-4442-80B4-8D7E4568FBA4}"/>
          </ac:spMkLst>
        </pc:spChg>
        <pc:spChg chg="add mod">
          <ac:chgData name="Andrés Felipe Vargas Monroy" userId="S::andres.vargasm@javeriana.edu.co::abab0b66-c7ae-417a-9f0f-6f1530527033" providerId="AD" clId="Web-{8AA6D56C-FB4F-46C4-B333-83E6063969BD}" dt="2021-08-10T00:59:39.580" v="26" actId="20577"/>
          <ac:spMkLst>
            <pc:docMk/>
            <pc:sldMk cId="3200753984" sldId="273"/>
            <ac:spMk id="8" creationId="{957B1B6F-D5BC-4AFD-B17E-45EC38DD20DF}"/>
          </ac:spMkLst>
        </pc:spChg>
      </pc:sldChg>
    </pc:docChg>
  </pc:docChgLst>
  <pc:docChgLst>
    <pc:chgData name="Gustavo Adolfo Colimba Chiran" userId="S::gustavoacolimba@javeriana.edu.co::d15f8085-7a39-4364-9fa9-694997bf1382" providerId="AD" clId="Web-{2EF1FE14-A9A2-411B-922F-4D0879B3C578}"/>
    <pc:docChg chg="modSld">
      <pc:chgData name="Gustavo Adolfo Colimba Chiran" userId="S::gustavoacolimba@javeriana.edu.co::d15f8085-7a39-4364-9fa9-694997bf1382" providerId="AD" clId="Web-{2EF1FE14-A9A2-411B-922F-4D0879B3C578}" dt="2021-10-22T02:17:36.200" v="0" actId="14100"/>
      <pc:docMkLst>
        <pc:docMk/>
      </pc:docMkLst>
      <pc:sldChg chg="modSp">
        <pc:chgData name="Gustavo Adolfo Colimba Chiran" userId="S::gustavoacolimba@javeriana.edu.co::d15f8085-7a39-4364-9fa9-694997bf1382" providerId="AD" clId="Web-{2EF1FE14-A9A2-411B-922F-4D0879B3C578}" dt="2021-10-22T02:17:36.200" v="0" actId="14100"/>
        <pc:sldMkLst>
          <pc:docMk/>
          <pc:sldMk cId="3112568614" sldId="339"/>
        </pc:sldMkLst>
        <pc:picChg chg="mod">
          <ac:chgData name="Gustavo Adolfo Colimba Chiran" userId="S::gustavoacolimba@javeriana.edu.co::d15f8085-7a39-4364-9fa9-694997bf1382" providerId="AD" clId="Web-{2EF1FE14-A9A2-411B-922F-4D0879B3C578}" dt="2021-10-22T02:17:36.200" v="0" actId="14100"/>
          <ac:picMkLst>
            <pc:docMk/>
            <pc:sldMk cId="3112568614" sldId="339"/>
            <ac:picMk id="11" creationId="{5A4E2CCC-9678-4D4F-945B-6A1D4C4ADC99}"/>
          </ac:picMkLst>
        </pc:picChg>
      </pc:sldChg>
    </pc:docChg>
  </pc:docChgLst>
  <pc:docChgLst>
    <pc:chgData name="Juan Camilo Ortiz León" userId="273d85fc-4bc3-4dfb-9042-b9a26dcebde8" providerId="ADAL" clId="{9CEEA96B-13E2-433A-A190-49A142E618CC}"/>
    <pc:docChg chg="undo custSel modSld">
      <pc:chgData name="Juan Camilo Ortiz León" userId="273d85fc-4bc3-4dfb-9042-b9a26dcebde8" providerId="ADAL" clId="{9CEEA96B-13E2-433A-A190-49A142E618CC}" dt="2021-09-27T01:44:57.309" v="171" actId="478"/>
      <pc:docMkLst>
        <pc:docMk/>
      </pc:docMkLst>
      <pc:sldChg chg="addSp delSp modSp mod modClrScheme chgLayout">
        <pc:chgData name="Juan Camilo Ortiz León" userId="273d85fc-4bc3-4dfb-9042-b9a26dcebde8" providerId="ADAL" clId="{9CEEA96B-13E2-433A-A190-49A142E618CC}" dt="2021-09-27T01:44:57.309" v="171" actId="478"/>
        <pc:sldMkLst>
          <pc:docMk/>
          <pc:sldMk cId="3249289094" sldId="307"/>
        </pc:sldMkLst>
        <pc:spChg chg="del mod">
          <ac:chgData name="Juan Camilo Ortiz León" userId="273d85fc-4bc3-4dfb-9042-b9a26dcebde8" providerId="ADAL" clId="{9CEEA96B-13E2-433A-A190-49A142E618CC}" dt="2021-09-27T01:44:57.309" v="171" actId="478"/>
          <ac:spMkLst>
            <pc:docMk/>
            <pc:sldMk cId="3249289094" sldId="307"/>
            <ac:spMk id="2" creationId="{93941503-C53B-4C5E-8B17-EDD02EB69F7E}"/>
          </ac:spMkLst>
        </pc:spChg>
        <pc:spChg chg="del">
          <ac:chgData name="Juan Camilo Ortiz León" userId="273d85fc-4bc3-4dfb-9042-b9a26dcebde8" providerId="ADAL" clId="{9CEEA96B-13E2-433A-A190-49A142E618CC}" dt="2021-09-23T04:04:57.431" v="125" actId="700"/>
          <ac:spMkLst>
            <pc:docMk/>
            <pc:sldMk cId="3249289094" sldId="307"/>
            <ac:spMk id="8" creationId="{925E1352-23FE-4FF1-8E3F-02DCD54C34FE}"/>
          </ac:spMkLst>
        </pc:spChg>
        <pc:spChg chg="mod ord">
          <ac:chgData name="Juan Camilo Ortiz León" userId="273d85fc-4bc3-4dfb-9042-b9a26dcebde8" providerId="ADAL" clId="{9CEEA96B-13E2-433A-A190-49A142E618CC}" dt="2021-09-23T04:07:09.486" v="160" actId="20577"/>
          <ac:spMkLst>
            <pc:docMk/>
            <pc:sldMk cId="3249289094" sldId="307"/>
            <ac:spMk id="10" creationId="{3E4B5E2E-59AF-423E-BBCE-1D6B01B04D31}"/>
          </ac:spMkLst>
        </pc:spChg>
        <pc:spChg chg="mod ord">
          <ac:chgData name="Juan Camilo Ortiz León" userId="273d85fc-4bc3-4dfb-9042-b9a26dcebde8" providerId="ADAL" clId="{9CEEA96B-13E2-433A-A190-49A142E618CC}" dt="2021-09-23T04:05:06.933" v="126" actId="700"/>
          <ac:spMkLst>
            <pc:docMk/>
            <pc:sldMk cId="3249289094" sldId="307"/>
            <ac:spMk id="12" creationId="{6E60AFD0-EDB5-43C1-A2D0-F6D4FAA786A5}"/>
          </ac:spMkLst>
        </pc:spChg>
        <pc:picChg chg="add mod">
          <ac:chgData name="Juan Camilo Ortiz León" userId="273d85fc-4bc3-4dfb-9042-b9a26dcebde8" providerId="ADAL" clId="{9CEEA96B-13E2-433A-A190-49A142E618CC}" dt="2021-09-23T04:06:41.353" v="154" actId="1076"/>
          <ac:picMkLst>
            <pc:docMk/>
            <pc:sldMk cId="3249289094" sldId="307"/>
            <ac:picMk id="6" creationId="{6BAEDD9E-10B4-45DA-9091-FDCE715AFCCB}"/>
          </ac:picMkLst>
        </pc:picChg>
        <pc:picChg chg="add mod">
          <ac:chgData name="Juan Camilo Ortiz León" userId="273d85fc-4bc3-4dfb-9042-b9a26dcebde8" providerId="ADAL" clId="{9CEEA96B-13E2-433A-A190-49A142E618CC}" dt="2021-09-23T04:06:42.955" v="155" actId="1076"/>
          <ac:picMkLst>
            <pc:docMk/>
            <pc:sldMk cId="3249289094" sldId="307"/>
            <ac:picMk id="7" creationId="{3C180672-C596-4DEA-BA7B-0F6D98FA4C1E}"/>
          </ac:picMkLst>
        </pc:picChg>
      </pc:sldChg>
      <pc:sldChg chg="addSp modSp mod">
        <pc:chgData name="Juan Camilo Ortiz León" userId="273d85fc-4bc3-4dfb-9042-b9a26dcebde8" providerId="ADAL" clId="{9CEEA96B-13E2-433A-A190-49A142E618CC}" dt="2021-09-27T00:59:34.809" v="170" actId="1076"/>
        <pc:sldMkLst>
          <pc:docMk/>
          <pc:sldMk cId="3929376381" sldId="314"/>
        </pc:sldMkLst>
        <pc:spChg chg="add mod">
          <ac:chgData name="Juan Camilo Ortiz León" userId="273d85fc-4bc3-4dfb-9042-b9a26dcebde8" providerId="ADAL" clId="{9CEEA96B-13E2-433A-A190-49A142E618CC}" dt="2021-09-27T00:59:34.809" v="170" actId="1076"/>
          <ac:spMkLst>
            <pc:docMk/>
            <pc:sldMk cId="3929376381" sldId="314"/>
            <ac:spMk id="2" creationId="{2B03F02A-CEF3-4E8D-A3A5-C82492460972}"/>
          </ac:spMkLst>
        </pc:spChg>
      </pc:sldChg>
    </pc:docChg>
  </pc:docChgLst>
  <pc:docChgLst>
    <pc:chgData name="Gustavo Adolfo Colimba Chiran" userId="S::gustavoacolimba@javeriana.edu.co::d15f8085-7a39-4364-9fa9-694997bf1382" providerId="AD" clId="Web-{5FC7D99E-267B-4B6E-B86C-2BDC3734A3B9}"/>
    <pc:docChg chg="modSld">
      <pc:chgData name="Gustavo Adolfo Colimba Chiran" userId="S::gustavoacolimba@javeriana.edu.co::d15f8085-7a39-4364-9fa9-694997bf1382" providerId="AD" clId="Web-{5FC7D99E-267B-4B6E-B86C-2BDC3734A3B9}" dt="2021-10-18T01:44:34.458" v="280" actId="1076"/>
      <pc:docMkLst>
        <pc:docMk/>
      </pc:docMkLst>
      <pc:sldChg chg="addSp modSp">
        <pc:chgData name="Gustavo Adolfo Colimba Chiran" userId="S::gustavoacolimba@javeriana.edu.co::d15f8085-7a39-4364-9fa9-694997bf1382" providerId="AD" clId="Web-{5FC7D99E-267B-4B6E-B86C-2BDC3734A3B9}" dt="2021-10-18T01:44:34.458" v="280" actId="1076"/>
        <pc:sldMkLst>
          <pc:docMk/>
          <pc:sldMk cId="3403163426" sldId="340"/>
        </pc:sldMkLst>
        <pc:spChg chg="mod">
          <ac:chgData name="Gustavo Adolfo Colimba Chiran" userId="S::gustavoacolimba@javeriana.edu.co::d15f8085-7a39-4364-9fa9-694997bf1382" providerId="AD" clId="Web-{5FC7D99E-267B-4B6E-B86C-2BDC3734A3B9}" dt="2021-10-18T01:43:13.877" v="248" actId="20577"/>
          <ac:spMkLst>
            <pc:docMk/>
            <pc:sldMk cId="3403163426" sldId="340"/>
            <ac:spMk id="12" creationId="{6E60AFD0-EDB5-43C1-A2D0-F6D4FAA786A5}"/>
          </ac:spMkLst>
        </pc:spChg>
        <pc:graphicFrameChg chg="add mod modGraphic">
          <ac:chgData name="Gustavo Adolfo Colimba Chiran" userId="S::gustavoacolimba@javeriana.edu.co::d15f8085-7a39-4364-9fa9-694997bf1382" providerId="AD" clId="Web-{5FC7D99E-267B-4B6E-B86C-2BDC3734A3B9}" dt="2021-10-18T01:44:34.458" v="280" actId="1076"/>
          <ac:graphicFrameMkLst>
            <pc:docMk/>
            <pc:sldMk cId="3403163426" sldId="340"/>
            <ac:graphicFrameMk id="2" creationId="{0A64B494-1A90-4722-9DEB-308F4C9BA94D}"/>
          </ac:graphicFrameMkLst>
        </pc:graphicFrameChg>
      </pc:sldChg>
    </pc:docChg>
  </pc:docChgLst>
  <pc:docChgLst>
    <pc:chgData name="Gustavo Adolfo Colimba Chiran" userId="S::gustavoacolimba@javeriana.edu.co::d15f8085-7a39-4364-9fa9-694997bf1382" providerId="AD" clId="Web-{FC8AA164-4979-463E-B0BC-E8AE078B45FF}"/>
    <pc:docChg chg="modSld">
      <pc:chgData name="Gustavo Adolfo Colimba Chiran" userId="S::gustavoacolimba@javeriana.edu.co::d15f8085-7a39-4364-9fa9-694997bf1382" providerId="AD" clId="Web-{FC8AA164-4979-463E-B0BC-E8AE078B45FF}" dt="2021-10-17T23:28:40.349" v="0" actId="20577"/>
      <pc:docMkLst>
        <pc:docMk/>
      </pc:docMkLst>
      <pc:sldChg chg="modSp">
        <pc:chgData name="Gustavo Adolfo Colimba Chiran" userId="S::gustavoacolimba@javeriana.edu.co::d15f8085-7a39-4364-9fa9-694997bf1382" providerId="AD" clId="Web-{FC8AA164-4979-463E-B0BC-E8AE078B45FF}" dt="2021-10-17T23:28:40.349" v="0" actId="20577"/>
        <pc:sldMkLst>
          <pc:docMk/>
          <pc:sldMk cId="2960763904" sldId="311"/>
        </pc:sldMkLst>
        <pc:spChg chg="mod">
          <ac:chgData name="Gustavo Adolfo Colimba Chiran" userId="S::gustavoacolimba@javeriana.edu.co::d15f8085-7a39-4364-9fa9-694997bf1382" providerId="AD" clId="Web-{FC8AA164-4979-463E-B0BC-E8AE078B45FF}" dt="2021-10-17T23:28:40.349" v="0" actId="20577"/>
          <ac:spMkLst>
            <pc:docMk/>
            <pc:sldMk cId="2960763904" sldId="311"/>
            <ac:spMk id="2" creationId="{E39318EE-3723-4CF5-AFD2-57942BCFD5CE}"/>
          </ac:spMkLst>
        </pc:spChg>
      </pc:sldChg>
    </pc:docChg>
  </pc:docChgLst>
  <pc:docChgLst>
    <pc:chgData name="Gustavo Adolfo Colimba Chiran" userId="S::gustavoacolimba@javeriana.edu.co::d15f8085-7a39-4364-9fa9-694997bf1382" providerId="AD" clId="Web-{E098998A-953B-4142-B9B3-1D316DD75DE7}"/>
    <pc:docChg chg="modSld">
      <pc:chgData name="Gustavo Adolfo Colimba Chiran" userId="S::gustavoacolimba@javeriana.edu.co::d15f8085-7a39-4364-9fa9-694997bf1382" providerId="AD" clId="Web-{E098998A-953B-4142-B9B3-1D316DD75DE7}" dt="2021-10-18T02:41:18.287" v="229"/>
      <pc:docMkLst>
        <pc:docMk/>
      </pc:docMkLst>
      <pc:sldChg chg="addSp delSp modSp">
        <pc:chgData name="Gustavo Adolfo Colimba Chiran" userId="S::gustavoacolimba@javeriana.edu.co::d15f8085-7a39-4364-9fa9-694997bf1382" providerId="AD" clId="Web-{E098998A-953B-4142-B9B3-1D316DD75DE7}" dt="2021-10-18T02:41:18.287" v="229"/>
        <pc:sldMkLst>
          <pc:docMk/>
          <pc:sldMk cId="3685298573" sldId="312"/>
        </pc:sldMkLst>
        <pc:spChg chg="del">
          <ac:chgData name="Gustavo Adolfo Colimba Chiran" userId="S::gustavoacolimba@javeriana.edu.co::d15f8085-7a39-4364-9fa9-694997bf1382" providerId="AD" clId="Web-{E098998A-953B-4142-B9B3-1D316DD75DE7}" dt="2021-10-18T02:32:54.899" v="1"/>
          <ac:spMkLst>
            <pc:docMk/>
            <pc:sldMk cId="3685298573" sldId="312"/>
            <ac:spMk id="6" creationId="{D3185197-4703-472A-812E-EB77BD0E3434}"/>
          </ac:spMkLst>
        </pc:spChg>
        <pc:spChg chg="add del mod">
          <ac:chgData name="Gustavo Adolfo Colimba Chiran" userId="S::gustavoacolimba@javeriana.edu.co::d15f8085-7a39-4364-9fa9-694997bf1382" providerId="AD" clId="Web-{E098998A-953B-4142-B9B3-1D316DD75DE7}" dt="2021-10-18T02:38:15.454" v="215"/>
          <ac:spMkLst>
            <pc:docMk/>
            <pc:sldMk cId="3685298573" sldId="312"/>
            <ac:spMk id="8" creationId="{48A768AF-C595-4FA6-AF65-7F65991B44A8}"/>
          </ac:spMkLst>
        </pc:spChg>
        <pc:spChg chg="del mod">
          <ac:chgData name="Gustavo Adolfo Colimba Chiran" userId="S::gustavoacolimba@javeriana.edu.co::d15f8085-7a39-4364-9fa9-694997bf1382" providerId="AD" clId="Web-{E098998A-953B-4142-B9B3-1D316DD75DE7}" dt="2021-10-18T02:38:09.594" v="213"/>
          <ac:spMkLst>
            <pc:docMk/>
            <pc:sldMk cId="3685298573" sldId="312"/>
            <ac:spMk id="10" creationId="{3E4B5E2E-59AF-423E-BBCE-1D6B01B04D31}"/>
          </ac:spMkLst>
        </pc:spChg>
        <pc:spChg chg="mod">
          <ac:chgData name="Gustavo Adolfo Colimba Chiran" userId="S::gustavoacolimba@javeriana.edu.co::d15f8085-7a39-4364-9fa9-694997bf1382" providerId="AD" clId="Web-{E098998A-953B-4142-B9B3-1D316DD75DE7}" dt="2021-10-18T02:33:04.790" v="3" actId="1076"/>
          <ac:spMkLst>
            <pc:docMk/>
            <pc:sldMk cId="3685298573" sldId="312"/>
            <ac:spMk id="14" creationId="{EB0EA42A-D58A-4A58-ACFD-DD099DB28A39}"/>
          </ac:spMkLst>
        </pc:spChg>
        <pc:graphicFrameChg chg="add mod modGraphic">
          <ac:chgData name="Gustavo Adolfo Colimba Chiran" userId="S::gustavoacolimba@javeriana.edu.co::d15f8085-7a39-4364-9fa9-694997bf1382" providerId="AD" clId="Web-{E098998A-953B-4142-B9B3-1D316DD75DE7}" dt="2021-10-18T02:41:18.287" v="229"/>
          <ac:graphicFrameMkLst>
            <pc:docMk/>
            <pc:sldMk cId="3685298573" sldId="312"/>
            <ac:graphicFrameMk id="5" creationId="{5278C5A0-24A2-42E6-9EFA-A5D3445E731F}"/>
          </ac:graphicFrameMkLst>
        </pc:graphicFrameChg>
        <pc:picChg chg="add del mod">
          <ac:chgData name="Gustavo Adolfo Colimba Chiran" userId="S::gustavoacolimba@javeriana.edu.co::d15f8085-7a39-4364-9fa9-694997bf1382" providerId="AD" clId="Web-{E098998A-953B-4142-B9B3-1D316DD75DE7}" dt="2021-10-18T02:33:50.806" v="8"/>
          <ac:picMkLst>
            <pc:docMk/>
            <pc:sldMk cId="3685298573" sldId="312"/>
            <ac:picMk id="2" creationId="{2418897A-CF14-4D06-8B0E-735F09B5EBBE}"/>
          </ac:picMkLst>
        </pc:picChg>
        <pc:picChg chg="del">
          <ac:chgData name="Gustavo Adolfo Colimba Chiran" userId="S::gustavoacolimba@javeriana.edu.co::d15f8085-7a39-4364-9fa9-694997bf1382" providerId="AD" clId="Web-{E098998A-953B-4142-B9B3-1D316DD75DE7}" dt="2021-10-18T02:33:11.446" v="5"/>
          <ac:picMkLst>
            <pc:docMk/>
            <pc:sldMk cId="3685298573" sldId="312"/>
            <ac:picMk id="3" creationId="{4431FF35-F78E-4D94-A273-C77BBB80B71E}"/>
          </ac:picMkLst>
        </pc:picChg>
        <pc:picChg chg="del">
          <ac:chgData name="Gustavo Adolfo Colimba Chiran" userId="S::gustavoacolimba@javeriana.edu.co::d15f8085-7a39-4364-9fa9-694997bf1382" providerId="AD" clId="Web-{E098998A-953B-4142-B9B3-1D316DD75DE7}" dt="2021-10-18T02:32:51.774" v="0"/>
          <ac:picMkLst>
            <pc:docMk/>
            <pc:sldMk cId="3685298573" sldId="312"/>
            <ac:picMk id="4" creationId="{94E031F9-85E8-4D49-B5C9-C1F79854F551}"/>
          </ac:picMkLst>
        </pc:picChg>
      </pc:sldChg>
    </pc:docChg>
  </pc:docChgLst>
  <pc:docChgLst>
    <pc:chgData name="Andrés Felipe Vargas Monroy" userId="S::andres.vargasm@javeriana.edu.co::abab0b66-c7ae-417a-9f0f-6f1530527033" providerId="AD" clId="Web-{F7E4B118-DCD2-432F-AF43-A488B7C4579E}"/>
    <pc:docChg chg="modSld">
      <pc:chgData name="Andrés Felipe Vargas Monroy" userId="S::andres.vargasm@javeriana.edu.co::abab0b66-c7ae-417a-9f0f-6f1530527033" providerId="AD" clId="Web-{F7E4B118-DCD2-432F-AF43-A488B7C4579E}" dt="2021-08-10T20:48:05.602" v="5" actId="14100"/>
      <pc:docMkLst>
        <pc:docMk/>
      </pc:docMkLst>
      <pc:sldChg chg="modSp">
        <pc:chgData name="Andrés Felipe Vargas Monroy" userId="S::andres.vargasm@javeriana.edu.co::abab0b66-c7ae-417a-9f0f-6f1530527033" providerId="AD" clId="Web-{F7E4B118-DCD2-432F-AF43-A488B7C4579E}" dt="2021-08-10T20:48:05.602" v="5" actId="14100"/>
        <pc:sldMkLst>
          <pc:docMk/>
          <pc:sldMk cId="3312779633" sldId="264"/>
        </pc:sldMkLst>
        <pc:spChg chg="mod">
          <ac:chgData name="Andrés Felipe Vargas Monroy" userId="S::andres.vargasm@javeriana.edu.co::abab0b66-c7ae-417a-9f0f-6f1530527033" providerId="AD" clId="Web-{F7E4B118-DCD2-432F-AF43-A488B7C4579E}" dt="2021-08-10T20:48:05.602" v="5" actId="14100"/>
          <ac:spMkLst>
            <pc:docMk/>
            <pc:sldMk cId="3312779633" sldId="264"/>
            <ac:spMk id="2" creationId="{F1951EEE-7AAD-4122-BFBC-37B0DEEED5BE}"/>
          </ac:spMkLst>
        </pc:spChg>
      </pc:sldChg>
    </pc:docChg>
  </pc:docChgLst>
  <pc:docChgLst>
    <pc:chgData name="Oscar Eduardo Caiza Chafla" userId="S::oecaiza@javeriana.edu.co::57566273-e1b0-4f9f-b54b-fc6f219e2a25" providerId="AD" clId="Web-{12D79340-42B9-49A1-BDA9-804754C0AC92}"/>
    <pc:docChg chg="modSld sldOrd">
      <pc:chgData name="Oscar Eduardo Caiza Chafla" userId="S::oecaiza@javeriana.edu.co::57566273-e1b0-4f9f-b54b-fc6f219e2a25" providerId="AD" clId="Web-{12D79340-42B9-49A1-BDA9-804754C0AC92}" dt="2021-09-23T03:40:10.650" v="5" actId="20577"/>
      <pc:docMkLst>
        <pc:docMk/>
      </pc:docMkLst>
      <pc:sldChg chg="modSp ord">
        <pc:chgData name="Oscar Eduardo Caiza Chafla" userId="S::oecaiza@javeriana.edu.co::57566273-e1b0-4f9f-b54b-fc6f219e2a25" providerId="AD" clId="Web-{12D79340-42B9-49A1-BDA9-804754C0AC92}" dt="2021-09-23T03:40:10.650" v="5" actId="20577"/>
        <pc:sldMkLst>
          <pc:docMk/>
          <pc:sldMk cId="3685298573" sldId="312"/>
        </pc:sldMkLst>
        <pc:spChg chg="mod">
          <ac:chgData name="Oscar Eduardo Caiza Chafla" userId="S::oecaiza@javeriana.edu.co::57566273-e1b0-4f9f-b54b-fc6f219e2a25" providerId="AD" clId="Web-{12D79340-42B9-49A1-BDA9-804754C0AC92}" dt="2021-09-23T03:40:10.650" v="5" actId="20577"/>
          <ac:spMkLst>
            <pc:docMk/>
            <pc:sldMk cId="3685298573" sldId="312"/>
            <ac:spMk id="2" creationId="{32465E9E-40B9-48C7-82C4-12E736D15570}"/>
          </ac:spMkLst>
        </pc:spChg>
      </pc:sldChg>
      <pc:sldChg chg="modSp">
        <pc:chgData name="Oscar Eduardo Caiza Chafla" userId="S::oecaiza@javeriana.edu.co::57566273-e1b0-4f9f-b54b-fc6f219e2a25" providerId="AD" clId="Web-{12D79340-42B9-49A1-BDA9-804754C0AC92}" dt="2021-09-23T03:39:43.071" v="1" actId="20577"/>
        <pc:sldMkLst>
          <pc:docMk/>
          <pc:sldMk cId="3929376381" sldId="314"/>
        </pc:sldMkLst>
        <pc:spChg chg="mod">
          <ac:chgData name="Oscar Eduardo Caiza Chafla" userId="S::oecaiza@javeriana.edu.co::57566273-e1b0-4f9f-b54b-fc6f219e2a25" providerId="AD" clId="Web-{12D79340-42B9-49A1-BDA9-804754C0AC92}" dt="2021-09-23T03:39:43.071" v="1" actId="20577"/>
          <ac:spMkLst>
            <pc:docMk/>
            <pc:sldMk cId="3929376381" sldId="314"/>
            <ac:spMk id="12" creationId="{6E60AFD0-EDB5-43C1-A2D0-F6D4FAA786A5}"/>
          </ac:spMkLst>
        </pc:spChg>
      </pc:sldChg>
    </pc:docChg>
  </pc:docChgLst>
  <pc:docChgLst>
    <pc:chgData name="Gustavo Adolfo Colimba Chiran" userId="S::gustavoacolimba@javeriana.edu.co::d15f8085-7a39-4364-9fa9-694997bf1382" providerId="AD" clId="Web-{77D3B7FD-9BF3-47FA-B0B3-A93ACF216363}"/>
    <pc:docChg chg="modSld">
      <pc:chgData name="Gustavo Adolfo Colimba Chiran" userId="S::gustavoacolimba@javeriana.edu.co::d15f8085-7a39-4364-9fa9-694997bf1382" providerId="AD" clId="Web-{77D3B7FD-9BF3-47FA-B0B3-A93ACF216363}" dt="2021-09-26T23:27:53.530" v="5" actId="1076"/>
      <pc:docMkLst>
        <pc:docMk/>
      </pc:docMkLst>
      <pc:sldChg chg="addSp delSp modSp">
        <pc:chgData name="Gustavo Adolfo Colimba Chiran" userId="S::gustavoacolimba@javeriana.edu.co::d15f8085-7a39-4364-9fa9-694997bf1382" providerId="AD" clId="Web-{77D3B7FD-9BF3-47FA-B0B3-A93ACF216363}" dt="2021-09-26T23:27:53.530" v="5" actId="1076"/>
        <pc:sldMkLst>
          <pc:docMk/>
          <pc:sldMk cId="865106930" sldId="338"/>
        </pc:sldMkLst>
        <pc:spChg chg="mod">
          <ac:chgData name="Gustavo Adolfo Colimba Chiran" userId="S::gustavoacolimba@javeriana.edu.co::d15f8085-7a39-4364-9fa9-694997bf1382" providerId="AD" clId="Web-{77D3B7FD-9BF3-47FA-B0B3-A93ACF216363}" dt="2021-09-26T23:27:53.530" v="5" actId="1076"/>
          <ac:spMkLst>
            <pc:docMk/>
            <pc:sldMk cId="865106930" sldId="338"/>
            <ac:spMk id="9" creationId="{5F1BB3DB-87AC-459E-ABD3-E4036525C55F}"/>
          </ac:spMkLst>
        </pc:spChg>
        <pc:picChg chg="del">
          <ac:chgData name="Gustavo Adolfo Colimba Chiran" userId="S::gustavoacolimba@javeriana.edu.co::d15f8085-7a39-4364-9fa9-694997bf1382" providerId="AD" clId="Web-{77D3B7FD-9BF3-47FA-B0B3-A93ACF216363}" dt="2021-09-26T23:27:23.748" v="0"/>
          <ac:picMkLst>
            <pc:docMk/>
            <pc:sldMk cId="865106930" sldId="338"/>
            <ac:picMk id="5" creationId="{6AE6D8E5-5FFE-4370-9188-A9BAA1BFE532}"/>
          </ac:picMkLst>
        </pc:picChg>
        <pc:picChg chg="add mod">
          <ac:chgData name="Gustavo Adolfo Colimba Chiran" userId="S::gustavoacolimba@javeriana.edu.co::d15f8085-7a39-4364-9fa9-694997bf1382" providerId="AD" clId="Web-{77D3B7FD-9BF3-47FA-B0B3-A93ACF216363}" dt="2021-09-26T23:27:32.701" v="4" actId="1076"/>
          <ac:picMkLst>
            <pc:docMk/>
            <pc:sldMk cId="865106930" sldId="338"/>
            <ac:picMk id="7" creationId="{18802440-3EFA-48E9-AE1A-80A7C0803AFF}"/>
          </ac:picMkLst>
        </pc:picChg>
      </pc:sldChg>
    </pc:docChg>
  </pc:docChgLst>
  <pc:docChgLst>
    <pc:chgData name="Oscar Eduardo Caiza Chafla" userId="S::oecaiza@javeriana.edu.co::57566273-e1b0-4f9f-b54b-fc6f219e2a25" providerId="AD" clId="Web-{1C757AB5-614E-49BD-90C6-D85AC0B04BAD}"/>
    <pc:docChg chg="modSld">
      <pc:chgData name="Oscar Eduardo Caiza Chafla" userId="S::oecaiza@javeriana.edu.co::57566273-e1b0-4f9f-b54b-fc6f219e2a25" providerId="AD" clId="Web-{1C757AB5-614E-49BD-90C6-D85AC0B04BAD}" dt="2021-10-22T03:31:17.691" v="57" actId="14100"/>
      <pc:docMkLst>
        <pc:docMk/>
      </pc:docMkLst>
      <pc:sldChg chg="modSp">
        <pc:chgData name="Oscar Eduardo Caiza Chafla" userId="S::oecaiza@javeriana.edu.co::57566273-e1b0-4f9f-b54b-fc6f219e2a25" providerId="AD" clId="Web-{1C757AB5-614E-49BD-90C6-D85AC0B04BAD}" dt="2021-10-22T03:31:17.691" v="57" actId="14100"/>
        <pc:sldMkLst>
          <pc:docMk/>
          <pc:sldMk cId="836738976" sldId="334"/>
        </pc:sldMkLst>
        <pc:spChg chg="mod">
          <ac:chgData name="Oscar Eduardo Caiza Chafla" userId="S::oecaiza@javeriana.edu.co::57566273-e1b0-4f9f-b54b-fc6f219e2a25" providerId="AD" clId="Web-{1C757AB5-614E-49BD-90C6-D85AC0B04BAD}" dt="2021-10-22T03:31:17.691" v="57" actId="14100"/>
          <ac:spMkLst>
            <pc:docMk/>
            <pc:sldMk cId="836738976" sldId="334"/>
            <ac:spMk id="11" creationId="{78D9DFE7-6D17-457C-BFCA-D07134E385A4}"/>
          </ac:spMkLst>
        </pc:spChg>
      </pc:sldChg>
    </pc:docChg>
  </pc:docChgLst>
  <pc:docChgLst>
    <pc:chgData name="Oscar Eduardo Caiza Chafla" userId="S::oecaiza@javeriana.edu.co::57566273-e1b0-4f9f-b54b-fc6f219e2a25" providerId="AD" clId="Web-{56EE3451-536F-4E84-AB24-2B635DD0B0EB}"/>
    <pc:docChg chg="modSld">
      <pc:chgData name="Oscar Eduardo Caiza Chafla" userId="S::oecaiza@javeriana.edu.co::57566273-e1b0-4f9f-b54b-fc6f219e2a25" providerId="AD" clId="Web-{56EE3451-536F-4E84-AB24-2B635DD0B0EB}" dt="2021-09-27T01:45:35.738" v="1"/>
      <pc:docMkLst>
        <pc:docMk/>
      </pc:docMkLst>
      <pc:sldChg chg="delSp modSp">
        <pc:chgData name="Oscar Eduardo Caiza Chafla" userId="S::oecaiza@javeriana.edu.co::57566273-e1b0-4f9f-b54b-fc6f219e2a25" providerId="AD" clId="Web-{56EE3451-536F-4E84-AB24-2B635DD0B0EB}" dt="2021-09-27T01:45:35.738" v="1"/>
        <pc:sldMkLst>
          <pc:docMk/>
          <pc:sldMk cId="3685298573" sldId="312"/>
        </pc:sldMkLst>
        <pc:spChg chg="del mod">
          <ac:chgData name="Oscar Eduardo Caiza Chafla" userId="S::oecaiza@javeriana.edu.co::57566273-e1b0-4f9f-b54b-fc6f219e2a25" providerId="AD" clId="Web-{56EE3451-536F-4E84-AB24-2B635DD0B0EB}" dt="2021-09-27T01:45:35.738" v="1"/>
          <ac:spMkLst>
            <pc:docMk/>
            <pc:sldMk cId="3685298573" sldId="312"/>
            <ac:spMk id="11" creationId="{62556017-59D9-4BAF-BC57-0CA664539743}"/>
          </ac:spMkLst>
        </pc:spChg>
      </pc:sldChg>
    </pc:docChg>
  </pc:docChgLst>
  <pc:docChgLst>
    <pc:chgData name="Gustavo Adolfo Colimba Chiran" userId="S::gustavoacolimba@javeriana.edu.co::d15f8085-7a39-4364-9fa9-694997bf1382" providerId="AD" clId="Web-{059633DD-19A4-4CA9-B36D-00E53AB6E666}"/>
    <pc:docChg chg="addSld modSld sldOrd">
      <pc:chgData name="Gustavo Adolfo Colimba Chiran" userId="S::gustavoacolimba@javeriana.edu.co::d15f8085-7a39-4364-9fa9-694997bf1382" providerId="AD" clId="Web-{059633DD-19A4-4CA9-B36D-00E53AB6E666}" dt="2021-09-23T22:33:19.059" v="447" actId="20577"/>
      <pc:docMkLst>
        <pc:docMk/>
      </pc:docMkLst>
      <pc:sldChg chg="modSp">
        <pc:chgData name="Gustavo Adolfo Colimba Chiran" userId="S::gustavoacolimba@javeriana.edu.co::d15f8085-7a39-4364-9fa9-694997bf1382" providerId="AD" clId="Web-{059633DD-19A4-4CA9-B36D-00E53AB6E666}" dt="2021-09-23T22:10:07.023" v="289" actId="20577"/>
        <pc:sldMkLst>
          <pc:docMk/>
          <pc:sldMk cId="565666740" sldId="257"/>
        </pc:sldMkLst>
        <pc:spChg chg="mod">
          <ac:chgData name="Gustavo Adolfo Colimba Chiran" userId="S::gustavoacolimba@javeriana.edu.co::d15f8085-7a39-4364-9fa9-694997bf1382" providerId="AD" clId="Web-{059633DD-19A4-4CA9-B36D-00E53AB6E666}" dt="2021-09-23T22:10:07.023" v="289" actId="20577"/>
          <ac:spMkLst>
            <pc:docMk/>
            <pc:sldMk cId="565666740" sldId="257"/>
            <ac:spMk id="12" creationId="{6E60AFD0-EDB5-43C1-A2D0-F6D4FAA786A5}"/>
          </ac:spMkLst>
        </pc:spChg>
      </pc:sldChg>
      <pc:sldChg chg="modSp">
        <pc:chgData name="Gustavo Adolfo Colimba Chiran" userId="S::gustavoacolimba@javeriana.edu.co::d15f8085-7a39-4364-9fa9-694997bf1382" providerId="AD" clId="Web-{059633DD-19A4-4CA9-B36D-00E53AB6E666}" dt="2021-09-23T22:32:56.387" v="431" actId="20577"/>
        <pc:sldMkLst>
          <pc:docMk/>
          <pc:sldMk cId="2118159928" sldId="335"/>
        </pc:sldMkLst>
        <pc:spChg chg="mod">
          <ac:chgData name="Gustavo Adolfo Colimba Chiran" userId="S::gustavoacolimba@javeriana.edu.co::d15f8085-7a39-4364-9fa9-694997bf1382" providerId="AD" clId="Web-{059633DD-19A4-4CA9-B36D-00E53AB6E666}" dt="2021-09-23T22:32:56.387" v="431" actId="20577"/>
          <ac:spMkLst>
            <pc:docMk/>
            <pc:sldMk cId="2118159928" sldId="335"/>
            <ac:spMk id="12" creationId="{6E60AFD0-EDB5-43C1-A2D0-F6D4FAA786A5}"/>
          </ac:spMkLst>
        </pc:spChg>
      </pc:sldChg>
      <pc:sldChg chg="addSp delSp modSp">
        <pc:chgData name="Gustavo Adolfo Colimba Chiran" userId="S::gustavoacolimba@javeriana.edu.co::d15f8085-7a39-4364-9fa9-694997bf1382" providerId="AD" clId="Web-{059633DD-19A4-4CA9-B36D-00E53AB6E666}" dt="2021-09-23T22:06:56.331" v="261" actId="1076"/>
        <pc:sldMkLst>
          <pc:docMk/>
          <pc:sldMk cId="2443250242" sldId="336"/>
        </pc:sldMkLst>
        <pc:spChg chg="mod">
          <ac:chgData name="Gustavo Adolfo Colimba Chiran" userId="S::gustavoacolimba@javeriana.edu.co::d15f8085-7a39-4364-9fa9-694997bf1382" providerId="AD" clId="Web-{059633DD-19A4-4CA9-B36D-00E53AB6E666}" dt="2021-09-23T21:56:13.767" v="176" actId="1076"/>
          <ac:spMkLst>
            <pc:docMk/>
            <pc:sldMk cId="2443250242" sldId="336"/>
            <ac:spMk id="2" creationId="{B956E45A-FEA6-475A-B6F8-1A976E169975}"/>
          </ac:spMkLst>
        </pc:spChg>
        <pc:spChg chg="mod">
          <ac:chgData name="Gustavo Adolfo Colimba Chiran" userId="S::gustavoacolimba@javeriana.edu.co::d15f8085-7a39-4364-9fa9-694997bf1382" providerId="AD" clId="Web-{059633DD-19A4-4CA9-B36D-00E53AB6E666}" dt="2021-09-23T21:54:51.249" v="171" actId="20577"/>
          <ac:spMkLst>
            <pc:docMk/>
            <pc:sldMk cId="2443250242" sldId="336"/>
            <ac:spMk id="3" creationId="{580DF081-164E-46C2-B216-22763F913BA9}"/>
          </ac:spMkLst>
        </pc:spChg>
        <pc:spChg chg="mod">
          <ac:chgData name="Gustavo Adolfo Colimba Chiran" userId="S::gustavoacolimba@javeriana.edu.co::d15f8085-7a39-4364-9fa9-694997bf1382" providerId="AD" clId="Web-{059633DD-19A4-4CA9-B36D-00E53AB6E666}" dt="2021-09-23T22:06:56.331" v="261" actId="1076"/>
          <ac:spMkLst>
            <pc:docMk/>
            <pc:sldMk cId="2443250242" sldId="336"/>
            <ac:spMk id="4" creationId="{8D4E23EE-0A45-4B77-85BE-3CE99CAEEED5}"/>
          </ac:spMkLst>
        </pc:spChg>
        <pc:spChg chg="del">
          <ac:chgData name="Gustavo Adolfo Colimba Chiran" userId="S::gustavoacolimba@javeriana.edu.co::d15f8085-7a39-4364-9fa9-694997bf1382" providerId="AD" clId="Web-{059633DD-19A4-4CA9-B36D-00E53AB6E666}" dt="2021-09-23T21:51:27.291" v="59"/>
          <ac:spMkLst>
            <pc:docMk/>
            <pc:sldMk cId="2443250242" sldId="336"/>
            <ac:spMk id="5" creationId="{DA1EBFFC-1DC3-4FD0-B7CA-1E03E4AC779C}"/>
          </ac:spMkLst>
        </pc:spChg>
        <pc:spChg chg="del mod">
          <ac:chgData name="Gustavo Adolfo Colimba Chiran" userId="S::gustavoacolimba@javeriana.edu.co::d15f8085-7a39-4364-9fa9-694997bf1382" providerId="AD" clId="Web-{059633DD-19A4-4CA9-B36D-00E53AB6E666}" dt="2021-09-23T21:53:00.231" v="74"/>
          <ac:spMkLst>
            <pc:docMk/>
            <pc:sldMk cId="2443250242" sldId="336"/>
            <ac:spMk id="6" creationId="{F882F9E1-7546-45DF-8C10-629F41968870}"/>
          </ac:spMkLst>
        </pc:spChg>
        <pc:spChg chg="add mod">
          <ac:chgData name="Gustavo Adolfo Colimba Chiran" userId="S::gustavoacolimba@javeriana.edu.co::d15f8085-7a39-4364-9fa9-694997bf1382" providerId="AD" clId="Web-{059633DD-19A4-4CA9-B36D-00E53AB6E666}" dt="2021-09-23T22:06:37.736" v="258" actId="20577"/>
          <ac:spMkLst>
            <pc:docMk/>
            <pc:sldMk cId="2443250242" sldId="336"/>
            <ac:spMk id="9" creationId="{5F1BB3DB-87AC-459E-ABD3-E4036525C55F}"/>
          </ac:spMkLst>
        </pc:spChg>
        <pc:picChg chg="add mod">
          <ac:chgData name="Gustavo Adolfo Colimba Chiran" userId="S::gustavoacolimba@javeriana.edu.co::d15f8085-7a39-4364-9fa9-694997bf1382" providerId="AD" clId="Web-{059633DD-19A4-4CA9-B36D-00E53AB6E666}" dt="2021-09-23T22:06:29.142" v="256" actId="1076"/>
          <ac:picMkLst>
            <pc:docMk/>
            <pc:sldMk cId="2443250242" sldId="336"/>
            <ac:picMk id="7" creationId="{8A98EC2A-3137-4BC5-A986-E52A85C440D4}"/>
          </ac:picMkLst>
        </pc:picChg>
        <pc:picChg chg="del">
          <ac:chgData name="Gustavo Adolfo Colimba Chiran" userId="S::gustavoacolimba@javeriana.edu.co::d15f8085-7a39-4364-9fa9-694997bf1382" providerId="AD" clId="Web-{059633DD-19A4-4CA9-B36D-00E53AB6E666}" dt="2021-09-23T21:52:51.621" v="71"/>
          <ac:picMkLst>
            <pc:docMk/>
            <pc:sldMk cId="2443250242" sldId="336"/>
            <ac:picMk id="8" creationId="{9E60791B-60EF-4C31-A529-9647E3AA5EF0}"/>
          </ac:picMkLst>
        </pc:picChg>
        <pc:picChg chg="add mod">
          <ac:chgData name="Gustavo Adolfo Colimba Chiran" userId="S::gustavoacolimba@javeriana.edu.co::d15f8085-7a39-4364-9fa9-694997bf1382" providerId="AD" clId="Web-{059633DD-19A4-4CA9-B36D-00E53AB6E666}" dt="2021-09-23T22:06:26.502" v="255" actId="14100"/>
          <ac:picMkLst>
            <pc:docMk/>
            <pc:sldMk cId="2443250242" sldId="336"/>
            <ac:picMk id="10" creationId="{246B6F3D-6BBB-4650-9B42-9CE9A312884D}"/>
          </ac:picMkLst>
        </pc:picChg>
        <pc:picChg chg="add mod">
          <ac:chgData name="Gustavo Adolfo Colimba Chiran" userId="S::gustavoacolimba@javeriana.edu.co::d15f8085-7a39-4364-9fa9-694997bf1382" providerId="AD" clId="Web-{059633DD-19A4-4CA9-B36D-00E53AB6E666}" dt="2021-09-23T22:06:48.846" v="260" actId="1076"/>
          <ac:picMkLst>
            <pc:docMk/>
            <pc:sldMk cId="2443250242" sldId="336"/>
            <ac:picMk id="12" creationId="{36522ADA-7C39-43D9-9F85-E4DFCA799EFE}"/>
          </ac:picMkLst>
        </pc:picChg>
      </pc:sldChg>
      <pc:sldChg chg="addSp delSp modSp add ord replId">
        <pc:chgData name="Gustavo Adolfo Colimba Chiran" userId="S::gustavoacolimba@javeriana.edu.co::d15f8085-7a39-4364-9fa9-694997bf1382" providerId="AD" clId="Web-{059633DD-19A4-4CA9-B36D-00E53AB6E666}" dt="2021-09-23T22:33:19.059" v="447" actId="20577"/>
        <pc:sldMkLst>
          <pc:docMk/>
          <pc:sldMk cId="1976759189" sldId="337"/>
        </pc:sldMkLst>
        <pc:spChg chg="mod">
          <ac:chgData name="Gustavo Adolfo Colimba Chiran" userId="S::gustavoacolimba@javeriana.edu.co::d15f8085-7a39-4364-9fa9-694997bf1382" providerId="AD" clId="Web-{059633DD-19A4-4CA9-B36D-00E53AB6E666}" dt="2021-09-23T22:33:19.059" v="447" actId="20577"/>
          <ac:spMkLst>
            <pc:docMk/>
            <pc:sldMk cId="1976759189" sldId="337"/>
            <ac:spMk id="12" creationId="{6E60AFD0-EDB5-43C1-A2D0-F6D4FAA786A5}"/>
          </ac:spMkLst>
        </pc:spChg>
        <pc:picChg chg="add mod">
          <ac:chgData name="Gustavo Adolfo Colimba Chiran" userId="S::gustavoacolimba@javeriana.edu.co::d15f8085-7a39-4364-9fa9-694997bf1382" providerId="AD" clId="Web-{059633DD-19A4-4CA9-B36D-00E53AB6E666}" dt="2021-09-23T22:08:55.724" v="273" actId="1076"/>
          <ac:picMkLst>
            <pc:docMk/>
            <pc:sldMk cId="1976759189" sldId="337"/>
            <ac:picMk id="2" creationId="{B4C4A720-8FD6-4E64-92B5-FD7FAA67BCBB}"/>
          </ac:picMkLst>
        </pc:picChg>
        <pc:picChg chg="del">
          <ac:chgData name="Gustavo Adolfo Colimba Chiran" userId="S::gustavoacolimba@javeriana.edu.co::d15f8085-7a39-4364-9fa9-694997bf1382" providerId="AD" clId="Web-{059633DD-19A4-4CA9-B36D-00E53AB6E666}" dt="2021-09-23T22:08:34.849" v="264"/>
          <ac:picMkLst>
            <pc:docMk/>
            <pc:sldMk cId="1976759189" sldId="337"/>
            <ac:picMk id="4" creationId="{2AA25DEB-F072-4AEB-8F1C-40B6DDB1D624}"/>
          </ac:picMkLst>
        </pc:picChg>
      </pc:sldChg>
      <pc:sldChg chg="addSp delSp modSp add ord replId">
        <pc:chgData name="Gustavo Adolfo Colimba Chiran" userId="S::gustavoacolimba@javeriana.edu.co::d15f8085-7a39-4364-9fa9-694997bf1382" providerId="AD" clId="Web-{059633DD-19A4-4CA9-B36D-00E53AB6E666}" dt="2021-09-23T22:32:27.933" v="400" actId="1076"/>
        <pc:sldMkLst>
          <pc:docMk/>
          <pc:sldMk cId="865106930" sldId="338"/>
        </pc:sldMkLst>
        <pc:spChg chg="mod">
          <ac:chgData name="Gustavo Adolfo Colimba Chiran" userId="S::gustavoacolimba@javeriana.edu.co::d15f8085-7a39-4364-9fa9-694997bf1382" providerId="AD" clId="Web-{059633DD-19A4-4CA9-B36D-00E53AB6E666}" dt="2021-09-23T22:18:22.505" v="333" actId="20577"/>
          <ac:spMkLst>
            <pc:docMk/>
            <pc:sldMk cId="865106930" sldId="338"/>
            <ac:spMk id="2" creationId="{B956E45A-FEA6-475A-B6F8-1A976E169975}"/>
          </ac:spMkLst>
        </pc:spChg>
        <pc:spChg chg="mod">
          <ac:chgData name="Gustavo Adolfo Colimba Chiran" userId="S::gustavoacolimba@javeriana.edu.co::d15f8085-7a39-4364-9fa9-694997bf1382" providerId="AD" clId="Web-{059633DD-19A4-4CA9-B36D-00E53AB6E666}" dt="2021-09-23T22:23:09.575" v="349" actId="1076"/>
          <ac:spMkLst>
            <pc:docMk/>
            <pc:sldMk cId="865106930" sldId="338"/>
            <ac:spMk id="3" creationId="{580DF081-164E-46C2-B216-22763F913BA9}"/>
          </ac:spMkLst>
        </pc:spChg>
        <pc:spChg chg="mod">
          <ac:chgData name="Gustavo Adolfo Colimba Chiran" userId="S::gustavoacolimba@javeriana.edu.co::d15f8085-7a39-4364-9fa9-694997bf1382" providerId="AD" clId="Web-{059633DD-19A4-4CA9-B36D-00E53AB6E666}" dt="2021-09-23T22:23:34.560" v="361" actId="20577"/>
          <ac:spMkLst>
            <pc:docMk/>
            <pc:sldMk cId="865106930" sldId="338"/>
            <ac:spMk id="4" creationId="{8D4E23EE-0A45-4B77-85BE-3CE99CAEEED5}"/>
          </ac:spMkLst>
        </pc:spChg>
        <pc:spChg chg="mod">
          <ac:chgData name="Gustavo Adolfo Colimba Chiran" userId="S::gustavoacolimba@javeriana.edu.co::d15f8085-7a39-4364-9fa9-694997bf1382" providerId="AD" clId="Web-{059633DD-19A4-4CA9-B36D-00E53AB6E666}" dt="2021-09-23T22:32:13.339" v="398" actId="1076"/>
          <ac:spMkLst>
            <pc:docMk/>
            <pc:sldMk cId="865106930" sldId="338"/>
            <ac:spMk id="9" creationId="{5F1BB3DB-87AC-459E-ABD3-E4036525C55F}"/>
          </ac:spMkLst>
        </pc:spChg>
        <pc:picChg chg="add mod">
          <ac:chgData name="Gustavo Adolfo Colimba Chiran" userId="S::gustavoacolimba@javeriana.edu.co::d15f8085-7a39-4364-9fa9-694997bf1382" providerId="AD" clId="Web-{059633DD-19A4-4CA9-B36D-00E53AB6E666}" dt="2021-09-23T22:30:00.413" v="390" actId="14100"/>
          <ac:picMkLst>
            <pc:docMk/>
            <pc:sldMk cId="865106930" sldId="338"/>
            <ac:picMk id="5" creationId="{6AE6D8E5-5FFE-4370-9188-A9BAA1BFE532}"/>
          </ac:picMkLst>
        </pc:picChg>
        <pc:picChg chg="add mod">
          <ac:chgData name="Gustavo Adolfo Colimba Chiran" userId="S::gustavoacolimba@javeriana.edu.co::d15f8085-7a39-4364-9fa9-694997bf1382" providerId="AD" clId="Web-{059633DD-19A4-4CA9-B36D-00E53AB6E666}" dt="2021-09-23T22:31:32.494" v="397" actId="1076"/>
          <ac:picMkLst>
            <pc:docMk/>
            <pc:sldMk cId="865106930" sldId="338"/>
            <ac:picMk id="6" creationId="{2008EFC0-C0B6-4907-9BF7-15F6D1414C2C}"/>
          </ac:picMkLst>
        </pc:picChg>
        <pc:picChg chg="del">
          <ac:chgData name="Gustavo Adolfo Colimba Chiran" userId="S::gustavoacolimba@javeriana.edu.co::d15f8085-7a39-4364-9fa9-694997bf1382" providerId="AD" clId="Web-{059633DD-19A4-4CA9-B36D-00E53AB6E666}" dt="2021-09-23T22:18:04.285" v="292"/>
          <ac:picMkLst>
            <pc:docMk/>
            <pc:sldMk cId="865106930" sldId="338"/>
            <ac:picMk id="7" creationId="{8A98EC2A-3137-4BC5-A986-E52A85C440D4}"/>
          </ac:picMkLst>
        </pc:picChg>
        <pc:picChg chg="add mod">
          <ac:chgData name="Gustavo Adolfo Colimba Chiran" userId="S::gustavoacolimba@javeriana.edu.co::d15f8085-7a39-4364-9fa9-694997bf1382" providerId="AD" clId="Web-{059633DD-19A4-4CA9-B36D-00E53AB6E666}" dt="2021-09-23T22:32:27.933" v="400" actId="1076"/>
          <ac:picMkLst>
            <pc:docMk/>
            <pc:sldMk cId="865106930" sldId="338"/>
            <ac:picMk id="8" creationId="{746DD259-8F8B-44D7-B661-25EF2F40189E}"/>
          </ac:picMkLst>
        </pc:picChg>
        <pc:picChg chg="del">
          <ac:chgData name="Gustavo Adolfo Colimba Chiran" userId="S::gustavoacolimba@javeriana.edu.co::d15f8085-7a39-4364-9fa9-694997bf1382" providerId="AD" clId="Web-{059633DD-19A4-4CA9-B36D-00E53AB6E666}" dt="2021-09-23T22:18:06.301" v="293"/>
          <ac:picMkLst>
            <pc:docMk/>
            <pc:sldMk cId="865106930" sldId="338"/>
            <ac:picMk id="10" creationId="{246B6F3D-6BBB-4650-9B42-9CE9A312884D}"/>
          </ac:picMkLst>
        </pc:picChg>
        <pc:picChg chg="del">
          <ac:chgData name="Gustavo Adolfo Colimba Chiran" userId="S::gustavoacolimba@javeriana.edu.co::d15f8085-7a39-4364-9fa9-694997bf1382" providerId="AD" clId="Web-{059633DD-19A4-4CA9-B36D-00E53AB6E666}" dt="2021-09-23T22:22:23.355" v="334"/>
          <ac:picMkLst>
            <pc:docMk/>
            <pc:sldMk cId="865106930" sldId="338"/>
            <ac:picMk id="12" creationId="{36522ADA-7C39-43D9-9F85-E4DFCA799EFE}"/>
          </ac:picMkLst>
        </pc:picChg>
      </pc:sldChg>
    </pc:docChg>
  </pc:docChgLst>
  <pc:docChgLst>
    <pc:chgData name="Andrés Felipe Vargas Monroy" userId="S::andres.vargasm@javeriana.edu.co::abab0b66-c7ae-417a-9f0f-6f1530527033" providerId="AD" clId="Web-{5BC7E4D7-D87D-6841-09A5-71301CED3CB6}"/>
    <pc:docChg chg="addSld modSld">
      <pc:chgData name="Andrés Felipe Vargas Monroy" userId="S::andres.vargasm@javeriana.edu.co::abab0b66-c7ae-417a-9f0f-6f1530527033" providerId="AD" clId="Web-{5BC7E4D7-D87D-6841-09A5-71301CED3CB6}" dt="2021-08-13T02:17:06.997" v="497" actId="20577"/>
      <pc:docMkLst>
        <pc:docMk/>
      </pc:docMkLst>
      <pc:sldChg chg="addSp delSp modSp addAnim delAnim modAnim">
        <pc:chgData name="Andrés Felipe Vargas Monroy" userId="S::andres.vargasm@javeriana.edu.co::abab0b66-c7ae-417a-9f0f-6f1530527033" providerId="AD" clId="Web-{5BC7E4D7-D87D-6841-09A5-71301CED3CB6}" dt="2021-08-13T01:05:24.735" v="399"/>
        <pc:sldMkLst>
          <pc:docMk/>
          <pc:sldMk cId="4262296298" sldId="266"/>
        </pc:sldMkLst>
        <pc:spChg chg="mod">
          <ac:chgData name="Andrés Felipe Vargas Monroy" userId="S::andres.vargasm@javeriana.edu.co::abab0b66-c7ae-417a-9f0f-6f1530527033" providerId="AD" clId="Web-{5BC7E4D7-D87D-6841-09A5-71301CED3CB6}" dt="2021-08-13T00:38:11.974" v="6" actId="20577"/>
          <ac:spMkLst>
            <pc:docMk/>
            <pc:sldMk cId="4262296298" sldId="266"/>
            <ac:spMk id="2" creationId="{F1951EEE-7AAD-4122-BFBC-37B0DEEED5BE}"/>
          </ac:spMkLst>
        </pc:spChg>
        <pc:spChg chg="add mod">
          <ac:chgData name="Andrés Felipe Vargas Monroy" userId="S::andres.vargasm@javeriana.edu.co::abab0b66-c7ae-417a-9f0f-6f1530527033" providerId="AD" clId="Web-{5BC7E4D7-D87D-6841-09A5-71301CED3CB6}" dt="2021-08-13T00:53:52.342" v="194" actId="20577"/>
          <ac:spMkLst>
            <pc:docMk/>
            <pc:sldMk cId="4262296298" sldId="266"/>
            <ac:spMk id="4" creationId="{2008934E-53BF-43D1-B90F-E220B6E88BBC}"/>
          </ac:spMkLst>
        </pc:spChg>
        <pc:spChg chg="add mod topLvl">
          <ac:chgData name="Andrés Felipe Vargas Monroy" userId="S::andres.vargasm@javeriana.edu.co::abab0b66-c7ae-417a-9f0f-6f1530527033" providerId="AD" clId="Web-{5BC7E4D7-D87D-6841-09A5-71301CED3CB6}" dt="2021-08-13T00:54:33.547" v="231" actId="1076"/>
          <ac:spMkLst>
            <pc:docMk/>
            <pc:sldMk cId="4262296298" sldId="266"/>
            <ac:spMk id="5" creationId="{B97A107B-C7B8-40E1-B241-E3FCC162A784}"/>
          </ac:spMkLst>
        </pc:spChg>
        <pc:spChg chg="add mod topLvl">
          <ac:chgData name="Andrés Felipe Vargas Monroy" userId="S::andres.vargasm@javeriana.edu.co::abab0b66-c7ae-417a-9f0f-6f1530527033" providerId="AD" clId="Web-{5BC7E4D7-D87D-6841-09A5-71301CED3CB6}" dt="2021-08-13T00:54:47.938" v="246" actId="1076"/>
          <ac:spMkLst>
            <pc:docMk/>
            <pc:sldMk cId="4262296298" sldId="266"/>
            <ac:spMk id="6" creationId="{73E12817-E281-4FD7-975B-01DA62610BA3}"/>
          </ac:spMkLst>
        </pc:spChg>
        <pc:spChg chg="add mod topLvl">
          <ac:chgData name="Andrés Felipe Vargas Monroy" userId="S::andres.vargasm@javeriana.edu.co::abab0b66-c7ae-417a-9f0f-6f1530527033" providerId="AD" clId="Web-{5BC7E4D7-D87D-6841-09A5-71301CED3CB6}" dt="2021-08-13T00:54:47.953" v="247" actId="1076"/>
          <ac:spMkLst>
            <pc:docMk/>
            <pc:sldMk cId="4262296298" sldId="266"/>
            <ac:spMk id="7" creationId="{74C94C28-2DF8-46A5-8291-FFBBF90D131D}"/>
          </ac:spMkLst>
        </pc:spChg>
        <pc:spChg chg="add mod topLvl">
          <ac:chgData name="Andrés Felipe Vargas Monroy" userId="S::andres.vargasm@javeriana.edu.co::abab0b66-c7ae-417a-9f0f-6f1530527033" providerId="AD" clId="Web-{5BC7E4D7-D87D-6841-09A5-71301CED3CB6}" dt="2021-08-13T00:54:47.953" v="248" actId="1076"/>
          <ac:spMkLst>
            <pc:docMk/>
            <pc:sldMk cId="4262296298" sldId="266"/>
            <ac:spMk id="8" creationId="{9EF74E44-0A7B-4A15-85C3-A85FFD157DFC}"/>
          </ac:spMkLst>
        </pc:spChg>
        <pc:spChg chg="add mod topLvl">
          <ac:chgData name="Andrés Felipe Vargas Monroy" userId="S::andres.vargasm@javeriana.edu.co::abab0b66-c7ae-417a-9f0f-6f1530527033" providerId="AD" clId="Web-{5BC7E4D7-D87D-6841-09A5-71301CED3CB6}" dt="2021-08-13T00:54:47.969" v="249" actId="1076"/>
          <ac:spMkLst>
            <pc:docMk/>
            <pc:sldMk cId="4262296298" sldId="266"/>
            <ac:spMk id="9" creationId="{AB7C3DBE-EB7E-4D89-AAA6-FC69DA6C3DA7}"/>
          </ac:spMkLst>
        </pc:spChg>
        <pc:spChg chg="add mod topLvl">
          <ac:chgData name="Andrés Felipe Vargas Monroy" userId="S::andres.vargasm@javeriana.edu.co::abab0b66-c7ae-417a-9f0f-6f1530527033" providerId="AD" clId="Web-{5BC7E4D7-D87D-6841-09A5-71301CED3CB6}" dt="2021-08-13T00:54:54.906" v="259" actId="1076"/>
          <ac:spMkLst>
            <pc:docMk/>
            <pc:sldMk cId="4262296298" sldId="266"/>
            <ac:spMk id="10" creationId="{E9B79ACB-B3FB-4B53-A855-1FB4548E7EF7}"/>
          </ac:spMkLst>
        </pc:spChg>
        <pc:spChg chg="add mod topLvl">
          <ac:chgData name="Andrés Felipe Vargas Monroy" userId="S::andres.vargasm@javeriana.edu.co::abab0b66-c7ae-417a-9f0f-6f1530527033" providerId="AD" clId="Web-{5BC7E4D7-D87D-6841-09A5-71301CED3CB6}" dt="2021-08-13T00:54:54.922" v="260" actId="1076"/>
          <ac:spMkLst>
            <pc:docMk/>
            <pc:sldMk cId="4262296298" sldId="266"/>
            <ac:spMk id="11" creationId="{8E0E33AB-4B66-4E1C-B119-80E7781A1077}"/>
          </ac:spMkLst>
        </pc:spChg>
        <pc:spChg chg="add mod topLvl">
          <ac:chgData name="Andrés Felipe Vargas Monroy" userId="S::andres.vargasm@javeriana.edu.co::abab0b66-c7ae-417a-9f0f-6f1530527033" providerId="AD" clId="Web-{5BC7E4D7-D87D-6841-09A5-71301CED3CB6}" dt="2021-08-13T00:54:54.922" v="261" actId="1076"/>
          <ac:spMkLst>
            <pc:docMk/>
            <pc:sldMk cId="4262296298" sldId="266"/>
            <ac:spMk id="12" creationId="{53EF78C5-EB7F-4315-BCA3-19112B20301F}"/>
          </ac:spMkLst>
        </pc:spChg>
        <pc:spChg chg="add mod">
          <ac:chgData name="Andrés Felipe Vargas Monroy" userId="S::andres.vargasm@javeriana.edu.co::abab0b66-c7ae-417a-9f0f-6f1530527033" providerId="AD" clId="Web-{5BC7E4D7-D87D-6841-09A5-71301CED3CB6}" dt="2021-08-13T00:54:54.938" v="262" actId="1076"/>
          <ac:spMkLst>
            <pc:docMk/>
            <pc:sldMk cId="4262296298" sldId="266"/>
            <ac:spMk id="14" creationId="{260E911B-BBD8-45D3-B684-34B58EF51D5C}"/>
          </ac:spMkLst>
        </pc:spChg>
        <pc:spChg chg="add mod">
          <ac:chgData name="Andrés Felipe Vargas Monroy" userId="S::andres.vargasm@javeriana.edu.co::abab0b66-c7ae-417a-9f0f-6f1530527033" providerId="AD" clId="Web-{5BC7E4D7-D87D-6841-09A5-71301CED3CB6}" dt="2021-08-13T00:54:54.953" v="263" actId="1076"/>
          <ac:spMkLst>
            <pc:docMk/>
            <pc:sldMk cId="4262296298" sldId="266"/>
            <ac:spMk id="15" creationId="{EBCD0E57-E9FE-4DCD-A27E-35BF39115968}"/>
          </ac:spMkLst>
        </pc:spChg>
        <pc:spChg chg="add mod">
          <ac:chgData name="Andrés Felipe Vargas Monroy" userId="S::andres.vargasm@javeriana.edu.co::abab0b66-c7ae-417a-9f0f-6f1530527033" providerId="AD" clId="Web-{5BC7E4D7-D87D-6841-09A5-71301CED3CB6}" dt="2021-08-13T00:54:54.953" v="264" actId="1076"/>
          <ac:spMkLst>
            <pc:docMk/>
            <pc:sldMk cId="4262296298" sldId="266"/>
            <ac:spMk id="16" creationId="{D967C803-2081-42B9-AE63-9FC71D91D583}"/>
          </ac:spMkLst>
        </pc:spChg>
        <pc:spChg chg="add del">
          <ac:chgData name="Andrés Felipe Vargas Monroy" userId="S::andres.vargasm@javeriana.edu.co::abab0b66-c7ae-417a-9f0f-6f1530527033" providerId="AD" clId="Web-{5BC7E4D7-D87D-6841-09A5-71301CED3CB6}" dt="2021-08-13T00:51:48.464" v="145"/>
          <ac:spMkLst>
            <pc:docMk/>
            <pc:sldMk cId="4262296298" sldId="266"/>
            <ac:spMk id="17" creationId="{7C5BE471-4332-48EA-8F9F-A4843FE2F0FF}"/>
          </ac:spMkLst>
        </pc:spChg>
        <pc:spChg chg="add del">
          <ac:chgData name="Andrés Felipe Vargas Monroy" userId="S::andres.vargasm@javeriana.edu.co::abab0b66-c7ae-417a-9f0f-6f1530527033" providerId="AD" clId="Web-{5BC7E4D7-D87D-6841-09A5-71301CED3CB6}" dt="2021-08-13T00:51:48.464" v="144"/>
          <ac:spMkLst>
            <pc:docMk/>
            <pc:sldMk cId="4262296298" sldId="266"/>
            <ac:spMk id="18" creationId="{C69B4086-8C6B-4C2D-9316-9D786685C741}"/>
          </ac:spMkLst>
        </pc:spChg>
        <pc:spChg chg="add del">
          <ac:chgData name="Andrés Felipe Vargas Monroy" userId="S::andres.vargasm@javeriana.edu.co::abab0b66-c7ae-417a-9f0f-6f1530527033" providerId="AD" clId="Web-{5BC7E4D7-D87D-6841-09A5-71301CED3CB6}" dt="2021-08-13T00:51:48.464" v="143"/>
          <ac:spMkLst>
            <pc:docMk/>
            <pc:sldMk cId="4262296298" sldId="266"/>
            <ac:spMk id="19" creationId="{CEF11791-68E5-4779-BEBA-200DD980C125}"/>
          </ac:spMkLst>
        </pc:spChg>
        <pc:spChg chg="add del">
          <ac:chgData name="Andrés Felipe Vargas Monroy" userId="S::andres.vargasm@javeriana.edu.co::abab0b66-c7ae-417a-9f0f-6f1530527033" providerId="AD" clId="Web-{5BC7E4D7-D87D-6841-09A5-71301CED3CB6}" dt="2021-08-13T00:51:48.464" v="142"/>
          <ac:spMkLst>
            <pc:docMk/>
            <pc:sldMk cId="4262296298" sldId="266"/>
            <ac:spMk id="20" creationId="{5C9DD9E4-A856-4BBB-87D7-3C7D4C115447}"/>
          </ac:spMkLst>
        </pc:spChg>
        <pc:spChg chg="add del">
          <ac:chgData name="Andrés Felipe Vargas Monroy" userId="S::andres.vargasm@javeriana.edu.co::abab0b66-c7ae-417a-9f0f-6f1530527033" providerId="AD" clId="Web-{5BC7E4D7-D87D-6841-09A5-71301CED3CB6}" dt="2021-08-13T00:51:48.464" v="141"/>
          <ac:spMkLst>
            <pc:docMk/>
            <pc:sldMk cId="4262296298" sldId="266"/>
            <ac:spMk id="21" creationId="{C46CB173-D3FC-4DEF-BFD8-CF04F4C56C40}"/>
          </ac:spMkLst>
        </pc:spChg>
        <pc:spChg chg="add del">
          <ac:chgData name="Andrés Felipe Vargas Monroy" userId="S::andres.vargasm@javeriana.edu.co::abab0b66-c7ae-417a-9f0f-6f1530527033" providerId="AD" clId="Web-{5BC7E4D7-D87D-6841-09A5-71301CED3CB6}" dt="2021-08-13T00:51:48.464" v="140"/>
          <ac:spMkLst>
            <pc:docMk/>
            <pc:sldMk cId="4262296298" sldId="266"/>
            <ac:spMk id="22" creationId="{0B95CA3F-F2AE-46AD-9EF8-3B87D9A84E56}"/>
          </ac:spMkLst>
        </pc:spChg>
        <pc:spChg chg="add del">
          <ac:chgData name="Andrés Felipe Vargas Monroy" userId="S::andres.vargasm@javeriana.edu.co::abab0b66-c7ae-417a-9f0f-6f1530527033" providerId="AD" clId="Web-{5BC7E4D7-D87D-6841-09A5-71301CED3CB6}" dt="2021-08-13T00:51:48.464" v="139"/>
          <ac:spMkLst>
            <pc:docMk/>
            <pc:sldMk cId="4262296298" sldId="266"/>
            <ac:spMk id="23" creationId="{A497CCCD-53FC-4EB9-895E-CD2A3D6905A9}"/>
          </ac:spMkLst>
        </pc:spChg>
        <pc:spChg chg="add mod">
          <ac:chgData name="Andrés Felipe Vargas Monroy" userId="S::andres.vargasm@javeriana.edu.co::abab0b66-c7ae-417a-9f0f-6f1530527033" providerId="AD" clId="Web-{5BC7E4D7-D87D-6841-09A5-71301CED3CB6}" dt="2021-08-13T00:54:54.969" v="265" actId="1076"/>
          <ac:spMkLst>
            <pc:docMk/>
            <pc:sldMk cId="4262296298" sldId="266"/>
            <ac:spMk id="24" creationId="{F2A1DBC3-0E1B-44D4-A72D-D89224372D16}"/>
          </ac:spMkLst>
        </pc:spChg>
        <pc:spChg chg="add del mod">
          <ac:chgData name="Andrés Felipe Vargas Monroy" userId="S::andres.vargasm@javeriana.edu.co::abab0b66-c7ae-417a-9f0f-6f1530527033" providerId="AD" clId="Web-{5BC7E4D7-D87D-6841-09A5-71301CED3CB6}" dt="2021-08-13T00:52:37.153" v="170"/>
          <ac:spMkLst>
            <pc:docMk/>
            <pc:sldMk cId="4262296298" sldId="266"/>
            <ac:spMk id="25" creationId="{F24BE004-EB8F-4ECD-B98E-24921AF1443A}"/>
          </ac:spMkLst>
        </pc:spChg>
        <pc:spChg chg="add del mod">
          <ac:chgData name="Andrés Felipe Vargas Monroy" userId="S::andres.vargasm@javeriana.edu.co::abab0b66-c7ae-417a-9f0f-6f1530527033" providerId="AD" clId="Web-{5BC7E4D7-D87D-6841-09A5-71301CED3CB6}" dt="2021-08-13T00:52:40.247" v="171"/>
          <ac:spMkLst>
            <pc:docMk/>
            <pc:sldMk cId="4262296298" sldId="266"/>
            <ac:spMk id="26" creationId="{DA2EA66D-1F18-4C4C-B83C-B6D9A3D2D842}"/>
          </ac:spMkLst>
        </pc:spChg>
        <pc:spChg chg="add del mod">
          <ac:chgData name="Andrés Felipe Vargas Monroy" userId="S::andres.vargasm@javeriana.edu.co::abab0b66-c7ae-417a-9f0f-6f1530527033" providerId="AD" clId="Web-{5BC7E4D7-D87D-6841-09A5-71301CED3CB6}" dt="2021-08-13T00:53:34.936" v="188"/>
          <ac:spMkLst>
            <pc:docMk/>
            <pc:sldMk cId="4262296298" sldId="266"/>
            <ac:spMk id="27" creationId="{65882B64-0B3C-4EC3-BEAF-8E148B41177F}"/>
          </ac:spMkLst>
        </pc:spChg>
        <pc:spChg chg="add del mod">
          <ac:chgData name="Andrés Felipe Vargas Monroy" userId="S::andres.vargasm@javeriana.edu.co::abab0b66-c7ae-417a-9f0f-6f1530527033" providerId="AD" clId="Web-{5BC7E4D7-D87D-6841-09A5-71301CED3CB6}" dt="2021-08-13T00:52:11.808" v="160"/>
          <ac:spMkLst>
            <pc:docMk/>
            <pc:sldMk cId="4262296298" sldId="266"/>
            <ac:spMk id="28" creationId="{9F23C17A-A378-4040-ABBA-069A65DB95DB}"/>
          </ac:spMkLst>
        </pc:spChg>
        <pc:spChg chg="add del mod">
          <ac:chgData name="Andrés Felipe Vargas Monroy" userId="S::andres.vargasm@javeriana.edu.co::abab0b66-c7ae-417a-9f0f-6f1530527033" providerId="AD" clId="Web-{5BC7E4D7-D87D-6841-09A5-71301CED3CB6}" dt="2021-08-13T00:52:13.027" v="161"/>
          <ac:spMkLst>
            <pc:docMk/>
            <pc:sldMk cId="4262296298" sldId="266"/>
            <ac:spMk id="29" creationId="{39433847-C9B4-4525-9863-0F08387F5FBE}"/>
          </ac:spMkLst>
        </pc:spChg>
        <pc:spChg chg="add del mod">
          <ac:chgData name="Andrés Felipe Vargas Monroy" userId="S::andres.vargasm@javeriana.edu.co::abab0b66-c7ae-417a-9f0f-6f1530527033" providerId="AD" clId="Web-{5BC7E4D7-D87D-6841-09A5-71301CED3CB6}" dt="2021-08-13T00:52:14.824" v="162"/>
          <ac:spMkLst>
            <pc:docMk/>
            <pc:sldMk cId="4262296298" sldId="266"/>
            <ac:spMk id="30" creationId="{E211A5B5-9EE7-41D3-B5AE-F3ECBAB4B20D}"/>
          </ac:spMkLst>
        </pc:spChg>
        <pc:spChg chg="add mod">
          <ac:chgData name="Andrés Felipe Vargas Monroy" userId="S::andres.vargasm@javeriana.edu.co::abab0b66-c7ae-417a-9f0f-6f1530527033" providerId="AD" clId="Web-{5BC7E4D7-D87D-6841-09A5-71301CED3CB6}" dt="2021-08-13T00:55:01.704" v="268" actId="1076"/>
          <ac:spMkLst>
            <pc:docMk/>
            <pc:sldMk cId="4262296298" sldId="266"/>
            <ac:spMk id="31" creationId="{2360AC61-97CF-443D-8532-12A8B68B2B28}"/>
          </ac:spMkLst>
        </pc:spChg>
        <pc:spChg chg="add mod">
          <ac:chgData name="Andrés Felipe Vargas Monroy" userId="S::andres.vargasm@javeriana.edu.co::abab0b66-c7ae-417a-9f0f-6f1530527033" providerId="AD" clId="Web-{5BC7E4D7-D87D-6841-09A5-71301CED3CB6}" dt="2021-08-13T00:55:06.360" v="270" actId="1076"/>
          <ac:spMkLst>
            <pc:docMk/>
            <pc:sldMk cId="4262296298" sldId="266"/>
            <ac:spMk id="32" creationId="{05ADE7EA-DB05-4115-8955-4806603A2F45}"/>
          </ac:spMkLst>
        </pc:spChg>
        <pc:spChg chg="add mod">
          <ac:chgData name="Andrés Felipe Vargas Monroy" userId="S::andres.vargasm@javeriana.edu.co::abab0b66-c7ae-417a-9f0f-6f1530527033" providerId="AD" clId="Web-{5BC7E4D7-D87D-6841-09A5-71301CED3CB6}" dt="2021-08-13T00:57:44.364" v="300" actId="14100"/>
          <ac:spMkLst>
            <pc:docMk/>
            <pc:sldMk cId="4262296298" sldId="266"/>
            <ac:spMk id="33" creationId="{F35D4D33-7C68-4094-B36E-BC46B32AB445}"/>
          </ac:spMkLst>
        </pc:spChg>
        <pc:spChg chg="add mod">
          <ac:chgData name="Andrés Felipe Vargas Monroy" userId="S::andres.vargasm@javeriana.edu.co::abab0b66-c7ae-417a-9f0f-6f1530527033" providerId="AD" clId="Web-{5BC7E4D7-D87D-6841-09A5-71301CED3CB6}" dt="2021-08-13T00:57:58.052" v="303" actId="14100"/>
          <ac:spMkLst>
            <pc:docMk/>
            <pc:sldMk cId="4262296298" sldId="266"/>
            <ac:spMk id="34" creationId="{6F818ED0-310B-4030-8156-1EB9ABB6836F}"/>
          </ac:spMkLst>
        </pc:spChg>
        <pc:spChg chg="add mod">
          <ac:chgData name="Andrés Felipe Vargas Monroy" userId="S::andres.vargasm@javeriana.edu.co::abab0b66-c7ae-417a-9f0f-6f1530527033" providerId="AD" clId="Web-{5BC7E4D7-D87D-6841-09A5-71301CED3CB6}" dt="2021-08-13T00:58:19.474" v="311" actId="1076"/>
          <ac:spMkLst>
            <pc:docMk/>
            <pc:sldMk cId="4262296298" sldId="266"/>
            <ac:spMk id="35" creationId="{9BEDCAAD-83DD-4DAC-A4E2-F580D63DDC4A}"/>
          </ac:spMkLst>
        </pc:spChg>
        <pc:spChg chg="add mod">
          <ac:chgData name="Andrés Felipe Vargas Monroy" userId="S::andres.vargasm@javeriana.edu.co::abab0b66-c7ae-417a-9f0f-6f1530527033" providerId="AD" clId="Web-{5BC7E4D7-D87D-6841-09A5-71301CED3CB6}" dt="2021-08-13T00:58:25.287" v="313" actId="1076"/>
          <ac:spMkLst>
            <pc:docMk/>
            <pc:sldMk cId="4262296298" sldId="266"/>
            <ac:spMk id="36" creationId="{F9E0C545-AAC5-4CBC-8A3B-CA5921FECDC6}"/>
          </ac:spMkLst>
        </pc:spChg>
        <pc:grpChg chg="add del">
          <ac:chgData name="Andrés Felipe Vargas Monroy" userId="S::andres.vargasm@javeriana.edu.co::abab0b66-c7ae-417a-9f0f-6f1530527033" providerId="AD" clId="Web-{5BC7E4D7-D87D-6841-09A5-71301CED3CB6}" dt="2021-08-13T00:50:08.508" v="114"/>
          <ac:grpSpMkLst>
            <pc:docMk/>
            <pc:sldMk cId="4262296298" sldId="266"/>
            <ac:grpSpMk id="13" creationId="{CC2B6F12-0C39-4D5F-99B8-76246F1528B2}"/>
          </ac:grpSpMkLst>
        </pc:grpChg>
        <pc:graphicFrameChg chg="del">
          <ac:chgData name="Andrés Felipe Vargas Monroy" userId="S::andres.vargasm@javeriana.edu.co::abab0b66-c7ae-417a-9f0f-6f1530527033" providerId="AD" clId="Web-{5BC7E4D7-D87D-6841-09A5-71301CED3CB6}" dt="2021-08-13T00:38:16.130" v="7"/>
          <ac:graphicFrameMkLst>
            <pc:docMk/>
            <pc:sldMk cId="4262296298" sldId="266"/>
            <ac:graphicFrameMk id="3" creationId="{E1485180-5444-4ED7-8C45-1D8F73CA583E}"/>
          </ac:graphicFrameMkLst>
        </pc:graphicFrameChg>
      </pc:sldChg>
      <pc:sldChg chg="modSp">
        <pc:chgData name="Andrés Felipe Vargas Monroy" userId="S::andres.vargasm@javeriana.edu.co::abab0b66-c7ae-417a-9f0f-6f1530527033" providerId="AD" clId="Web-{5BC7E4D7-D87D-6841-09A5-71301CED3CB6}" dt="2021-08-13T02:16:58.622" v="494" actId="20577"/>
        <pc:sldMkLst>
          <pc:docMk/>
          <pc:sldMk cId="1371591466" sldId="276"/>
        </pc:sldMkLst>
        <pc:spChg chg="mod">
          <ac:chgData name="Andrés Felipe Vargas Monroy" userId="S::andres.vargasm@javeriana.edu.co::abab0b66-c7ae-417a-9f0f-6f1530527033" providerId="AD" clId="Web-{5BC7E4D7-D87D-6841-09A5-71301CED3CB6}" dt="2021-08-13T02:16:58.622" v="494" actId="20577"/>
          <ac:spMkLst>
            <pc:docMk/>
            <pc:sldMk cId="1371591466" sldId="276"/>
            <ac:spMk id="3" creationId="{57AC4C16-9982-450C-8D9E-4CEB7D9392F3}"/>
          </ac:spMkLst>
        </pc:spChg>
      </pc:sldChg>
      <pc:sldChg chg="modSp">
        <pc:chgData name="Andrés Felipe Vargas Monroy" userId="S::andres.vargasm@javeriana.edu.co::abab0b66-c7ae-417a-9f0f-6f1530527033" providerId="AD" clId="Web-{5BC7E4D7-D87D-6841-09A5-71301CED3CB6}" dt="2021-08-13T02:17:06.997" v="497" actId="20577"/>
        <pc:sldMkLst>
          <pc:docMk/>
          <pc:sldMk cId="1699328840" sldId="277"/>
        </pc:sldMkLst>
        <pc:spChg chg="mod">
          <ac:chgData name="Andrés Felipe Vargas Monroy" userId="S::andres.vargasm@javeriana.edu.co::abab0b66-c7ae-417a-9f0f-6f1530527033" providerId="AD" clId="Web-{5BC7E4D7-D87D-6841-09A5-71301CED3CB6}" dt="2021-08-13T02:17:06.997" v="497" actId="20577"/>
          <ac:spMkLst>
            <pc:docMk/>
            <pc:sldMk cId="1699328840" sldId="277"/>
            <ac:spMk id="3" creationId="{57AC4C16-9982-450C-8D9E-4CEB7D9392F3}"/>
          </ac:spMkLst>
        </pc:spChg>
      </pc:sldChg>
      <pc:sldChg chg="delSp modSp">
        <pc:chgData name="Andrés Felipe Vargas Monroy" userId="S::andres.vargasm@javeriana.edu.co::abab0b66-c7ae-417a-9f0f-6f1530527033" providerId="AD" clId="Web-{5BC7E4D7-D87D-6841-09A5-71301CED3CB6}" dt="2021-08-13T01:00:58.760" v="339" actId="20577"/>
        <pc:sldMkLst>
          <pc:docMk/>
          <pc:sldMk cId="904260371" sldId="279"/>
        </pc:sldMkLst>
        <pc:spChg chg="del">
          <ac:chgData name="Andrés Felipe Vargas Monroy" userId="S::andres.vargasm@javeriana.edu.co::abab0b66-c7ae-417a-9f0f-6f1530527033" providerId="AD" clId="Web-{5BC7E4D7-D87D-6841-09A5-71301CED3CB6}" dt="2021-08-13T00:59:18.679" v="323"/>
          <ac:spMkLst>
            <pc:docMk/>
            <pc:sldMk cId="904260371" sldId="279"/>
            <ac:spMk id="7" creationId="{34B99EF4-C17C-45A9-8A40-AF758C24D421}"/>
          </ac:spMkLst>
        </pc:spChg>
        <pc:spChg chg="del">
          <ac:chgData name="Andrés Felipe Vargas Monroy" userId="S::andres.vargasm@javeriana.edu.co::abab0b66-c7ae-417a-9f0f-6f1530527033" providerId="AD" clId="Web-{5BC7E4D7-D87D-6841-09A5-71301CED3CB6}" dt="2021-08-13T00:59:22.210" v="324"/>
          <ac:spMkLst>
            <pc:docMk/>
            <pc:sldMk cId="904260371" sldId="279"/>
            <ac:spMk id="18" creationId="{23359CFC-F199-4ABC-A3FA-3A6804AB7963}"/>
          </ac:spMkLst>
        </pc:spChg>
        <pc:spChg chg="mod">
          <ac:chgData name="Andrés Felipe Vargas Monroy" userId="S::andres.vargasm@javeriana.edu.co::abab0b66-c7ae-417a-9f0f-6f1530527033" providerId="AD" clId="Web-{5BC7E4D7-D87D-6841-09A5-71301CED3CB6}" dt="2021-08-13T00:59:11.538" v="322" actId="20577"/>
          <ac:spMkLst>
            <pc:docMk/>
            <pc:sldMk cId="904260371" sldId="279"/>
            <ac:spMk id="23" creationId="{22C0E17C-60DE-4F3C-9A1B-EC95AF23C706}"/>
          </ac:spMkLst>
        </pc:spChg>
        <pc:spChg chg="mod">
          <ac:chgData name="Andrés Felipe Vargas Monroy" userId="S::andres.vargasm@javeriana.edu.co::abab0b66-c7ae-417a-9f0f-6f1530527033" providerId="AD" clId="Web-{5BC7E4D7-D87D-6841-09A5-71301CED3CB6}" dt="2021-08-13T01:00:58.760" v="339" actId="20577"/>
          <ac:spMkLst>
            <pc:docMk/>
            <pc:sldMk cId="904260371" sldId="279"/>
            <ac:spMk id="37" creationId="{137F0580-4E4A-4F4E-B144-998B46D24730}"/>
          </ac:spMkLst>
        </pc:spChg>
        <pc:spChg chg="mod">
          <ac:chgData name="Andrés Felipe Vargas Monroy" userId="S::andres.vargasm@javeriana.edu.co::abab0b66-c7ae-417a-9f0f-6f1530527033" providerId="AD" clId="Web-{5BC7E4D7-D87D-6841-09A5-71301CED3CB6}" dt="2021-08-13T00:59:31.367" v="328" actId="1076"/>
          <ac:spMkLst>
            <pc:docMk/>
            <pc:sldMk cId="904260371" sldId="279"/>
            <ac:spMk id="38" creationId="{CC578059-3D3A-4360-BA0E-DD74ED446B31}"/>
          </ac:spMkLst>
        </pc:spChg>
      </pc:sldChg>
      <pc:sldChg chg="modSp">
        <pc:chgData name="Andrés Felipe Vargas Monroy" userId="S::andres.vargasm@javeriana.edu.co::abab0b66-c7ae-417a-9f0f-6f1530527033" providerId="AD" clId="Web-{5BC7E4D7-D87D-6841-09A5-71301CED3CB6}" dt="2021-08-13T02:15:32.245" v="482" actId="20577"/>
        <pc:sldMkLst>
          <pc:docMk/>
          <pc:sldMk cId="284433339" sldId="300"/>
        </pc:sldMkLst>
        <pc:spChg chg="mod">
          <ac:chgData name="Andrés Felipe Vargas Monroy" userId="S::andres.vargasm@javeriana.edu.co::abab0b66-c7ae-417a-9f0f-6f1530527033" providerId="AD" clId="Web-{5BC7E4D7-D87D-6841-09A5-71301CED3CB6}" dt="2021-08-13T02:15:13.635" v="481" actId="20577"/>
          <ac:spMkLst>
            <pc:docMk/>
            <pc:sldMk cId="284433339" sldId="300"/>
            <ac:spMk id="47" creationId="{09EA52E5-7090-4B2E-822B-7A0936457F51}"/>
          </ac:spMkLst>
        </pc:spChg>
        <pc:spChg chg="mod">
          <ac:chgData name="Andrés Felipe Vargas Monroy" userId="S::andres.vargasm@javeriana.edu.co::abab0b66-c7ae-417a-9f0f-6f1530527033" providerId="AD" clId="Web-{5BC7E4D7-D87D-6841-09A5-71301CED3CB6}" dt="2021-08-13T02:15:32.245" v="482" actId="20577"/>
          <ac:spMkLst>
            <pc:docMk/>
            <pc:sldMk cId="284433339" sldId="300"/>
            <ac:spMk id="54" creationId="{D3E7420C-5FD2-40C4-B48A-693E76EC625E}"/>
          </ac:spMkLst>
        </pc:spChg>
        <pc:spChg chg="mod">
          <ac:chgData name="Andrés Felipe Vargas Monroy" userId="S::andres.vargasm@javeriana.edu.co::abab0b66-c7ae-417a-9f0f-6f1530527033" providerId="AD" clId="Web-{5BC7E4D7-D87D-6841-09A5-71301CED3CB6}" dt="2021-08-12T23:48:02.956" v="1" actId="20577"/>
          <ac:spMkLst>
            <pc:docMk/>
            <pc:sldMk cId="284433339" sldId="300"/>
            <ac:spMk id="60" creationId="{643BA573-27FE-41D4-9FF5-AEDD088AC898}"/>
          </ac:spMkLst>
        </pc:spChg>
      </pc:sldChg>
      <pc:sldChg chg="modSp">
        <pc:chgData name="Andrés Felipe Vargas Monroy" userId="S::andres.vargasm@javeriana.edu.co::abab0b66-c7ae-417a-9f0f-6f1530527033" providerId="AD" clId="Web-{5BC7E4D7-D87D-6841-09A5-71301CED3CB6}" dt="2021-08-13T02:14:48.353" v="480" actId="20577"/>
        <pc:sldMkLst>
          <pc:docMk/>
          <pc:sldMk cId="4122270682" sldId="302"/>
        </pc:sldMkLst>
        <pc:spChg chg="mod">
          <ac:chgData name="Andrés Felipe Vargas Monroy" userId="S::andres.vargasm@javeriana.edu.co::abab0b66-c7ae-417a-9f0f-6f1530527033" providerId="AD" clId="Web-{5BC7E4D7-D87D-6841-09A5-71301CED3CB6}" dt="2021-08-13T02:14:48.353" v="480" actId="20577"/>
          <ac:spMkLst>
            <pc:docMk/>
            <pc:sldMk cId="4122270682" sldId="302"/>
            <ac:spMk id="8" creationId="{D8DD0B41-4DE9-4B61-9E32-D98ACAC6D782}"/>
          </ac:spMkLst>
        </pc:spChg>
      </pc:sldChg>
      <pc:sldChg chg="modSp add replId">
        <pc:chgData name="Andrés Felipe Vargas Monroy" userId="S::andres.vargasm@javeriana.edu.co::abab0b66-c7ae-417a-9f0f-6f1530527033" providerId="AD" clId="Web-{5BC7E4D7-D87D-6841-09A5-71301CED3CB6}" dt="2021-08-13T00:43:33.951" v="43" actId="1076"/>
        <pc:sldMkLst>
          <pc:docMk/>
          <pc:sldMk cId="2771377166" sldId="306"/>
        </pc:sldMkLst>
        <pc:spChg chg="mod">
          <ac:chgData name="Andrés Felipe Vargas Monroy" userId="S::andres.vargasm@javeriana.edu.co::abab0b66-c7ae-417a-9f0f-6f1530527033" providerId="AD" clId="Web-{5BC7E4D7-D87D-6841-09A5-71301CED3CB6}" dt="2021-08-13T00:40:43.587" v="16" actId="20577"/>
          <ac:spMkLst>
            <pc:docMk/>
            <pc:sldMk cId="2771377166" sldId="306"/>
            <ac:spMk id="2" creationId="{F1951EEE-7AAD-4122-BFBC-37B0DEEED5BE}"/>
          </ac:spMkLst>
        </pc:spChg>
        <pc:graphicFrameChg chg="mod modGraphic">
          <ac:chgData name="Andrés Felipe Vargas Monroy" userId="S::andres.vargasm@javeriana.edu.co::abab0b66-c7ae-417a-9f0f-6f1530527033" providerId="AD" clId="Web-{5BC7E4D7-D87D-6841-09A5-71301CED3CB6}" dt="2021-08-13T00:43:33.951" v="43" actId="1076"/>
          <ac:graphicFrameMkLst>
            <pc:docMk/>
            <pc:sldMk cId="2771377166" sldId="306"/>
            <ac:graphicFrameMk id="3" creationId="{E1485180-5444-4ED7-8C45-1D8F73CA583E}"/>
          </ac:graphicFrameMkLst>
        </pc:graphicFrameChg>
      </pc:sldChg>
    </pc:docChg>
  </pc:docChgLst>
  <pc:docChgLst>
    <pc:chgData name="Andrés Felipe Vargas Monroy" userId="S::andres.vargasm@javeriana.edu.co::abab0b66-c7ae-417a-9f0f-6f1530527033" providerId="AD" clId="Web-{E37A0C52-126E-603A-8C87-386A521AB986}"/>
    <pc:docChg chg="modSld">
      <pc:chgData name="Andrés Felipe Vargas Monroy" userId="S::andres.vargasm@javeriana.edu.co::abab0b66-c7ae-417a-9f0f-6f1530527033" providerId="AD" clId="Web-{E37A0C52-126E-603A-8C87-386A521AB986}" dt="2021-10-18T02:36:58.297" v="284" actId="20577"/>
      <pc:docMkLst>
        <pc:docMk/>
      </pc:docMkLst>
      <pc:sldChg chg="addSp delSp modSp mod modClrScheme chgLayout">
        <pc:chgData name="Andrés Felipe Vargas Monroy" userId="S::andres.vargasm@javeriana.edu.co::abab0b66-c7ae-417a-9f0f-6f1530527033" providerId="AD" clId="Web-{E37A0C52-126E-603A-8C87-386A521AB986}" dt="2021-10-18T02:36:58.297" v="284" actId="20577"/>
        <pc:sldMkLst>
          <pc:docMk/>
          <pc:sldMk cId="2960763904" sldId="311"/>
        </pc:sldMkLst>
        <pc:spChg chg="mod ord">
          <ac:chgData name="Andrés Felipe Vargas Monroy" userId="S::andres.vargasm@javeriana.edu.co::abab0b66-c7ae-417a-9f0f-6f1530527033" providerId="AD" clId="Web-{E37A0C52-126E-603A-8C87-386A521AB986}" dt="2021-10-18T02:33:44.324" v="145" actId="1076"/>
          <ac:spMkLst>
            <pc:docMk/>
            <pc:sldMk cId="2960763904" sldId="311"/>
            <ac:spMk id="2" creationId="{E39318EE-3723-4CF5-AFD2-57942BCFD5CE}"/>
          </ac:spMkLst>
        </pc:spChg>
        <pc:spChg chg="add del mod">
          <ac:chgData name="Andrés Felipe Vargas Monroy" userId="S::andres.vargasm@javeriana.edu.co::abab0b66-c7ae-417a-9f0f-6f1530527033" providerId="AD" clId="Web-{E37A0C52-126E-603A-8C87-386A521AB986}" dt="2021-10-18T02:23:21.656" v="7"/>
          <ac:spMkLst>
            <pc:docMk/>
            <pc:sldMk cId="2960763904" sldId="311"/>
            <ac:spMk id="4" creationId="{9DE1F9F9-C4A4-4AEE-8434-D3A6C8E288A9}"/>
          </ac:spMkLst>
        </pc:spChg>
        <pc:spChg chg="add mod">
          <ac:chgData name="Andrés Felipe Vargas Monroy" userId="S::andres.vargasm@javeriana.edu.co::abab0b66-c7ae-417a-9f0f-6f1530527033" providerId="AD" clId="Web-{E37A0C52-126E-603A-8C87-386A521AB986}" dt="2021-10-18T02:34:14.434" v="164" actId="1076"/>
          <ac:spMkLst>
            <pc:docMk/>
            <pc:sldMk cId="2960763904" sldId="311"/>
            <ac:spMk id="9" creationId="{4E8364A2-F743-4538-8F27-728608F268AF}"/>
          </ac:spMkLst>
        </pc:spChg>
        <pc:spChg chg="add mod">
          <ac:chgData name="Andrés Felipe Vargas Monroy" userId="S::andres.vargasm@javeriana.edu.co::abab0b66-c7ae-417a-9f0f-6f1530527033" providerId="AD" clId="Web-{E37A0C52-126E-603A-8C87-386A521AB986}" dt="2021-10-18T02:35:22.795" v="203" actId="1076"/>
          <ac:spMkLst>
            <pc:docMk/>
            <pc:sldMk cId="2960763904" sldId="311"/>
            <ac:spMk id="10" creationId="{AAD0C421-8CA6-41F5-BF01-09AC7D69FBB4}"/>
          </ac:spMkLst>
        </pc:spChg>
        <pc:spChg chg="mod ord">
          <ac:chgData name="Andrés Felipe Vargas Monroy" userId="S::andres.vargasm@javeriana.edu.co::abab0b66-c7ae-417a-9f0f-6f1530527033" providerId="AD" clId="Web-{E37A0C52-126E-603A-8C87-386A521AB986}" dt="2021-10-18T02:36:58.297" v="284" actId="20577"/>
          <ac:spMkLst>
            <pc:docMk/>
            <pc:sldMk cId="2960763904" sldId="311"/>
            <ac:spMk id="12" creationId="{6E60AFD0-EDB5-43C1-A2D0-F6D4FAA786A5}"/>
          </ac:spMkLst>
        </pc:spChg>
        <pc:spChg chg="add mod">
          <ac:chgData name="Andrés Felipe Vargas Monroy" userId="S::andres.vargasm@javeriana.edu.co::abab0b66-c7ae-417a-9f0f-6f1530527033" providerId="AD" clId="Web-{E37A0C52-126E-603A-8C87-386A521AB986}" dt="2021-10-18T02:34:25.528" v="166" actId="1076"/>
          <ac:spMkLst>
            <pc:docMk/>
            <pc:sldMk cId="2960763904" sldId="311"/>
            <ac:spMk id="13" creationId="{140740D0-4315-4CAA-9C06-B1307E4956E1}"/>
          </ac:spMkLst>
        </pc:spChg>
        <pc:spChg chg="add mod">
          <ac:chgData name="Andrés Felipe Vargas Monroy" userId="S::andres.vargasm@javeriana.edu.co::abab0b66-c7ae-417a-9f0f-6f1530527033" providerId="AD" clId="Web-{E37A0C52-126E-603A-8C87-386A521AB986}" dt="2021-10-18T02:34:14.434" v="165" actId="1076"/>
          <ac:spMkLst>
            <pc:docMk/>
            <pc:sldMk cId="2960763904" sldId="311"/>
            <ac:spMk id="14" creationId="{DE30352E-B5D1-4685-BEA2-FA8FA2FBDA6F}"/>
          </ac:spMkLst>
        </pc:spChg>
        <pc:spChg chg="add mod">
          <ac:chgData name="Andrés Felipe Vargas Monroy" userId="S::andres.vargasm@javeriana.edu.co::abab0b66-c7ae-417a-9f0f-6f1530527033" providerId="AD" clId="Web-{E37A0C52-126E-603A-8C87-386A521AB986}" dt="2021-10-18T02:36:47.953" v="280" actId="20577"/>
          <ac:spMkLst>
            <pc:docMk/>
            <pc:sldMk cId="2960763904" sldId="311"/>
            <ac:spMk id="17" creationId="{F0827FB9-ED96-40BC-B39D-F393C5FB697D}"/>
          </ac:spMkLst>
        </pc:spChg>
        <pc:picChg chg="del">
          <ac:chgData name="Andrés Felipe Vargas Monroy" userId="S::andres.vargasm@javeriana.edu.co::abab0b66-c7ae-417a-9f0f-6f1530527033" providerId="AD" clId="Web-{E37A0C52-126E-603A-8C87-386A521AB986}" dt="2021-10-18T02:21:41.341" v="2"/>
          <ac:picMkLst>
            <pc:docMk/>
            <pc:sldMk cId="2960763904" sldId="311"/>
            <ac:picMk id="3" creationId="{9EC05915-5AA5-4B49-8F24-2CBDCC53C4AF}"/>
          </ac:picMkLst>
        </pc:picChg>
        <pc:picChg chg="add del mod">
          <ac:chgData name="Andrés Felipe Vargas Monroy" userId="S::andres.vargasm@javeriana.edu.co::abab0b66-c7ae-417a-9f0f-6f1530527033" providerId="AD" clId="Web-{E37A0C52-126E-603A-8C87-386A521AB986}" dt="2021-10-18T02:23:53.688" v="10"/>
          <ac:picMkLst>
            <pc:docMk/>
            <pc:sldMk cId="2960763904" sldId="311"/>
            <ac:picMk id="5" creationId="{8598551D-222E-4AB5-95D4-BD2818A02780}"/>
          </ac:picMkLst>
        </pc:picChg>
        <pc:picChg chg="add mod">
          <ac:chgData name="Andrés Felipe Vargas Monroy" userId="S::andres.vargasm@javeriana.edu.co::abab0b66-c7ae-417a-9f0f-6f1530527033" providerId="AD" clId="Web-{E37A0C52-126E-603A-8C87-386A521AB986}" dt="2021-10-18T02:34:14.403" v="161" actId="1076"/>
          <ac:picMkLst>
            <pc:docMk/>
            <pc:sldMk cId="2960763904" sldId="311"/>
            <ac:picMk id="6" creationId="{FA968362-A7D8-46D9-8572-3736BAF8746C}"/>
          </ac:picMkLst>
        </pc:picChg>
        <pc:picChg chg="add mod">
          <ac:chgData name="Andrés Felipe Vargas Monroy" userId="S::andres.vargasm@javeriana.edu.co::abab0b66-c7ae-417a-9f0f-6f1530527033" providerId="AD" clId="Web-{E37A0C52-126E-603A-8C87-386A521AB986}" dt="2021-10-18T02:34:14.419" v="162" actId="1076"/>
          <ac:picMkLst>
            <pc:docMk/>
            <pc:sldMk cId="2960763904" sldId="311"/>
            <ac:picMk id="7" creationId="{E60B8269-D487-477D-B95B-2753C30BEB67}"/>
          </ac:picMkLst>
        </pc:picChg>
        <pc:picChg chg="add mod">
          <ac:chgData name="Andrés Felipe Vargas Monroy" userId="S::andres.vargasm@javeriana.edu.co::abab0b66-c7ae-417a-9f0f-6f1530527033" providerId="AD" clId="Web-{E37A0C52-126E-603A-8C87-386A521AB986}" dt="2021-10-18T02:34:30.575" v="168" actId="1076"/>
          <ac:picMkLst>
            <pc:docMk/>
            <pc:sldMk cId="2960763904" sldId="311"/>
            <ac:picMk id="8" creationId="{D316E7CC-E1EF-4165-A678-04E2571659E4}"/>
          </ac:picMkLst>
        </pc:picChg>
        <pc:picChg chg="del mod">
          <ac:chgData name="Andrés Felipe Vargas Monroy" userId="S::andres.vargasm@javeriana.edu.co::abab0b66-c7ae-417a-9f0f-6f1530527033" providerId="AD" clId="Web-{E37A0C52-126E-603A-8C87-386A521AB986}" dt="2021-10-18T02:28:36.178" v="30"/>
          <ac:picMkLst>
            <pc:docMk/>
            <pc:sldMk cId="2960763904" sldId="311"/>
            <ac:picMk id="15" creationId="{E1B94A34-B88E-48C0-BF30-BFD3E9660707}"/>
          </ac:picMkLst>
        </pc:picChg>
      </pc:sldChg>
    </pc:docChg>
  </pc:docChgLst>
  <pc:docChgLst>
    <pc:chgData name="Juan Camilo Ortiz León" userId="273d85fc-4bc3-4dfb-9042-b9a26dcebde8" providerId="ADAL" clId="{09327CFF-C087-4314-BD90-D34FBBD58C3F}"/>
    <pc:docChg chg="custSel addSld delSld modSld">
      <pc:chgData name="Juan Camilo Ortiz León" userId="273d85fc-4bc3-4dfb-9042-b9a26dcebde8" providerId="ADAL" clId="{09327CFF-C087-4314-BD90-D34FBBD58C3F}" dt="2021-10-22T02:19:06.775" v="187" actId="14100"/>
      <pc:docMkLst>
        <pc:docMk/>
      </pc:docMkLst>
      <pc:sldChg chg="addSp delSp modSp mod">
        <pc:chgData name="Juan Camilo Ortiz León" userId="273d85fc-4bc3-4dfb-9042-b9a26dcebde8" providerId="ADAL" clId="{09327CFF-C087-4314-BD90-D34FBBD58C3F}" dt="2021-10-18T19:51:44.434" v="5" actId="1076"/>
        <pc:sldMkLst>
          <pc:docMk/>
          <pc:sldMk cId="565666740" sldId="257"/>
        </pc:sldMkLst>
        <pc:spChg chg="del">
          <ac:chgData name="Juan Camilo Ortiz León" userId="273d85fc-4bc3-4dfb-9042-b9a26dcebde8" providerId="ADAL" clId="{09327CFF-C087-4314-BD90-D34FBBD58C3F}" dt="2021-10-18T19:51:15.535" v="2" actId="478"/>
          <ac:spMkLst>
            <pc:docMk/>
            <pc:sldMk cId="565666740" sldId="257"/>
            <ac:spMk id="4" creationId="{DB0E9C39-0EAE-472C-AFAC-FA55B0C26A0D}"/>
          </ac:spMkLst>
        </pc:spChg>
        <pc:picChg chg="del">
          <ac:chgData name="Juan Camilo Ortiz León" userId="273d85fc-4bc3-4dfb-9042-b9a26dcebde8" providerId="ADAL" clId="{09327CFF-C087-4314-BD90-D34FBBD58C3F}" dt="2021-10-18T19:51:12.421" v="1" actId="478"/>
          <ac:picMkLst>
            <pc:docMk/>
            <pc:sldMk cId="565666740" sldId="257"/>
            <ac:picMk id="2" creationId="{9FFF2DF5-707C-43D4-988E-3C2802F5D04D}"/>
          </ac:picMkLst>
        </pc:picChg>
        <pc:picChg chg="add mod">
          <ac:chgData name="Juan Camilo Ortiz León" userId="273d85fc-4bc3-4dfb-9042-b9a26dcebde8" providerId="ADAL" clId="{09327CFF-C087-4314-BD90-D34FBBD58C3F}" dt="2021-10-18T19:51:44.434" v="5" actId="1076"/>
          <ac:picMkLst>
            <pc:docMk/>
            <pc:sldMk cId="565666740" sldId="257"/>
            <ac:picMk id="6" creationId="{D592D754-F41C-4B5A-A906-C363A10B9FAC}"/>
          </ac:picMkLst>
        </pc:picChg>
      </pc:sldChg>
      <pc:sldChg chg="del">
        <pc:chgData name="Juan Camilo Ortiz León" userId="273d85fc-4bc3-4dfb-9042-b9a26dcebde8" providerId="ADAL" clId="{09327CFF-C087-4314-BD90-D34FBBD58C3F}" dt="2021-10-18T19:51:09.008" v="0" actId="47"/>
        <pc:sldMkLst>
          <pc:docMk/>
          <pc:sldMk cId="3249289094" sldId="307"/>
        </pc:sldMkLst>
      </pc:sldChg>
      <pc:sldChg chg="addSp delSp modSp mod">
        <pc:chgData name="Juan Camilo Ortiz León" userId="273d85fc-4bc3-4dfb-9042-b9a26dcebde8" providerId="ADAL" clId="{09327CFF-C087-4314-BD90-D34FBBD58C3F}" dt="2021-10-22T02:19:06.775" v="187" actId="14100"/>
        <pc:sldMkLst>
          <pc:docMk/>
          <pc:sldMk cId="256043334" sldId="323"/>
        </pc:sldMkLst>
        <pc:spChg chg="mod">
          <ac:chgData name="Juan Camilo Ortiz León" userId="273d85fc-4bc3-4dfb-9042-b9a26dcebde8" providerId="ADAL" clId="{09327CFF-C087-4314-BD90-D34FBBD58C3F}" dt="2021-10-18T19:52:46.536" v="41" actId="20577"/>
          <ac:spMkLst>
            <pc:docMk/>
            <pc:sldMk cId="256043334" sldId="323"/>
            <ac:spMk id="2" creationId="{B956E45A-FEA6-475A-B6F8-1A976E169975}"/>
          </ac:spMkLst>
        </pc:spChg>
        <pc:spChg chg="mod">
          <ac:chgData name="Juan Camilo Ortiz León" userId="273d85fc-4bc3-4dfb-9042-b9a26dcebde8" providerId="ADAL" clId="{09327CFF-C087-4314-BD90-D34FBBD58C3F}" dt="2021-10-22T02:19:06.775" v="187" actId="14100"/>
          <ac:spMkLst>
            <pc:docMk/>
            <pc:sldMk cId="256043334" sldId="323"/>
            <ac:spMk id="3" creationId="{580DF081-164E-46C2-B216-22763F913BA9}"/>
          </ac:spMkLst>
        </pc:spChg>
        <pc:spChg chg="mod">
          <ac:chgData name="Juan Camilo Ortiz León" userId="273d85fc-4bc3-4dfb-9042-b9a26dcebde8" providerId="ADAL" clId="{09327CFF-C087-4314-BD90-D34FBBD58C3F}" dt="2021-10-18T19:53:41.440" v="57" actId="20577"/>
          <ac:spMkLst>
            <pc:docMk/>
            <pc:sldMk cId="256043334" sldId="323"/>
            <ac:spMk id="4" creationId="{8D4E23EE-0A45-4B77-85BE-3CE99CAEEED5}"/>
          </ac:spMkLst>
        </pc:spChg>
        <pc:spChg chg="mod">
          <ac:chgData name="Juan Camilo Ortiz León" userId="273d85fc-4bc3-4dfb-9042-b9a26dcebde8" providerId="ADAL" clId="{09327CFF-C087-4314-BD90-D34FBBD58C3F}" dt="2021-10-18T19:53:00.938" v="45" actId="1076"/>
          <ac:spMkLst>
            <pc:docMk/>
            <pc:sldMk cId="256043334" sldId="323"/>
            <ac:spMk id="5" creationId="{DA1EBFFC-1DC3-4FD0-B7CA-1E03E4AC779C}"/>
          </ac:spMkLst>
        </pc:spChg>
        <pc:spChg chg="mod">
          <ac:chgData name="Juan Camilo Ortiz León" userId="273d85fc-4bc3-4dfb-9042-b9a26dcebde8" providerId="ADAL" clId="{09327CFF-C087-4314-BD90-D34FBBD58C3F}" dt="2021-10-18T19:52:56.035" v="43" actId="14100"/>
          <ac:spMkLst>
            <pc:docMk/>
            <pc:sldMk cId="256043334" sldId="323"/>
            <ac:spMk id="6" creationId="{F882F9E1-7546-45DF-8C10-629F41968870}"/>
          </ac:spMkLst>
        </pc:spChg>
        <pc:picChg chg="add mod">
          <ac:chgData name="Juan Camilo Ortiz León" userId="273d85fc-4bc3-4dfb-9042-b9a26dcebde8" providerId="ADAL" clId="{09327CFF-C087-4314-BD90-D34FBBD58C3F}" dt="2021-10-18T19:53:50.088" v="59" actId="1076"/>
          <ac:picMkLst>
            <pc:docMk/>
            <pc:sldMk cId="256043334" sldId="323"/>
            <ac:picMk id="9" creationId="{AAD04DF7-F7D2-44D3-8FC9-EB4811A57E8D}"/>
          </ac:picMkLst>
        </pc:picChg>
        <pc:picChg chg="del">
          <ac:chgData name="Juan Camilo Ortiz León" userId="273d85fc-4bc3-4dfb-9042-b9a26dcebde8" providerId="ADAL" clId="{09327CFF-C087-4314-BD90-D34FBBD58C3F}" dt="2021-10-18T19:52:51.727" v="42" actId="478"/>
          <ac:picMkLst>
            <pc:docMk/>
            <pc:sldMk cId="256043334" sldId="323"/>
            <ac:picMk id="11" creationId="{F615F0BB-B007-45E5-9E5A-921C521CF4B6}"/>
          </ac:picMkLst>
        </pc:picChg>
      </pc:sldChg>
      <pc:sldChg chg="addSp delSp modSp mod">
        <pc:chgData name="Juan Camilo Ortiz León" userId="273d85fc-4bc3-4dfb-9042-b9a26dcebde8" providerId="ADAL" clId="{09327CFF-C087-4314-BD90-D34FBBD58C3F}" dt="2021-10-18T19:54:43.426" v="71" actId="1076"/>
        <pc:sldMkLst>
          <pc:docMk/>
          <pc:sldMk cId="2118159928" sldId="335"/>
        </pc:sldMkLst>
        <pc:picChg chg="del">
          <ac:chgData name="Juan Camilo Ortiz León" userId="273d85fc-4bc3-4dfb-9042-b9a26dcebde8" providerId="ADAL" clId="{09327CFF-C087-4314-BD90-D34FBBD58C3F}" dt="2021-10-18T19:53:55.471" v="60" actId="478"/>
          <ac:picMkLst>
            <pc:docMk/>
            <pc:sldMk cId="2118159928" sldId="335"/>
            <ac:picMk id="4" creationId="{2AA25DEB-F072-4AEB-8F1C-40B6DDB1D624}"/>
          </ac:picMkLst>
        </pc:picChg>
        <pc:picChg chg="add mod">
          <ac:chgData name="Juan Camilo Ortiz León" userId="273d85fc-4bc3-4dfb-9042-b9a26dcebde8" providerId="ADAL" clId="{09327CFF-C087-4314-BD90-D34FBBD58C3F}" dt="2021-10-18T19:54:43.426" v="71" actId="1076"/>
          <ac:picMkLst>
            <pc:docMk/>
            <pc:sldMk cId="2118159928" sldId="335"/>
            <ac:picMk id="5" creationId="{469F2CF4-65A8-412C-B08F-5E57F8C8EE21}"/>
          </ac:picMkLst>
        </pc:picChg>
      </pc:sldChg>
      <pc:sldChg chg="addSp delSp modSp mod">
        <pc:chgData name="Juan Camilo Ortiz León" userId="273d85fc-4bc3-4dfb-9042-b9a26dcebde8" providerId="ADAL" clId="{09327CFF-C087-4314-BD90-D34FBBD58C3F}" dt="2021-10-18T20:33:37.094" v="170" actId="1076"/>
        <pc:sldMkLst>
          <pc:docMk/>
          <pc:sldMk cId="2443250242" sldId="336"/>
        </pc:sldMkLst>
        <pc:spChg chg="mod">
          <ac:chgData name="Juan Camilo Ortiz León" userId="273d85fc-4bc3-4dfb-9042-b9a26dcebde8" providerId="ADAL" clId="{09327CFF-C087-4314-BD90-D34FBBD58C3F}" dt="2021-10-18T20:32:31.325" v="124" actId="20577"/>
          <ac:spMkLst>
            <pc:docMk/>
            <pc:sldMk cId="2443250242" sldId="336"/>
            <ac:spMk id="2" creationId="{B956E45A-FEA6-475A-B6F8-1A976E169975}"/>
          </ac:spMkLst>
        </pc:spChg>
        <pc:spChg chg="mod">
          <ac:chgData name="Juan Camilo Ortiz León" userId="273d85fc-4bc3-4dfb-9042-b9a26dcebde8" providerId="ADAL" clId="{09327CFF-C087-4314-BD90-D34FBBD58C3F}" dt="2021-10-18T20:32:57.579" v="130" actId="20577"/>
          <ac:spMkLst>
            <pc:docMk/>
            <pc:sldMk cId="2443250242" sldId="336"/>
            <ac:spMk id="3" creationId="{580DF081-164E-46C2-B216-22763F913BA9}"/>
          </ac:spMkLst>
        </pc:spChg>
        <pc:spChg chg="del">
          <ac:chgData name="Juan Camilo Ortiz León" userId="273d85fc-4bc3-4dfb-9042-b9a26dcebde8" providerId="ADAL" clId="{09327CFF-C087-4314-BD90-D34FBBD58C3F}" dt="2021-10-18T20:32:34.592" v="125" actId="478"/>
          <ac:spMkLst>
            <pc:docMk/>
            <pc:sldMk cId="2443250242" sldId="336"/>
            <ac:spMk id="4" creationId="{8D4E23EE-0A45-4B77-85BE-3CE99CAEEED5}"/>
          </ac:spMkLst>
        </pc:spChg>
        <pc:spChg chg="del">
          <ac:chgData name="Juan Camilo Ortiz León" userId="273d85fc-4bc3-4dfb-9042-b9a26dcebde8" providerId="ADAL" clId="{09327CFF-C087-4314-BD90-D34FBBD58C3F}" dt="2021-10-18T20:32:36.080" v="126" actId="478"/>
          <ac:spMkLst>
            <pc:docMk/>
            <pc:sldMk cId="2443250242" sldId="336"/>
            <ac:spMk id="9" creationId="{5F1BB3DB-87AC-459E-ABD3-E4036525C55F}"/>
          </ac:spMkLst>
        </pc:spChg>
        <pc:spChg chg="add mod">
          <ac:chgData name="Juan Camilo Ortiz León" userId="273d85fc-4bc3-4dfb-9042-b9a26dcebde8" providerId="ADAL" clId="{09327CFF-C087-4314-BD90-D34FBBD58C3F}" dt="2021-10-18T20:33:14.226" v="164" actId="20577"/>
          <ac:spMkLst>
            <pc:docMk/>
            <pc:sldMk cId="2443250242" sldId="336"/>
            <ac:spMk id="11" creationId="{EF768771-3A00-42D9-91B3-3E9576CAB138}"/>
          </ac:spMkLst>
        </pc:spChg>
        <pc:picChg chg="del">
          <ac:chgData name="Juan Camilo Ortiz León" userId="273d85fc-4bc3-4dfb-9042-b9a26dcebde8" providerId="ADAL" clId="{09327CFF-C087-4314-BD90-D34FBBD58C3F}" dt="2021-10-18T19:54:04.903" v="62" actId="478"/>
          <ac:picMkLst>
            <pc:docMk/>
            <pc:sldMk cId="2443250242" sldId="336"/>
            <ac:picMk id="7" creationId="{8A98EC2A-3137-4BC5-A986-E52A85C440D4}"/>
          </ac:picMkLst>
        </pc:picChg>
        <pc:picChg chg="del">
          <ac:chgData name="Juan Camilo Ortiz León" userId="273d85fc-4bc3-4dfb-9042-b9a26dcebde8" providerId="ADAL" clId="{09327CFF-C087-4314-BD90-D34FBBD58C3F}" dt="2021-10-18T19:54:05.539" v="63" actId="478"/>
          <ac:picMkLst>
            <pc:docMk/>
            <pc:sldMk cId="2443250242" sldId="336"/>
            <ac:picMk id="10" creationId="{246B6F3D-6BBB-4650-9B42-9CE9A312884D}"/>
          </ac:picMkLst>
        </pc:picChg>
        <pc:picChg chg="add mod">
          <ac:chgData name="Juan Camilo Ortiz León" userId="273d85fc-4bc3-4dfb-9042-b9a26dcebde8" providerId="ADAL" clId="{09327CFF-C087-4314-BD90-D34FBBD58C3F}" dt="2021-10-18T20:33:22.239" v="167" actId="14100"/>
          <ac:picMkLst>
            <pc:docMk/>
            <pc:sldMk cId="2443250242" sldId="336"/>
            <ac:picMk id="13" creationId="{65515C4D-907B-4428-8429-A6AF78C96A57}"/>
          </ac:picMkLst>
        </pc:picChg>
        <pc:picChg chg="add mod">
          <ac:chgData name="Juan Camilo Ortiz León" userId="273d85fc-4bc3-4dfb-9042-b9a26dcebde8" providerId="ADAL" clId="{09327CFF-C087-4314-BD90-D34FBBD58C3F}" dt="2021-10-18T20:33:37.094" v="170" actId="1076"/>
          <ac:picMkLst>
            <pc:docMk/>
            <pc:sldMk cId="2443250242" sldId="336"/>
            <ac:picMk id="14" creationId="{70F9DBE9-BFBA-4108-89DE-FFF27D8A04B9}"/>
          </ac:picMkLst>
        </pc:picChg>
      </pc:sldChg>
      <pc:sldChg chg="del">
        <pc:chgData name="Juan Camilo Ortiz León" userId="273d85fc-4bc3-4dfb-9042-b9a26dcebde8" providerId="ADAL" clId="{09327CFF-C087-4314-BD90-D34FBBD58C3F}" dt="2021-10-18T19:54:01.098" v="61" actId="47"/>
        <pc:sldMkLst>
          <pc:docMk/>
          <pc:sldMk cId="1976759189" sldId="337"/>
        </pc:sldMkLst>
      </pc:sldChg>
      <pc:sldChg chg="del">
        <pc:chgData name="Juan Camilo Ortiz León" userId="273d85fc-4bc3-4dfb-9042-b9a26dcebde8" providerId="ADAL" clId="{09327CFF-C087-4314-BD90-D34FBBD58C3F}" dt="2021-10-18T19:54:01.098" v="61" actId="47"/>
        <pc:sldMkLst>
          <pc:docMk/>
          <pc:sldMk cId="865106930" sldId="338"/>
        </pc:sldMkLst>
      </pc:sldChg>
      <pc:sldChg chg="del">
        <pc:chgData name="Juan Camilo Ortiz León" userId="273d85fc-4bc3-4dfb-9042-b9a26dcebde8" providerId="ADAL" clId="{09327CFF-C087-4314-BD90-D34FBBD58C3F}" dt="2021-10-18T19:51:09.008" v="0" actId="47"/>
        <pc:sldMkLst>
          <pc:docMk/>
          <pc:sldMk cId="1158332207" sldId="342"/>
        </pc:sldMkLst>
      </pc:sldChg>
      <pc:sldChg chg="addSp delSp modSp add mod">
        <pc:chgData name="Juan Camilo Ortiz León" userId="273d85fc-4bc3-4dfb-9042-b9a26dcebde8" providerId="ADAL" clId="{09327CFF-C087-4314-BD90-D34FBBD58C3F}" dt="2021-10-18T20:34:09.080" v="186" actId="1076"/>
        <pc:sldMkLst>
          <pc:docMk/>
          <pc:sldMk cId="293521710" sldId="344"/>
        </pc:sldMkLst>
        <pc:spChg chg="del">
          <ac:chgData name="Juan Camilo Ortiz León" userId="273d85fc-4bc3-4dfb-9042-b9a26dcebde8" providerId="ADAL" clId="{09327CFF-C087-4314-BD90-D34FBBD58C3F}" dt="2021-10-18T20:33:45.200" v="173" actId="478"/>
          <ac:spMkLst>
            <pc:docMk/>
            <pc:sldMk cId="293521710" sldId="344"/>
            <ac:spMk id="2" creationId="{B956E45A-FEA6-475A-B6F8-1A976E169975}"/>
          </ac:spMkLst>
        </pc:spChg>
        <pc:spChg chg="del mod">
          <ac:chgData name="Juan Camilo Ortiz León" userId="273d85fc-4bc3-4dfb-9042-b9a26dcebde8" providerId="ADAL" clId="{09327CFF-C087-4314-BD90-D34FBBD58C3F}" dt="2021-10-18T20:33:47.048" v="175" actId="478"/>
          <ac:spMkLst>
            <pc:docMk/>
            <pc:sldMk cId="293521710" sldId="344"/>
            <ac:spMk id="3" creationId="{580DF081-164E-46C2-B216-22763F913BA9}"/>
          </ac:spMkLst>
        </pc:spChg>
        <pc:spChg chg="del">
          <ac:chgData name="Juan Camilo Ortiz León" userId="273d85fc-4bc3-4dfb-9042-b9a26dcebde8" providerId="ADAL" clId="{09327CFF-C087-4314-BD90-D34FBBD58C3F}" dt="2021-10-18T20:33:48.896" v="176" actId="478"/>
          <ac:spMkLst>
            <pc:docMk/>
            <pc:sldMk cId="293521710" sldId="344"/>
            <ac:spMk id="11" creationId="{EF768771-3A00-42D9-91B3-3E9576CAB138}"/>
          </ac:spMkLst>
        </pc:spChg>
        <pc:picChg chg="add mod">
          <ac:chgData name="Juan Camilo Ortiz León" userId="273d85fc-4bc3-4dfb-9042-b9a26dcebde8" providerId="ADAL" clId="{09327CFF-C087-4314-BD90-D34FBBD58C3F}" dt="2021-10-18T20:33:58.336" v="182" actId="1076"/>
          <ac:picMkLst>
            <pc:docMk/>
            <pc:sldMk cId="293521710" sldId="344"/>
            <ac:picMk id="8" creationId="{B5833017-FE1A-455F-9BC5-A4D56D35C3CC}"/>
          </ac:picMkLst>
        </pc:picChg>
        <pc:picChg chg="add mod">
          <ac:chgData name="Juan Camilo Ortiz León" userId="273d85fc-4bc3-4dfb-9042-b9a26dcebde8" providerId="ADAL" clId="{09327CFF-C087-4314-BD90-D34FBBD58C3F}" dt="2021-10-18T20:34:09.080" v="186" actId="1076"/>
          <ac:picMkLst>
            <pc:docMk/>
            <pc:sldMk cId="293521710" sldId="344"/>
            <ac:picMk id="9" creationId="{86B46DD7-8BB0-4EDD-9D60-779F0457366E}"/>
          </ac:picMkLst>
        </pc:picChg>
        <pc:picChg chg="del mod">
          <ac:chgData name="Juan Camilo Ortiz León" userId="273d85fc-4bc3-4dfb-9042-b9a26dcebde8" providerId="ADAL" clId="{09327CFF-C087-4314-BD90-D34FBBD58C3F}" dt="2021-10-18T20:33:49.520" v="177" actId="478"/>
          <ac:picMkLst>
            <pc:docMk/>
            <pc:sldMk cId="293521710" sldId="344"/>
            <ac:picMk id="13" creationId="{65515C4D-907B-4428-8429-A6AF78C96A57}"/>
          </ac:picMkLst>
        </pc:picChg>
        <pc:picChg chg="del">
          <ac:chgData name="Juan Camilo Ortiz León" userId="273d85fc-4bc3-4dfb-9042-b9a26dcebde8" providerId="ADAL" clId="{09327CFF-C087-4314-BD90-D34FBBD58C3F}" dt="2021-10-18T20:33:49.864" v="178" actId="478"/>
          <ac:picMkLst>
            <pc:docMk/>
            <pc:sldMk cId="293521710" sldId="344"/>
            <ac:picMk id="14" creationId="{70F9DBE9-BFBA-4108-89DE-FFF27D8A04B9}"/>
          </ac:picMkLst>
        </pc:picChg>
      </pc:sldChg>
    </pc:docChg>
  </pc:docChgLst>
  <pc:docChgLst>
    <pc:chgData name="Gustavo Adolfo Colimba Chiran" userId="S::gustavoacolimba@javeriana.edu.co::d15f8085-7a39-4364-9fa9-694997bf1382" providerId="AD" clId="Web-{282E0331-32A7-4E4A-84E7-728AEE18C5A3}"/>
    <pc:docChg chg="modSld">
      <pc:chgData name="Gustavo Adolfo Colimba Chiran" userId="S::gustavoacolimba@javeriana.edu.co::d15f8085-7a39-4364-9fa9-694997bf1382" providerId="AD" clId="Web-{282E0331-32A7-4E4A-84E7-728AEE18C5A3}" dt="2021-10-18T02:26:21.988" v="1"/>
      <pc:docMkLst>
        <pc:docMk/>
      </pc:docMkLst>
      <pc:sldChg chg="addSp delSp">
        <pc:chgData name="Gustavo Adolfo Colimba Chiran" userId="S::gustavoacolimba@javeriana.edu.co::d15f8085-7a39-4364-9fa9-694997bf1382" providerId="AD" clId="Web-{282E0331-32A7-4E4A-84E7-728AEE18C5A3}" dt="2021-10-18T02:26:21.988" v="1"/>
        <pc:sldMkLst>
          <pc:docMk/>
          <pc:sldMk cId="3403163426" sldId="340"/>
        </pc:sldMkLst>
        <pc:spChg chg="add del">
          <ac:chgData name="Gustavo Adolfo Colimba Chiran" userId="S::gustavoacolimba@javeriana.edu.co::d15f8085-7a39-4364-9fa9-694997bf1382" providerId="AD" clId="Web-{282E0331-32A7-4E4A-84E7-728AEE18C5A3}" dt="2021-10-18T02:26:21.988" v="1"/>
          <ac:spMkLst>
            <pc:docMk/>
            <pc:sldMk cId="3403163426" sldId="340"/>
            <ac:spMk id="3" creationId="{FCB8C892-E499-4785-9438-ACFE7804F11E}"/>
          </ac:spMkLst>
        </pc:spChg>
      </pc:sldChg>
    </pc:docChg>
  </pc:docChgLst>
  <pc:docChgLst>
    <pc:chgData name="Andrés Felipe Vargas Monroy" userId="S::andres.vargasm@javeriana.edu.co::abab0b66-c7ae-417a-9f0f-6f1530527033" providerId="AD" clId="Web-{3B58A61A-6D88-45A3-91D5-48E2D23A4A3A}"/>
    <pc:docChg chg="addSld modSld">
      <pc:chgData name="Andrés Felipe Vargas Monroy" userId="S::andres.vargasm@javeriana.edu.co::abab0b66-c7ae-417a-9f0f-6f1530527033" providerId="AD" clId="Web-{3B58A61A-6D88-45A3-91D5-48E2D23A4A3A}" dt="2021-08-11T20:33:35.711" v="3454" actId="1076"/>
      <pc:docMkLst>
        <pc:docMk/>
      </pc:docMkLst>
      <pc:sldChg chg="modSp">
        <pc:chgData name="Andrés Felipe Vargas Monroy" userId="S::andres.vargasm@javeriana.edu.co::abab0b66-c7ae-417a-9f0f-6f1530527033" providerId="AD" clId="Web-{3B58A61A-6D88-45A3-91D5-48E2D23A4A3A}" dt="2021-08-11T13:40:05.621" v="56" actId="20577"/>
        <pc:sldMkLst>
          <pc:docMk/>
          <pc:sldMk cId="3312779633" sldId="264"/>
        </pc:sldMkLst>
        <pc:spChg chg="mod">
          <ac:chgData name="Andrés Felipe Vargas Monroy" userId="S::andres.vargasm@javeriana.edu.co::abab0b66-c7ae-417a-9f0f-6f1530527033" providerId="AD" clId="Web-{3B58A61A-6D88-45A3-91D5-48E2D23A4A3A}" dt="2021-08-11T13:40:05.621" v="56" actId="20577"/>
          <ac:spMkLst>
            <pc:docMk/>
            <pc:sldMk cId="3312779633" sldId="264"/>
            <ac:spMk id="4" creationId="{F92CC1F4-5192-4ACE-925B-8F37FBE01D49}"/>
          </ac:spMkLst>
        </pc:spChg>
      </pc:sldChg>
      <pc:sldChg chg="addSp delSp modSp modNotes">
        <pc:chgData name="Andrés Felipe Vargas Monroy" userId="S::andres.vargasm@javeriana.edu.co::abab0b66-c7ae-417a-9f0f-6f1530527033" providerId="AD" clId="Web-{3B58A61A-6D88-45A3-91D5-48E2D23A4A3A}" dt="2021-08-11T20:33:35.711" v="3454" actId="1076"/>
        <pc:sldMkLst>
          <pc:docMk/>
          <pc:sldMk cId="3701642599" sldId="265"/>
        </pc:sldMkLst>
        <pc:spChg chg="mod">
          <ac:chgData name="Andrés Felipe Vargas Monroy" userId="S::andres.vargasm@javeriana.edu.co::abab0b66-c7ae-417a-9f0f-6f1530527033" providerId="AD" clId="Web-{3B58A61A-6D88-45A3-91D5-48E2D23A4A3A}" dt="2021-08-11T19:35:30.090" v="3249" actId="20577"/>
          <ac:spMkLst>
            <pc:docMk/>
            <pc:sldMk cId="3701642599" sldId="265"/>
            <ac:spMk id="2" creationId="{F1951EEE-7AAD-4122-BFBC-37B0DEEED5BE}"/>
          </ac:spMkLst>
        </pc:spChg>
        <pc:spChg chg="add mod">
          <ac:chgData name="Andrés Felipe Vargas Monroy" userId="S::andres.vargasm@javeriana.edu.co::abab0b66-c7ae-417a-9f0f-6f1530527033" providerId="AD" clId="Web-{3B58A61A-6D88-45A3-91D5-48E2D23A4A3A}" dt="2021-08-11T20:33:35.664" v="3445" actId="1076"/>
          <ac:spMkLst>
            <pc:docMk/>
            <pc:sldMk cId="3701642599" sldId="265"/>
            <ac:spMk id="3" creationId="{7D138FE6-E434-47BD-8193-37820BFF249B}"/>
          </ac:spMkLst>
        </pc:spChg>
        <pc:spChg chg="mod">
          <ac:chgData name="Andrés Felipe Vargas Monroy" userId="S::andres.vargasm@javeriana.edu.co::abab0b66-c7ae-417a-9f0f-6f1530527033" providerId="AD" clId="Web-{3B58A61A-6D88-45A3-91D5-48E2D23A4A3A}" dt="2021-08-11T20:33:35.664" v="3444" actId="1076"/>
          <ac:spMkLst>
            <pc:docMk/>
            <pc:sldMk cId="3701642599" sldId="265"/>
            <ac:spMk id="4" creationId="{F92CC1F4-5192-4ACE-925B-8F37FBE01D49}"/>
          </ac:spMkLst>
        </pc:spChg>
        <pc:spChg chg="del">
          <ac:chgData name="Andrés Felipe Vargas Monroy" userId="S::andres.vargasm@javeriana.edu.co::abab0b66-c7ae-417a-9f0f-6f1530527033" providerId="AD" clId="Web-{3B58A61A-6D88-45A3-91D5-48E2D23A4A3A}" dt="2021-08-11T19:23:47.514" v="3246"/>
          <ac:spMkLst>
            <pc:docMk/>
            <pc:sldMk cId="3701642599" sldId="265"/>
            <ac:spMk id="5" creationId="{9B8D592F-A438-49D7-A7FB-8410F6291FCF}"/>
          </ac:spMkLst>
        </pc:spChg>
        <pc:spChg chg="add mod">
          <ac:chgData name="Andrés Felipe Vargas Monroy" userId="S::andres.vargasm@javeriana.edu.co::abab0b66-c7ae-417a-9f0f-6f1530527033" providerId="AD" clId="Web-{3B58A61A-6D88-45A3-91D5-48E2D23A4A3A}" dt="2021-08-11T20:33:35.680" v="3446" actId="1076"/>
          <ac:spMkLst>
            <pc:docMk/>
            <pc:sldMk cId="3701642599" sldId="265"/>
            <ac:spMk id="6" creationId="{93E19713-A688-423A-8FC5-40B07070B12E}"/>
          </ac:spMkLst>
        </pc:spChg>
        <pc:spChg chg="add del">
          <ac:chgData name="Andrés Felipe Vargas Monroy" userId="S::andres.vargasm@javeriana.edu.co::abab0b66-c7ae-417a-9f0f-6f1530527033" providerId="AD" clId="Web-{3B58A61A-6D88-45A3-91D5-48E2D23A4A3A}" dt="2021-08-11T19:40:25.046" v="3298"/>
          <ac:spMkLst>
            <pc:docMk/>
            <pc:sldMk cId="3701642599" sldId="265"/>
            <ac:spMk id="9" creationId="{6D5FFE22-666D-42BE-8383-F8A958E3A4FC}"/>
          </ac:spMkLst>
        </pc:spChg>
        <pc:spChg chg="add del mod">
          <ac:chgData name="Andrés Felipe Vargas Monroy" userId="S::andres.vargasm@javeriana.edu.co::abab0b66-c7ae-417a-9f0f-6f1530527033" providerId="AD" clId="Web-{3B58A61A-6D88-45A3-91D5-48E2D23A4A3A}" dt="2021-08-11T19:40:48.125" v="3301"/>
          <ac:spMkLst>
            <pc:docMk/>
            <pc:sldMk cId="3701642599" sldId="265"/>
            <ac:spMk id="10" creationId="{7EB426DF-6F03-4596-AD59-F2CEB426C9C6}"/>
          </ac:spMkLst>
        </pc:spChg>
        <pc:spChg chg="add del mod">
          <ac:chgData name="Andrés Felipe Vargas Monroy" userId="S::andres.vargasm@javeriana.edu.co::abab0b66-c7ae-417a-9f0f-6f1530527033" providerId="AD" clId="Web-{3B58A61A-6D88-45A3-91D5-48E2D23A4A3A}" dt="2021-08-11T19:41:05.548" v="3305"/>
          <ac:spMkLst>
            <pc:docMk/>
            <pc:sldMk cId="3701642599" sldId="265"/>
            <ac:spMk id="11" creationId="{4574588E-597E-4B48-8C73-D4D3275DA4C3}"/>
          </ac:spMkLst>
        </pc:spChg>
        <pc:spChg chg="add mod">
          <ac:chgData name="Andrés Felipe Vargas Monroy" userId="S::andres.vargasm@javeriana.edu.co::abab0b66-c7ae-417a-9f0f-6f1530527033" providerId="AD" clId="Web-{3B58A61A-6D88-45A3-91D5-48E2D23A4A3A}" dt="2021-08-11T20:33:35.711" v="3452" actId="1076"/>
          <ac:spMkLst>
            <pc:docMk/>
            <pc:sldMk cId="3701642599" sldId="265"/>
            <ac:spMk id="13" creationId="{1B55D1BC-5DCC-4716-9353-3A2C36EB5048}"/>
          </ac:spMkLst>
        </pc:spChg>
        <pc:picChg chg="add mod">
          <ac:chgData name="Andrés Felipe Vargas Monroy" userId="S::andres.vargasm@javeriana.edu.co::abab0b66-c7ae-417a-9f0f-6f1530527033" providerId="AD" clId="Web-{3B58A61A-6D88-45A3-91D5-48E2D23A4A3A}" dt="2021-08-11T20:33:35.696" v="3451" actId="1076"/>
          <ac:picMkLst>
            <pc:docMk/>
            <pc:sldMk cId="3701642599" sldId="265"/>
            <ac:picMk id="5" creationId="{A0AE3D62-86A2-4F9E-88EC-ACD54F99BCA4}"/>
          </ac:picMkLst>
        </pc:picChg>
        <pc:picChg chg="add mod">
          <ac:chgData name="Andrés Felipe Vargas Monroy" userId="S::andres.vargasm@javeriana.edu.co::abab0b66-c7ae-417a-9f0f-6f1530527033" providerId="AD" clId="Web-{3B58A61A-6D88-45A3-91D5-48E2D23A4A3A}" dt="2021-08-11T20:33:35.711" v="3454" actId="1076"/>
          <ac:picMkLst>
            <pc:docMk/>
            <pc:sldMk cId="3701642599" sldId="265"/>
            <ac:picMk id="9" creationId="{97053F56-68A6-4FFD-9753-78ED8DF7A764}"/>
          </ac:picMkLst>
        </pc:picChg>
        <pc:picChg chg="add mod">
          <ac:chgData name="Andrés Felipe Vargas Monroy" userId="S::andres.vargasm@javeriana.edu.co::abab0b66-c7ae-417a-9f0f-6f1530527033" providerId="AD" clId="Web-{3B58A61A-6D88-45A3-91D5-48E2D23A4A3A}" dt="2021-08-11T20:33:35.711" v="3453" actId="1076"/>
          <ac:picMkLst>
            <pc:docMk/>
            <pc:sldMk cId="3701642599" sldId="265"/>
            <ac:picMk id="10" creationId="{340B03F3-B963-4FA3-BDAA-D7D4F92907E4}"/>
          </ac:picMkLst>
        </pc:picChg>
        <pc:picChg chg="add mod">
          <ac:chgData name="Andrés Felipe Vargas Monroy" userId="S::andres.vargasm@javeriana.edu.co::abab0b66-c7ae-417a-9f0f-6f1530527033" providerId="AD" clId="Web-{3B58A61A-6D88-45A3-91D5-48E2D23A4A3A}" dt="2021-08-11T20:33:35.680" v="3449" actId="1076"/>
          <ac:picMkLst>
            <pc:docMk/>
            <pc:sldMk cId="3701642599" sldId="265"/>
            <ac:picMk id="14" creationId="{92CD62F3-21B2-4F57-B7A9-3862F5312572}"/>
          </ac:picMkLst>
        </pc:picChg>
        <pc:picChg chg="add mod">
          <ac:chgData name="Andrés Felipe Vargas Monroy" userId="S::andres.vargasm@javeriana.edu.co::abab0b66-c7ae-417a-9f0f-6f1530527033" providerId="AD" clId="Web-{3B58A61A-6D88-45A3-91D5-48E2D23A4A3A}" dt="2021-08-11T20:33:35.696" v="3450" actId="1076"/>
          <ac:picMkLst>
            <pc:docMk/>
            <pc:sldMk cId="3701642599" sldId="265"/>
            <ac:picMk id="15" creationId="{A25D62F3-1D5B-49FF-AFAB-5E74B0B9842D}"/>
          </ac:picMkLst>
        </pc:picChg>
        <pc:cxnChg chg="add mod">
          <ac:chgData name="Andrés Felipe Vargas Monroy" userId="S::andres.vargasm@javeriana.edu.co::abab0b66-c7ae-417a-9f0f-6f1530527033" providerId="AD" clId="Web-{3B58A61A-6D88-45A3-91D5-48E2D23A4A3A}" dt="2021-08-11T20:33:35.680" v="3447" actId="1076"/>
          <ac:cxnSpMkLst>
            <pc:docMk/>
            <pc:sldMk cId="3701642599" sldId="265"/>
            <ac:cxnSpMk id="7" creationId="{5F48339F-A13E-4FEF-A687-EE4C58179B11}"/>
          </ac:cxnSpMkLst>
        </pc:cxnChg>
        <pc:cxnChg chg="add mod">
          <ac:chgData name="Andrés Felipe Vargas Monroy" userId="S::andres.vargasm@javeriana.edu.co::abab0b66-c7ae-417a-9f0f-6f1530527033" providerId="AD" clId="Web-{3B58A61A-6D88-45A3-91D5-48E2D23A4A3A}" dt="2021-08-11T20:33:35.680" v="3448" actId="1076"/>
          <ac:cxnSpMkLst>
            <pc:docMk/>
            <pc:sldMk cId="3701642599" sldId="265"/>
            <ac:cxnSpMk id="8" creationId="{2B09E006-B2DA-43F9-975D-8E37DF7E7C51}"/>
          </ac:cxnSpMkLst>
        </pc:cxnChg>
      </pc:sldChg>
      <pc:sldChg chg="addSp delSp modSp mod modClrScheme chgLayout">
        <pc:chgData name="Andrés Felipe Vargas Monroy" userId="S::andres.vargasm@javeriana.edu.co::abab0b66-c7ae-417a-9f0f-6f1530527033" providerId="AD" clId="Web-{3B58A61A-6D88-45A3-91D5-48E2D23A4A3A}" dt="2021-08-11T19:23:20.231" v="3245"/>
        <pc:sldMkLst>
          <pc:docMk/>
          <pc:sldMk cId="4262296298" sldId="266"/>
        </pc:sldMkLst>
        <pc:spChg chg="mod ord">
          <ac:chgData name="Andrés Felipe Vargas Monroy" userId="S::andres.vargasm@javeriana.edu.co::abab0b66-c7ae-417a-9f0f-6f1530527033" providerId="AD" clId="Web-{3B58A61A-6D88-45A3-91D5-48E2D23A4A3A}" dt="2021-08-11T19:03:46.609" v="2502" actId="14100"/>
          <ac:spMkLst>
            <pc:docMk/>
            <pc:sldMk cId="4262296298" sldId="266"/>
            <ac:spMk id="2" creationId="{F1951EEE-7AAD-4122-BFBC-37B0DEEED5BE}"/>
          </ac:spMkLst>
        </pc:spChg>
        <pc:spChg chg="del mod">
          <ac:chgData name="Andrés Felipe Vargas Monroy" userId="S::andres.vargasm@javeriana.edu.co::abab0b66-c7ae-417a-9f0f-6f1530527033" providerId="AD" clId="Web-{3B58A61A-6D88-45A3-91D5-48E2D23A4A3A}" dt="2021-08-11T17:23:58.945" v="2494"/>
          <ac:spMkLst>
            <pc:docMk/>
            <pc:sldMk cId="4262296298" sldId="266"/>
            <ac:spMk id="3" creationId="{5CE03F97-EF30-4F68-9149-461A067B5510}"/>
          </ac:spMkLst>
        </pc:spChg>
        <pc:spChg chg="del mod ord">
          <ac:chgData name="Andrés Felipe Vargas Monroy" userId="S::andres.vargasm@javeriana.edu.co::abab0b66-c7ae-417a-9f0f-6f1530527033" providerId="AD" clId="Web-{3B58A61A-6D88-45A3-91D5-48E2D23A4A3A}" dt="2021-08-11T19:04:31.503" v="2512"/>
          <ac:spMkLst>
            <pc:docMk/>
            <pc:sldMk cId="4262296298" sldId="266"/>
            <ac:spMk id="4" creationId="{6C3C9417-16E5-453E-AF0D-518630284BE2}"/>
          </ac:spMkLst>
        </pc:spChg>
        <pc:spChg chg="add del mod ord">
          <ac:chgData name="Andrés Felipe Vargas Monroy" userId="S::andres.vargasm@javeriana.edu.co::abab0b66-c7ae-417a-9f0f-6f1530527033" providerId="AD" clId="Web-{3B58A61A-6D88-45A3-91D5-48E2D23A4A3A}" dt="2021-08-11T17:25:06.244" v="2496"/>
          <ac:spMkLst>
            <pc:docMk/>
            <pc:sldMk cId="4262296298" sldId="266"/>
            <ac:spMk id="5" creationId="{FCE7596E-ED8F-4FF2-BF8F-2A845294E833}"/>
          </ac:spMkLst>
        </pc:spChg>
        <pc:graphicFrameChg chg="add mod modGraphic">
          <ac:chgData name="Andrés Felipe Vargas Monroy" userId="S::andres.vargasm@javeriana.edu.co::abab0b66-c7ae-417a-9f0f-6f1530527033" providerId="AD" clId="Web-{3B58A61A-6D88-45A3-91D5-48E2D23A4A3A}" dt="2021-08-11T19:23:20.231" v="3245"/>
          <ac:graphicFrameMkLst>
            <pc:docMk/>
            <pc:sldMk cId="4262296298" sldId="266"/>
            <ac:graphicFrameMk id="3" creationId="{E1485180-5444-4ED7-8C45-1D8F73CA583E}"/>
          </ac:graphicFrameMkLst>
        </pc:graphicFrameChg>
      </pc:sldChg>
      <pc:sldChg chg="addSp delSp modSp modNotes">
        <pc:chgData name="Andrés Felipe Vargas Monroy" userId="S::andres.vargasm@javeriana.edu.co::abab0b66-c7ae-417a-9f0f-6f1530527033" providerId="AD" clId="Web-{3B58A61A-6D88-45A3-91D5-48E2D23A4A3A}" dt="2021-08-11T15:08:20.902" v="1431" actId="20577"/>
        <pc:sldMkLst>
          <pc:docMk/>
          <pc:sldMk cId="1371591466" sldId="276"/>
        </pc:sldMkLst>
        <pc:spChg chg="mod">
          <ac:chgData name="Andrés Felipe Vargas Monroy" userId="S::andres.vargasm@javeriana.edu.co::abab0b66-c7ae-417a-9f0f-6f1530527033" providerId="AD" clId="Web-{3B58A61A-6D88-45A3-91D5-48E2D23A4A3A}" dt="2021-08-11T14:34:50.060" v="629" actId="20577"/>
          <ac:spMkLst>
            <pc:docMk/>
            <pc:sldMk cId="1371591466" sldId="276"/>
            <ac:spMk id="2" creationId="{F1951EEE-7AAD-4122-BFBC-37B0DEEED5BE}"/>
          </ac:spMkLst>
        </pc:spChg>
        <pc:spChg chg="mod">
          <ac:chgData name="Andrés Felipe Vargas Monroy" userId="S::andres.vargasm@javeriana.edu.co::abab0b66-c7ae-417a-9f0f-6f1530527033" providerId="AD" clId="Web-{3B58A61A-6D88-45A3-91D5-48E2D23A4A3A}" dt="2021-08-11T13:57:31.910" v="113" actId="20577"/>
          <ac:spMkLst>
            <pc:docMk/>
            <pc:sldMk cId="1371591466" sldId="276"/>
            <ac:spMk id="3" creationId="{57AC4C16-9982-450C-8D9E-4CEB7D9392F3}"/>
          </ac:spMkLst>
        </pc:spChg>
        <pc:spChg chg="mod">
          <ac:chgData name="Andrés Felipe Vargas Monroy" userId="S::andres.vargasm@javeriana.edu.co::abab0b66-c7ae-417a-9f0f-6f1530527033" providerId="AD" clId="Web-{3B58A61A-6D88-45A3-91D5-48E2D23A4A3A}" dt="2021-08-11T13:40:14.809" v="57" actId="20577"/>
          <ac:spMkLst>
            <pc:docMk/>
            <pc:sldMk cId="1371591466" sldId="276"/>
            <ac:spMk id="4" creationId="{0FACA7F6-DD36-404B-A849-903F58FC4D55}"/>
          </ac:spMkLst>
        </pc:spChg>
        <pc:spChg chg="add del mod">
          <ac:chgData name="Andrés Felipe Vargas Monroy" userId="S::andres.vargasm@javeriana.edu.co::abab0b66-c7ae-417a-9f0f-6f1530527033" providerId="AD" clId="Web-{3B58A61A-6D88-45A3-91D5-48E2D23A4A3A}" dt="2021-08-11T13:54:20.559" v="62"/>
          <ac:spMkLst>
            <pc:docMk/>
            <pc:sldMk cId="1371591466" sldId="276"/>
            <ac:spMk id="5" creationId="{7FA37574-CB57-4AD4-BA29-5EBDBB48C8D7}"/>
          </ac:spMkLst>
        </pc:spChg>
        <pc:spChg chg="add mod">
          <ac:chgData name="Andrés Felipe Vargas Monroy" userId="S::andres.vargasm@javeriana.edu.co::abab0b66-c7ae-417a-9f0f-6f1530527033" providerId="AD" clId="Web-{3B58A61A-6D88-45A3-91D5-48E2D23A4A3A}" dt="2021-08-11T14:12:19.460" v="289" actId="1076"/>
          <ac:spMkLst>
            <pc:docMk/>
            <pc:sldMk cId="1371591466" sldId="276"/>
            <ac:spMk id="6" creationId="{AAE29DD4-585D-4339-88FD-3565757AC9BD}"/>
          </ac:spMkLst>
        </pc:spChg>
        <pc:spChg chg="add del mod">
          <ac:chgData name="Andrés Felipe Vargas Monroy" userId="S::andres.vargasm@javeriana.edu.co::abab0b66-c7ae-417a-9f0f-6f1530527033" providerId="AD" clId="Web-{3B58A61A-6D88-45A3-91D5-48E2D23A4A3A}" dt="2021-08-11T13:56:32.017" v="78"/>
          <ac:spMkLst>
            <pc:docMk/>
            <pc:sldMk cId="1371591466" sldId="276"/>
            <ac:spMk id="7" creationId="{08095B34-E978-4FB2-8F09-6DA6C90D8964}"/>
          </ac:spMkLst>
        </pc:spChg>
        <pc:spChg chg="add mod">
          <ac:chgData name="Andrés Felipe Vargas Monroy" userId="S::andres.vargasm@javeriana.edu.co::abab0b66-c7ae-417a-9f0f-6f1530527033" providerId="AD" clId="Web-{3B58A61A-6D88-45A3-91D5-48E2D23A4A3A}" dt="2021-08-11T14:12:19.460" v="290" actId="1076"/>
          <ac:spMkLst>
            <pc:docMk/>
            <pc:sldMk cId="1371591466" sldId="276"/>
            <ac:spMk id="8" creationId="{2E2FA06D-45D1-49FD-B771-A8E7EAFD97E1}"/>
          </ac:spMkLst>
        </pc:spChg>
        <pc:spChg chg="add mod">
          <ac:chgData name="Andrés Felipe Vargas Monroy" userId="S::andres.vargasm@javeriana.edu.co::abab0b66-c7ae-417a-9f0f-6f1530527033" providerId="AD" clId="Web-{3B58A61A-6D88-45A3-91D5-48E2D23A4A3A}" dt="2021-08-11T15:08:20.902" v="1431" actId="20577"/>
          <ac:spMkLst>
            <pc:docMk/>
            <pc:sldMk cId="1371591466" sldId="276"/>
            <ac:spMk id="10" creationId="{963E86C3-AEAC-4DB7-A56F-59686A1F0B34}"/>
          </ac:spMkLst>
        </pc:spChg>
        <pc:spChg chg="add mod">
          <ac:chgData name="Andrés Felipe Vargas Monroy" userId="S::andres.vargasm@javeriana.edu.co::abab0b66-c7ae-417a-9f0f-6f1530527033" providerId="AD" clId="Web-{3B58A61A-6D88-45A3-91D5-48E2D23A4A3A}" dt="2021-08-11T14:12:19.491" v="293" actId="1076"/>
          <ac:spMkLst>
            <pc:docMk/>
            <pc:sldMk cId="1371591466" sldId="276"/>
            <ac:spMk id="12" creationId="{4906735F-FCAA-4E7F-96C0-78373799F717}"/>
          </ac:spMkLst>
        </pc:spChg>
        <pc:spChg chg="add mod">
          <ac:chgData name="Andrés Felipe Vargas Monroy" userId="S::andres.vargasm@javeriana.edu.co::abab0b66-c7ae-417a-9f0f-6f1530527033" providerId="AD" clId="Web-{3B58A61A-6D88-45A3-91D5-48E2D23A4A3A}" dt="2021-08-11T14:12:19.507" v="295" actId="1076"/>
          <ac:spMkLst>
            <pc:docMk/>
            <pc:sldMk cId="1371591466" sldId="276"/>
            <ac:spMk id="14" creationId="{2ABF624F-C694-4C38-A6A8-425C39493196}"/>
          </ac:spMkLst>
        </pc:spChg>
        <pc:spChg chg="add mod">
          <ac:chgData name="Andrés Felipe Vargas Monroy" userId="S::andres.vargasm@javeriana.edu.co::abab0b66-c7ae-417a-9f0f-6f1530527033" providerId="AD" clId="Web-{3B58A61A-6D88-45A3-91D5-48E2D23A4A3A}" dt="2021-08-11T14:12:19.523" v="297" actId="1076"/>
          <ac:spMkLst>
            <pc:docMk/>
            <pc:sldMk cId="1371591466" sldId="276"/>
            <ac:spMk id="16" creationId="{9C0FB4D0-9458-4CDD-B78A-99DEE4B03A0F}"/>
          </ac:spMkLst>
        </pc:spChg>
        <pc:spChg chg="add mod">
          <ac:chgData name="Andrés Felipe Vargas Monroy" userId="S::andres.vargasm@javeriana.edu.co::abab0b66-c7ae-417a-9f0f-6f1530527033" providerId="AD" clId="Web-{3B58A61A-6D88-45A3-91D5-48E2D23A4A3A}" dt="2021-08-11T14:12:19.523" v="298" actId="1076"/>
          <ac:spMkLst>
            <pc:docMk/>
            <pc:sldMk cId="1371591466" sldId="276"/>
            <ac:spMk id="17" creationId="{D9CEE315-7626-4EF4-9BDD-3ED189AA8411}"/>
          </ac:spMkLst>
        </pc:spChg>
        <pc:spChg chg="add mod">
          <ac:chgData name="Andrés Felipe Vargas Monroy" userId="S::andres.vargasm@javeriana.edu.co::abab0b66-c7ae-417a-9f0f-6f1530527033" providerId="AD" clId="Web-{3B58A61A-6D88-45A3-91D5-48E2D23A4A3A}" dt="2021-08-11T14:12:19.538" v="299" actId="1076"/>
          <ac:spMkLst>
            <pc:docMk/>
            <pc:sldMk cId="1371591466" sldId="276"/>
            <ac:spMk id="18" creationId="{23359CFC-F199-4ABC-A3FA-3A6804AB7963}"/>
          </ac:spMkLst>
        </pc:spChg>
        <pc:spChg chg="add mod">
          <ac:chgData name="Andrés Felipe Vargas Monroy" userId="S::andres.vargasm@javeriana.edu.co::abab0b66-c7ae-417a-9f0f-6f1530527033" providerId="AD" clId="Web-{3B58A61A-6D88-45A3-91D5-48E2D23A4A3A}" dt="2021-08-11T14:12:19.538" v="300" actId="1076"/>
          <ac:spMkLst>
            <pc:docMk/>
            <pc:sldMk cId="1371591466" sldId="276"/>
            <ac:spMk id="19" creationId="{B4824B7F-CF10-4DF3-8DC1-F36DB6CE3F5F}"/>
          </ac:spMkLst>
        </pc:spChg>
        <pc:spChg chg="add mod">
          <ac:chgData name="Andrés Felipe Vargas Monroy" userId="S::andres.vargasm@javeriana.edu.co::abab0b66-c7ae-417a-9f0f-6f1530527033" providerId="AD" clId="Web-{3B58A61A-6D88-45A3-91D5-48E2D23A4A3A}" dt="2021-08-11T14:12:19.554" v="301" actId="1076"/>
          <ac:spMkLst>
            <pc:docMk/>
            <pc:sldMk cId="1371591466" sldId="276"/>
            <ac:spMk id="20" creationId="{F93E1E8A-F423-43B9-BA99-5B55C7840CEB}"/>
          </ac:spMkLst>
        </pc:spChg>
        <pc:cxnChg chg="add del">
          <ac:chgData name="Andrés Felipe Vargas Monroy" userId="S::andres.vargasm@javeriana.edu.co::abab0b66-c7ae-417a-9f0f-6f1530527033" providerId="AD" clId="Web-{3B58A61A-6D88-45A3-91D5-48E2D23A4A3A}" dt="2021-08-11T14:00:28.823" v="142"/>
          <ac:cxnSpMkLst>
            <pc:docMk/>
            <pc:sldMk cId="1371591466" sldId="276"/>
            <ac:cxnSpMk id="9" creationId="{CC038CDC-918B-444F-B640-1B133B301FA9}"/>
          </ac:cxnSpMkLst>
        </pc:cxnChg>
        <pc:cxnChg chg="add mod">
          <ac:chgData name="Andrés Felipe Vargas Monroy" userId="S::andres.vargasm@javeriana.edu.co::abab0b66-c7ae-417a-9f0f-6f1530527033" providerId="AD" clId="Web-{3B58A61A-6D88-45A3-91D5-48E2D23A4A3A}" dt="2021-08-11T14:12:19.476" v="292" actId="1076"/>
          <ac:cxnSpMkLst>
            <pc:docMk/>
            <pc:sldMk cId="1371591466" sldId="276"/>
            <ac:cxnSpMk id="11" creationId="{C119A0AF-68E0-4648-A346-0238CCDD4EBB}"/>
          </ac:cxnSpMkLst>
        </pc:cxnChg>
        <pc:cxnChg chg="add mod">
          <ac:chgData name="Andrés Felipe Vargas Monroy" userId="S::andres.vargasm@javeriana.edu.co::abab0b66-c7ae-417a-9f0f-6f1530527033" providerId="AD" clId="Web-{3B58A61A-6D88-45A3-91D5-48E2D23A4A3A}" dt="2021-08-11T14:12:19.507" v="294" actId="1076"/>
          <ac:cxnSpMkLst>
            <pc:docMk/>
            <pc:sldMk cId="1371591466" sldId="276"/>
            <ac:cxnSpMk id="13" creationId="{14BF5094-470C-4F3E-9B97-3B02BCAEDF41}"/>
          </ac:cxnSpMkLst>
        </pc:cxnChg>
        <pc:cxnChg chg="add mod">
          <ac:chgData name="Andrés Felipe Vargas Monroy" userId="S::andres.vargasm@javeriana.edu.co::abab0b66-c7ae-417a-9f0f-6f1530527033" providerId="AD" clId="Web-{3B58A61A-6D88-45A3-91D5-48E2D23A4A3A}" dt="2021-08-11T14:12:19.507" v="296" actId="1076"/>
          <ac:cxnSpMkLst>
            <pc:docMk/>
            <pc:sldMk cId="1371591466" sldId="276"/>
            <ac:cxnSpMk id="15" creationId="{B48AA094-550B-49B9-BBE4-6FA13FAD56E5}"/>
          </ac:cxnSpMkLst>
        </pc:cxnChg>
      </pc:sldChg>
      <pc:sldChg chg="modSp add replId modNotes">
        <pc:chgData name="Andrés Felipe Vargas Monroy" userId="S::andres.vargasm@javeriana.edu.co::abab0b66-c7ae-417a-9f0f-6f1530527033" providerId="AD" clId="Web-{3B58A61A-6D88-45A3-91D5-48E2D23A4A3A}" dt="2021-08-11T15:08:15.246" v="1429" actId="20577"/>
        <pc:sldMkLst>
          <pc:docMk/>
          <pc:sldMk cId="1699328840" sldId="277"/>
        </pc:sldMkLst>
        <pc:spChg chg="mod">
          <ac:chgData name="Andrés Felipe Vargas Monroy" userId="S::andres.vargasm@javeriana.edu.co::abab0b66-c7ae-417a-9f0f-6f1530527033" providerId="AD" clId="Web-{3B58A61A-6D88-45A3-91D5-48E2D23A4A3A}" dt="2021-08-11T14:34:41.419" v="628" actId="20577"/>
          <ac:spMkLst>
            <pc:docMk/>
            <pc:sldMk cId="1699328840" sldId="277"/>
            <ac:spMk id="2" creationId="{F1951EEE-7AAD-4122-BFBC-37B0DEEED5BE}"/>
          </ac:spMkLst>
        </pc:spChg>
        <pc:spChg chg="mod">
          <ac:chgData name="Andrés Felipe Vargas Monroy" userId="S::andres.vargasm@javeriana.edu.co::abab0b66-c7ae-417a-9f0f-6f1530527033" providerId="AD" clId="Web-{3B58A61A-6D88-45A3-91D5-48E2D23A4A3A}" dt="2021-08-11T14:34:37.606" v="627" actId="20577"/>
          <ac:spMkLst>
            <pc:docMk/>
            <pc:sldMk cId="1699328840" sldId="277"/>
            <ac:spMk id="3" creationId="{57AC4C16-9982-450C-8D9E-4CEB7D9392F3}"/>
          </ac:spMkLst>
        </pc:spChg>
        <pc:spChg chg="mod">
          <ac:chgData name="Andrés Felipe Vargas Monroy" userId="S::andres.vargasm@javeriana.edu.co::abab0b66-c7ae-417a-9f0f-6f1530527033" providerId="AD" clId="Web-{3B58A61A-6D88-45A3-91D5-48E2D23A4A3A}" dt="2021-08-11T14:41:10.684" v="631" actId="20577"/>
          <ac:spMkLst>
            <pc:docMk/>
            <pc:sldMk cId="1699328840" sldId="277"/>
            <ac:spMk id="8" creationId="{2E2FA06D-45D1-49FD-B771-A8E7EAFD97E1}"/>
          </ac:spMkLst>
        </pc:spChg>
        <pc:spChg chg="mod">
          <ac:chgData name="Andrés Felipe Vargas Monroy" userId="S::andres.vargasm@javeriana.edu.co::abab0b66-c7ae-417a-9f0f-6f1530527033" providerId="AD" clId="Web-{3B58A61A-6D88-45A3-91D5-48E2D23A4A3A}" dt="2021-08-11T15:08:15.246" v="1429" actId="20577"/>
          <ac:spMkLst>
            <pc:docMk/>
            <pc:sldMk cId="1699328840" sldId="277"/>
            <ac:spMk id="10" creationId="{963E86C3-AEAC-4DB7-A56F-59686A1F0B34}"/>
          </ac:spMkLst>
        </pc:spChg>
        <pc:spChg chg="mod">
          <ac:chgData name="Andrés Felipe Vargas Monroy" userId="S::andres.vargasm@javeriana.edu.co::abab0b66-c7ae-417a-9f0f-6f1530527033" providerId="AD" clId="Web-{3B58A61A-6D88-45A3-91D5-48E2D23A4A3A}" dt="2021-08-11T14:41:16.825" v="635" actId="20577"/>
          <ac:spMkLst>
            <pc:docMk/>
            <pc:sldMk cId="1699328840" sldId="277"/>
            <ac:spMk id="12" creationId="{4906735F-FCAA-4E7F-96C0-78373799F717}"/>
          </ac:spMkLst>
        </pc:spChg>
      </pc:sldChg>
      <pc:sldChg chg="addSp delSp modSp add replId modNotes">
        <pc:chgData name="Andrés Felipe Vargas Monroy" userId="S::andres.vargasm@javeriana.edu.co::abab0b66-c7ae-417a-9f0f-6f1530527033" providerId="AD" clId="Web-{3B58A61A-6D88-45A3-91D5-48E2D23A4A3A}" dt="2021-08-11T16:26:46.525" v="2182" actId="20577"/>
        <pc:sldMkLst>
          <pc:docMk/>
          <pc:sldMk cId="904260371" sldId="279"/>
        </pc:sldMkLst>
        <pc:spChg chg="mod">
          <ac:chgData name="Andrés Felipe Vargas Monroy" userId="S::andres.vargasm@javeriana.edu.co::abab0b66-c7ae-417a-9f0f-6f1530527033" providerId="AD" clId="Web-{3B58A61A-6D88-45A3-91D5-48E2D23A4A3A}" dt="2021-08-11T15:07:57.745" v="1425" actId="20577"/>
          <ac:spMkLst>
            <pc:docMk/>
            <pc:sldMk cId="904260371" sldId="279"/>
            <ac:spMk id="2" creationId="{F1951EEE-7AAD-4122-BFBC-37B0DEEED5BE}"/>
          </ac:spMkLst>
        </pc:spChg>
        <pc:spChg chg="mod">
          <ac:chgData name="Andrés Felipe Vargas Monroy" userId="S::andres.vargasm@javeriana.edu.co::abab0b66-c7ae-417a-9f0f-6f1530527033" providerId="AD" clId="Web-{3B58A61A-6D88-45A3-91D5-48E2D23A4A3A}" dt="2021-08-11T16:26:46.525" v="2182" actId="20577"/>
          <ac:spMkLst>
            <pc:docMk/>
            <pc:sldMk cId="904260371" sldId="279"/>
            <ac:spMk id="3" creationId="{57AC4C16-9982-450C-8D9E-4CEB7D9392F3}"/>
          </ac:spMkLst>
        </pc:spChg>
        <pc:spChg chg="mod">
          <ac:chgData name="Andrés Felipe Vargas Monroy" userId="S::andres.vargasm@javeriana.edu.co::abab0b66-c7ae-417a-9f0f-6f1530527033" providerId="AD" clId="Web-{3B58A61A-6D88-45A3-91D5-48E2D23A4A3A}" dt="2021-08-11T15:29:35.825" v="1702" actId="1076"/>
          <ac:spMkLst>
            <pc:docMk/>
            <pc:sldMk cId="904260371" sldId="279"/>
            <ac:spMk id="6" creationId="{AAE29DD4-585D-4339-88FD-3565757AC9BD}"/>
          </ac:spMkLst>
        </pc:spChg>
        <pc:spChg chg="add mod">
          <ac:chgData name="Andrés Felipe Vargas Monroy" userId="S::andres.vargasm@javeriana.edu.co::abab0b66-c7ae-417a-9f0f-6f1530527033" providerId="AD" clId="Web-{3B58A61A-6D88-45A3-91D5-48E2D23A4A3A}" dt="2021-08-11T15:37:21.577" v="1846" actId="1076"/>
          <ac:spMkLst>
            <pc:docMk/>
            <pc:sldMk cId="904260371" sldId="279"/>
            <ac:spMk id="7" creationId="{34B99EF4-C17C-45A9-8A40-AF758C24D421}"/>
          </ac:spMkLst>
        </pc:spChg>
        <pc:spChg chg="add del">
          <ac:chgData name="Andrés Felipe Vargas Monroy" userId="S::andres.vargasm@javeriana.edu.co::abab0b66-c7ae-417a-9f0f-6f1530527033" providerId="AD" clId="Web-{3B58A61A-6D88-45A3-91D5-48E2D23A4A3A}" dt="2021-08-11T15:12:38.724" v="1501"/>
          <ac:spMkLst>
            <pc:docMk/>
            <pc:sldMk cId="904260371" sldId="279"/>
            <ac:spMk id="8" creationId="{2E2FA06D-45D1-49FD-B771-A8E7EAFD97E1}"/>
          </ac:spMkLst>
        </pc:spChg>
        <pc:spChg chg="add del">
          <ac:chgData name="Andrés Felipe Vargas Monroy" userId="S::andres.vargasm@javeriana.edu.co::abab0b66-c7ae-417a-9f0f-6f1530527033" providerId="AD" clId="Web-{3B58A61A-6D88-45A3-91D5-48E2D23A4A3A}" dt="2021-08-11T15:31:17.548" v="1737"/>
          <ac:spMkLst>
            <pc:docMk/>
            <pc:sldMk cId="904260371" sldId="279"/>
            <ac:spMk id="9" creationId="{7BE62F4B-EB40-4C7E-9C2C-9ACB53424C35}"/>
          </ac:spMkLst>
        </pc:spChg>
        <pc:spChg chg="del mod">
          <ac:chgData name="Andrés Felipe Vargas Monroy" userId="S::andres.vargasm@javeriana.edu.co::abab0b66-c7ae-417a-9f0f-6f1530527033" providerId="AD" clId="Web-{3B58A61A-6D88-45A3-91D5-48E2D23A4A3A}" dt="2021-08-11T15:24:14.297" v="1615"/>
          <ac:spMkLst>
            <pc:docMk/>
            <pc:sldMk cId="904260371" sldId="279"/>
            <ac:spMk id="10" creationId="{963E86C3-AEAC-4DB7-A56F-59686A1F0B34}"/>
          </ac:spMkLst>
        </pc:spChg>
        <pc:spChg chg="del mod">
          <ac:chgData name="Andrés Felipe Vargas Monroy" userId="S::andres.vargasm@javeriana.edu.co::abab0b66-c7ae-417a-9f0f-6f1530527033" providerId="AD" clId="Web-{3B58A61A-6D88-45A3-91D5-48E2D23A4A3A}" dt="2021-08-11T15:12:45.115" v="1503"/>
          <ac:spMkLst>
            <pc:docMk/>
            <pc:sldMk cId="904260371" sldId="279"/>
            <ac:spMk id="12" creationId="{4906735F-FCAA-4E7F-96C0-78373799F717}"/>
          </ac:spMkLst>
        </pc:spChg>
        <pc:spChg chg="mod">
          <ac:chgData name="Andrés Felipe Vargas Monroy" userId="S::andres.vargasm@javeriana.edu.co::abab0b66-c7ae-417a-9f0f-6f1530527033" providerId="AD" clId="Web-{3B58A61A-6D88-45A3-91D5-48E2D23A4A3A}" dt="2021-08-11T15:29:35.841" v="1703" actId="1076"/>
          <ac:spMkLst>
            <pc:docMk/>
            <pc:sldMk cId="904260371" sldId="279"/>
            <ac:spMk id="14" creationId="{2ABF624F-C694-4C38-A6A8-425C39493196}"/>
          </ac:spMkLst>
        </pc:spChg>
        <pc:spChg chg="del mod">
          <ac:chgData name="Andrés Felipe Vargas Monroy" userId="S::andres.vargasm@javeriana.edu.co::abab0b66-c7ae-417a-9f0f-6f1530527033" providerId="AD" clId="Web-{3B58A61A-6D88-45A3-91D5-48E2D23A4A3A}" dt="2021-08-11T15:11:25.534" v="1464"/>
          <ac:spMkLst>
            <pc:docMk/>
            <pc:sldMk cId="904260371" sldId="279"/>
            <ac:spMk id="16" creationId="{9C0FB4D0-9458-4CDD-B78A-99DEE4B03A0F}"/>
          </ac:spMkLst>
        </pc:spChg>
        <pc:spChg chg="del mod">
          <ac:chgData name="Andrés Felipe Vargas Monroy" userId="S::andres.vargasm@javeriana.edu.co::abab0b66-c7ae-417a-9f0f-6f1530527033" providerId="AD" clId="Web-{3B58A61A-6D88-45A3-91D5-48E2D23A4A3A}" dt="2021-08-11T15:28:25.416" v="1672"/>
          <ac:spMkLst>
            <pc:docMk/>
            <pc:sldMk cId="904260371" sldId="279"/>
            <ac:spMk id="17" creationId="{D9CEE315-7626-4EF4-9BDD-3ED189AA8411}"/>
          </ac:spMkLst>
        </pc:spChg>
        <pc:spChg chg="mod">
          <ac:chgData name="Andrés Felipe Vargas Monroy" userId="S::andres.vargasm@javeriana.edu.co::abab0b66-c7ae-417a-9f0f-6f1530527033" providerId="AD" clId="Web-{3B58A61A-6D88-45A3-91D5-48E2D23A4A3A}" dt="2021-08-11T15:37:21.561" v="1845" actId="1076"/>
          <ac:spMkLst>
            <pc:docMk/>
            <pc:sldMk cId="904260371" sldId="279"/>
            <ac:spMk id="18" creationId="{23359CFC-F199-4ABC-A3FA-3A6804AB7963}"/>
          </ac:spMkLst>
        </pc:spChg>
        <pc:spChg chg="del mod">
          <ac:chgData name="Andrés Felipe Vargas Monroy" userId="S::andres.vargasm@javeriana.edu.co::abab0b66-c7ae-417a-9f0f-6f1530527033" providerId="AD" clId="Web-{3B58A61A-6D88-45A3-91D5-48E2D23A4A3A}" dt="2021-08-11T15:12:14.411" v="1497"/>
          <ac:spMkLst>
            <pc:docMk/>
            <pc:sldMk cId="904260371" sldId="279"/>
            <ac:spMk id="19" creationId="{B4824B7F-CF10-4DF3-8DC1-F36DB6CE3F5F}"/>
          </ac:spMkLst>
        </pc:spChg>
        <pc:spChg chg="del mod">
          <ac:chgData name="Andrés Felipe Vargas Monroy" userId="S::andres.vargasm@javeriana.edu.co::abab0b66-c7ae-417a-9f0f-6f1530527033" providerId="AD" clId="Web-{3B58A61A-6D88-45A3-91D5-48E2D23A4A3A}" dt="2021-08-11T15:12:20.489" v="1499"/>
          <ac:spMkLst>
            <pc:docMk/>
            <pc:sldMk cId="904260371" sldId="279"/>
            <ac:spMk id="20" creationId="{F93E1E8A-F423-43B9-BA99-5B55C7840CEB}"/>
          </ac:spMkLst>
        </pc:spChg>
        <pc:spChg chg="add mod">
          <ac:chgData name="Andrés Felipe Vargas Monroy" userId="S::andres.vargasm@javeriana.edu.co::abab0b66-c7ae-417a-9f0f-6f1530527033" providerId="AD" clId="Web-{3B58A61A-6D88-45A3-91D5-48E2D23A4A3A}" dt="2021-08-11T15:31:04.407" v="1735" actId="20577"/>
          <ac:spMkLst>
            <pc:docMk/>
            <pc:sldMk cId="904260371" sldId="279"/>
            <ac:spMk id="21" creationId="{0B413367-A730-4803-B129-784BBA0B26AF}"/>
          </ac:spMkLst>
        </pc:spChg>
        <pc:spChg chg="add mod">
          <ac:chgData name="Andrés Felipe Vargas Monroy" userId="S::andres.vargasm@javeriana.edu.co::abab0b66-c7ae-417a-9f0f-6f1530527033" providerId="AD" clId="Web-{3B58A61A-6D88-45A3-91D5-48E2D23A4A3A}" dt="2021-08-11T15:36:22.481" v="1833" actId="20577"/>
          <ac:spMkLst>
            <pc:docMk/>
            <pc:sldMk cId="904260371" sldId="279"/>
            <ac:spMk id="22" creationId="{6EDE214C-38CB-4543-8C45-B6EE3DFDDC40}"/>
          </ac:spMkLst>
        </pc:spChg>
        <pc:spChg chg="add mod">
          <ac:chgData name="Andrés Felipe Vargas Monroy" userId="S::andres.vargasm@javeriana.edu.co::abab0b66-c7ae-417a-9f0f-6f1530527033" providerId="AD" clId="Web-{3B58A61A-6D88-45A3-91D5-48E2D23A4A3A}" dt="2021-08-11T15:30:39.640" v="1728" actId="20577"/>
          <ac:spMkLst>
            <pc:docMk/>
            <pc:sldMk cId="904260371" sldId="279"/>
            <ac:spMk id="23" creationId="{22C0E17C-60DE-4F3C-9A1B-EC95AF23C706}"/>
          </ac:spMkLst>
        </pc:spChg>
        <pc:spChg chg="add mod">
          <ac:chgData name="Andrés Felipe Vargas Monroy" userId="S::andres.vargasm@javeriana.edu.co::abab0b66-c7ae-417a-9f0f-6f1530527033" providerId="AD" clId="Web-{3B58A61A-6D88-45A3-91D5-48E2D23A4A3A}" dt="2021-08-11T15:30:46.937" v="1730" actId="20577"/>
          <ac:spMkLst>
            <pc:docMk/>
            <pc:sldMk cId="904260371" sldId="279"/>
            <ac:spMk id="24" creationId="{40C70803-EF29-4572-B470-13A98EB4D039}"/>
          </ac:spMkLst>
        </pc:spChg>
        <pc:spChg chg="add mod">
          <ac:chgData name="Andrés Felipe Vargas Monroy" userId="S::andres.vargasm@javeriana.edu.co::abab0b66-c7ae-417a-9f0f-6f1530527033" providerId="AD" clId="Web-{3B58A61A-6D88-45A3-91D5-48E2D23A4A3A}" dt="2021-08-11T15:36:28.341" v="1835" actId="20577"/>
          <ac:spMkLst>
            <pc:docMk/>
            <pc:sldMk cId="904260371" sldId="279"/>
            <ac:spMk id="25" creationId="{55041C17-90C8-4150-9980-19FEF29FBCC3}"/>
          </ac:spMkLst>
        </pc:spChg>
        <pc:spChg chg="add mod">
          <ac:chgData name="Andrés Felipe Vargas Monroy" userId="S::andres.vargasm@javeriana.edu.co::abab0b66-c7ae-417a-9f0f-6f1530527033" providerId="AD" clId="Web-{3B58A61A-6D88-45A3-91D5-48E2D23A4A3A}" dt="2021-08-11T15:30:59.235" v="1733" actId="20577"/>
          <ac:spMkLst>
            <pc:docMk/>
            <pc:sldMk cId="904260371" sldId="279"/>
            <ac:spMk id="26" creationId="{219FA2E5-5EB8-42B9-9379-A0CFC6127D10}"/>
          </ac:spMkLst>
        </pc:spChg>
        <pc:spChg chg="add del mod">
          <ac:chgData name="Andrés Felipe Vargas Monroy" userId="S::andres.vargasm@javeriana.edu.co::abab0b66-c7ae-417a-9f0f-6f1530527033" providerId="AD" clId="Web-{3B58A61A-6D88-45A3-91D5-48E2D23A4A3A}" dt="2021-08-11T15:32:51.551" v="1760"/>
          <ac:spMkLst>
            <pc:docMk/>
            <pc:sldMk cId="904260371" sldId="279"/>
            <ac:spMk id="32" creationId="{5B6EF5E8-43C3-488E-8252-90177D9ADCFB}"/>
          </ac:spMkLst>
        </pc:spChg>
        <pc:spChg chg="add del mod">
          <ac:chgData name="Andrés Felipe Vargas Monroy" userId="S::andres.vargasm@javeriana.edu.co::abab0b66-c7ae-417a-9f0f-6f1530527033" providerId="AD" clId="Web-{3B58A61A-6D88-45A3-91D5-48E2D23A4A3A}" dt="2021-08-11T15:27:58.025" v="1669"/>
          <ac:spMkLst>
            <pc:docMk/>
            <pc:sldMk cId="904260371" sldId="279"/>
            <ac:spMk id="33" creationId="{ACB32FC4-CE12-42A9-B194-C321BC150879}"/>
          </ac:spMkLst>
        </pc:spChg>
        <pc:spChg chg="add mod">
          <ac:chgData name="Andrés Felipe Vargas Monroy" userId="S::andres.vargasm@javeriana.edu.co::abab0b66-c7ae-417a-9f0f-6f1530527033" providerId="AD" clId="Web-{3B58A61A-6D88-45A3-91D5-48E2D23A4A3A}" dt="2021-08-11T15:37:21.593" v="1847" actId="1076"/>
          <ac:spMkLst>
            <pc:docMk/>
            <pc:sldMk cId="904260371" sldId="279"/>
            <ac:spMk id="37" creationId="{137F0580-4E4A-4F4E-B144-998B46D24730}"/>
          </ac:spMkLst>
        </pc:spChg>
        <pc:spChg chg="add mod">
          <ac:chgData name="Andrés Felipe Vargas Monroy" userId="S::andres.vargasm@javeriana.edu.co::abab0b66-c7ae-417a-9f0f-6f1530527033" providerId="AD" clId="Web-{3B58A61A-6D88-45A3-91D5-48E2D23A4A3A}" dt="2021-08-11T15:38:00.094" v="1862" actId="20577"/>
          <ac:spMkLst>
            <pc:docMk/>
            <pc:sldMk cId="904260371" sldId="279"/>
            <ac:spMk id="38" creationId="{CC578059-3D3A-4360-BA0E-DD74ED446B31}"/>
          </ac:spMkLst>
        </pc:spChg>
        <pc:grpChg chg="add mod">
          <ac:chgData name="Andrés Felipe Vargas Monroy" userId="S::andres.vargasm@javeriana.edu.co::abab0b66-c7ae-417a-9f0f-6f1530527033" providerId="AD" clId="Web-{3B58A61A-6D88-45A3-91D5-48E2D23A4A3A}" dt="2021-08-11T15:32:40.316" v="1758" actId="1076"/>
          <ac:grpSpMkLst>
            <pc:docMk/>
            <pc:sldMk cId="904260371" sldId="279"/>
            <ac:grpSpMk id="36" creationId="{0843CEA5-99B2-4F1F-A3E5-6C3C2C5D67A8}"/>
          </ac:grpSpMkLst>
        </pc:grpChg>
        <pc:cxnChg chg="add mod">
          <ac:chgData name="Andrés Felipe Vargas Monroy" userId="S::andres.vargasm@javeriana.edu.co::abab0b66-c7ae-417a-9f0f-6f1530527033" providerId="AD" clId="Web-{3B58A61A-6D88-45A3-91D5-48E2D23A4A3A}" dt="2021-08-11T15:29:35.919" v="1710" actId="1076"/>
          <ac:cxnSpMkLst>
            <pc:docMk/>
            <pc:sldMk cId="904260371" sldId="279"/>
            <ac:cxnSpMk id="5" creationId="{F317ED62-A38F-48D0-8641-507BA53D578A}"/>
          </ac:cxnSpMkLst>
        </pc:cxnChg>
        <pc:cxnChg chg="del mod">
          <ac:chgData name="Andrés Felipe Vargas Monroy" userId="S::andres.vargasm@javeriana.edu.co::abab0b66-c7ae-417a-9f0f-6f1530527033" providerId="AD" clId="Web-{3B58A61A-6D88-45A3-91D5-48E2D23A4A3A}" dt="2021-08-11T15:24:14.282" v="1614"/>
          <ac:cxnSpMkLst>
            <pc:docMk/>
            <pc:sldMk cId="904260371" sldId="279"/>
            <ac:cxnSpMk id="11" creationId="{C119A0AF-68E0-4648-A346-0238CCDD4EBB}"/>
          </ac:cxnSpMkLst>
        </pc:cxnChg>
        <pc:cxnChg chg="del">
          <ac:chgData name="Andrés Felipe Vargas Monroy" userId="S::andres.vargasm@javeriana.edu.co::abab0b66-c7ae-417a-9f0f-6f1530527033" providerId="AD" clId="Web-{3B58A61A-6D88-45A3-91D5-48E2D23A4A3A}" dt="2021-08-11T15:12:46.084" v="1504"/>
          <ac:cxnSpMkLst>
            <pc:docMk/>
            <pc:sldMk cId="904260371" sldId="279"/>
            <ac:cxnSpMk id="13" creationId="{14BF5094-470C-4F3E-9B97-3B02BCAEDF41}"/>
          </ac:cxnSpMkLst>
        </pc:cxnChg>
        <pc:cxnChg chg="mod">
          <ac:chgData name="Andrés Felipe Vargas Monroy" userId="S::andres.vargasm@javeriana.edu.co::abab0b66-c7ae-417a-9f0f-6f1530527033" providerId="AD" clId="Web-{3B58A61A-6D88-45A3-91D5-48E2D23A4A3A}" dt="2021-08-11T15:29:51.982" v="1720" actId="1076"/>
          <ac:cxnSpMkLst>
            <pc:docMk/>
            <pc:sldMk cId="904260371" sldId="279"/>
            <ac:cxnSpMk id="15" creationId="{B48AA094-550B-49B9-BBE4-6FA13FAD56E5}"/>
          </ac:cxnSpMkLst>
        </pc:cxnChg>
        <pc:cxnChg chg="add mod">
          <ac:chgData name="Andrés Felipe Vargas Monroy" userId="S::andres.vargasm@javeriana.edu.co::abab0b66-c7ae-417a-9f0f-6f1530527033" providerId="AD" clId="Web-{3B58A61A-6D88-45A3-91D5-48E2D23A4A3A}" dt="2021-08-11T15:29:35.919" v="1711" actId="1076"/>
          <ac:cxnSpMkLst>
            <pc:docMk/>
            <pc:sldMk cId="904260371" sldId="279"/>
            <ac:cxnSpMk id="27" creationId="{64FA6C5B-494E-4A12-BC78-C4FA7B7105CA}"/>
          </ac:cxnSpMkLst>
        </pc:cxnChg>
        <pc:cxnChg chg="add mod">
          <ac:chgData name="Andrés Felipe Vargas Monroy" userId="S::andres.vargasm@javeriana.edu.co::abab0b66-c7ae-417a-9f0f-6f1530527033" providerId="AD" clId="Web-{3B58A61A-6D88-45A3-91D5-48E2D23A4A3A}" dt="2021-08-11T15:29:35.935" v="1712" actId="1076"/>
          <ac:cxnSpMkLst>
            <pc:docMk/>
            <pc:sldMk cId="904260371" sldId="279"/>
            <ac:cxnSpMk id="28" creationId="{FB67C317-5237-45FF-93B8-21F401F162E8}"/>
          </ac:cxnSpMkLst>
        </pc:cxnChg>
        <pc:cxnChg chg="add mod">
          <ac:chgData name="Andrés Felipe Vargas Monroy" userId="S::andres.vargasm@javeriana.edu.co::abab0b66-c7ae-417a-9f0f-6f1530527033" providerId="AD" clId="Web-{3B58A61A-6D88-45A3-91D5-48E2D23A4A3A}" dt="2021-08-11T15:29:35.935" v="1713" actId="1076"/>
          <ac:cxnSpMkLst>
            <pc:docMk/>
            <pc:sldMk cId="904260371" sldId="279"/>
            <ac:cxnSpMk id="29" creationId="{0C6BA955-0F80-4281-9213-BE0CA4657B59}"/>
          </ac:cxnSpMkLst>
        </pc:cxnChg>
        <pc:cxnChg chg="add mod">
          <ac:chgData name="Andrés Felipe Vargas Monroy" userId="S::andres.vargasm@javeriana.edu.co::abab0b66-c7ae-417a-9f0f-6f1530527033" providerId="AD" clId="Web-{3B58A61A-6D88-45A3-91D5-48E2D23A4A3A}" dt="2021-08-11T15:29:35.950" v="1714" actId="1076"/>
          <ac:cxnSpMkLst>
            <pc:docMk/>
            <pc:sldMk cId="904260371" sldId="279"/>
            <ac:cxnSpMk id="30" creationId="{9F94EB77-103E-486A-91EA-2EB5A5DFC98A}"/>
          </ac:cxnSpMkLst>
        </pc:cxnChg>
        <pc:cxnChg chg="add mod">
          <ac:chgData name="Andrés Felipe Vargas Monroy" userId="S::andres.vargasm@javeriana.edu.co::abab0b66-c7ae-417a-9f0f-6f1530527033" providerId="AD" clId="Web-{3B58A61A-6D88-45A3-91D5-48E2D23A4A3A}" dt="2021-08-11T15:29:35.966" v="1715" actId="1076"/>
          <ac:cxnSpMkLst>
            <pc:docMk/>
            <pc:sldMk cId="904260371" sldId="279"/>
            <ac:cxnSpMk id="31" creationId="{E701F0E8-5E65-431C-80AE-9CB3DDC778DE}"/>
          </ac:cxnSpMkLst>
        </pc:cxnChg>
        <pc:cxnChg chg="add mod">
          <ac:chgData name="Andrés Felipe Vargas Monroy" userId="S::andres.vargasm@javeriana.edu.co::abab0b66-c7ae-417a-9f0f-6f1530527033" providerId="AD" clId="Web-{3B58A61A-6D88-45A3-91D5-48E2D23A4A3A}" dt="2021-08-11T15:29:35.966" v="1716" actId="1076"/>
          <ac:cxnSpMkLst>
            <pc:docMk/>
            <pc:sldMk cId="904260371" sldId="279"/>
            <ac:cxnSpMk id="34" creationId="{2958C91F-54A7-4859-839C-9A141D6CAA90}"/>
          </ac:cxnSpMkLst>
        </pc:cxnChg>
      </pc:sldChg>
      <pc:sldChg chg="addSp delSp modSp add replId modNotes">
        <pc:chgData name="Andrés Felipe Vargas Monroy" userId="S::andres.vargasm@javeriana.edu.co::abab0b66-c7ae-417a-9f0f-6f1530527033" providerId="AD" clId="Web-{3B58A61A-6D88-45A3-91D5-48E2D23A4A3A}" dt="2021-08-11T17:23:37.147" v="2492" actId="1076"/>
        <pc:sldMkLst>
          <pc:docMk/>
          <pc:sldMk cId="1197386964" sldId="280"/>
        </pc:sldMkLst>
        <pc:spChg chg="mod">
          <ac:chgData name="Andrés Felipe Vargas Monroy" userId="S::andres.vargasm@javeriana.edu.co::abab0b66-c7ae-417a-9f0f-6f1530527033" providerId="AD" clId="Web-{3B58A61A-6D88-45A3-91D5-48E2D23A4A3A}" dt="2021-08-11T15:41:52.978" v="2153" actId="20577"/>
          <ac:spMkLst>
            <pc:docMk/>
            <pc:sldMk cId="1197386964" sldId="280"/>
            <ac:spMk id="2" creationId="{F1951EEE-7AAD-4122-BFBC-37B0DEEED5BE}"/>
          </ac:spMkLst>
        </pc:spChg>
        <pc:spChg chg="mod">
          <ac:chgData name="Andrés Felipe Vargas Monroy" userId="S::andres.vargasm@javeriana.edu.co::abab0b66-c7ae-417a-9f0f-6f1530527033" providerId="AD" clId="Web-{3B58A61A-6D88-45A3-91D5-48E2D23A4A3A}" dt="2021-08-11T17:16:29.507" v="2318" actId="20577"/>
          <ac:spMkLst>
            <pc:docMk/>
            <pc:sldMk cId="1197386964" sldId="280"/>
            <ac:spMk id="3" creationId="{57AC4C16-9982-450C-8D9E-4CEB7D9392F3}"/>
          </ac:spMkLst>
        </pc:spChg>
        <pc:spChg chg="mod">
          <ac:chgData name="Andrés Felipe Vargas Monroy" userId="S::andres.vargasm@javeriana.edu.co::abab0b66-c7ae-417a-9f0f-6f1530527033" providerId="AD" clId="Web-{3B58A61A-6D88-45A3-91D5-48E2D23A4A3A}" dt="2021-08-11T17:23:37.101" v="2487" actId="1076"/>
          <ac:spMkLst>
            <pc:docMk/>
            <pc:sldMk cId="1197386964" sldId="280"/>
            <ac:spMk id="7" creationId="{34B99EF4-C17C-45A9-8A40-AF758C24D421}"/>
          </ac:spMkLst>
        </pc:spChg>
        <pc:spChg chg="mod">
          <ac:chgData name="Andrés Felipe Vargas Monroy" userId="S::andres.vargasm@javeriana.edu.co::abab0b66-c7ae-417a-9f0f-6f1530527033" providerId="AD" clId="Web-{3B58A61A-6D88-45A3-91D5-48E2D23A4A3A}" dt="2021-08-11T17:23:37.069" v="2484" actId="1076"/>
          <ac:spMkLst>
            <pc:docMk/>
            <pc:sldMk cId="1197386964" sldId="280"/>
            <ac:spMk id="14" creationId="{2ABF624F-C694-4C38-A6A8-425C39493196}"/>
          </ac:spMkLst>
        </pc:spChg>
        <pc:spChg chg="del">
          <ac:chgData name="Andrés Felipe Vargas Monroy" userId="S::andres.vargasm@javeriana.edu.co::abab0b66-c7ae-417a-9f0f-6f1530527033" providerId="AD" clId="Web-{3B58A61A-6D88-45A3-91D5-48E2D23A4A3A}" dt="2021-08-11T17:16:26.913" v="2317"/>
          <ac:spMkLst>
            <pc:docMk/>
            <pc:sldMk cId="1197386964" sldId="280"/>
            <ac:spMk id="18" creationId="{23359CFC-F199-4ABC-A3FA-3A6804AB7963}"/>
          </ac:spMkLst>
        </pc:spChg>
        <pc:spChg chg="add mod">
          <ac:chgData name="Andrés Felipe Vargas Monroy" userId="S::andres.vargasm@javeriana.edu.co::abab0b66-c7ae-417a-9f0f-6f1530527033" providerId="AD" clId="Web-{3B58A61A-6D88-45A3-91D5-48E2D23A4A3A}" dt="2021-08-11T17:23:37.101" v="2488" actId="1076"/>
          <ac:spMkLst>
            <pc:docMk/>
            <pc:sldMk cId="1197386964" sldId="280"/>
            <ac:spMk id="32" creationId="{F61C91A9-5E0D-438B-B9A8-05B1BDABFBEA}"/>
          </ac:spMkLst>
        </pc:spChg>
        <pc:spChg chg="add mod">
          <ac:chgData name="Andrés Felipe Vargas Monroy" userId="S::andres.vargasm@javeriana.edu.co::abab0b66-c7ae-417a-9f0f-6f1530527033" providerId="AD" clId="Web-{3B58A61A-6D88-45A3-91D5-48E2D23A4A3A}" dt="2021-08-11T17:23:37.132" v="2490" actId="1076"/>
          <ac:spMkLst>
            <pc:docMk/>
            <pc:sldMk cId="1197386964" sldId="280"/>
            <ac:spMk id="35" creationId="{ED421779-E821-4A3C-A1EA-AB056C2705B9}"/>
          </ac:spMkLst>
        </pc:spChg>
        <pc:spChg chg="del">
          <ac:chgData name="Andrés Felipe Vargas Monroy" userId="S::andres.vargasm@javeriana.edu.co::abab0b66-c7ae-417a-9f0f-6f1530527033" providerId="AD" clId="Web-{3B58A61A-6D88-45A3-91D5-48E2D23A4A3A}" dt="2021-08-11T17:17:06.352" v="2341"/>
          <ac:spMkLst>
            <pc:docMk/>
            <pc:sldMk cId="1197386964" sldId="280"/>
            <ac:spMk id="37" creationId="{137F0580-4E4A-4F4E-B144-998B46D24730}"/>
          </ac:spMkLst>
        </pc:spChg>
        <pc:spChg chg="del">
          <ac:chgData name="Andrés Felipe Vargas Monroy" userId="S::andres.vargasm@javeriana.edu.co::abab0b66-c7ae-417a-9f0f-6f1530527033" providerId="AD" clId="Web-{3B58A61A-6D88-45A3-91D5-48E2D23A4A3A}" dt="2021-08-11T17:17:06.352" v="2340"/>
          <ac:spMkLst>
            <pc:docMk/>
            <pc:sldMk cId="1197386964" sldId="280"/>
            <ac:spMk id="38" creationId="{CC578059-3D3A-4360-BA0E-DD74ED446B31}"/>
          </ac:spMkLst>
        </pc:spChg>
        <pc:spChg chg="add del">
          <ac:chgData name="Andrés Felipe Vargas Monroy" userId="S::andres.vargasm@javeriana.edu.co::abab0b66-c7ae-417a-9f0f-6f1530527033" providerId="AD" clId="Web-{3B58A61A-6D88-45A3-91D5-48E2D23A4A3A}" dt="2021-08-11T17:22:02.613" v="2420"/>
          <ac:spMkLst>
            <pc:docMk/>
            <pc:sldMk cId="1197386964" sldId="280"/>
            <ac:spMk id="40" creationId="{44675D38-D742-49CD-83C7-ED5F7F6E4E00}"/>
          </ac:spMkLst>
        </pc:spChg>
        <pc:spChg chg="add mod">
          <ac:chgData name="Andrés Felipe Vargas Monroy" userId="S::andres.vargasm@javeriana.edu.co::abab0b66-c7ae-417a-9f0f-6f1530527033" providerId="AD" clId="Web-{3B58A61A-6D88-45A3-91D5-48E2D23A4A3A}" dt="2021-08-11T17:23:37.147" v="2492" actId="1076"/>
          <ac:spMkLst>
            <pc:docMk/>
            <pc:sldMk cId="1197386964" sldId="280"/>
            <ac:spMk id="42" creationId="{1F8A107C-FA47-4D3B-A341-7B908249B399}"/>
          </ac:spMkLst>
        </pc:spChg>
        <pc:grpChg chg="del">
          <ac:chgData name="Andrés Felipe Vargas Monroy" userId="S::andres.vargasm@javeriana.edu.co::abab0b66-c7ae-417a-9f0f-6f1530527033" providerId="AD" clId="Web-{3B58A61A-6D88-45A3-91D5-48E2D23A4A3A}" dt="2021-08-11T17:09:16.414" v="2281"/>
          <ac:grpSpMkLst>
            <pc:docMk/>
            <pc:sldMk cId="1197386964" sldId="280"/>
            <ac:grpSpMk id="36" creationId="{0843CEA5-99B2-4F1F-A3E5-6C3C2C5D67A8}"/>
          </ac:grpSpMkLst>
        </pc:grpChg>
        <pc:cxnChg chg="mod">
          <ac:chgData name="Andrés Felipe Vargas Monroy" userId="S::andres.vargasm@javeriana.edu.co::abab0b66-c7ae-417a-9f0f-6f1530527033" providerId="AD" clId="Web-{3B58A61A-6D88-45A3-91D5-48E2D23A4A3A}" dt="2021-08-11T17:23:37.085" v="2485" actId="1076"/>
          <ac:cxnSpMkLst>
            <pc:docMk/>
            <pc:sldMk cId="1197386964" sldId="280"/>
            <ac:cxnSpMk id="15" creationId="{B48AA094-550B-49B9-BBE4-6FA13FAD56E5}"/>
          </ac:cxnSpMkLst>
        </pc:cxnChg>
        <pc:cxnChg chg="add mod">
          <ac:chgData name="Andrés Felipe Vargas Monroy" userId="S::andres.vargasm@javeriana.edu.co::abab0b66-c7ae-417a-9f0f-6f1530527033" providerId="AD" clId="Web-{3B58A61A-6D88-45A3-91D5-48E2D23A4A3A}" dt="2021-08-11T17:23:37.116" v="2489" actId="1076"/>
          <ac:cxnSpMkLst>
            <pc:docMk/>
            <pc:sldMk cId="1197386964" sldId="280"/>
            <ac:cxnSpMk id="33" creationId="{9E003E18-8C79-43D8-B994-726B2E832074}"/>
          </ac:cxnSpMkLst>
        </pc:cxnChg>
        <pc:cxnChg chg="mod">
          <ac:chgData name="Andrés Felipe Vargas Monroy" userId="S::andres.vargasm@javeriana.edu.co::abab0b66-c7ae-417a-9f0f-6f1530527033" providerId="AD" clId="Web-{3B58A61A-6D88-45A3-91D5-48E2D23A4A3A}" dt="2021-08-11T17:23:37.085" v="2486" actId="1076"/>
          <ac:cxnSpMkLst>
            <pc:docMk/>
            <pc:sldMk cId="1197386964" sldId="280"/>
            <ac:cxnSpMk id="34" creationId="{2958C91F-54A7-4859-839C-9A141D6CAA90}"/>
          </ac:cxnSpMkLst>
        </pc:cxnChg>
        <pc:cxnChg chg="add del mod">
          <ac:chgData name="Andrés Felipe Vargas Monroy" userId="S::andres.vargasm@javeriana.edu.co::abab0b66-c7ae-417a-9f0f-6f1530527033" providerId="AD" clId="Web-{3B58A61A-6D88-45A3-91D5-48E2D23A4A3A}" dt="2021-08-11T17:22:02.613" v="2421"/>
          <ac:cxnSpMkLst>
            <pc:docMk/>
            <pc:sldMk cId="1197386964" sldId="280"/>
            <ac:cxnSpMk id="39" creationId="{4E5EF3AC-DF48-47B0-884A-EA7ABD5F2032}"/>
          </ac:cxnSpMkLst>
        </pc:cxnChg>
        <pc:cxnChg chg="add mod">
          <ac:chgData name="Andrés Felipe Vargas Monroy" userId="S::andres.vargasm@javeriana.edu.co::abab0b66-c7ae-417a-9f0f-6f1530527033" providerId="AD" clId="Web-{3B58A61A-6D88-45A3-91D5-48E2D23A4A3A}" dt="2021-08-11T17:23:37.132" v="2491" actId="1076"/>
          <ac:cxnSpMkLst>
            <pc:docMk/>
            <pc:sldMk cId="1197386964" sldId="280"/>
            <ac:cxnSpMk id="41" creationId="{8C6BDEB9-E037-4B72-8A8F-A703E0C845BD}"/>
          </ac:cxnSpMkLst>
        </pc:cxnChg>
      </pc:sldChg>
    </pc:docChg>
  </pc:docChgLst>
  <pc:docChgLst>
    <pc:chgData name="Andrés Felipe Vargas Monroy" userId="S::andres.vargasm@javeriana.edu.co::abab0b66-c7ae-417a-9f0f-6f1530527033" providerId="AD" clId="Web-{7467E943-A39B-4D57-9B39-2199B03C6181}"/>
    <pc:docChg chg="modSld sldOrd">
      <pc:chgData name="Andrés Felipe Vargas Monroy" userId="S::andres.vargasm@javeriana.edu.co::abab0b66-c7ae-417a-9f0f-6f1530527033" providerId="AD" clId="Web-{7467E943-A39B-4D57-9B39-2199B03C6181}" dt="2021-08-10T01:05:50.070" v="17"/>
      <pc:docMkLst>
        <pc:docMk/>
      </pc:docMkLst>
      <pc:sldChg chg="modSp ord">
        <pc:chgData name="Andrés Felipe Vargas Monroy" userId="S::andres.vargasm@javeriana.edu.co::abab0b66-c7ae-417a-9f0f-6f1530527033" providerId="AD" clId="Web-{7467E943-A39B-4D57-9B39-2199B03C6181}" dt="2021-08-10T01:05:50.070" v="17"/>
        <pc:sldMkLst>
          <pc:docMk/>
          <pc:sldMk cId="3312779633" sldId="264"/>
        </pc:sldMkLst>
        <pc:spChg chg="mod">
          <ac:chgData name="Andrés Felipe Vargas Monroy" userId="S::andres.vargasm@javeriana.edu.co::abab0b66-c7ae-417a-9f0f-6f1530527033" providerId="AD" clId="Web-{7467E943-A39B-4D57-9B39-2199B03C6181}" dt="2021-08-10T01:04:47.348" v="16" actId="20577"/>
          <ac:spMkLst>
            <pc:docMk/>
            <pc:sldMk cId="3312779633" sldId="264"/>
            <ac:spMk id="3" creationId="{95883087-271E-4AF8-849A-3C9013DFD555}"/>
          </ac:spMkLst>
        </pc:spChg>
      </pc:sldChg>
      <pc:sldChg chg="modSp">
        <pc:chgData name="Andrés Felipe Vargas Monroy" userId="S::andres.vargasm@javeriana.edu.co::abab0b66-c7ae-417a-9f0f-6f1530527033" providerId="AD" clId="Web-{7467E943-A39B-4D57-9B39-2199B03C6181}" dt="2021-08-10T01:04:38.972" v="11" actId="20577"/>
        <pc:sldMkLst>
          <pc:docMk/>
          <pc:sldMk cId="4262296298" sldId="266"/>
        </pc:sldMkLst>
        <pc:spChg chg="mod">
          <ac:chgData name="Andrés Felipe Vargas Monroy" userId="S::andres.vargasm@javeriana.edu.co::abab0b66-c7ae-417a-9f0f-6f1530527033" providerId="AD" clId="Web-{7467E943-A39B-4D57-9B39-2199B03C6181}" dt="2021-08-10T01:04:38.972" v="11" actId="20577"/>
          <ac:spMkLst>
            <pc:docMk/>
            <pc:sldMk cId="4262296298" sldId="266"/>
            <ac:spMk id="3" creationId="{5CE03F97-EF30-4F68-9149-461A067B5510}"/>
          </ac:spMkLst>
        </pc:spChg>
      </pc:sldChg>
      <pc:sldChg chg="modSp">
        <pc:chgData name="Andrés Felipe Vargas Monroy" userId="S::andres.vargasm@javeriana.edu.co::abab0b66-c7ae-417a-9f0f-6f1530527033" providerId="AD" clId="Web-{7467E943-A39B-4D57-9B39-2199B03C6181}" dt="2021-08-10T01:04:20.877" v="5" actId="20577"/>
        <pc:sldMkLst>
          <pc:docMk/>
          <pc:sldMk cId="3200753984" sldId="273"/>
        </pc:sldMkLst>
        <pc:spChg chg="mod">
          <ac:chgData name="Andrés Felipe Vargas Monroy" userId="S::andres.vargasm@javeriana.edu.co::abab0b66-c7ae-417a-9f0f-6f1530527033" providerId="AD" clId="Web-{7467E943-A39B-4D57-9B39-2199B03C6181}" dt="2021-08-10T01:04:20.877" v="5" actId="20577"/>
          <ac:spMkLst>
            <pc:docMk/>
            <pc:sldMk cId="3200753984" sldId="273"/>
            <ac:spMk id="8" creationId="{957B1B6F-D5BC-4AFD-B17E-45EC38DD20DF}"/>
          </ac:spMkLst>
        </pc:spChg>
      </pc:sldChg>
    </pc:docChg>
  </pc:docChgLst>
  <pc:docChgLst>
    <pc:chgData name="Andrés Felipe Vargas Monroy" userId="S::andres.vargasm@javeriana.edu.co::abab0b66-c7ae-417a-9f0f-6f1530527033" providerId="AD" clId="Web-{30517A02-64C6-4217-90DE-226F987522BF}"/>
    <pc:docChg chg="modSld">
      <pc:chgData name="Andrés Felipe Vargas Monroy" userId="S::andres.vargasm@javeriana.edu.co::abab0b66-c7ae-417a-9f0f-6f1530527033" providerId="AD" clId="Web-{30517A02-64C6-4217-90DE-226F987522BF}" dt="2021-08-10T00:47:24.627" v="14" actId="14100"/>
      <pc:docMkLst>
        <pc:docMk/>
      </pc:docMkLst>
      <pc:sldChg chg="modSp mod modClrScheme chgLayout">
        <pc:chgData name="Andrés Felipe Vargas Monroy" userId="S::andres.vargasm@javeriana.edu.co::abab0b66-c7ae-417a-9f0f-6f1530527033" providerId="AD" clId="Web-{30517A02-64C6-4217-90DE-226F987522BF}" dt="2021-08-10T00:46:44.407" v="8"/>
        <pc:sldMkLst>
          <pc:docMk/>
          <pc:sldMk cId="3312779633" sldId="264"/>
        </pc:sldMkLst>
        <pc:spChg chg="mod ord">
          <ac:chgData name="Andrés Felipe Vargas Monroy" userId="S::andres.vargasm@javeriana.edu.co::abab0b66-c7ae-417a-9f0f-6f1530527033" providerId="AD" clId="Web-{30517A02-64C6-4217-90DE-226F987522BF}" dt="2021-08-10T00:46:44.407" v="8"/>
          <ac:spMkLst>
            <pc:docMk/>
            <pc:sldMk cId="3312779633" sldId="264"/>
            <ac:spMk id="2" creationId="{F1951EEE-7AAD-4122-BFBC-37B0DEEED5BE}"/>
          </ac:spMkLst>
        </pc:spChg>
        <pc:spChg chg="mod ord">
          <ac:chgData name="Andrés Felipe Vargas Monroy" userId="S::andres.vargasm@javeriana.edu.co::abab0b66-c7ae-417a-9f0f-6f1530527033" providerId="AD" clId="Web-{30517A02-64C6-4217-90DE-226F987522BF}" dt="2021-08-10T00:46:44.407" v="8"/>
          <ac:spMkLst>
            <pc:docMk/>
            <pc:sldMk cId="3312779633" sldId="264"/>
            <ac:spMk id="4" creationId="{F92CC1F4-5192-4ACE-925B-8F37FBE01D49}"/>
          </ac:spMkLst>
        </pc:spChg>
      </pc:sldChg>
      <pc:sldChg chg="modSp mod modClrScheme chgLayout">
        <pc:chgData name="Andrés Felipe Vargas Monroy" userId="S::andres.vargasm@javeriana.edu.co::abab0b66-c7ae-417a-9f0f-6f1530527033" providerId="AD" clId="Web-{30517A02-64C6-4217-90DE-226F987522BF}" dt="2021-08-10T00:46:32.611" v="7" actId="1076"/>
        <pc:sldMkLst>
          <pc:docMk/>
          <pc:sldMk cId="3701642599" sldId="265"/>
        </pc:sldMkLst>
        <pc:spChg chg="mod ord">
          <ac:chgData name="Andrés Felipe Vargas Monroy" userId="S::andres.vargasm@javeriana.edu.co::abab0b66-c7ae-417a-9f0f-6f1530527033" providerId="AD" clId="Web-{30517A02-64C6-4217-90DE-226F987522BF}" dt="2021-08-10T00:46:27.610" v="6"/>
          <ac:spMkLst>
            <pc:docMk/>
            <pc:sldMk cId="3701642599" sldId="265"/>
            <ac:spMk id="2" creationId="{F1951EEE-7AAD-4122-BFBC-37B0DEEED5BE}"/>
          </ac:spMkLst>
        </pc:spChg>
        <pc:spChg chg="mod ord">
          <ac:chgData name="Andrés Felipe Vargas Monroy" userId="S::andres.vargasm@javeriana.edu.co::abab0b66-c7ae-417a-9f0f-6f1530527033" providerId="AD" clId="Web-{30517A02-64C6-4217-90DE-226F987522BF}" dt="2021-08-10T00:46:32.611" v="7" actId="1076"/>
          <ac:spMkLst>
            <pc:docMk/>
            <pc:sldMk cId="3701642599" sldId="265"/>
            <ac:spMk id="4" creationId="{F92CC1F4-5192-4ACE-925B-8F37FBE01D49}"/>
          </ac:spMkLst>
        </pc:spChg>
      </pc:sldChg>
      <pc:sldChg chg="modSp mod modClrScheme chgLayout">
        <pc:chgData name="Andrés Felipe Vargas Monroy" userId="S::andres.vargasm@javeriana.edu.co::abab0b66-c7ae-417a-9f0f-6f1530527033" providerId="AD" clId="Web-{30517A02-64C6-4217-90DE-226F987522BF}" dt="2021-08-10T00:46:55.486" v="9"/>
        <pc:sldMkLst>
          <pc:docMk/>
          <pc:sldMk cId="4262296298" sldId="266"/>
        </pc:sldMkLst>
        <pc:spChg chg="mod ord">
          <ac:chgData name="Andrés Felipe Vargas Monroy" userId="S::andres.vargasm@javeriana.edu.co::abab0b66-c7ae-417a-9f0f-6f1530527033" providerId="AD" clId="Web-{30517A02-64C6-4217-90DE-226F987522BF}" dt="2021-08-10T00:46:55.486" v="9"/>
          <ac:spMkLst>
            <pc:docMk/>
            <pc:sldMk cId="4262296298" sldId="266"/>
            <ac:spMk id="2" creationId="{F1951EEE-7AAD-4122-BFBC-37B0DEEED5BE}"/>
          </ac:spMkLst>
        </pc:spChg>
        <pc:spChg chg="mod ord">
          <ac:chgData name="Andrés Felipe Vargas Monroy" userId="S::andres.vargasm@javeriana.edu.co::abab0b66-c7ae-417a-9f0f-6f1530527033" providerId="AD" clId="Web-{30517A02-64C6-4217-90DE-226F987522BF}" dt="2021-08-10T00:46:55.486" v="9"/>
          <ac:spMkLst>
            <pc:docMk/>
            <pc:sldMk cId="4262296298" sldId="266"/>
            <ac:spMk id="4" creationId="{6C3C9417-16E5-453E-AF0D-518630284BE2}"/>
          </ac:spMkLst>
        </pc:spChg>
      </pc:sldChg>
      <pc:sldChg chg="modSp mod modClrScheme chgLayout">
        <pc:chgData name="Andrés Felipe Vargas Monroy" userId="S::andres.vargasm@javeriana.edu.co::abab0b66-c7ae-417a-9f0f-6f1530527033" providerId="AD" clId="Web-{30517A02-64C6-4217-90DE-226F987522BF}" dt="2021-08-10T00:46:09.266" v="5"/>
        <pc:sldMkLst>
          <pc:docMk/>
          <pc:sldMk cId="3084459881" sldId="267"/>
        </pc:sldMkLst>
        <pc:spChg chg="mod ord">
          <ac:chgData name="Andrés Felipe Vargas Monroy" userId="S::andres.vargasm@javeriana.edu.co::abab0b66-c7ae-417a-9f0f-6f1530527033" providerId="AD" clId="Web-{30517A02-64C6-4217-90DE-226F987522BF}" dt="2021-08-10T00:46:09.266" v="5"/>
          <ac:spMkLst>
            <pc:docMk/>
            <pc:sldMk cId="3084459881" sldId="267"/>
            <ac:spMk id="2" creationId="{F1951EEE-7AAD-4122-BFBC-37B0DEEED5BE}"/>
          </ac:spMkLst>
        </pc:spChg>
        <pc:spChg chg="mod ord">
          <ac:chgData name="Andrés Felipe Vargas Monroy" userId="S::andres.vargasm@javeriana.edu.co::abab0b66-c7ae-417a-9f0f-6f1530527033" providerId="AD" clId="Web-{30517A02-64C6-4217-90DE-226F987522BF}" dt="2021-08-10T00:46:09.266" v="5"/>
          <ac:spMkLst>
            <pc:docMk/>
            <pc:sldMk cId="3084459881" sldId="267"/>
            <ac:spMk id="4" creationId="{F92CC1F4-5192-4ACE-925B-8F37FBE01D49}"/>
          </ac:spMkLst>
        </pc:spChg>
      </pc:sldChg>
      <pc:sldChg chg="modSp mod modClrScheme chgLayout">
        <pc:chgData name="Andrés Felipe Vargas Monroy" userId="S::andres.vargasm@javeriana.edu.co::abab0b66-c7ae-417a-9f0f-6f1530527033" providerId="AD" clId="Web-{30517A02-64C6-4217-90DE-226F987522BF}" dt="2021-08-10T00:46:01.250" v="4" actId="1076"/>
        <pc:sldMkLst>
          <pc:docMk/>
          <pc:sldMk cId="2655282136" sldId="268"/>
        </pc:sldMkLst>
        <pc:spChg chg="mod ord">
          <ac:chgData name="Andrés Felipe Vargas Monroy" userId="S::andres.vargasm@javeriana.edu.co::abab0b66-c7ae-417a-9f0f-6f1530527033" providerId="AD" clId="Web-{30517A02-64C6-4217-90DE-226F987522BF}" dt="2021-08-10T00:45:47.755" v="1"/>
          <ac:spMkLst>
            <pc:docMk/>
            <pc:sldMk cId="2655282136" sldId="268"/>
            <ac:spMk id="2" creationId="{F1951EEE-7AAD-4122-BFBC-37B0DEEED5BE}"/>
          </ac:spMkLst>
        </pc:spChg>
        <pc:spChg chg="mod ord">
          <ac:chgData name="Andrés Felipe Vargas Monroy" userId="S::andres.vargasm@javeriana.edu.co::abab0b66-c7ae-417a-9f0f-6f1530527033" providerId="AD" clId="Web-{30517A02-64C6-4217-90DE-226F987522BF}" dt="2021-08-10T00:46:01.250" v="4" actId="1076"/>
          <ac:spMkLst>
            <pc:docMk/>
            <pc:sldMk cId="2655282136" sldId="268"/>
            <ac:spMk id="4" creationId="{F92CC1F4-5192-4ACE-925B-8F37FBE01D49}"/>
          </ac:spMkLst>
        </pc:spChg>
      </pc:sldChg>
      <pc:sldChg chg="modSp mod modClrScheme chgLayout">
        <pc:chgData name="Andrés Felipe Vargas Monroy" userId="S::andres.vargasm@javeriana.edu.co::abab0b66-c7ae-417a-9f0f-6f1530527033" providerId="AD" clId="Web-{30517A02-64C6-4217-90DE-226F987522BF}" dt="2021-08-10T00:47:24.627" v="14" actId="14100"/>
        <pc:sldMkLst>
          <pc:docMk/>
          <pc:sldMk cId="3229263321" sldId="269"/>
        </pc:sldMkLst>
        <pc:spChg chg="mod ord">
          <ac:chgData name="Andrés Felipe Vargas Monroy" userId="S::andres.vargasm@javeriana.edu.co::abab0b66-c7ae-417a-9f0f-6f1530527033" providerId="AD" clId="Web-{30517A02-64C6-4217-90DE-226F987522BF}" dt="2021-08-10T00:47:24.627" v="14" actId="14100"/>
          <ac:spMkLst>
            <pc:docMk/>
            <pc:sldMk cId="3229263321" sldId="269"/>
            <ac:spMk id="2" creationId="{F1951EEE-7AAD-4122-BFBC-37B0DEEED5BE}"/>
          </ac:spMkLst>
        </pc:spChg>
        <pc:graphicFrameChg chg="mod ord">
          <ac:chgData name="Andrés Felipe Vargas Monroy" userId="S::andres.vargasm@javeriana.edu.co::abab0b66-c7ae-417a-9f0f-6f1530527033" providerId="AD" clId="Web-{30517A02-64C6-4217-90DE-226F987522BF}" dt="2021-08-10T00:47:14.111" v="11" actId="1076"/>
          <ac:graphicFrameMkLst>
            <pc:docMk/>
            <pc:sldMk cId="3229263321" sldId="269"/>
            <ac:graphicFrameMk id="6" creationId="{44F007B1-5240-4765-A6FE-E36801AA3EC8}"/>
          </ac:graphicFrameMkLst>
        </pc:graphicFrameChg>
      </pc:sldChg>
      <pc:sldChg chg="modSp mod modClrScheme chgLayout">
        <pc:chgData name="Andrés Felipe Vargas Monroy" userId="S::andres.vargasm@javeriana.edu.co::abab0b66-c7ae-417a-9f0f-6f1530527033" providerId="AD" clId="Web-{30517A02-64C6-4217-90DE-226F987522BF}" dt="2021-08-10T00:45:23.077" v="0"/>
        <pc:sldMkLst>
          <pc:docMk/>
          <pc:sldMk cId="2609126965" sldId="272"/>
        </pc:sldMkLst>
        <pc:spChg chg="mod ord">
          <ac:chgData name="Andrés Felipe Vargas Monroy" userId="S::andres.vargasm@javeriana.edu.co::abab0b66-c7ae-417a-9f0f-6f1530527033" providerId="AD" clId="Web-{30517A02-64C6-4217-90DE-226F987522BF}" dt="2021-08-10T00:45:23.077" v="0"/>
          <ac:spMkLst>
            <pc:docMk/>
            <pc:sldMk cId="2609126965" sldId="272"/>
            <ac:spMk id="2" creationId="{FF8A1891-8A39-4DCB-BFBC-6C2B00650296}"/>
          </ac:spMkLst>
        </pc:spChg>
        <pc:spChg chg="mod ord">
          <ac:chgData name="Andrés Felipe Vargas Monroy" userId="S::andres.vargasm@javeriana.edu.co::abab0b66-c7ae-417a-9f0f-6f1530527033" providerId="AD" clId="Web-{30517A02-64C6-4217-90DE-226F987522BF}" dt="2021-08-10T00:45:23.077" v="0"/>
          <ac:spMkLst>
            <pc:docMk/>
            <pc:sldMk cId="2609126965" sldId="272"/>
            <ac:spMk id="3" creationId="{82433955-30B7-4905-A6D6-9B090B41F1E0}"/>
          </ac:spMkLst>
        </pc:spChg>
      </pc:sldChg>
    </pc:docChg>
  </pc:docChgLst>
  <pc:docChgLst>
    <pc:chgData name="Gustavo Adolfo Colimba Chiran" userId="S::gustavoacolimba@javeriana.edu.co::d15f8085-7a39-4364-9fa9-694997bf1382" providerId="AD" clId="Web-{F3BC9F1C-B46D-4FC7-9E19-D1E265C3C689}"/>
    <pc:docChg chg="addSld delSld modSld sldOrd">
      <pc:chgData name="Gustavo Adolfo Colimba Chiran" userId="S::gustavoacolimba@javeriana.edu.co::d15f8085-7a39-4364-9fa9-694997bf1382" providerId="AD" clId="Web-{F3BC9F1C-B46D-4FC7-9E19-D1E265C3C689}" dt="2021-09-23T04:46:29.870" v="254" actId="14100"/>
      <pc:docMkLst>
        <pc:docMk/>
      </pc:docMkLst>
      <pc:sldChg chg="addSp delSp modSp">
        <pc:chgData name="Gustavo Adolfo Colimba Chiran" userId="S::gustavoacolimba@javeriana.edu.co::d15f8085-7a39-4364-9fa9-694997bf1382" providerId="AD" clId="Web-{F3BC9F1C-B46D-4FC7-9E19-D1E265C3C689}" dt="2021-09-23T04:03:46.185" v="42" actId="14100"/>
        <pc:sldMkLst>
          <pc:docMk/>
          <pc:sldMk cId="565666740" sldId="257"/>
        </pc:sldMkLst>
        <pc:spChg chg="del">
          <ac:chgData name="Gustavo Adolfo Colimba Chiran" userId="S::gustavoacolimba@javeriana.edu.co::d15f8085-7a39-4364-9fa9-694997bf1382" providerId="AD" clId="Web-{F3BC9F1C-B46D-4FC7-9E19-D1E265C3C689}" dt="2021-09-23T03:51:10.014" v="3"/>
          <ac:spMkLst>
            <pc:docMk/>
            <pc:sldMk cId="565666740" sldId="257"/>
            <ac:spMk id="8" creationId="{925E1352-23FE-4FF1-8E3F-02DCD54C34FE}"/>
          </ac:spMkLst>
        </pc:spChg>
        <pc:spChg chg="del">
          <ac:chgData name="Gustavo Adolfo Colimba Chiran" userId="S::gustavoacolimba@javeriana.edu.co::d15f8085-7a39-4364-9fa9-694997bf1382" providerId="AD" clId="Web-{F3BC9F1C-B46D-4FC7-9E19-D1E265C3C689}" dt="2021-09-23T03:51:07.624" v="2"/>
          <ac:spMkLst>
            <pc:docMk/>
            <pc:sldMk cId="565666740" sldId="257"/>
            <ac:spMk id="10" creationId="{3E4B5E2E-59AF-423E-BBCE-1D6B01B04D31}"/>
          </ac:spMkLst>
        </pc:spChg>
        <pc:spChg chg="mod">
          <ac:chgData name="Gustavo Adolfo Colimba Chiran" userId="S::gustavoacolimba@javeriana.edu.co::d15f8085-7a39-4364-9fa9-694997bf1382" providerId="AD" clId="Web-{F3BC9F1C-B46D-4FC7-9E19-D1E265C3C689}" dt="2021-09-23T04:02:13.105" v="35" actId="20577"/>
          <ac:spMkLst>
            <pc:docMk/>
            <pc:sldMk cId="565666740" sldId="257"/>
            <ac:spMk id="12" creationId="{6E60AFD0-EDB5-43C1-A2D0-F6D4FAA786A5}"/>
          </ac:spMkLst>
        </pc:spChg>
        <pc:spChg chg="del">
          <ac:chgData name="Gustavo Adolfo Colimba Chiran" userId="S::gustavoacolimba@javeriana.edu.co::d15f8085-7a39-4364-9fa9-694997bf1382" providerId="AD" clId="Web-{F3BC9F1C-B46D-4FC7-9E19-D1E265C3C689}" dt="2021-09-23T03:50:58.717" v="0"/>
          <ac:spMkLst>
            <pc:docMk/>
            <pc:sldMk cId="565666740" sldId="257"/>
            <ac:spMk id="14" creationId="{85BA1D3A-13A2-44E9-BDAA-B041D1CC1E25}"/>
          </ac:spMkLst>
        </pc:spChg>
        <pc:picChg chg="add mod">
          <ac:chgData name="Gustavo Adolfo Colimba Chiran" userId="S::gustavoacolimba@javeriana.edu.co::d15f8085-7a39-4364-9fa9-694997bf1382" providerId="AD" clId="Web-{F3BC9F1C-B46D-4FC7-9E19-D1E265C3C689}" dt="2021-09-23T03:58:47.789" v="19" actId="14100"/>
          <ac:picMkLst>
            <pc:docMk/>
            <pc:sldMk cId="565666740" sldId="257"/>
            <ac:picMk id="2" creationId="{9FFF2DF5-707C-43D4-988E-3C2802F5D04D}"/>
          </ac:picMkLst>
        </pc:picChg>
        <pc:picChg chg="add mod">
          <ac:chgData name="Gustavo Adolfo Colimba Chiran" userId="S::gustavoacolimba@javeriana.edu.co::d15f8085-7a39-4364-9fa9-694997bf1382" providerId="AD" clId="Web-{F3BC9F1C-B46D-4FC7-9E19-D1E265C3C689}" dt="2021-09-23T04:03:46.185" v="42" actId="14100"/>
          <ac:picMkLst>
            <pc:docMk/>
            <pc:sldMk cId="565666740" sldId="257"/>
            <ac:picMk id="3" creationId="{03271724-9594-4F4B-96F8-239B3870CCD3}"/>
          </ac:picMkLst>
        </pc:picChg>
      </pc:sldChg>
      <pc:sldChg chg="addSp delSp modSp add ord replId">
        <pc:chgData name="Gustavo Adolfo Colimba Chiran" userId="S::gustavoacolimba@javeriana.edu.co::d15f8085-7a39-4364-9fa9-694997bf1382" providerId="AD" clId="Web-{F3BC9F1C-B46D-4FC7-9E19-D1E265C3C689}" dt="2021-09-23T04:46:29.870" v="254" actId="14100"/>
        <pc:sldMkLst>
          <pc:docMk/>
          <pc:sldMk cId="256043334" sldId="323"/>
        </pc:sldMkLst>
        <pc:spChg chg="add mod">
          <ac:chgData name="Gustavo Adolfo Colimba Chiran" userId="S::gustavoacolimba@javeriana.edu.co::d15f8085-7a39-4364-9fa9-694997bf1382" providerId="AD" clId="Web-{F3BC9F1C-B46D-4FC7-9E19-D1E265C3C689}" dt="2021-09-23T04:33:08.825" v="216" actId="14100"/>
          <ac:spMkLst>
            <pc:docMk/>
            <pc:sldMk cId="256043334" sldId="323"/>
            <ac:spMk id="2" creationId="{B956E45A-FEA6-475A-B6F8-1A976E169975}"/>
          </ac:spMkLst>
        </pc:spChg>
        <pc:spChg chg="add mod">
          <ac:chgData name="Gustavo Adolfo Colimba Chiran" userId="S::gustavoacolimba@javeriana.edu.co::d15f8085-7a39-4364-9fa9-694997bf1382" providerId="AD" clId="Web-{F3BC9F1C-B46D-4FC7-9E19-D1E265C3C689}" dt="2021-09-23T04:33:29.966" v="220" actId="14100"/>
          <ac:spMkLst>
            <pc:docMk/>
            <pc:sldMk cId="256043334" sldId="323"/>
            <ac:spMk id="3" creationId="{580DF081-164E-46C2-B216-22763F913BA9}"/>
          </ac:spMkLst>
        </pc:spChg>
        <pc:spChg chg="add mod">
          <ac:chgData name="Gustavo Adolfo Colimba Chiran" userId="S::gustavoacolimba@javeriana.edu.co::d15f8085-7a39-4364-9fa9-694997bf1382" providerId="AD" clId="Web-{F3BC9F1C-B46D-4FC7-9E19-D1E265C3C689}" dt="2021-09-23T04:30:44.323" v="196" actId="1076"/>
          <ac:spMkLst>
            <pc:docMk/>
            <pc:sldMk cId="256043334" sldId="323"/>
            <ac:spMk id="4" creationId="{8D4E23EE-0A45-4B77-85BE-3CE99CAEEED5}"/>
          </ac:spMkLst>
        </pc:spChg>
        <pc:spChg chg="add mod">
          <ac:chgData name="Gustavo Adolfo Colimba Chiran" userId="S::gustavoacolimba@javeriana.edu.co::d15f8085-7a39-4364-9fa9-694997bf1382" providerId="AD" clId="Web-{F3BC9F1C-B46D-4FC7-9E19-D1E265C3C689}" dt="2021-09-23T04:32:28.965" v="211" actId="1076"/>
          <ac:spMkLst>
            <pc:docMk/>
            <pc:sldMk cId="256043334" sldId="323"/>
            <ac:spMk id="5" creationId="{DA1EBFFC-1DC3-4FD0-B7CA-1E03E4AC779C}"/>
          </ac:spMkLst>
        </pc:spChg>
        <pc:spChg chg="add mod ord">
          <ac:chgData name="Gustavo Adolfo Colimba Chiran" userId="S::gustavoacolimba@javeriana.edu.co::d15f8085-7a39-4364-9fa9-694997bf1382" providerId="AD" clId="Web-{F3BC9F1C-B46D-4FC7-9E19-D1E265C3C689}" dt="2021-09-23T04:34:12.529" v="223" actId="1076"/>
          <ac:spMkLst>
            <pc:docMk/>
            <pc:sldMk cId="256043334" sldId="323"/>
            <ac:spMk id="6" creationId="{F882F9E1-7546-45DF-8C10-629F41968870}"/>
          </ac:spMkLst>
        </pc:spChg>
        <pc:picChg chg="add mod">
          <ac:chgData name="Gustavo Adolfo Colimba Chiran" userId="S::gustavoacolimba@javeriana.edu.co::d15f8085-7a39-4364-9fa9-694997bf1382" providerId="AD" clId="Web-{F3BC9F1C-B46D-4FC7-9E19-D1E265C3C689}" dt="2021-09-23T04:35:12.265" v="229" actId="1076"/>
          <ac:picMkLst>
            <pc:docMk/>
            <pc:sldMk cId="256043334" sldId="323"/>
            <ac:picMk id="8" creationId="{9E60791B-60EF-4C31-A529-9647E3AA5EF0}"/>
          </ac:picMkLst>
        </pc:picChg>
        <pc:picChg chg="add del mod">
          <ac:chgData name="Gustavo Adolfo Colimba Chiran" userId="S::gustavoacolimba@javeriana.edu.co::d15f8085-7a39-4364-9fa9-694997bf1382" providerId="AD" clId="Web-{F3BC9F1C-B46D-4FC7-9E19-D1E265C3C689}" dt="2021-09-23T04:44:45.212" v="244"/>
          <ac:picMkLst>
            <pc:docMk/>
            <pc:sldMk cId="256043334" sldId="323"/>
            <ac:picMk id="9" creationId="{68505DCC-1081-4482-BBDB-0C2F999DC594}"/>
          </ac:picMkLst>
        </pc:picChg>
        <pc:picChg chg="add del mod">
          <ac:chgData name="Gustavo Adolfo Colimba Chiran" userId="S::gustavoacolimba@javeriana.edu.co::d15f8085-7a39-4364-9fa9-694997bf1382" providerId="AD" clId="Web-{F3BC9F1C-B46D-4FC7-9E19-D1E265C3C689}" dt="2021-09-23T04:45:05.228" v="249"/>
          <ac:picMkLst>
            <pc:docMk/>
            <pc:sldMk cId="256043334" sldId="323"/>
            <ac:picMk id="10" creationId="{1F4CC476-0AF0-452D-956E-CCE902F9ADC2}"/>
          </ac:picMkLst>
        </pc:picChg>
        <pc:picChg chg="add mod">
          <ac:chgData name="Gustavo Adolfo Colimba Chiran" userId="S::gustavoacolimba@javeriana.edu.co::d15f8085-7a39-4364-9fa9-694997bf1382" providerId="AD" clId="Web-{F3BC9F1C-B46D-4FC7-9E19-D1E265C3C689}" dt="2021-09-23T04:46:29.870" v="254" actId="14100"/>
          <ac:picMkLst>
            <pc:docMk/>
            <pc:sldMk cId="256043334" sldId="323"/>
            <ac:picMk id="11" creationId="{F615F0BB-B007-45E5-9E5A-921C521CF4B6}"/>
          </ac:picMkLst>
        </pc:picChg>
      </pc:sldChg>
      <pc:sldChg chg="addSp delSp modSp add del replId">
        <pc:chgData name="Gustavo Adolfo Colimba Chiran" userId="S::gustavoacolimba@javeriana.edu.co::d15f8085-7a39-4364-9fa9-694997bf1382" providerId="AD" clId="Web-{F3BC9F1C-B46D-4FC7-9E19-D1E265C3C689}" dt="2021-09-23T04:06:58.188" v="47"/>
        <pc:sldMkLst>
          <pc:docMk/>
          <pc:sldMk cId="1055613177" sldId="323"/>
        </pc:sldMkLst>
        <pc:spChg chg="add mod">
          <ac:chgData name="Gustavo Adolfo Colimba Chiran" userId="S::gustavoacolimba@javeriana.edu.co::d15f8085-7a39-4364-9fa9-694997bf1382" providerId="AD" clId="Web-{F3BC9F1C-B46D-4FC7-9E19-D1E265C3C689}" dt="2021-09-23T04:06:52.032" v="46" actId="20577"/>
          <ac:spMkLst>
            <pc:docMk/>
            <pc:sldMk cId="1055613177" sldId="323"/>
            <ac:spMk id="4" creationId="{9586E30F-6CD1-4281-9ACF-1902FF954F13}"/>
          </ac:spMkLst>
        </pc:spChg>
        <pc:picChg chg="del">
          <ac:chgData name="Gustavo Adolfo Colimba Chiran" userId="S::gustavoacolimba@javeriana.edu.co::d15f8085-7a39-4364-9fa9-694997bf1382" providerId="AD" clId="Web-{F3BC9F1C-B46D-4FC7-9E19-D1E265C3C689}" dt="2021-09-23T04:06:39.313" v="44"/>
          <ac:picMkLst>
            <pc:docMk/>
            <pc:sldMk cId="1055613177" sldId="323"/>
            <ac:picMk id="2" creationId="{9FFF2DF5-707C-43D4-988E-3C2802F5D04D}"/>
          </ac:picMkLst>
        </pc:picChg>
      </pc:sldChg>
    </pc:docChg>
  </pc:docChgLst>
  <pc:docChgLst>
    <pc:chgData name="Andrés Felipe Valencia Castrillón" userId="1ece6a5e-8360-4473-8816-7e001bcfbd0a" providerId="ADAL" clId="{BDCEBBFA-2357-4D68-B3B7-229729752A00}"/>
    <pc:docChg chg="undo custSel addSld delSld modSld">
      <pc:chgData name="Andrés Felipe Valencia Castrillón" userId="1ece6a5e-8360-4473-8816-7e001bcfbd0a" providerId="ADAL" clId="{BDCEBBFA-2357-4D68-B3B7-229729752A00}" dt="2021-08-13T01:25:50.584" v="4838" actId="20577"/>
      <pc:docMkLst>
        <pc:docMk/>
      </pc:docMkLst>
      <pc:sldChg chg="addSp modSp mod">
        <pc:chgData name="Andrés Felipe Valencia Castrillón" userId="1ece6a5e-8360-4473-8816-7e001bcfbd0a" providerId="ADAL" clId="{BDCEBBFA-2357-4D68-B3B7-229729752A00}" dt="2021-08-12T22:59:39.947" v="4387" actId="207"/>
        <pc:sldMkLst>
          <pc:docMk/>
          <pc:sldMk cId="3221735580" sldId="256"/>
        </pc:sldMkLst>
        <pc:spChg chg="mod">
          <ac:chgData name="Andrés Felipe Valencia Castrillón" userId="1ece6a5e-8360-4473-8816-7e001bcfbd0a" providerId="ADAL" clId="{BDCEBBFA-2357-4D68-B3B7-229729752A00}" dt="2021-08-12T22:59:20.467" v="4386" actId="1076"/>
          <ac:spMkLst>
            <pc:docMk/>
            <pc:sldMk cId="3221735580" sldId="256"/>
            <ac:spMk id="2" creationId="{B4EA530C-39B7-4BA4-9E63-26CF5D45E01B}"/>
          </ac:spMkLst>
        </pc:spChg>
        <pc:spChg chg="add mod">
          <ac:chgData name="Andrés Felipe Valencia Castrillón" userId="1ece6a5e-8360-4473-8816-7e001bcfbd0a" providerId="ADAL" clId="{BDCEBBFA-2357-4D68-B3B7-229729752A00}" dt="2021-08-12T22:59:39.947" v="4387" actId="207"/>
          <ac:spMkLst>
            <pc:docMk/>
            <pc:sldMk cId="3221735580" sldId="256"/>
            <ac:spMk id="3" creationId="{2422FFF8-BBA5-4B63-BE88-24C478FD6E91}"/>
          </ac:spMkLst>
        </pc:spChg>
      </pc:sldChg>
      <pc:sldChg chg="delSp mod">
        <pc:chgData name="Andrés Felipe Valencia Castrillón" userId="1ece6a5e-8360-4473-8816-7e001bcfbd0a" providerId="ADAL" clId="{BDCEBBFA-2357-4D68-B3B7-229729752A00}" dt="2021-08-12T22:46:33.731" v="4067" actId="478"/>
        <pc:sldMkLst>
          <pc:docMk/>
          <pc:sldMk cId="565666740" sldId="257"/>
        </pc:sldMkLst>
        <pc:spChg chg="del">
          <ac:chgData name="Andrés Felipe Valencia Castrillón" userId="1ece6a5e-8360-4473-8816-7e001bcfbd0a" providerId="ADAL" clId="{BDCEBBFA-2357-4D68-B3B7-229729752A00}" dt="2021-08-12T22:46:33.731" v="4067" actId="478"/>
          <ac:spMkLst>
            <pc:docMk/>
            <pc:sldMk cId="565666740" sldId="257"/>
            <ac:spMk id="5" creationId="{9158E491-3342-4687-9B02-E5EE3B846E2A}"/>
          </ac:spMkLst>
        </pc:spChg>
      </pc:sldChg>
      <pc:sldChg chg="delSp mod">
        <pc:chgData name="Andrés Felipe Valencia Castrillón" userId="1ece6a5e-8360-4473-8816-7e001bcfbd0a" providerId="ADAL" clId="{BDCEBBFA-2357-4D68-B3B7-229729752A00}" dt="2021-08-12T22:47:18.440" v="4075" actId="478"/>
        <pc:sldMkLst>
          <pc:docMk/>
          <pc:sldMk cId="2001229961" sldId="258"/>
        </pc:sldMkLst>
        <pc:spChg chg="del">
          <ac:chgData name="Andrés Felipe Valencia Castrillón" userId="1ece6a5e-8360-4473-8816-7e001bcfbd0a" providerId="ADAL" clId="{BDCEBBFA-2357-4D68-B3B7-229729752A00}" dt="2021-08-12T22:47:18.440" v="4075" actId="478"/>
          <ac:spMkLst>
            <pc:docMk/>
            <pc:sldMk cId="2001229961" sldId="258"/>
            <ac:spMk id="6" creationId="{84EB2E7A-CE1D-429F-8DED-9818291A5390}"/>
          </ac:spMkLst>
        </pc:spChg>
      </pc:sldChg>
      <pc:sldChg chg="addSp modSp add mod modClrScheme chgLayout">
        <pc:chgData name="Andrés Felipe Valencia Castrillón" userId="1ece6a5e-8360-4473-8816-7e001bcfbd0a" providerId="ADAL" clId="{BDCEBBFA-2357-4D68-B3B7-229729752A00}" dt="2021-08-13T00:56:31.838" v="4540" actId="1076"/>
        <pc:sldMkLst>
          <pc:docMk/>
          <pc:sldMk cId="1296675283" sldId="260"/>
        </pc:sldMkLst>
        <pc:spChg chg="mod ord">
          <ac:chgData name="Andrés Felipe Valencia Castrillón" userId="1ece6a5e-8360-4473-8816-7e001bcfbd0a" providerId="ADAL" clId="{BDCEBBFA-2357-4D68-B3B7-229729752A00}" dt="2021-08-10T00:44:52.565" v="7" actId="700"/>
          <ac:spMkLst>
            <pc:docMk/>
            <pc:sldMk cId="1296675283" sldId="260"/>
            <ac:spMk id="2" creationId="{F1951EEE-7AAD-4122-BFBC-37B0DEEED5BE}"/>
          </ac:spMkLst>
        </pc:spChg>
        <pc:spChg chg="mod ord">
          <ac:chgData name="Andrés Felipe Valencia Castrillón" userId="1ece6a5e-8360-4473-8816-7e001bcfbd0a" providerId="ADAL" clId="{BDCEBBFA-2357-4D68-B3B7-229729752A00}" dt="2021-08-13T00:56:22.182" v="4538" actId="1076"/>
          <ac:spMkLst>
            <pc:docMk/>
            <pc:sldMk cId="1296675283" sldId="260"/>
            <ac:spMk id="3" creationId="{57AC4C16-9982-450C-8D9E-4CEB7D9392F3}"/>
          </ac:spMkLst>
        </pc:spChg>
        <pc:spChg chg="add mod">
          <ac:chgData name="Andrés Felipe Valencia Castrillón" userId="1ece6a5e-8360-4473-8816-7e001bcfbd0a" providerId="ADAL" clId="{BDCEBBFA-2357-4D68-B3B7-229729752A00}" dt="2021-08-13T00:54:40.211" v="4508" actId="20577"/>
          <ac:spMkLst>
            <pc:docMk/>
            <pc:sldMk cId="1296675283" sldId="260"/>
            <ac:spMk id="6" creationId="{26FBC137-6CF9-41D1-9C9F-E9278B6CACCE}"/>
          </ac:spMkLst>
        </pc:spChg>
        <pc:spChg chg="add mod">
          <ac:chgData name="Andrés Felipe Valencia Castrillón" userId="1ece6a5e-8360-4473-8816-7e001bcfbd0a" providerId="ADAL" clId="{BDCEBBFA-2357-4D68-B3B7-229729752A00}" dt="2021-08-13T00:54:54.430" v="4528" actId="14100"/>
          <ac:spMkLst>
            <pc:docMk/>
            <pc:sldMk cId="1296675283" sldId="260"/>
            <ac:spMk id="7" creationId="{D273CE6F-F7F4-48BB-886C-4C59B84D9F4C}"/>
          </ac:spMkLst>
        </pc:spChg>
        <pc:picChg chg="add mod">
          <ac:chgData name="Andrés Felipe Valencia Castrillón" userId="1ece6a5e-8360-4473-8816-7e001bcfbd0a" providerId="ADAL" clId="{BDCEBBFA-2357-4D68-B3B7-229729752A00}" dt="2021-08-13T00:56:31.838" v="4540" actId="1076"/>
          <ac:picMkLst>
            <pc:docMk/>
            <pc:sldMk cId="1296675283" sldId="260"/>
            <ac:picMk id="5" creationId="{B922DA87-B56E-4C77-AA21-CBA841AB59CE}"/>
          </ac:picMkLst>
        </pc:picChg>
        <pc:picChg chg="add mod">
          <ac:chgData name="Andrés Felipe Valencia Castrillón" userId="1ece6a5e-8360-4473-8816-7e001bcfbd0a" providerId="ADAL" clId="{BDCEBBFA-2357-4D68-B3B7-229729752A00}" dt="2021-08-13T00:56:28.750" v="4539" actId="1076"/>
          <ac:picMkLst>
            <pc:docMk/>
            <pc:sldMk cId="1296675283" sldId="260"/>
            <ac:picMk id="9" creationId="{99B2E3F3-37B2-4E0A-AFDB-C80A73BC01A0}"/>
          </ac:picMkLst>
        </pc:picChg>
      </pc:sldChg>
      <pc:sldChg chg="addSp modSp add mod modClrScheme chgLayout">
        <pc:chgData name="Andrés Felipe Valencia Castrillón" userId="1ece6a5e-8360-4473-8816-7e001bcfbd0a" providerId="ADAL" clId="{BDCEBBFA-2357-4D68-B3B7-229729752A00}" dt="2021-08-13T01:25:50.584" v="4838" actId="20577"/>
        <pc:sldMkLst>
          <pc:docMk/>
          <pc:sldMk cId="4043823128" sldId="261"/>
        </pc:sldMkLst>
        <pc:spChg chg="mod ord">
          <ac:chgData name="Andrés Felipe Valencia Castrillón" userId="1ece6a5e-8360-4473-8816-7e001bcfbd0a" providerId="ADAL" clId="{BDCEBBFA-2357-4D68-B3B7-229729752A00}" dt="2021-08-13T00:47:38.532" v="4427" actId="20577"/>
          <ac:spMkLst>
            <pc:docMk/>
            <pc:sldMk cId="4043823128" sldId="261"/>
            <ac:spMk id="2" creationId="{F1951EEE-7AAD-4122-BFBC-37B0DEEED5BE}"/>
          </ac:spMkLst>
        </pc:spChg>
        <pc:spChg chg="mod ord">
          <ac:chgData name="Andrés Felipe Valencia Castrillón" userId="1ece6a5e-8360-4473-8816-7e001bcfbd0a" providerId="ADAL" clId="{BDCEBBFA-2357-4D68-B3B7-229729752A00}" dt="2021-08-13T01:10:44.455" v="4795" actId="27636"/>
          <ac:spMkLst>
            <pc:docMk/>
            <pc:sldMk cId="4043823128" sldId="261"/>
            <ac:spMk id="3" creationId="{57AC4C16-9982-450C-8D9E-4CEB7D9392F3}"/>
          </ac:spMkLst>
        </pc:spChg>
        <pc:spChg chg="add mod">
          <ac:chgData name="Andrés Felipe Valencia Castrillón" userId="1ece6a5e-8360-4473-8816-7e001bcfbd0a" providerId="ADAL" clId="{BDCEBBFA-2357-4D68-B3B7-229729752A00}" dt="2021-08-13T01:25:50.584" v="4838" actId="20577"/>
          <ac:spMkLst>
            <pc:docMk/>
            <pc:sldMk cId="4043823128" sldId="261"/>
            <ac:spMk id="5" creationId="{73573382-3E1F-4992-B69A-52C68241F556}"/>
          </ac:spMkLst>
        </pc:spChg>
        <pc:picChg chg="add mod">
          <ac:chgData name="Andrés Felipe Valencia Castrillón" userId="1ece6a5e-8360-4473-8816-7e001bcfbd0a" providerId="ADAL" clId="{BDCEBBFA-2357-4D68-B3B7-229729752A00}" dt="2021-08-13T01:01:24.638" v="4631" actId="1076"/>
          <ac:picMkLst>
            <pc:docMk/>
            <pc:sldMk cId="4043823128" sldId="261"/>
            <ac:picMk id="4" creationId="{E00B7F0C-99F6-48FE-A072-7F6A904D9370}"/>
          </ac:picMkLst>
        </pc:picChg>
      </pc:sldChg>
      <pc:sldChg chg="add">
        <pc:chgData name="Andrés Felipe Valencia Castrillón" userId="1ece6a5e-8360-4473-8816-7e001bcfbd0a" providerId="ADAL" clId="{BDCEBBFA-2357-4D68-B3B7-229729752A00}" dt="2021-08-10T00:32:05.316" v="0"/>
        <pc:sldMkLst>
          <pc:docMk/>
          <pc:sldMk cId="1928515431" sldId="262"/>
        </pc:sldMkLst>
      </pc:sldChg>
      <pc:sldChg chg="modSp add del mod">
        <pc:chgData name="Andrés Felipe Valencia Castrillón" userId="1ece6a5e-8360-4473-8816-7e001bcfbd0a" providerId="ADAL" clId="{BDCEBBFA-2357-4D68-B3B7-229729752A00}" dt="2021-08-11T15:27:55.945" v="1220" actId="47"/>
        <pc:sldMkLst>
          <pc:docMk/>
          <pc:sldMk cId="734056028" sldId="263"/>
        </pc:sldMkLst>
        <pc:picChg chg="mod">
          <ac:chgData name="Andrés Felipe Valencia Castrillón" userId="1ece6a5e-8360-4473-8816-7e001bcfbd0a" providerId="ADAL" clId="{BDCEBBFA-2357-4D68-B3B7-229729752A00}" dt="2021-08-10T00:47:10.697" v="16" actId="1076"/>
          <ac:picMkLst>
            <pc:docMk/>
            <pc:sldMk cId="734056028" sldId="263"/>
            <ac:picMk id="7" creationId="{F5857C14-9183-4693-836B-FAC4DAC14404}"/>
          </ac:picMkLst>
        </pc:picChg>
      </pc:sldChg>
      <pc:sldChg chg="add">
        <pc:chgData name="Andrés Felipe Valencia Castrillón" userId="1ece6a5e-8360-4473-8816-7e001bcfbd0a" providerId="ADAL" clId="{BDCEBBFA-2357-4D68-B3B7-229729752A00}" dt="2021-08-10T00:32:05.316" v="0"/>
        <pc:sldMkLst>
          <pc:docMk/>
          <pc:sldMk cId="3312779633" sldId="264"/>
        </pc:sldMkLst>
      </pc:sldChg>
      <pc:sldChg chg="addSp modSp add mod chgLayout">
        <pc:chgData name="Andrés Felipe Valencia Castrillón" userId="1ece6a5e-8360-4473-8816-7e001bcfbd0a" providerId="ADAL" clId="{BDCEBBFA-2357-4D68-B3B7-229729752A00}" dt="2021-08-10T01:07:34.440" v="20"/>
        <pc:sldMkLst>
          <pc:docMk/>
          <pc:sldMk cId="3701642599" sldId="265"/>
        </pc:sldMkLst>
        <pc:spChg chg="mod ord">
          <ac:chgData name="Andrés Felipe Valencia Castrillón" userId="1ece6a5e-8360-4473-8816-7e001bcfbd0a" providerId="ADAL" clId="{BDCEBBFA-2357-4D68-B3B7-229729752A00}" dt="2021-08-10T00:48:32.432" v="17" actId="700"/>
          <ac:spMkLst>
            <pc:docMk/>
            <pc:sldMk cId="3701642599" sldId="265"/>
            <ac:spMk id="2" creationId="{F1951EEE-7AAD-4122-BFBC-37B0DEEED5BE}"/>
          </ac:spMkLst>
        </pc:spChg>
        <pc:spChg chg="mod ord">
          <ac:chgData name="Andrés Felipe Valencia Castrillón" userId="1ece6a5e-8360-4473-8816-7e001bcfbd0a" providerId="ADAL" clId="{BDCEBBFA-2357-4D68-B3B7-229729752A00}" dt="2021-08-10T00:48:32.432" v="17" actId="700"/>
          <ac:spMkLst>
            <pc:docMk/>
            <pc:sldMk cId="3701642599" sldId="265"/>
            <ac:spMk id="4" creationId="{F92CC1F4-5192-4ACE-925B-8F37FBE01D49}"/>
          </ac:spMkLst>
        </pc:spChg>
        <pc:spChg chg="add mod">
          <ac:chgData name="Andrés Felipe Valencia Castrillón" userId="1ece6a5e-8360-4473-8816-7e001bcfbd0a" providerId="ADAL" clId="{BDCEBBFA-2357-4D68-B3B7-229729752A00}" dt="2021-08-10T01:07:34.440" v="20"/>
          <ac:spMkLst>
            <pc:docMk/>
            <pc:sldMk cId="3701642599" sldId="265"/>
            <ac:spMk id="5" creationId="{9B8D592F-A438-49D7-A7FB-8410F6291FCF}"/>
          </ac:spMkLst>
        </pc:spChg>
      </pc:sldChg>
      <pc:sldChg chg="modSp add mod">
        <pc:chgData name="Andrés Felipe Valencia Castrillón" userId="1ece6a5e-8360-4473-8816-7e001bcfbd0a" providerId="ADAL" clId="{BDCEBBFA-2357-4D68-B3B7-229729752A00}" dt="2021-08-10T00:34:37.577" v="6" actId="1076"/>
        <pc:sldMkLst>
          <pc:docMk/>
          <pc:sldMk cId="4262296298" sldId="266"/>
        </pc:sldMkLst>
        <pc:spChg chg="mod">
          <ac:chgData name="Andrés Felipe Valencia Castrillón" userId="1ece6a5e-8360-4473-8816-7e001bcfbd0a" providerId="ADAL" clId="{BDCEBBFA-2357-4D68-B3B7-229729752A00}" dt="2021-08-10T00:34:37.577" v="6" actId="1076"/>
          <ac:spMkLst>
            <pc:docMk/>
            <pc:sldMk cId="4262296298" sldId="266"/>
            <ac:spMk id="4" creationId="{6C3C9417-16E5-453E-AF0D-518630284BE2}"/>
          </ac:spMkLst>
        </pc:spChg>
      </pc:sldChg>
      <pc:sldChg chg="addSp modSp add mod">
        <pc:chgData name="Andrés Felipe Valencia Castrillón" userId="1ece6a5e-8360-4473-8816-7e001bcfbd0a" providerId="ADAL" clId="{BDCEBBFA-2357-4D68-B3B7-229729752A00}" dt="2021-08-10T01:07:44.840" v="25" actId="20577"/>
        <pc:sldMkLst>
          <pc:docMk/>
          <pc:sldMk cId="3084459881" sldId="267"/>
        </pc:sldMkLst>
        <pc:spChg chg="mod">
          <ac:chgData name="Andrés Felipe Valencia Castrillón" userId="1ece6a5e-8360-4473-8816-7e001bcfbd0a" providerId="ADAL" clId="{BDCEBBFA-2357-4D68-B3B7-229729752A00}" dt="2021-08-10T00:32:05.415" v="3" actId="27636"/>
          <ac:spMkLst>
            <pc:docMk/>
            <pc:sldMk cId="3084459881" sldId="267"/>
            <ac:spMk id="4" creationId="{F92CC1F4-5192-4ACE-925B-8F37FBE01D49}"/>
          </ac:spMkLst>
        </pc:spChg>
        <pc:spChg chg="add mod">
          <ac:chgData name="Andrés Felipe Valencia Castrillón" userId="1ece6a5e-8360-4473-8816-7e001bcfbd0a" providerId="ADAL" clId="{BDCEBBFA-2357-4D68-B3B7-229729752A00}" dt="2021-08-10T01:07:44.840" v="25" actId="20577"/>
          <ac:spMkLst>
            <pc:docMk/>
            <pc:sldMk cId="3084459881" sldId="267"/>
            <ac:spMk id="5" creationId="{8329BC49-32B9-4B57-82D7-8686DBB037B9}"/>
          </ac:spMkLst>
        </pc:spChg>
      </pc:sldChg>
      <pc:sldChg chg="addSp modSp add mod">
        <pc:chgData name="Andrés Felipe Valencia Castrillón" userId="1ece6a5e-8360-4473-8816-7e001bcfbd0a" providerId="ADAL" clId="{BDCEBBFA-2357-4D68-B3B7-229729752A00}" dt="2021-08-10T02:37:17.412" v="540" actId="20577"/>
        <pc:sldMkLst>
          <pc:docMk/>
          <pc:sldMk cId="2655282136" sldId="268"/>
        </pc:sldMkLst>
        <pc:spChg chg="mod">
          <ac:chgData name="Andrés Felipe Valencia Castrillón" userId="1ece6a5e-8360-4473-8816-7e001bcfbd0a" providerId="ADAL" clId="{BDCEBBFA-2357-4D68-B3B7-229729752A00}" dt="2021-08-10T02:37:17.412" v="540" actId="20577"/>
          <ac:spMkLst>
            <pc:docMk/>
            <pc:sldMk cId="2655282136" sldId="268"/>
            <ac:spMk id="4" creationId="{F92CC1F4-5192-4ACE-925B-8F37FBE01D49}"/>
          </ac:spMkLst>
        </pc:spChg>
        <pc:spChg chg="add mod">
          <ac:chgData name="Andrés Felipe Valencia Castrillón" userId="1ece6a5e-8360-4473-8816-7e001bcfbd0a" providerId="ADAL" clId="{BDCEBBFA-2357-4D68-B3B7-229729752A00}" dt="2021-08-10T01:08:05.081" v="58" actId="20577"/>
          <ac:spMkLst>
            <pc:docMk/>
            <pc:sldMk cId="2655282136" sldId="268"/>
            <ac:spMk id="5" creationId="{0E79603F-0C94-4406-BC97-EA4F976F886D}"/>
          </ac:spMkLst>
        </pc:spChg>
      </pc:sldChg>
      <pc:sldChg chg="modSp add mod">
        <pc:chgData name="Andrés Felipe Valencia Castrillón" userId="1ece6a5e-8360-4473-8816-7e001bcfbd0a" providerId="ADAL" clId="{BDCEBBFA-2357-4D68-B3B7-229729752A00}" dt="2021-08-10T02:32:25.971" v="539" actId="20577"/>
        <pc:sldMkLst>
          <pc:docMk/>
          <pc:sldMk cId="3229263321" sldId="269"/>
        </pc:sldMkLst>
        <pc:graphicFrameChg chg="modGraphic">
          <ac:chgData name="Andrés Felipe Valencia Castrillón" userId="1ece6a5e-8360-4473-8816-7e001bcfbd0a" providerId="ADAL" clId="{BDCEBBFA-2357-4D68-B3B7-229729752A00}" dt="2021-08-10T02:32:25.971" v="539" actId="20577"/>
          <ac:graphicFrameMkLst>
            <pc:docMk/>
            <pc:sldMk cId="3229263321" sldId="269"/>
            <ac:graphicFrameMk id="6" creationId="{44F007B1-5240-4765-A6FE-E36801AA3EC8}"/>
          </ac:graphicFrameMkLst>
        </pc:graphicFrameChg>
      </pc:sldChg>
      <pc:sldChg chg="modSp add mod modClrScheme chgLayout">
        <pc:chgData name="Andrés Felipe Valencia Castrillón" userId="1ece6a5e-8360-4473-8816-7e001bcfbd0a" providerId="ADAL" clId="{BDCEBBFA-2357-4D68-B3B7-229729752A00}" dt="2021-08-13T01:02:19.198" v="4723" actId="1076"/>
        <pc:sldMkLst>
          <pc:docMk/>
          <pc:sldMk cId="768665974" sldId="270"/>
        </pc:sldMkLst>
        <pc:spChg chg="mod ord">
          <ac:chgData name="Andrés Felipe Valencia Castrillón" userId="1ece6a5e-8360-4473-8816-7e001bcfbd0a" providerId="ADAL" clId="{BDCEBBFA-2357-4D68-B3B7-229729752A00}" dt="2021-08-13T01:02:19.198" v="4723" actId="1076"/>
          <ac:spMkLst>
            <pc:docMk/>
            <pc:sldMk cId="768665974" sldId="270"/>
            <ac:spMk id="2" creationId="{F1951EEE-7AAD-4122-BFBC-37B0DEEED5BE}"/>
          </ac:spMkLst>
        </pc:spChg>
        <pc:graphicFrameChg chg="mod ord modGraphic">
          <ac:chgData name="Andrés Felipe Valencia Castrillón" userId="1ece6a5e-8360-4473-8816-7e001bcfbd0a" providerId="ADAL" clId="{BDCEBBFA-2357-4D68-B3B7-229729752A00}" dt="2021-08-11T16:03:13.719" v="1809" actId="12385"/>
          <ac:graphicFrameMkLst>
            <pc:docMk/>
            <pc:sldMk cId="768665974" sldId="270"/>
            <ac:graphicFrameMk id="4" creationId="{5B9B2F66-DB1F-42F9-84BC-FB9F20467A24}"/>
          </ac:graphicFrameMkLst>
        </pc:graphicFrameChg>
      </pc:sldChg>
      <pc:sldChg chg="modSp add mod">
        <pc:chgData name="Andrés Felipe Valencia Castrillón" userId="1ece6a5e-8360-4473-8816-7e001bcfbd0a" providerId="ADAL" clId="{BDCEBBFA-2357-4D68-B3B7-229729752A00}" dt="2021-08-13T01:02:49.838" v="4730" actId="1076"/>
        <pc:sldMkLst>
          <pc:docMk/>
          <pc:sldMk cId="3932127463" sldId="271"/>
        </pc:sldMkLst>
        <pc:spChg chg="mod">
          <ac:chgData name="Andrés Felipe Valencia Castrillón" userId="1ece6a5e-8360-4473-8816-7e001bcfbd0a" providerId="ADAL" clId="{BDCEBBFA-2357-4D68-B3B7-229729752A00}" dt="2021-08-13T01:02:49.838" v="4730" actId="1076"/>
          <ac:spMkLst>
            <pc:docMk/>
            <pc:sldMk cId="3932127463" sldId="271"/>
            <ac:spMk id="2" creationId="{F1951EEE-7AAD-4122-BFBC-37B0DEEED5BE}"/>
          </ac:spMkLst>
        </pc:spChg>
        <pc:spChg chg="mod">
          <ac:chgData name="Andrés Felipe Valencia Castrillón" userId="1ece6a5e-8360-4473-8816-7e001bcfbd0a" providerId="ADAL" clId="{BDCEBBFA-2357-4D68-B3B7-229729752A00}" dt="2021-08-13T01:02:37.276" v="4727" actId="20577"/>
          <ac:spMkLst>
            <pc:docMk/>
            <pc:sldMk cId="3932127463" sldId="271"/>
            <ac:spMk id="3" creationId="{57AC4C16-9982-450C-8D9E-4CEB7D9392F3}"/>
          </ac:spMkLst>
        </pc:spChg>
      </pc:sldChg>
      <pc:sldChg chg="modSp add mod modNotesTx">
        <pc:chgData name="Andrés Felipe Valencia Castrillón" userId="1ece6a5e-8360-4473-8816-7e001bcfbd0a" providerId="ADAL" clId="{BDCEBBFA-2357-4D68-B3B7-229729752A00}" dt="2021-08-13T01:18:16.970" v="4817"/>
        <pc:sldMkLst>
          <pc:docMk/>
          <pc:sldMk cId="2609126965" sldId="272"/>
        </pc:sldMkLst>
        <pc:spChg chg="mod">
          <ac:chgData name="Andrés Felipe Valencia Castrillón" userId="1ece6a5e-8360-4473-8816-7e001bcfbd0a" providerId="ADAL" clId="{BDCEBBFA-2357-4D68-B3B7-229729752A00}" dt="2021-08-13T01:17:16.879" v="4816" actId="1076"/>
          <ac:spMkLst>
            <pc:docMk/>
            <pc:sldMk cId="2609126965" sldId="272"/>
            <ac:spMk id="3" creationId="{82433955-30B7-4905-A6D6-9B090B41F1E0}"/>
          </ac:spMkLst>
        </pc:spChg>
      </pc:sldChg>
      <pc:sldChg chg="modSp mod">
        <pc:chgData name="Andrés Felipe Valencia Castrillón" userId="1ece6a5e-8360-4473-8816-7e001bcfbd0a" providerId="ADAL" clId="{BDCEBBFA-2357-4D68-B3B7-229729752A00}" dt="2021-08-12T22:48:34.197" v="4117" actId="790"/>
        <pc:sldMkLst>
          <pc:docMk/>
          <pc:sldMk cId="222136251" sldId="274"/>
        </pc:sldMkLst>
        <pc:spChg chg="mod">
          <ac:chgData name="Andrés Felipe Valencia Castrillón" userId="1ece6a5e-8360-4473-8816-7e001bcfbd0a" providerId="ADAL" clId="{BDCEBBFA-2357-4D68-B3B7-229729752A00}" dt="2021-08-12T22:48:34.197" v="4117" actId="790"/>
          <ac:spMkLst>
            <pc:docMk/>
            <pc:sldMk cId="222136251" sldId="274"/>
            <ac:spMk id="9" creationId="{8E209BCF-AEA4-421E-8E84-E0E10BDA618C}"/>
          </ac:spMkLst>
        </pc:spChg>
      </pc:sldChg>
      <pc:sldChg chg="addSp delSp modSp add mod modAnim modNotesTx">
        <pc:chgData name="Andrés Felipe Valencia Castrillón" userId="1ece6a5e-8360-4473-8816-7e001bcfbd0a" providerId="ADAL" clId="{BDCEBBFA-2357-4D68-B3B7-229729752A00}" dt="2021-08-13T01:09:37.231" v="4770"/>
        <pc:sldMkLst>
          <pc:docMk/>
          <pc:sldMk cId="2429027091" sldId="278"/>
        </pc:sldMkLst>
        <pc:spChg chg="mod">
          <ac:chgData name="Andrés Felipe Valencia Castrillón" userId="1ece6a5e-8360-4473-8816-7e001bcfbd0a" providerId="ADAL" clId="{BDCEBBFA-2357-4D68-B3B7-229729752A00}" dt="2021-08-11T15:27:48.827" v="1219" actId="1076"/>
          <ac:spMkLst>
            <pc:docMk/>
            <pc:sldMk cId="2429027091" sldId="278"/>
            <ac:spMk id="2" creationId="{F1951EEE-7AAD-4122-BFBC-37B0DEEED5BE}"/>
          </ac:spMkLst>
        </pc:spChg>
        <pc:spChg chg="add mod">
          <ac:chgData name="Andrés Felipe Valencia Castrillón" userId="1ece6a5e-8360-4473-8816-7e001bcfbd0a" providerId="ADAL" clId="{BDCEBBFA-2357-4D68-B3B7-229729752A00}" dt="2021-08-11T14:58:34.770" v="973" actId="14100"/>
          <ac:spMkLst>
            <pc:docMk/>
            <pc:sldMk cId="2429027091" sldId="278"/>
            <ac:spMk id="3" creationId="{55225EB9-CEEF-4DB8-BD21-43A88BF72D45}"/>
          </ac:spMkLst>
        </pc:spChg>
        <pc:spChg chg="add del mod">
          <ac:chgData name="Andrés Felipe Valencia Castrillón" userId="1ece6a5e-8360-4473-8816-7e001bcfbd0a" providerId="ADAL" clId="{BDCEBBFA-2357-4D68-B3B7-229729752A00}" dt="2021-08-11T14:45:16.558" v="762" actId="478"/>
          <ac:spMkLst>
            <pc:docMk/>
            <pc:sldMk cId="2429027091" sldId="278"/>
            <ac:spMk id="4" creationId="{536892BF-A936-487C-B47C-633A91058B1D}"/>
          </ac:spMkLst>
        </pc:spChg>
        <pc:spChg chg="add mod">
          <ac:chgData name="Andrés Felipe Valencia Castrillón" userId="1ece6a5e-8360-4473-8816-7e001bcfbd0a" providerId="ADAL" clId="{BDCEBBFA-2357-4D68-B3B7-229729752A00}" dt="2021-08-11T14:52:52.281" v="908" actId="164"/>
          <ac:spMkLst>
            <pc:docMk/>
            <pc:sldMk cId="2429027091" sldId="278"/>
            <ac:spMk id="5" creationId="{C280006E-456D-4BB8-AF1C-95ACD993332E}"/>
          </ac:spMkLst>
        </pc:spChg>
        <pc:spChg chg="add del mod">
          <ac:chgData name="Andrés Felipe Valencia Castrillón" userId="1ece6a5e-8360-4473-8816-7e001bcfbd0a" providerId="ADAL" clId="{BDCEBBFA-2357-4D68-B3B7-229729752A00}" dt="2021-08-11T14:48:16.974" v="785" actId="478"/>
          <ac:spMkLst>
            <pc:docMk/>
            <pc:sldMk cId="2429027091" sldId="278"/>
            <ac:spMk id="6" creationId="{1B10BEED-2330-4D19-A175-6738AEAA86CC}"/>
          </ac:spMkLst>
        </pc:spChg>
        <pc:spChg chg="add del mod">
          <ac:chgData name="Andrés Felipe Valencia Castrillón" userId="1ece6a5e-8360-4473-8816-7e001bcfbd0a" providerId="ADAL" clId="{BDCEBBFA-2357-4D68-B3B7-229729752A00}" dt="2021-08-11T14:50:26.455" v="827" actId="478"/>
          <ac:spMkLst>
            <pc:docMk/>
            <pc:sldMk cId="2429027091" sldId="278"/>
            <ac:spMk id="8" creationId="{A9C0D1BB-A903-413B-8E23-E7D7B6866F1D}"/>
          </ac:spMkLst>
        </pc:spChg>
        <pc:spChg chg="add mod">
          <ac:chgData name="Andrés Felipe Valencia Castrillón" userId="1ece6a5e-8360-4473-8816-7e001bcfbd0a" providerId="ADAL" clId="{BDCEBBFA-2357-4D68-B3B7-229729752A00}" dt="2021-08-11T14:41:24.698" v="720" actId="1076"/>
          <ac:spMkLst>
            <pc:docMk/>
            <pc:sldMk cId="2429027091" sldId="278"/>
            <ac:spMk id="14" creationId="{1BC031AC-EEDF-4A8E-8BB2-1AF857CDB1EA}"/>
          </ac:spMkLst>
        </pc:spChg>
        <pc:spChg chg="add del mod">
          <ac:chgData name="Andrés Felipe Valencia Castrillón" userId="1ece6a5e-8360-4473-8816-7e001bcfbd0a" providerId="ADAL" clId="{BDCEBBFA-2357-4D68-B3B7-229729752A00}" dt="2021-08-11T14:43:23.846" v="740" actId="478"/>
          <ac:spMkLst>
            <pc:docMk/>
            <pc:sldMk cId="2429027091" sldId="278"/>
            <ac:spMk id="15" creationId="{E2E52546-22D2-4C8B-9EED-0AC4BAC0333E}"/>
          </ac:spMkLst>
        </pc:spChg>
        <pc:spChg chg="add mod">
          <ac:chgData name="Andrés Felipe Valencia Castrillón" userId="1ece6a5e-8360-4473-8816-7e001bcfbd0a" providerId="ADAL" clId="{BDCEBBFA-2357-4D68-B3B7-229729752A00}" dt="2021-08-11T14:43:39.698" v="752" actId="1076"/>
          <ac:spMkLst>
            <pc:docMk/>
            <pc:sldMk cId="2429027091" sldId="278"/>
            <ac:spMk id="18" creationId="{3A8A17C3-0DE5-4053-B902-629DBC2F1A70}"/>
          </ac:spMkLst>
        </pc:spChg>
        <pc:spChg chg="add mod">
          <ac:chgData name="Andrés Felipe Valencia Castrillón" userId="1ece6a5e-8360-4473-8816-7e001bcfbd0a" providerId="ADAL" clId="{BDCEBBFA-2357-4D68-B3B7-229729752A00}" dt="2021-08-11T14:45:37.278" v="777" actId="1038"/>
          <ac:spMkLst>
            <pc:docMk/>
            <pc:sldMk cId="2429027091" sldId="278"/>
            <ac:spMk id="21" creationId="{A25BD340-B105-49F0-94E4-DF4306AF66C0}"/>
          </ac:spMkLst>
        </pc:spChg>
        <pc:spChg chg="add mod">
          <ac:chgData name="Andrés Felipe Valencia Castrillón" userId="1ece6a5e-8360-4473-8816-7e001bcfbd0a" providerId="ADAL" clId="{BDCEBBFA-2357-4D68-B3B7-229729752A00}" dt="2021-08-11T14:52:52.281" v="908" actId="164"/>
          <ac:spMkLst>
            <pc:docMk/>
            <pc:sldMk cId="2429027091" sldId="278"/>
            <ac:spMk id="24" creationId="{99A6B0B4-AB0E-49D2-9E1C-AD258DE449A7}"/>
          </ac:spMkLst>
        </pc:spChg>
        <pc:spChg chg="add mod">
          <ac:chgData name="Andrés Felipe Valencia Castrillón" userId="1ece6a5e-8360-4473-8816-7e001bcfbd0a" providerId="ADAL" clId="{BDCEBBFA-2357-4D68-B3B7-229729752A00}" dt="2021-08-11T14:52:52.281" v="908" actId="164"/>
          <ac:spMkLst>
            <pc:docMk/>
            <pc:sldMk cId="2429027091" sldId="278"/>
            <ac:spMk id="25" creationId="{CDE34310-A502-4793-920F-3E04F6B6A537}"/>
          </ac:spMkLst>
        </pc:spChg>
        <pc:spChg chg="mod topLvl">
          <ac:chgData name="Andrés Felipe Valencia Castrillón" userId="1ece6a5e-8360-4473-8816-7e001bcfbd0a" providerId="ADAL" clId="{BDCEBBFA-2357-4D68-B3B7-229729752A00}" dt="2021-08-11T15:09:50.498" v="1117" actId="164"/>
          <ac:spMkLst>
            <pc:docMk/>
            <pc:sldMk cId="2429027091" sldId="278"/>
            <ac:spMk id="30" creationId="{A36E1A82-C1C4-4F1A-8E21-21F7542A41CB}"/>
          </ac:spMkLst>
        </pc:spChg>
        <pc:spChg chg="mod topLvl">
          <ac:chgData name="Andrés Felipe Valencia Castrillón" userId="1ece6a5e-8360-4473-8816-7e001bcfbd0a" providerId="ADAL" clId="{BDCEBBFA-2357-4D68-B3B7-229729752A00}" dt="2021-08-11T15:09:50.498" v="1117" actId="164"/>
          <ac:spMkLst>
            <pc:docMk/>
            <pc:sldMk cId="2429027091" sldId="278"/>
            <ac:spMk id="34" creationId="{0DDB016F-C325-4CAB-AB93-D26A77A29326}"/>
          </ac:spMkLst>
        </pc:spChg>
        <pc:spChg chg="mod topLvl">
          <ac:chgData name="Andrés Felipe Valencia Castrillón" userId="1ece6a5e-8360-4473-8816-7e001bcfbd0a" providerId="ADAL" clId="{BDCEBBFA-2357-4D68-B3B7-229729752A00}" dt="2021-08-11T15:09:50.498" v="1117" actId="164"/>
          <ac:spMkLst>
            <pc:docMk/>
            <pc:sldMk cId="2429027091" sldId="278"/>
            <ac:spMk id="35" creationId="{BF7AFD7A-36BB-4B96-8156-A0CA731C99F4}"/>
          </ac:spMkLst>
        </pc:spChg>
        <pc:spChg chg="add mod">
          <ac:chgData name="Andrés Felipe Valencia Castrillón" userId="1ece6a5e-8360-4473-8816-7e001bcfbd0a" providerId="ADAL" clId="{BDCEBBFA-2357-4D68-B3B7-229729752A00}" dt="2021-08-13T01:09:28.272" v="4768" actId="164"/>
          <ac:spMkLst>
            <pc:docMk/>
            <pc:sldMk cId="2429027091" sldId="278"/>
            <ac:spMk id="37" creationId="{C674C32F-1795-4300-BC02-356432EAB51A}"/>
          </ac:spMkLst>
        </pc:spChg>
        <pc:spChg chg="add mod">
          <ac:chgData name="Andrés Felipe Valencia Castrillón" userId="1ece6a5e-8360-4473-8816-7e001bcfbd0a" providerId="ADAL" clId="{BDCEBBFA-2357-4D68-B3B7-229729752A00}" dt="2021-08-13T01:05:26.550" v="4750" actId="164"/>
          <ac:spMkLst>
            <pc:docMk/>
            <pc:sldMk cId="2429027091" sldId="278"/>
            <ac:spMk id="44" creationId="{9093FDD7-DEB7-4CD4-B0F7-B87172472A6F}"/>
          </ac:spMkLst>
        </pc:spChg>
        <pc:spChg chg="add mod">
          <ac:chgData name="Andrés Felipe Valencia Castrillón" userId="1ece6a5e-8360-4473-8816-7e001bcfbd0a" providerId="ADAL" clId="{BDCEBBFA-2357-4D68-B3B7-229729752A00}" dt="2021-08-11T15:27:32.899" v="1215" actId="1076"/>
          <ac:spMkLst>
            <pc:docMk/>
            <pc:sldMk cId="2429027091" sldId="278"/>
            <ac:spMk id="81" creationId="{7D4FAF71-F96D-4DCD-8FEA-95250BCB47DB}"/>
          </ac:spMkLst>
        </pc:spChg>
        <pc:spChg chg="add mod">
          <ac:chgData name="Andrés Felipe Valencia Castrillón" userId="1ece6a5e-8360-4473-8816-7e001bcfbd0a" providerId="ADAL" clId="{BDCEBBFA-2357-4D68-B3B7-229729752A00}" dt="2021-08-11T15:31:26.088" v="1267" actId="20577"/>
          <ac:spMkLst>
            <pc:docMk/>
            <pc:sldMk cId="2429027091" sldId="278"/>
            <ac:spMk id="86" creationId="{5A4DA906-BA5A-459E-A898-44A23191B2A0}"/>
          </ac:spMkLst>
        </pc:spChg>
        <pc:grpChg chg="add mod">
          <ac:chgData name="Andrés Felipe Valencia Castrillón" userId="1ece6a5e-8360-4473-8816-7e001bcfbd0a" providerId="ADAL" clId="{BDCEBBFA-2357-4D68-B3B7-229729752A00}" dt="2021-08-13T01:03:42.582" v="4735" actId="164"/>
          <ac:grpSpMkLst>
            <pc:docMk/>
            <pc:sldMk cId="2429027091" sldId="278"/>
            <ac:grpSpMk id="4" creationId="{8A6AC990-8D81-4D94-8824-0DEE49D497F4}"/>
          </ac:grpSpMkLst>
        </pc:grpChg>
        <pc:grpChg chg="add mod">
          <ac:chgData name="Andrés Felipe Valencia Castrillón" userId="1ece6a5e-8360-4473-8816-7e001bcfbd0a" providerId="ADAL" clId="{BDCEBBFA-2357-4D68-B3B7-229729752A00}" dt="2021-08-13T01:05:26.550" v="4750" actId="164"/>
          <ac:grpSpMkLst>
            <pc:docMk/>
            <pc:sldMk cId="2429027091" sldId="278"/>
            <ac:grpSpMk id="6" creationId="{D46AD002-46AF-4F6D-886F-FF4287E40DFF}"/>
          </ac:grpSpMkLst>
        </pc:grpChg>
        <pc:grpChg chg="add mod">
          <ac:chgData name="Andrés Felipe Valencia Castrillón" userId="1ece6a5e-8360-4473-8816-7e001bcfbd0a" providerId="ADAL" clId="{BDCEBBFA-2357-4D68-B3B7-229729752A00}" dt="2021-08-13T01:07:38.316" v="4759" actId="164"/>
          <ac:grpSpMkLst>
            <pc:docMk/>
            <pc:sldMk cId="2429027091" sldId="278"/>
            <ac:grpSpMk id="7" creationId="{4DEFCA41-5946-4101-8AC0-84CA93305792}"/>
          </ac:grpSpMkLst>
        </pc:grpChg>
        <pc:grpChg chg="add mod">
          <ac:chgData name="Andrés Felipe Valencia Castrillón" userId="1ece6a5e-8360-4473-8816-7e001bcfbd0a" providerId="ADAL" clId="{BDCEBBFA-2357-4D68-B3B7-229729752A00}" dt="2021-08-13T01:07:43.765" v="4760" actId="164"/>
          <ac:grpSpMkLst>
            <pc:docMk/>
            <pc:sldMk cId="2429027091" sldId="278"/>
            <ac:grpSpMk id="8" creationId="{196BD1C5-A52C-40CA-BBBD-291E3BA17067}"/>
          </ac:grpSpMkLst>
        </pc:grpChg>
        <pc:grpChg chg="add mod">
          <ac:chgData name="Andrés Felipe Valencia Castrillón" userId="1ece6a5e-8360-4473-8816-7e001bcfbd0a" providerId="ADAL" clId="{BDCEBBFA-2357-4D68-B3B7-229729752A00}" dt="2021-08-13T01:09:28.272" v="4768" actId="164"/>
          <ac:grpSpMkLst>
            <pc:docMk/>
            <pc:sldMk cId="2429027091" sldId="278"/>
            <ac:grpSpMk id="9" creationId="{3CF98367-53E4-428A-AE29-B31795965758}"/>
          </ac:grpSpMkLst>
        </pc:grpChg>
        <pc:grpChg chg="add mod">
          <ac:chgData name="Andrés Felipe Valencia Castrillón" userId="1ece6a5e-8360-4473-8816-7e001bcfbd0a" providerId="ADAL" clId="{BDCEBBFA-2357-4D68-B3B7-229729752A00}" dt="2021-08-11T14:52:54.390" v="919" actId="1037"/>
          <ac:grpSpMkLst>
            <pc:docMk/>
            <pc:sldMk cId="2429027091" sldId="278"/>
            <ac:grpSpMk id="28" creationId="{61E1F110-5658-40EC-B493-BCDCDC1FECE7}"/>
          </ac:grpSpMkLst>
        </pc:grpChg>
        <pc:grpChg chg="add del mod">
          <ac:chgData name="Andrés Felipe Valencia Castrillón" userId="1ece6a5e-8360-4473-8816-7e001bcfbd0a" providerId="ADAL" clId="{BDCEBBFA-2357-4D68-B3B7-229729752A00}" dt="2021-08-11T14:58:49.526" v="979" actId="165"/>
          <ac:grpSpMkLst>
            <pc:docMk/>
            <pc:sldMk cId="2429027091" sldId="278"/>
            <ac:grpSpMk id="29" creationId="{683518C5-6085-444A-82B5-008678EE124A}"/>
          </ac:grpSpMkLst>
        </pc:grpChg>
        <pc:grpChg chg="add mod">
          <ac:chgData name="Andrés Felipe Valencia Castrillón" userId="1ece6a5e-8360-4473-8816-7e001bcfbd0a" providerId="ADAL" clId="{BDCEBBFA-2357-4D68-B3B7-229729752A00}" dt="2021-08-11T15:09:50.498" v="1117" actId="164"/>
          <ac:grpSpMkLst>
            <pc:docMk/>
            <pc:sldMk cId="2429027091" sldId="278"/>
            <ac:grpSpMk id="47" creationId="{2722BAB6-EAFB-486C-B3EE-A64FB8D7B2F3}"/>
          </ac:grpSpMkLst>
        </pc:grpChg>
        <pc:picChg chg="del">
          <ac:chgData name="Andrés Felipe Valencia Castrillón" userId="1ece6a5e-8360-4473-8816-7e001bcfbd0a" providerId="ADAL" clId="{BDCEBBFA-2357-4D68-B3B7-229729752A00}" dt="2021-08-11T14:36:09.166" v="542" actId="478"/>
          <ac:picMkLst>
            <pc:docMk/>
            <pc:sldMk cId="2429027091" sldId="278"/>
            <ac:picMk id="7" creationId="{F5857C14-9183-4693-836B-FAC4DAC14404}"/>
          </ac:picMkLst>
        </pc:picChg>
        <pc:picChg chg="add del mod">
          <ac:chgData name="Andrés Felipe Valencia Castrillón" userId="1ece6a5e-8360-4473-8816-7e001bcfbd0a" providerId="ADAL" clId="{BDCEBBFA-2357-4D68-B3B7-229729752A00}" dt="2021-08-11T15:09:55.574" v="1118" actId="478"/>
          <ac:picMkLst>
            <pc:docMk/>
            <pc:sldMk cId="2429027091" sldId="278"/>
            <ac:picMk id="17" creationId="{33FD750F-74EB-4889-9AED-CBF4C14CA679}"/>
          </ac:picMkLst>
        </pc:picChg>
        <pc:picChg chg="add mod">
          <ac:chgData name="Andrés Felipe Valencia Castrillón" userId="1ece6a5e-8360-4473-8816-7e001bcfbd0a" providerId="ADAL" clId="{BDCEBBFA-2357-4D68-B3B7-229729752A00}" dt="2021-08-11T14:45:20.146" v="763" actId="1076"/>
          <ac:picMkLst>
            <pc:docMk/>
            <pc:sldMk cId="2429027091" sldId="278"/>
            <ac:picMk id="20" creationId="{3A5A97E2-C738-4C65-A68B-89DBC9EAF185}"/>
          </ac:picMkLst>
        </pc:picChg>
        <pc:picChg chg="add mod">
          <ac:chgData name="Andrés Felipe Valencia Castrillón" userId="1ece6a5e-8360-4473-8816-7e001bcfbd0a" providerId="ADAL" clId="{BDCEBBFA-2357-4D68-B3B7-229729752A00}" dt="2021-08-11T14:52:52.281" v="908" actId="164"/>
          <ac:picMkLst>
            <pc:docMk/>
            <pc:sldMk cId="2429027091" sldId="278"/>
            <ac:picMk id="23" creationId="{38927E67-F542-4835-862B-A7F09C610735}"/>
          </ac:picMkLst>
        </pc:picChg>
        <pc:picChg chg="add mod">
          <ac:chgData name="Andrés Felipe Valencia Castrillón" userId="1ece6a5e-8360-4473-8816-7e001bcfbd0a" providerId="ADAL" clId="{BDCEBBFA-2357-4D68-B3B7-229729752A00}" dt="2021-08-11T14:52:52.281" v="908" actId="164"/>
          <ac:picMkLst>
            <pc:docMk/>
            <pc:sldMk cId="2429027091" sldId="278"/>
            <ac:picMk id="27" creationId="{0B7BF1FB-4A41-4C10-A3B8-28B40267B912}"/>
          </ac:picMkLst>
        </pc:picChg>
        <pc:picChg chg="del mod">
          <ac:chgData name="Andrés Felipe Valencia Castrillón" userId="1ece6a5e-8360-4473-8816-7e001bcfbd0a" providerId="ADAL" clId="{BDCEBBFA-2357-4D68-B3B7-229729752A00}" dt="2021-08-11T14:58:41.781" v="975" actId="478"/>
          <ac:picMkLst>
            <pc:docMk/>
            <pc:sldMk cId="2429027091" sldId="278"/>
            <ac:picMk id="33" creationId="{AC355A91-CF3E-4A70-B5A5-6FBF9FA10423}"/>
          </ac:picMkLst>
        </pc:picChg>
        <pc:picChg chg="del mod">
          <ac:chgData name="Andrés Felipe Valencia Castrillón" userId="1ece6a5e-8360-4473-8816-7e001bcfbd0a" providerId="ADAL" clId="{BDCEBBFA-2357-4D68-B3B7-229729752A00}" dt="2021-08-11T14:58:45.166" v="978" actId="478"/>
          <ac:picMkLst>
            <pc:docMk/>
            <pc:sldMk cId="2429027091" sldId="278"/>
            <ac:picMk id="36" creationId="{5A5F5792-F5D9-4F9A-BF89-46274C9881A4}"/>
          </ac:picMkLst>
        </pc:picChg>
        <pc:picChg chg="add mod">
          <ac:chgData name="Andrés Felipe Valencia Castrillón" userId="1ece6a5e-8360-4473-8816-7e001bcfbd0a" providerId="ADAL" clId="{BDCEBBFA-2357-4D68-B3B7-229729752A00}" dt="2021-08-11T15:09:50.498" v="1117" actId="164"/>
          <ac:picMkLst>
            <pc:docMk/>
            <pc:sldMk cId="2429027091" sldId="278"/>
            <ac:picMk id="39" creationId="{CDB79D70-AB33-44FB-9AA9-F2D1E43A769D}"/>
          </ac:picMkLst>
        </pc:picChg>
        <pc:picChg chg="add mod">
          <ac:chgData name="Andrés Felipe Valencia Castrillón" userId="1ece6a5e-8360-4473-8816-7e001bcfbd0a" providerId="ADAL" clId="{BDCEBBFA-2357-4D68-B3B7-229729752A00}" dt="2021-08-11T15:09:50.498" v="1117" actId="164"/>
          <ac:picMkLst>
            <pc:docMk/>
            <pc:sldMk cId="2429027091" sldId="278"/>
            <ac:picMk id="41" creationId="{A9F3CEA6-5147-4A8E-8D02-3B075EF5BE9B}"/>
          </ac:picMkLst>
        </pc:picChg>
        <pc:picChg chg="add mod">
          <ac:chgData name="Andrés Felipe Valencia Castrillón" userId="1ece6a5e-8360-4473-8816-7e001bcfbd0a" providerId="ADAL" clId="{BDCEBBFA-2357-4D68-B3B7-229729752A00}" dt="2021-08-13T01:05:26.550" v="4750" actId="164"/>
          <ac:picMkLst>
            <pc:docMk/>
            <pc:sldMk cId="2429027091" sldId="278"/>
            <ac:picMk id="43" creationId="{D20E8601-E39E-4804-9361-70456272FF2C}"/>
          </ac:picMkLst>
        </pc:picChg>
        <pc:picChg chg="add mod">
          <ac:chgData name="Andrés Felipe Valencia Castrillón" userId="1ece6a5e-8360-4473-8816-7e001bcfbd0a" providerId="ADAL" clId="{BDCEBBFA-2357-4D68-B3B7-229729752A00}" dt="2021-08-13T01:09:28.272" v="4768" actId="164"/>
          <ac:picMkLst>
            <pc:docMk/>
            <pc:sldMk cId="2429027091" sldId="278"/>
            <ac:picMk id="46" creationId="{0DE5BDC1-D869-41C3-A9DD-3C93D8AA2376}"/>
          </ac:picMkLst>
        </pc:picChg>
        <pc:picChg chg="add mod">
          <ac:chgData name="Andrés Felipe Valencia Castrillón" userId="1ece6a5e-8360-4473-8816-7e001bcfbd0a" providerId="ADAL" clId="{BDCEBBFA-2357-4D68-B3B7-229729752A00}" dt="2021-08-11T15:10:54.386" v="1126" actId="1076"/>
          <ac:picMkLst>
            <pc:docMk/>
            <pc:sldMk cId="2429027091" sldId="278"/>
            <ac:picMk id="49" creationId="{61F88CC7-2F29-44CE-A3E0-889275C7A7AD}"/>
          </ac:picMkLst>
        </pc:picChg>
        <pc:picChg chg="add mod">
          <ac:chgData name="Andrés Felipe Valencia Castrillón" userId="1ece6a5e-8360-4473-8816-7e001bcfbd0a" providerId="ADAL" clId="{BDCEBBFA-2357-4D68-B3B7-229729752A00}" dt="2021-08-11T15:31:11.723" v="1229" actId="14100"/>
          <ac:picMkLst>
            <pc:docMk/>
            <pc:sldMk cId="2429027091" sldId="278"/>
            <ac:picMk id="85" creationId="{2FB111C0-284F-4291-8EFE-3AF456CFD914}"/>
          </ac:picMkLst>
        </pc:picChg>
        <pc:cxnChg chg="add mod">
          <ac:chgData name="Andrés Felipe Valencia Castrillón" userId="1ece6a5e-8360-4473-8816-7e001bcfbd0a" providerId="ADAL" clId="{BDCEBBFA-2357-4D68-B3B7-229729752A00}" dt="2021-08-11T14:52:52.281" v="908" actId="164"/>
          <ac:cxnSpMkLst>
            <pc:docMk/>
            <pc:sldMk cId="2429027091" sldId="278"/>
            <ac:cxnSpMk id="10" creationId="{126797DD-5DC0-4AF5-9CEA-7012883BE62F}"/>
          </ac:cxnSpMkLst>
        </pc:cxnChg>
        <pc:cxnChg chg="add mod">
          <ac:chgData name="Andrés Felipe Valencia Castrillón" userId="1ece6a5e-8360-4473-8816-7e001bcfbd0a" providerId="ADAL" clId="{BDCEBBFA-2357-4D68-B3B7-229729752A00}" dt="2021-08-11T14:52:52.281" v="908" actId="164"/>
          <ac:cxnSpMkLst>
            <pc:docMk/>
            <pc:sldMk cId="2429027091" sldId="278"/>
            <ac:cxnSpMk id="11" creationId="{2450F53E-5D45-45C9-834D-2C7F707928A6}"/>
          </ac:cxnSpMkLst>
        </pc:cxnChg>
        <pc:cxnChg chg="mod topLvl">
          <ac:chgData name="Andrés Felipe Valencia Castrillón" userId="1ece6a5e-8360-4473-8816-7e001bcfbd0a" providerId="ADAL" clId="{BDCEBBFA-2357-4D68-B3B7-229729752A00}" dt="2021-08-11T15:09:50.498" v="1117" actId="164"/>
          <ac:cxnSpMkLst>
            <pc:docMk/>
            <pc:sldMk cId="2429027091" sldId="278"/>
            <ac:cxnSpMk id="31" creationId="{D58F02C8-BB91-4B84-83C1-2193CBFE5FF9}"/>
          </ac:cxnSpMkLst>
        </pc:cxnChg>
        <pc:cxnChg chg="mod topLvl">
          <ac:chgData name="Andrés Felipe Valencia Castrillón" userId="1ece6a5e-8360-4473-8816-7e001bcfbd0a" providerId="ADAL" clId="{BDCEBBFA-2357-4D68-B3B7-229729752A00}" dt="2021-08-11T15:09:50.498" v="1117" actId="164"/>
          <ac:cxnSpMkLst>
            <pc:docMk/>
            <pc:sldMk cId="2429027091" sldId="278"/>
            <ac:cxnSpMk id="32" creationId="{44C1D44B-F81C-4BF0-BF4D-AC58F3ECD216}"/>
          </ac:cxnSpMkLst>
        </pc:cxnChg>
        <pc:cxnChg chg="add mod">
          <ac:chgData name="Andrés Felipe Valencia Castrillón" userId="1ece6a5e-8360-4473-8816-7e001bcfbd0a" providerId="ADAL" clId="{BDCEBBFA-2357-4D68-B3B7-229729752A00}" dt="2021-08-11T15:20:58.307" v="1135" actId="14100"/>
          <ac:cxnSpMkLst>
            <pc:docMk/>
            <pc:sldMk cId="2429027091" sldId="278"/>
            <ac:cxnSpMk id="51" creationId="{B4575C29-8001-4F66-A7A0-3B6946C18554}"/>
          </ac:cxnSpMkLst>
        </pc:cxnChg>
        <pc:cxnChg chg="add mod">
          <ac:chgData name="Andrés Felipe Valencia Castrillón" userId="1ece6a5e-8360-4473-8816-7e001bcfbd0a" providerId="ADAL" clId="{BDCEBBFA-2357-4D68-B3B7-229729752A00}" dt="2021-08-13T01:05:07.398" v="4746" actId="1076"/>
          <ac:cxnSpMkLst>
            <pc:docMk/>
            <pc:sldMk cId="2429027091" sldId="278"/>
            <ac:cxnSpMk id="52" creationId="{8FF540AE-50B2-48AE-B456-6043B7C89025}"/>
          </ac:cxnSpMkLst>
        </pc:cxnChg>
        <pc:cxnChg chg="add mod">
          <ac:chgData name="Andrés Felipe Valencia Castrillón" userId="1ece6a5e-8360-4473-8816-7e001bcfbd0a" providerId="ADAL" clId="{BDCEBBFA-2357-4D68-B3B7-229729752A00}" dt="2021-08-11T15:21:45.691" v="1143" actId="14100"/>
          <ac:cxnSpMkLst>
            <pc:docMk/>
            <pc:sldMk cId="2429027091" sldId="278"/>
            <ac:cxnSpMk id="56" creationId="{44B2B578-C24B-4503-8BD5-8A8F38888525}"/>
          </ac:cxnSpMkLst>
        </pc:cxnChg>
        <pc:cxnChg chg="add mod">
          <ac:chgData name="Andrés Felipe Valencia Castrillón" userId="1ece6a5e-8360-4473-8816-7e001bcfbd0a" providerId="ADAL" clId="{BDCEBBFA-2357-4D68-B3B7-229729752A00}" dt="2021-08-11T15:21:54.626" v="1145" actId="14100"/>
          <ac:cxnSpMkLst>
            <pc:docMk/>
            <pc:sldMk cId="2429027091" sldId="278"/>
            <ac:cxnSpMk id="58" creationId="{F44CB62B-A1E9-4EB8-B8FF-3A633525FFB3}"/>
          </ac:cxnSpMkLst>
        </pc:cxnChg>
        <pc:cxnChg chg="add del mod">
          <ac:chgData name="Andrés Felipe Valencia Castrillón" userId="1ece6a5e-8360-4473-8816-7e001bcfbd0a" providerId="ADAL" clId="{BDCEBBFA-2357-4D68-B3B7-229729752A00}" dt="2021-08-11T15:22:29.134" v="1149" actId="478"/>
          <ac:cxnSpMkLst>
            <pc:docMk/>
            <pc:sldMk cId="2429027091" sldId="278"/>
            <ac:cxnSpMk id="62" creationId="{1377667E-34D3-46F0-90A4-8B38EA031A9B}"/>
          </ac:cxnSpMkLst>
        </pc:cxnChg>
        <pc:cxnChg chg="add mod">
          <ac:chgData name="Andrés Felipe Valencia Castrillón" userId="1ece6a5e-8360-4473-8816-7e001bcfbd0a" providerId="ADAL" clId="{BDCEBBFA-2357-4D68-B3B7-229729752A00}" dt="2021-08-13T01:03:42.582" v="4735" actId="164"/>
          <ac:cxnSpMkLst>
            <pc:docMk/>
            <pc:sldMk cId="2429027091" sldId="278"/>
            <ac:cxnSpMk id="64" creationId="{60C86559-878B-4CA8-860A-F5837B4BBDF6}"/>
          </ac:cxnSpMkLst>
        </pc:cxnChg>
        <pc:cxnChg chg="add mod">
          <ac:chgData name="Andrés Felipe Valencia Castrillón" userId="1ece6a5e-8360-4473-8816-7e001bcfbd0a" providerId="ADAL" clId="{BDCEBBFA-2357-4D68-B3B7-229729752A00}" dt="2021-08-13T01:03:42.582" v="4735" actId="164"/>
          <ac:cxnSpMkLst>
            <pc:docMk/>
            <pc:sldMk cId="2429027091" sldId="278"/>
            <ac:cxnSpMk id="66" creationId="{47210EC5-0EC2-4595-9F06-8B856A786694}"/>
          </ac:cxnSpMkLst>
        </pc:cxnChg>
        <pc:cxnChg chg="add mod">
          <ac:chgData name="Andrés Felipe Valencia Castrillón" userId="1ece6a5e-8360-4473-8816-7e001bcfbd0a" providerId="ADAL" clId="{BDCEBBFA-2357-4D68-B3B7-229729752A00}" dt="2021-08-13T01:07:43.765" v="4760" actId="164"/>
          <ac:cxnSpMkLst>
            <pc:docMk/>
            <pc:sldMk cId="2429027091" sldId="278"/>
            <ac:cxnSpMk id="68" creationId="{0D88124D-A34F-44F7-8841-B9A4A8B5FA5E}"/>
          </ac:cxnSpMkLst>
        </pc:cxnChg>
        <pc:cxnChg chg="add mod">
          <ac:chgData name="Andrés Felipe Valencia Castrillón" userId="1ece6a5e-8360-4473-8816-7e001bcfbd0a" providerId="ADAL" clId="{BDCEBBFA-2357-4D68-B3B7-229729752A00}" dt="2021-08-13T01:07:43.765" v="4760" actId="164"/>
          <ac:cxnSpMkLst>
            <pc:docMk/>
            <pc:sldMk cId="2429027091" sldId="278"/>
            <ac:cxnSpMk id="69" creationId="{AD76AD25-DD1A-45FE-AB15-81519DBC8334}"/>
          </ac:cxnSpMkLst>
        </pc:cxnChg>
        <pc:cxnChg chg="add mod">
          <ac:chgData name="Andrés Felipe Valencia Castrillón" userId="1ece6a5e-8360-4473-8816-7e001bcfbd0a" providerId="ADAL" clId="{BDCEBBFA-2357-4D68-B3B7-229729752A00}" dt="2021-08-13T01:07:38.316" v="4759" actId="164"/>
          <ac:cxnSpMkLst>
            <pc:docMk/>
            <pc:sldMk cId="2429027091" sldId="278"/>
            <ac:cxnSpMk id="74" creationId="{96BBFE0C-9B03-4CCE-99E9-7FF6D6805C9B}"/>
          </ac:cxnSpMkLst>
        </pc:cxnChg>
        <pc:cxnChg chg="add del mod">
          <ac:chgData name="Andrés Felipe Valencia Castrillón" userId="1ece6a5e-8360-4473-8816-7e001bcfbd0a" providerId="ADAL" clId="{BDCEBBFA-2357-4D68-B3B7-229729752A00}" dt="2021-08-11T15:25:51.992" v="1171" actId="478"/>
          <ac:cxnSpMkLst>
            <pc:docMk/>
            <pc:sldMk cId="2429027091" sldId="278"/>
            <ac:cxnSpMk id="76" creationId="{713DBE98-31A8-4AE5-87E2-6A8ADFBFA5B6}"/>
          </ac:cxnSpMkLst>
        </pc:cxnChg>
        <pc:cxnChg chg="add mod">
          <ac:chgData name="Andrés Felipe Valencia Castrillón" userId="1ece6a5e-8360-4473-8816-7e001bcfbd0a" providerId="ADAL" clId="{BDCEBBFA-2357-4D68-B3B7-229729752A00}" dt="2021-08-13T01:07:38.316" v="4759" actId="164"/>
          <ac:cxnSpMkLst>
            <pc:docMk/>
            <pc:sldMk cId="2429027091" sldId="278"/>
            <ac:cxnSpMk id="77" creationId="{9E1B9D78-5481-4567-B330-C27AB397EEEE}"/>
          </ac:cxnSpMkLst>
        </pc:cxnChg>
        <pc:cxnChg chg="add mod">
          <ac:chgData name="Andrés Felipe Valencia Castrillón" userId="1ece6a5e-8360-4473-8816-7e001bcfbd0a" providerId="ADAL" clId="{BDCEBBFA-2357-4D68-B3B7-229729752A00}" dt="2021-08-13T01:07:38.316" v="4759" actId="164"/>
          <ac:cxnSpMkLst>
            <pc:docMk/>
            <pc:sldMk cId="2429027091" sldId="278"/>
            <ac:cxnSpMk id="79" creationId="{E4BD3727-2290-46B9-97EC-F8469461C2D0}"/>
          </ac:cxnSpMkLst>
        </pc:cxnChg>
        <pc:cxnChg chg="add">
          <ac:chgData name="Andrés Felipe Valencia Castrillón" userId="1ece6a5e-8360-4473-8816-7e001bcfbd0a" providerId="ADAL" clId="{BDCEBBFA-2357-4D68-B3B7-229729752A00}" dt="2021-08-11T15:28:36.604" v="1221" actId="11529"/>
          <ac:cxnSpMkLst>
            <pc:docMk/>
            <pc:sldMk cId="2429027091" sldId="278"/>
            <ac:cxnSpMk id="83" creationId="{40578355-4C7F-4C7B-8152-E1D5BADF604A}"/>
          </ac:cxnSpMkLst>
        </pc:cxnChg>
      </pc:sldChg>
      <pc:sldChg chg="add del">
        <pc:chgData name="Andrés Felipe Valencia Castrillón" userId="1ece6a5e-8360-4473-8816-7e001bcfbd0a" providerId="ADAL" clId="{BDCEBBFA-2357-4D68-B3B7-229729752A00}" dt="2021-08-11T16:05:09.137" v="1812" actId="47"/>
        <pc:sldMkLst>
          <pc:docMk/>
          <pc:sldMk cId="2054448237" sldId="281"/>
        </pc:sldMkLst>
      </pc:sldChg>
      <pc:sldChg chg="addSp delSp modSp new del mod">
        <pc:chgData name="Andrés Felipe Valencia Castrillón" userId="1ece6a5e-8360-4473-8816-7e001bcfbd0a" providerId="ADAL" clId="{BDCEBBFA-2357-4D68-B3B7-229729752A00}" dt="2021-08-11T16:05:36.065" v="1822" actId="47"/>
        <pc:sldMkLst>
          <pc:docMk/>
          <pc:sldMk cId="1006058080" sldId="282"/>
        </pc:sldMkLst>
        <pc:spChg chg="del">
          <ac:chgData name="Andrés Felipe Valencia Castrillón" userId="1ece6a5e-8360-4473-8816-7e001bcfbd0a" providerId="ADAL" clId="{BDCEBBFA-2357-4D68-B3B7-229729752A00}" dt="2021-08-11T16:05:11.939" v="1813" actId="478"/>
          <ac:spMkLst>
            <pc:docMk/>
            <pc:sldMk cId="1006058080" sldId="282"/>
            <ac:spMk id="2" creationId="{42B68E84-D58C-42CC-9057-836B8BE03B18}"/>
          </ac:spMkLst>
        </pc:spChg>
        <pc:picChg chg="add del mod">
          <ac:chgData name="Andrés Felipe Valencia Castrillón" userId="1ece6a5e-8360-4473-8816-7e001bcfbd0a" providerId="ADAL" clId="{BDCEBBFA-2357-4D68-B3B7-229729752A00}" dt="2021-08-11T16:05:27.696" v="1820" actId="478"/>
          <ac:picMkLst>
            <pc:docMk/>
            <pc:sldMk cId="1006058080" sldId="282"/>
            <ac:picMk id="4" creationId="{A928D493-E001-4800-9AA6-DE66DEF22E7E}"/>
          </ac:picMkLst>
        </pc:picChg>
      </pc:sldChg>
      <pc:sldChg chg="addSp modSp new mod">
        <pc:chgData name="Andrés Felipe Valencia Castrillón" userId="1ece6a5e-8360-4473-8816-7e001bcfbd0a" providerId="ADAL" clId="{BDCEBBFA-2357-4D68-B3B7-229729752A00}" dt="2021-08-11T16:05:55.708" v="1830" actId="1076"/>
        <pc:sldMkLst>
          <pc:docMk/>
          <pc:sldMk cId="2755064550" sldId="283"/>
        </pc:sldMkLst>
        <pc:picChg chg="add mod">
          <ac:chgData name="Andrés Felipe Valencia Castrillón" userId="1ece6a5e-8360-4473-8816-7e001bcfbd0a" providerId="ADAL" clId="{BDCEBBFA-2357-4D68-B3B7-229729752A00}" dt="2021-08-11T16:05:55.708" v="1830" actId="1076"/>
          <ac:picMkLst>
            <pc:docMk/>
            <pc:sldMk cId="2755064550" sldId="283"/>
            <ac:picMk id="3" creationId="{F4A0161C-D131-4C08-B855-5BB41A556BA2}"/>
          </ac:picMkLst>
        </pc:picChg>
      </pc:sldChg>
      <pc:sldChg chg="delSp add del mod">
        <pc:chgData name="Andrés Felipe Valencia Castrillón" userId="1ece6a5e-8360-4473-8816-7e001bcfbd0a" providerId="ADAL" clId="{BDCEBBFA-2357-4D68-B3B7-229729752A00}" dt="2021-08-11T16:06:27.987" v="1834" actId="47"/>
        <pc:sldMkLst>
          <pc:docMk/>
          <pc:sldMk cId="65196594" sldId="284"/>
        </pc:sldMkLst>
        <pc:picChg chg="del">
          <ac:chgData name="Andrés Felipe Valencia Castrillón" userId="1ece6a5e-8360-4473-8816-7e001bcfbd0a" providerId="ADAL" clId="{BDCEBBFA-2357-4D68-B3B7-229729752A00}" dt="2021-08-11T16:06:04.362" v="1832" actId="478"/>
          <ac:picMkLst>
            <pc:docMk/>
            <pc:sldMk cId="65196594" sldId="284"/>
            <ac:picMk id="3" creationId="{F4A0161C-D131-4C08-B855-5BB41A556BA2}"/>
          </ac:picMkLst>
        </pc:picChg>
      </pc:sldChg>
      <pc:sldChg chg="addSp delSp modSp new mod">
        <pc:chgData name="Andrés Felipe Valencia Castrillón" userId="1ece6a5e-8360-4473-8816-7e001bcfbd0a" providerId="ADAL" clId="{BDCEBBFA-2357-4D68-B3B7-229729752A00}" dt="2021-08-11T17:42:25.995" v="3387" actId="20577"/>
        <pc:sldMkLst>
          <pc:docMk/>
          <pc:sldMk cId="3639325510" sldId="285"/>
        </pc:sldMkLst>
        <pc:spChg chg="mod">
          <ac:chgData name="Andrés Felipe Valencia Castrillón" userId="1ece6a5e-8360-4473-8816-7e001bcfbd0a" providerId="ADAL" clId="{BDCEBBFA-2357-4D68-B3B7-229729752A00}" dt="2021-08-11T16:29:25.528" v="2190" actId="403"/>
          <ac:spMkLst>
            <pc:docMk/>
            <pc:sldMk cId="3639325510" sldId="285"/>
            <ac:spMk id="2" creationId="{34991B71-3C9C-41F5-BC63-2C598879C951}"/>
          </ac:spMkLst>
        </pc:spChg>
        <pc:spChg chg="add mod">
          <ac:chgData name="Andrés Felipe Valencia Castrillón" userId="1ece6a5e-8360-4473-8816-7e001bcfbd0a" providerId="ADAL" clId="{BDCEBBFA-2357-4D68-B3B7-229729752A00}" dt="2021-08-11T17:42:25.995" v="3387" actId="20577"/>
          <ac:spMkLst>
            <pc:docMk/>
            <pc:sldMk cId="3639325510" sldId="285"/>
            <ac:spMk id="3" creationId="{0822C724-0518-4D25-A1B6-753CE50CCD96}"/>
          </ac:spMkLst>
        </pc:spChg>
        <pc:spChg chg="add del">
          <ac:chgData name="Andrés Felipe Valencia Castrillón" userId="1ece6a5e-8360-4473-8816-7e001bcfbd0a" providerId="ADAL" clId="{BDCEBBFA-2357-4D68-B3B7-229729752A00}" dt="2021-08-11T16:24:36.629" v="2156"/>
          <ac:spMkLst>
            <pc:docMk/>
            <pc:sldMk cId="3639325510" sldId="285"/>
            <ac:spMk id="4" creationId="{EA3C76A8-8DF8-492C-BBDD-AC6EFA2E0BE6}"/>
          </ac:spMkLst>
        </pc:spChg>
        <pc:spChg chg="add del">
          <ac:chgData name="Andrés Felipe Valencia Castrillón" userId="1ece6a5e-8360-4473-8816-7e001bcfbd0a" providerId="ADAL" clId="{BDCEBBFA-2357-4D68-B3B7-229729752A00}" dt="2021-08-11T16:24:41.518" v="2158"/>
          <ac:spMkLst>
            <pc:docMk/>
            <pc:sldMk cId="3639325510" sldId="285"/>
            <ac:spMk id="5" creationId="{AABC504C-8A4D-45DE-916B-1CE16B5E1730}"/>
          </ac:spMkLst>
        </pc:spChg>
        <pc:spChg chg="add del">
          <ac:chgData name="Andrés Felipe Valencia Castrillón" userId="1ece6a5e-8360-4473-8816-7e001bcfbd0a" providerId="ADAL" clId="{BDCEBBFA-2357-4D68-B3B7-229729752A00}" dt="2021-08-11T16:24:45.694" v="2160"/>
          <ac:spMkLst>
            <pc:docMk/>
            <pc:sldMk cId="3639325510" sldId="285"/>
            <ac:spMk id="6" creationId="{4B36A3C2-FD5F-46B3-A38F-3DEE2C2E3116}"/>
          </ac:spMkLst>
        </pc:spChg>
        <pc:picChg chg="add mod">
          <ac:chgData name="Andrés Felipe Valencia Castrillón" userId="1ece6a5e-8360-4473-8816-7e001bcfbd0a" providerId="ADAL" clId="{BDCEBBFA-2357-4D68-B3B7-229729752A00}" dt="2021-08-11T16:30:12.780" v="2195" actId="1076"/>
          <ac:picMkLst>
            <pc:docMk/>
            <pc:sldMk cId="3639325510" sldId="285"/>
            <ac:picMk id="1029" creationId="{FA63E7A9-A9CF-4CBE-B07E-37DAC294CEAF}"/>
          </ac:picMkLst>
        </pc:picChg>
      </pc:sldChg>
      <pc:sldChg chg="addSp delSp modSp new mod modNotesTx">
        <pc:chgData name="Andrés Felipe Valencia Castrillón" userId="1ece6a5e-8360-4473-8816-7e001bcfbd0a" providerId="ADAL" clId="{BDCEBBFA-2357-4D68-B3B7-229729752A00}" dt="2021-08-11T17:27:15.954" v="3016" actId="20577"/>
        <pc:sldMkLst>
          <pc:docMk/>
          <pc:sldMk cId="2042253169" sldId="286"/>
        </pc:sldMkLst>
        <pc:spChg chg="add del mod">
          <ac:chgData name="Andrés Felipe Valencia Castrillón" userId="1ece6a5e-8360-4473-8816-7e001bcfbd0a" providerId="ADAL" clId="{BDCEBBFA-2357-4D68-B3B7-229729752A00}" dt="2021-08-11T16:48:36.762" v="2213" actId="478"/>
          <ac:spMkLst>
            <pc:docMk/>
            <pc:sldMk cId="2042253169" sldId="286"/>
            <ac:spMk id="2" creationId="{6783FAF5-F5EC-4E5B-A3A4-483D9D374FED}"/>
          </ac:spMkLst>
        </pc:spChg>
        <pc:spChg chg="add del mod">
          <ac:chgData name="Andrés Felipe Valencia Castrillón" userId="1ece6a5e-8360-4473-8816-7e001bcfbd0a" providerId="ADAL" clId="{BDCEBBFA-2357-4D68-B3B7-229729752A00}" dt="2021-08-11T16:48:46.550" v="2217"/>
          <ac:spMkLst>
            <pc:docMk/>
            <pc:sldMk cId="2042253169" sldId="286"/>
            <ac:spMk id="3" creationId="{D4404271-9D1C-4252-BC92-1DDC3DB1C279}"/>
          </ac:spMkLst>
        </pc:spChg>
        <pc:spChg chg="add mod">
          <ac:chgData name="Andrés Felipe Valencia Castrillón" userId="1ece6a5e-8360-4473-8816-7e001bcfbd0a" providerId="ADAL" clId="{BDCEBBFA-2357-4D68-B3B7-229729752A00}" dt="2021-08-11T17:05:27.525" v="2585" actId="1076"/>
          <ac:spMkLst>
            <pc:docMk/>
            <pc:sldMk cId="2042253169" sldId="286"/>
            <ac:spMk id="5" creationId="{1F0629E3-9B36-4105-8CC7-E5ECD9B60DD4}"/>
          </ac:spMkLst>
        </pc:spChg>
        <pc:spChg chg="add mod">
          <ac:chgData name="Andrés Felipe Valencia Castrillón" userId="1ece6a5e-8360-4473-8816-7e001bcfbd0a" providerId="ADAL" clId="{BDCEBBFA-2357-4D68-B3B7-229729752A00}" dt="2021-08-11T17:00:22.293" v="2392" actId="14100"/>
          <ac:spMkLst>
            <pc:docMk/>
            <pc:sldMk cId="2042253169" sldId="286"/>
            <ac:spMk id="11" creationId="{E9069D1C-4709-4C57-961C-445AC258E023}"/>
          </ac:spMkLst>
        </pc:spChg>
        <pc:spChg chg="add mod">
          <ac:chgData name="Andrés Felipe Valencia Castrillón" userId="1ece6a5e-8360-4473-8816-7e001bcfbd0a" providerId="ADAL" clId="{BDCEBBFA-2357-4D68-B3B7-229729752A00}" dt="2021-08-11T16:59:06.774" v="2368" actId="14100"/>
          <ac:spMkLst>
            <pc:docMk/>
            <pc:sldMk cId="2042253169" sldId="286"/>
            <ac:spMk id="16" creationId="{6CCE4561-5798-4659-BCD1-F93EA8448B69}"/>
          </ac:spMkLst>
        </pc:spChg>
        <pc:spChg chg="add mod">
          <ac:chgData name="Andrés Felipe Valencia Castrillón" userId="1ece6a5e-8360-4473-8816-7e001bcfbd0a" providerId="ADAL" clId="{BDCEBBFA-2357-4D68-B3B7-229729752A00}" dt="2021-08-11T16:58:57.478" v="2364" actId="14100"/>
          <ac:spMkLst>
            <pc:docMk/>
            <pc:sldMk cId="2042253169" sldId="286"/>
            <ac:spMk id="17" creationId="{02C5CA45-98A1-486F-8F78-EC8F4100D018}"/>
          </ac:spMkLst>
        </pc:spChg>
        <pc:spChg chg="add mod">
          <ac:chgData name="Andrés Felipe Valencia Castrillón" userId="1ece6a5e-8360-4473-8816-7e001bcfbd0a" providerId="ADAL" clId="{BDCEBBFA-2357-4D68-B3B7-229729752A00}" dt="2021-08-11T17:00:33.471" v="2417" actId="1035"/>
          <ac:spMkLst>
            <pc:docMk/>
            <pc:sldMk cId="2042253169" sldId="286"/>
            <ac:spMk id="18" creationId="{E3D003C8-6B9B-499C-A5D9-DA174FF83C73}"/>
          </ac:spMkLst>
        </pc:spChg>
        <pc:spChg chg="add mod">
          <ac:chgData name="Andrés Felipe Valencia Castrillón" userId="1ece6a5e-8360-4473-8816-7e001bcfbd0a" providerId="ADAL" clId="{BDCEBBFA-2357-4D68-B3B7-229729752A00}" dt="2021-08-11T17:00:29.561" v="2405" actId="1035"/>
          <ac:spMkLst>
            <pc:docMk/>
            <pc:sldMk cId="2042253169" sldId="286"/>
            <ac:spMk id="19" creationId="{62A77EAC-0CC7-4AA8-9807-E479E26FDF67}"/>
          </ac:spMkLst>
        </pc:spChg>
        <pc:spChg chg="add mod">
          <ac:chgData name="Andrés Felipe Valencia Castrillón" userId="1ece6a5e-8360-4473-8816-7e001bcfbd0a" providerId="ADAL" clId="{BDCEBBFA-2357-4D68-B3B7-229729752A00}" dt="2021-08-11T17:00:47.521" v="2469" actId="20577"/>
          <ac:spMkLst>
            <pc:docMk/>
            <pc:sldMk cId="2042253169" sldId="286"/>
            <ac:spMk id="20" creationId="{DAB86E58-4FC7-4E96-A7B9-8684475E0D9B}"/>
          </ac:spMkLst>
        </pc:spChg>
        <pc:spChg chg="add mod">
          <ac:chgData name="Andrés Felipe Valencia Castrillón" userId="1ece6a5e-8360-4473-8816-7e001bcfbd0a" providerId="ADAL" clId="{BDCEBBFA-2357-4D68-B3B7-229729752A00}" dt="2021-08-11T17:21:19.835" v="2593" actId="20577"/>
          <ac:spMkLst>
            <pc:docMk/>
            <pc:sldMk cId="2042253169" sldId="286"/>
            <ac:spMk id="21" creationId="{D057DBF3-E86E-49B4-A824-0FCCFE109580}"/>
          </ac:spMkLst>
        </pc:spChg>
        <pc:spChg chg="add mod">
          <ac:chgData name="Andrés Felipe Valencia Castrillón" userId="1ece6a5e-8360-4473-8816-7e001bcfbd0a" providerId="ADAL" clId="{BDCEBBFA-2357-4D68-B3B7-229729752A00}" dt="2021-08-11T17:01:54.874" v="2511" actId="1036"/>
          <ac:spMkLst>
            <pc:docMk/>
            <pc:sldMk cId="2042253169" sldId="286"/>
            <ac:spMk id="22" creationId="{2E6B9A8E-8B54-4331-9968-CA4024F3A534}"/>
          </ac:spMkLst>
        </pc:spChg>
        <pc:spChg chg="add mod">
          <ac:chgData name="Andrés Felipe Valencia Castrillón" userId="1ece6a5e-8360-4473-8816-7e001bcfbd0a" providerId="ADAL" clId="{BDCEBBFA-2357-4D68-B3B7-229729752A00}" dt="2021-08-11T17:05:09.684" v="2584" actId="113"/>
          <ac:spMkLst>
            <pc:docMk/>
            <pc:sldMk cId="2042253169" sldId="286"/>
            <ac:spMk id="23" creationId="{D7BA4168-3005-46C2-9305-5F3E4784179C}"/>
          </ac:spMkLst>
        </pc:spChg>
        <pc:spChg chg="add mod">
          <ac:chgData name="Andrés Felipe Valencia Castrillón" userId="1ece6a5e-8360-4473-8816-7e001bcfbd0a" providerId="ADAL" clId="{BDCEBBFA-2357-4D68-B3B7-229729752A00}" dt="2021-08-11T17:05:05.308" v="2582" actId="113"/>
          <ac:spMkLst>
            <pc:docMk/>
            <pc:sldMk cId="2042253169" sldId="286"/>
            <ac:spMk id="24" creationId="{62508C29-8FAB-4C41-9959-188AAF757591}"/>
          </ac:spMkLst>
        </pc:spChg>
        <pc:spChg chg="add del mod">
          <ac:chgData name="Andrés Felipe Valencia Castrillón" userId="1ece6a5e-8360-4473-8816-7e001bcfbd0a" providerId="ADAL" clId="{BDCEBBFA-2357-4D68-B3B7-229729752A00}" dt="2021-08-11T17:04:26.544" v="2568"/>
          <ac:spMkLst>
            <pc:docMk/>
            <pc:sldMk cId="2042253169" sldId="286"/>
            <ac:spMk id="25" creationId="{B9758E55-6C2B-48CD-8573-023338170D7B}"/>
          </ac:spMkLst>
        </pc:spChg>
        <pc:spChg chg="add mod">
          <ac:chgData name="Andrés Felipe Valencia Castrillón" userId="1ece6a5e-8360-4473-8816-7e001bcfbd0a" providerId="ADAL" clId="{BDCEBBFA-2357-4D68-B3B7-229729752A00}" dt="2021-08-11T17:04:31.558" v="2570" actId="1076"/>
          <ac:spMkLst>
            <pc:docMk/>
            <pc:sldMk cId="2042253169" sldId="286"/>
            <ac:spMk id="26" creationId="{BE5ED0F2-B7D6-4E8F-B732-E0D385F725CB}"/>
          </ac:spMkLst>
        </pc:spChg>
        <pc:spChg chg="add mod">
          <ac:chgData name="Andrés Felipe Valencia Castrillón" userId="1ece6a5e-8360-4473-8816-7e001bcfbd0a" providerId="ADAL" clId="{BDCEBBFA-2357-4D68-B3B7-229729752A00}" dt="2021-08-11T17:05:02.922" v="2581" actId="113"/>
          <ac:spMkLst>
            <pc:docMk/>
            <pc:sldMk cId="2042253169" sldId="286"/>
            <ac:spMk id="27" creationId="{F8CCA239-1B8D-495D-812E-3F0C9E402614}"/>
          </ac:spMkLst>
        </pc:spChg>
        <pc:picChg chg="add del mod">
          <ac:chgData name="Andrés Felipe Valencia Castrillón" userId="1ece6a5e-8360-4473-8816-7e001bcfbd0a" providerId="ADAL" clId="{BDCEBBFA-2357-4D68-B3B7-229729752A00}" dt="2021-08-11T16:48:49.971" v="2221"/>
          <ac:picMkLst>
            <pc:docMk/>
            <pc:sldMk cId="2042253169" sldId="286"/>
            <ac:picMk id="4" creationId="{59637655-D38A-4BB4-816F-FAB9C80D806A}"/>
          </ac:picMkLst>
        </pc:picChg>
        <pc:picChg chg="add mod">
          <ac:chgData name="Andrés Felipe Valencia Castrillón" userId="1ece6a5e-8360-4473-8816-7e001bcfbd0a" providerId="ADAL" clId="{BDCEBBFA-2357-4D68-B3B7-229729752A00}" dt="2021-08-11T16:54:25.501" v="2355" actId="1076"/>
          <ac:picMkLst>
            <pc:docMk/>
            <pc:sldMk cId="2042253169" sldId="286"/>
            <ac:picMk id="7" creationId="{9AF9CF90-F88B-429C-99CC-6A0D6994A6A3}"/>
          </ac:picMkLst>
        </pc:picChg>
        <pc:picChg chg="add del mod">
          <ac:chgData name="Andrés Felipe Valencia Castrillón" userId="1ece6a5e-8360-4473-8816-7e001bcfbd0a" providerId="ADAL" clId="{BDCEBBFA-2357-4D68-B3B7-229729752A00}" dt="2021-08-11T16:53:51.018" v="2311" actId="478"/>
          <ac:picMkLst>
            <pc:docMk/>
            <pc:sldMk cId="2042253169" sldId="286"/>
            <ac:picMk id="9" creationId="{A99BDF49-0CC0-4AB5-869B-0D611CEF498D}"/>
          </ac:picMkLst>
        </pc:picChg>
        <pc:picChg chg="add mod">
          <ac:chgData name="Andrés Felipe Valencia Castrillón" userId="1ece6a5e-8360-4473-8816-7e001bcfbd0a" providerId="ADAL" clId="{BDCEBBFA-2357-4D68-B3B7-229729752A00}" dt="2021-08-11T16:59:02.809" v="2367" actId="1038"/>
          <ac:picMkLst>
            <pc:docMk/>
            <pc:sldMk cId="2042253169" sldId="286"/>
            <ac:picMk id="10" creationId="{78CD1170-398D-42A9-B692-5252F23AF88B}"/>
          </ac:picMkLst>
        </pc:picChg>
        <pc:picChg chg="add mod">
          <ac:chgData name="Andrés Felipe Valencia Castrillón" userId="1ece6a5e-8360-4473-8816-7e001bcfbd0a" providerId="ADAL" clId="{BDCEBBFA-2357-4D68-B3B7-229729752A00}" dt="2021-08-11T17:00:24.597" v="2393" actId="1076"/>
          <ac:picMkLst>
            <pc:docMk/>
            <pc:sldMk cId="2042253169" sldId="286"/>
            <ac:picMk id="12" creationId="{8EC37455-2F45-49B7-85F5-5C7552AD2EE9}"/>
          </ac:picMkLst>
        </pc:picChg>
        <pc:picChg chg="add mod">
          <ac:chgData name="Andrés Felipe Valencia Castrillón" userId="1ece6a5e-8360-4473-8816-7e001bcfbd0a" providerId="ADAL" clId="{BDCEBBFA-2357-4D68-B3B7-229729752A00}" dt="2021-08-11T17:00:37.057" v="2432" actId="1035"/>
          <ac:picMkLst>
            <pc:docMk/>
            <pc:sldMk cId="2042253169" sldId="286"/>
            <ac:picMk id="13" creationId="{ADB0A524-9497-44EA-8034-65B7A4A13FED}"/>
          </ac:picMkLst>
        </pc:picChg>
        <pc:picChg chg="add mod">
          <ac:chgData name="Andrés Felipe Valencia Castrillón" userId="1ece6a5e-8360-4473-8816-7e001bcfbd0a" providerId="ADAL" clId="{BDCEBBFA-2357-4D68-B3B7-229729752A00}" dt="2021-08-11T17:01:51.177" v="2510" actId="1035"/>
          <ac:picMkLst>
            <pc:docMk/>
            <pc:sldMk cId="2042253169" sldId="286"/>
            <ac:picMk id="14" creationId="{4B465A4C-B85A-403B-9C6C-C94AD29EE96E}"/>
          </ac:picMkLst>
        </pc:picChg>
        <pc:picChg chg="add mod">
          <ac:chgData name="Andrés Felipe Valencia Castrillón" userId="1ece6a5e-8360-4473-8816-7e001bcfbd0a" providerId="ADAL" clId="{BDCEBBFA-2357-4D68-B3B7-229729752A00}" dt="2021-08-11T17:04:19.045" v="2566" actId="1076"/>
          <ac:picMkLst>
            <pc:docMk/>
            <pc:sldMk cId="2042253169" sldId="286"/>
            <ac:picMk id="15" creationId="{2E32BEC1-C830-42AA-AF5F-5C4C3C2108E9}"/>
          </ac:picMkLst>
        </pc:picChg>
      </pc:sldChg>
      <pc:sldChg chg="addSp delSp modSp new mod modNotesTx">
        <pc:chgData name="Andrés Felipe Valencia Castrillón" userId="1ece6a5e-8360-4473-8816-7e001bcfbd0a" providerId="ADAL" clId="{BDCEBBFA-2357-4D68-B3B7-229729752A00}" dt="2021-08-11T17:39:36.004" v="3359" actId="207"/>
        <pc:sldMkLst>
          <pc:docMk/>
          <pc:sldMk cId="225734396" sldId="287"/>
        </pc:sldMkLst>
        <pc:spChg chg="mod">
          <ac:chgData name="Andrés Felipe Valencia Castrillón" userId="1ece6a5e-8360-4473-8816-7e001bcfbd0a" providerId="ADAL" clId="{BDCEBBFA-2357-4D68-B3B7-229729752A00}" dt="2021-08-11T17:27:51.568" v="3049" actId="403"/>
          <ac:spMkLst>
            <pc:docMk/>
            <pc:sldMk cId="225734396" sldId="287"/>
            <ac:spMk id="2" creationId="{569CE963-0F46-4EDF-A98E-7E2D447F3B58}"/>
          </ac:spMkLst>
        </pc:spChg>
        <pc:spChg chg="add mod">
          <ac:chgData name="Andrés Felipe Valencia Castrillón" userId="1ece6a5e-8360-4473-8816-7e001bcfbd0a" providerId="ADAL" clId="{BDCEBBFA-2357-4D68-B3B7-229729752A00}" dt="2021-08-11T17:39:30.818" v="3357" actId="207"/>
          <ac:spMkLst>
            <pc:docMk/>
            <pc:sldMk cId="225734396" sldId="287"/>
            <ac:spMk id="3" creationId="{A945A8C5-6527-4A48-88DC-3E29CBCD3F5C}"/>
          </ac:spMkLst>
        </pc:spChg>
        <pc:spChg chg="add del mod">
          <ac:chgData name="Andrés Felipe Valencia Castrillón" userId="1ece6a5e-8360-4473-8816-7e001bcfbd0a" providerId="ADAL" clId="{BDCEBBFA-2357-4D68-B3B7-229729752A00}" dt="2021-08-11T17:28:31.804" v="3052" actId="478"/>
          <ac:spMkLst>
            <pc:docMk/>
            <pc:sldMk cId="225734396" sldId="287"/>
            <ac:spMk id="4" creationId="{B2FE4394-D296-4ED5-B94D-5CFB8BD0D838}"/>
          </ac:spMkLst>
        </pc:spChg>
        <pc:spChg chg="add mod">
          <ac:chgData name="Andrés Felipe Valencia Castrillón" userId="1ece6a5e-8360-4473-8816-7e001bcfbd0a" providerId="ADAL" clId="{BDCEBBFA-2357-4D68-B3B7-229729752A00}" dt="2021-08-11T17:39:36.004" v="3359" actId="207"/>
          <ac:spMkLst>
            <pc:docMk/>
            <pc:sldMk cId="225734396" sldId="287"/>
            <ac:spMk id="9" creationId="{6373485F-BBA2-46D0-ADC3-37B967A5B215}"/>
          </ac:spMkLst>
        </pc:spChg>
        <pc:picChg chg="add mod">
          <ac:chgData name="Andrés Felipe Valencia Castrillón" userId="1ece6a5e-8360-4473-8816-7e001bcfbd0a" providerId="ADAL" clId="{BDCEBBFA-2357-4D68-B3B7-229729752A00}" dt="2021-08-11T17:33:01.278" v="3086" actId="1076"/>
          <ac:picMkLst>
            <pc:docMk/>
            <pc:sldMk cId="225734396" sldId="287"/>
            <ac:picMk id="6" creationId="{BECE898E-A403-45E4-8A89-A3C747D60D15}"/>
          </ac:picMkLst>
        </pc:picChg>
        <pc:picChg chg="add mod">
          <ac:chgData name="Andrés Felipe Valencia Castrillón" userId="1ece6a5e-8360-4473-8816-7e001bcfbd0a" providerId="ADAL" clId="{BDCEBBFA-2357-4D68-B3B7-229729752A00}" dt="2021-08-11T17:34:21.886" v="3099" actId="1076"/>
          <ac:picMkLst>
            <pc:docMk/>
            <pc:sldMk cId="225734396" sldId="287"/>
            <ac:picMk id="8" creationId="{01EE52B1-6FC9-46AE-8FD4-1BA3EC066805}"/>
          </ac:picMkLst>
        </pc:picChg>
      </pc:sldChg>
      <pc:sldChg chg="addSp modSp new mod">
        <pc:chgData name="Andrés Felipe Valencia Castrillón" userId="1ece6a5e-8360-4473-8816-7e001bcfbd0a" providerId="ADAL" clId="{BDCEBBFA-2357-4D68-B3B7-229729752A00}" dt="2021-08-11T18:06:04.959" v="4060" actId="1076"/>
        <pc:sldMkLst>
          <pc:docMk/>
          <pc:sldMk cId="947268786" sldId="288"/>
        </pc:sldMkLst>
        <pc:spChg chg="mod">
          <ac:chgData name="Andrés Felipe Valencia Castrillón" userId="1ece6a5e-8360-4473-8816-7e001bcfbd0a" providerId="ADAL" clId="{BDCEBBFA-2357-4D68-B3B7-229729752A00}" dt="2021-08-11T17:48:42.483" v="3821" actId="313"/>
          <ac:spMkLst>
            <pc:docMk/>
            <pc:sldMk cId="947268786" sldId="288"/>
            <ac:spMk id="2" creationId="{01B7646B-45BB-4410-B1A6-B688A763781A}"/>
          </ac:spMkLst>
        </pc:spChg>
        <pc:spChg chg="mod">
          <ac:chgData name="Andrés Felipe Valencia Castrillón" userId="1ece6a5e-8360-4473-8816-7e001bcfbd0a" providerId="ADAL" clId="{BDCEBBFA-2357-4D68-B3B7-229729752A00}" dt="2021-08-11T17:48:53.438" v="3822" actId="20577"/>
          <ac:spMkLst>
            <pc:docMk/>
            <pc:sldMk cId="947268786" sldId="288"/>
            <ac:spMk id="3" creationId="{7697A9F7-40A7-4658-A924-D95CCF7CF0A9}"/>
          </ac:spMkLst>
        </pc:spChg>
        <pc:spChg chg="mod">
          <ac:chgData name="Andrés Felipe Valencia Castrillón" userId="1ece6a5e-8360-4473-8816-7e001bcfbd0a" providerId="ADAL" clId="{BDCEBBFA-2357-4D68-B3B7-229729752A00}" dt="2021-08-11T17:50:35.580" v="4008" actId="20577"/>
          <ac:spMkLst>
            <pc:docMk/>
            <pc:sldMk cId="947268786" sldId="288"/>
            <ac:spMk id="4" creationId="{72B7BFF2-6133-4BB7-99EA-8FEB0F3E1FB6}"/>
          </ac:spMkLst>
        </pc:spChg>
        <pc:grpChg chg="add mod">
          <ac:chgData name="Andrés Felipe Valencia Castrillón" userId="1ece6a5e-8360-4473-8816-7e001bcfbd0a" providerId="ADAL" clId="{BDCEBBFA-2357-4D68-B3B7-229729752A00}" dt="2021-08-11T17:59:12.095" v="4053" actId="1076"/>
          <ac:grpSpMkLst>
            <pc:docMk/>
            <pc:sldMk cId="947268786" sldId="288"/>
            <ac:grpSpMk id="11" creationId="{DBEB2DFC-5F6D-4F21-B564-AEFBE18A25B5}"/>
          </ac:grpSpMkLst>
        </pc:grpChg>
        <pc:picChg chg="add mod">
          <ac:chgData name="Andrés Felipe Valencia Castrillón" userId="1ece6a5e-8360-4473-8816-7e001bcfbd0a" providerId="ADAL" clId="{BDCEBBFA-2357-4D68-B3B7-229729752A00}" dt="2021-08-11T17:59:09.607" v="4052" actId="1076"/>
          <ac:picMkLst>
            <pc:docMk/>
            <pc:sldMk cId="947268786" sldId="288"/>
            <ac:picMk id="6" creationId="{C92C03F6-FADB-47B1-9DEB-2DB21187031C}"/>
          </ac:picMkLst>
        </pc:picChg>
        <pc:picChg chg="add mod">
          <ac:chgData name="Andrés Felipe Valencia Castrillón" userId="1ece6a5e-8360-4473-8816-7e001bcfbd0a" providerId="ADAL" clId="{BDCEBBFA-2357-4D68-B3B7-229729752A00}" dt="2021-08-11T17:55:17.939" v="4043" actId="164"/>
          <ac:picMkLst>
            <pc:docMk/>
            <pc:sldMk cId="947268786" sldId="288"/>
            <ac:picMk id="8" creationId="{941FAE04-08D3-41E6-8C30-3D78F44D1E48}"/>
          </ac:picMkLst>
        </pc:picChg>
        <pc:picChg chg="add mod">
          <ac:chgData name="Andrés Felipe Valencia Castrillón" userId="1ece6a5e-8360-4473-8816-7e001bcfbd0a" providerId="ADAL" clId="{BDCEBBFA-2357-4D68-B3B7-229729752A00}" dt="2021-08-11T17:55:17.939" v="4043" actId="164"/>
          <ac:picMkLst>
            <pc:docMk/>
            <pc:sldMk cId="947268786" sldId="288"/>
            <ac:picMk id="10" creationId="{D05066D8-1BC0-405F-98F4-341965CCDED0}"/>
          </ac:picMkLst>
        </pc:picChg>
        <pc:picChg chg="add mod">
          <ac:chgData name="Andrés Felipe Valencia Castrillón" userId="1ece6a5e-8360-4473-8816-7e001bcfbd0a" providerId="ADAL" clId="{BDCEBBFA-2357-4D68-B3B7-229729752A00}" dt="2021-08-11T18:06:04.959" v="4060" actId="1076"/>
          <ac:picMkLst>
            <pc:docMk/>
            <pc:sldMk cId="947268786" sldId="288"/>
            <ac:picMk id="13" creationId="{0F297A43-6BE8-4C02-A3C9-52F0F2401C1C}"/>
          </ac:picMkLst>
        </pc:picChg>
      </pc:sldChg>
      <pc:sldChg chg="modSp mod">
        <pc:chgData name="Andrés Felipe Valencia Castrillón" userId="1ece6a5e-8360-4473-8816-7e001bcfbd0a" providerId="ADAL" clId="{BDCEBBFA-2357-4D68-B3B7-229729752A00}" dt="2021-08-12T14:18:09.679" v="4066" actId="1076"/>
        <pc:sldMkLst>
          <pc:docMk/>
          <pc:sldMk cId="3357338564" sldId="289"/>
        </pc:sldMkLst>
        <pc:picChg chg="mod modCrop">
          <ac:chgData name="Andrés Felipe Valencia Castrillón" userId="1ece6a5e-8360-4473-8816-7e001bcfbd0a" providerId="ADAL" clId="{BDCEBBFA-2357-4D68-B3B7-229729752A00}" dt="2021-08-12T14:18:09.679" v="4066" actId="1076"/>
          <ac:picMkLst>
            <pc:docMk/>
            <pc:sldMk cId="3357338564" sldId="289"/>
            <ac:picMk id="4" creationId="{9E0B8F1A-32D7-4A6A-999B-6DEAEF1A4F6D}"/>
          </ac:picMkLst>
        </pc:picChg>
      </pc:sldChg>
      <pc:sldChg chg="modSp mod">
        <pc:chgData name="Andrés Felipe Valencia Castrillón" userId="1ece6a5e-8360-4473-8816-7e001bcfbd0a" providerId="ADAL" clId="{BDCEBBFA-2357-4D68-B3B7-229729752A00}" dt="2021-08-12T22:57:44.868" v="4304" actId="1076"/>
        <pc:sldMkLst>
          <pc:docMk/>
          <pc:sldMk cId="453363425" sldId="291"/>
        </pc:sldMkLst>
        <pc:spChg chg="mod">
          <ac:chgData name="Andrés Felipe Valencia Castrillón" userId="1ece6a5e-8360-4473-8816-7e001bcfbd0a" providerId="ADAL" clId="{BDCEBBFA-2357-4D68-B3B7-229729752A00}" dt="2021-08-12T22:57:44.868" v="4304" actId="1076"/>
          <ac:spMkLst>
            <pc:docMk/>
            <pc:sldMk cId="453363425" sldId="291"/>
            <ac:spMk id="5" creationId="{1F0629E3-9B36-4105-8CC7-E5ECD9B60DD4}"/>
          </ac:spMkLst>
        </pc:spChg>
      </pc:sldChg>
      <pc:sldChg chg="addSp delSp modSp mod">
        <pc:chgData name="Andrés Felipe Valencia Castrillón" userId="1ece6a5e-8360-4473-8816-7e001bcfbd0a" providerId="ADAL" clId="{BDCEBBFA-2357-4D68-B3B7-229729752A00}" dt="2021-08-12T22:57:27.755" v="4300" actId="1076"/>
        <pc:sldMkLst>
          <pc:docMk/>
          <pc:sldMk cId="3390639411" sldId="292"/>
        </pc:sldMkLst>
        <pc:spChg chg="del">
          <ac:chgData name="Andrés Felipe Valencia Castrillón" userId="1ece6a5e-8360-4473-8816-7e001bcfbd0a" providerId="ADAL" clId="{BDCEBBFA-2357-4D68-B3B7-229729752A00}" dt="2021-08-12T22:56:20.568" v="4258" actId="478"/>
          <ac:spMkLst>
            <pc:docMk/>
            <pc:sldMk cId="3390639411" sldId="292"/>
            <ac:spMk id="5" creationId="{1F0629E3-9B36-4105-8CC7-E5ECD9B60DD4}"/>
          </ac:spMkLst>
        </pc:spChg>
        <pc:spChg chg="add mod">
          <ac:chgData name="Andrés Felipe Valencia Castrillón" userId="1ece6a5e-8360-4473-8816-7e001bcfbd0a" providerId="ADAL" clId="{BDCEBBFA-2357-4D68-B3B7-229729752A00}" dt="2021-08-12T22:57:27.755" v="4300" actId="1076"/>
          <ac:spMkLst>
            <pc:docMk/>
            <pc:sldMk cId="3390639411" sldId="292"/>
            <ac:spMk id="6" creationId="{2598CEF4-6D6C-4588-A31E-CD050489BD28}"/>
          </ac:spMkLst>
        </pc:spChg>
      </pc:sldChg>
      <pc:sldChg chg="modSp mod">
        <pc:chgData name="Andrés Felipe Valencia Castrillón" userId="1ece6a5e-8360-4473-8816-7e001bcfbd0a" providerId="ADAL" clId="{BDCEBBFA-2357-4D68-B3B7-229729752A00}" dt="2021-08-12T22:56:00.689" v="4257" actId="1076"/>
        <pc:sldMkLst>
          <pc:docMk/>
          <pc:sldMk cId="3242406899" sldId="293"/>
        </pc:sldMkLst>
        <pc:spChg chg="mod">
          <ac:chgData name="Andrés Felipe Valencia Castrillón" userId="1ece6a5e-8360-4473-8816-7e001bcfbd0a" providerId="ADAL" clId="{BDCEBBFA-2357-4D68-B3B7-229729752A00}" dt="2021-08-12T22:56:00.689" v="4257" actId="1076"/>
          <ac:spMkLst>
            <pc:docMk/>
            <pc:sldMk cId="3242406899" sldId="293"/>
            <ac:spMk id="2" creationId="{01B7646B-45BB-4410-B1A6-B688A763781A}"/>
          </ac:spMkLst>
        </pc:spChg>
        <pc:spChg chg="mod">
          <ac:chgData name="Andrés Felipe Valencia Castrillón" userId="1ece6a5e-8360-4473-8816-7e001bcfbd0a" providerId="ADAL" clId="{BDCEBBFA-2357-4D68-B3B7-229729752A00}" dt="2021-08-12T22:56:00.243" v="4256" actId="1076"/>
          <ac:spMkLst>
            <pc:docMk/>
            <pc:sldMk cId="3242406899" sldId="293"/>
            <ac:spMk id="3" creationId="{7697A9F7-40A7-4658-A924-D95CCF7CF0A9}"/>
          </ac:spMkLst>
        </pc:spChg>
      </pc:sldChg>
      <pc:sldChg chg="modSp mod">
        <pc:chgData name="Andrés Felipe Valencia Castrillón" userId="1ece6a5e-8360-4473-8816-7e001bcfbd0a" providerId="ADAL" clId="{BDCEBBFA-2357-4D68-B3B7-229729752A00}" dt="2021-08-12T22:51:29.068" v="4193" actId="14100"/>
        <pc:sldMkLst>
          <pc:docMk/>
          <pc:sldMk cId="3269993161" sldId="295"/>
        </pc:sldMkLst>
        <pc:grpChg chg="mod">
          <ac:chgData name="Andrés Felipe Valencia Castrillón" userId="1ece6a5e-8360-4473-8816-7e001bcfbd0a" providerId="ADAL" clId="{BDCEBBFA-2357-4D68-B3B7-229729752A00}" dt="2021-08-12T22:51:29.068" v="4193" actId="14100"/>
          <ac:grpSpMkLst>
            <pc:docMk/>
            <pc:sldMk cId="3269993161" sldId="295"/>
            <ac:grpSpMk id="51" creationId="{E2B45DAD-5941-4F56-9CD2-D2CAB0BE190C}"/>
          </ac:grpSpMkLst>
        </pc:grpChg>
      </pc:sldChg>
      <pc:sldChg chg="delSp modSp mod">
        <pc:chgData name="Andrés Felipe Valencia Castrillón" userId="1ece6a5e-8360-4473-8816-7e001bcfbd0a" providerId="ADAL" clId="{BDCEBBFA-2357-4D68-B3B7-229729752A00}" dt="2021-08-12T22:55:32.968" v="4252" actId="478"/>
        <pc:sldMkLst>
          <pc:docMk/>
          <pc:sldMk cId="284433339" sldId="300"/>
        </pc:sldMkLst>
        <pc:graphicFrameChg chg="del mod">
          <ac:chgData name="Andrés Felipe Valencia Castrillón" userId="1ece6a5e-8360-4473-8816-7e001bcfbd0a" providerId="ADAL" clId="{BDCEBBFA-2357-4D68-B3B7-229729752A00}" dt="2021-08-12T22:55:32.968" v="4252" actId="478"/>
          <ac:graphicFrameMkLst>
            <pc:docMk/>
            <pc:sldMk cId="284433339" sldId="300"/>
            <ac:graphicFrameMk id="61" creationId="{F02F3DDE-E776-443F-9A12-88069060DF82}"/>
          </ac:graphicFrameMkLst>
        </pc:graphicFrameChg>
      </pc:sldChg>
      <pc:sldChg chg="modSp mod">
        <pc:chgData name="Andrés Felipe Valencia Castrillón" userId="1ece6a5e-8360-4473-8816-7e001bcfbd0a" providerId="ADAL" clId="{BDCEBBFA-2357-4D68-B3B7-229729752A00}" dt="2021-08-12T22:55:42.650" v="4253" actId="123"/>
        <pc:sldMkLst>
          <pc:docMk/>
          <pc:sldMk cId="4122270682" sldId="302"/>
        </pc:sldMkLst>
        <pc:spChg chg="mod">
          <ac:chgData name="Andrés Felipe Valencia Castrillón" userId="1ece6a5e-8360-4473-8816-7e001bcfbd0a" providerId="ADAL" clId="{BDCEBBFA-2357-4D68-B3B7-229729752A00}" dt="2021-08-12T22:55:42.650" v="4253" actId="123"/>
          <ac:spMkLst>
            <pc:docMk/>
            <pc:sldMk cId="4122270682" sldId="302"/>
            <ac:spMk id="8" creationId="{D8DD0B41-4DE9-4B61-9E32-D98ACAC6D782}"/>
          </ac:spMkLst>
        </pc:spChg>
      </pc:sldChg>
      <pc:sldChg chg="addSp modSp new mod">
        <pc:chgData name="Andrés Felipe Valencia Castrillón" userId="1ece6a5e-8360-4473-8816-7e001bcfbd0a" providerId="ADAL" clId="{BDCEBBFA-2357-4D68-B3B7-229729752A00}" dt="2021-08-12T22:50:51.364" v="4192" actId="1076"/>
        <pc:sldMkLst>
          <pc:docMk/>
          <pc:sldMk cId="3135842432" sldId="303"/>
        </pc:sldMkLst>
        <pc:spChg chg="add mod">
          <ac:chgData name="Andrés Felipe Valencia Castrillón" userId="1ece6a5e-8360-4473-8816-7e001bcfbd0a" providerId="ADAL" clId="{BDCEBBFA-2357-4D68-B3B7-229729752A00}" dt="2021-08-12T22:50:51.364" v="4192" actId="1076"/>
          <ac:spMkLst>
            <pc:docMk/>
            <pc:sldMk cId="3135842432" sldId="303"/>
            <ac:spMk id="2" creationId="{42D9620E-9C2F-4695-B4C9-4D616400743F}"/>
          </ac:spMkLst>
        </pc:spChg>
      </pc:sldChg>
      <pc:sldChg chg="addSp modSp new mod">
        <pc:chgData name="Andrés Felipe Valencia Castrillón" userId="1ece6a5e-8360-4473-8816-7e001bcfbd0a" providerId="ADAL" clId="{BDCEBBFA-2357-4D68-B3B7-229729752A00}" dt="2021-08-12T22:50:37.476" v="4191" actId="1076"/>
        <pc:sldMkLst>
          <pc:docMk/>
          <pc:sldMk cId="3923823074" sldId="304"/>
        </pc:sldMkLst>
        <pc:spChg chg="add mod">
          <ac:chgData name="Andrés Felipe Valencia Castrillón" userId="1ece6a5e-8360-4473-8816-7e001bcfbd0a" providerId="ADAL" clId="{BDCEBBFA-2357-4D68-B3B7-229729752A00}" dt="2021-08-12T22:50:37.476" v="4191" actId="1076"/>
          <ac:spMkLst>
            <pc:docMk/>
            <pc:sldMk cId="3923823074" sldId="304"/>
            <ac:spMk id="2" creationId="{B893DF55-EC5C-4DD8-BCA8-14DEA351575C}"/>
          </ac:spMkLst>
        </pc:spChg>
      </pc:sldChg>
      <pc:sldChg chg="addSp modSp new mod">
        <pc:chgData name="Andrés Felipe Valencia Castrillón" userId="1ece6a5e-8360-4473-8816-7e001bcfbd0a" providerId="ADAL" clId="{BDCEBBFA-2357-4D68-B3B7-229729752A00}" dt="2021-08-12T22:58:22.667" v="4305" actId="1076"/>
        <pc:sldMkLst>
          <pc:docMk/>
          <pc:sldMk cId="1196635039" sldId="305"/>
        </pc:sldMkLst>
        <pc:spChg chg="add mod">
          <ac:chgData name="Andrés Felipe Valencia Castrillón" userId="1ece6a5e-8360-4473-8816-7e001bcfbd0a" providerId="ADAL" clId="{BDCEBBFA-2357-4D68-B3B7-229729752A00}" dt="2021-08-12T22:58:22.667" v="4305" actId="1076"/>
          <ac:spMkLst>
            <pc:docMk/>
            <pc:sldMk cId="1196635039" sldId="305"/>
            <ac:spMk id="2" creationId="{C24F3E6D-BC28-4436-8AAA-36145B91C81D}"/>
          </ac:spMkLst>
        </pc:spChg>
      </pc:sldChg>
      <pc:sldChg chg="modSp add del mod">
        <pc:chgData name="Andrés Felipe Valencia Castrillón" userId="1ece6a5e-8360-4473-8816-7e001bcfbd0a" providerId="ADAL" clId="{BDCEBBFA-2357-4D68-B3B7-229729752A00}" dt="2021-08-13T01:11:31.041" v="4802" actId="47"/>
        <pc:sldMkLst>
          <pc:docMk/>
          <pc:sldMk cId="1292909350" sldId="307"/>
        </pc:sldMkLst>
        <pc:spChg chg="mod">
          <ac:chgData name="Andrés Felipe Valencia Castrillón" userId="1ece6a5e-8360-4473-8816-7e001bcfbd0a" providerId="ADAL" clId="{BDCEBBFA-2357-4D68-B3B7-229729752A00}" dt="2021-08-13T01:10:48.794" v="4797" actId="27636"/>
          <ac:spMkLst>
            <pc:docMk/>
            <pc:sldMk cId="1292909350" sldId="307"/>
            <ac:spMk id="3" creationId="{57AC4C16-9982-450C-8D9E-4CEB7D9392F3}"/>
          </ac:spMkLst>
        </pc:spChg>
      </pc:sldChg>
      <pc:sldMasterChg chg="delSldLayout">
        <pc:chgData name="Andrés Felipe Valencia Castrillón" userId="1ece6a5e-8360-4473-8816-7e001bcfbd0a" providerId="ADAL" clId="{BDCEBBFA-2357-4D68-B3B7-229729752A00}" dt="2021-08-11T16:05:36.065" v="1822" actId="47"/>
        <pc:sldMasterMkLst>
          <pc:docMk/>
          <pc:sldMasterMk cId="3993250592" sldId="2147483660"/>
        </pc:sldMasterMkLst>
        <pc:sldLayoutChg chg="del">
          <pc:chgData name="Andrés Felipe Valencia Castrillón" userId="1ece6a5e-8360-4473-8816-7e001bcfbd0a" providerId="ADAL" clId="{BDCEBBFA-2357-4D68-B3B7-229729752A00}" dt="2021-08-11T16:05:36.065" v="1822" actId="47"/>
          <pc:sldLayoutMkLst>
            <pc:docMk/>
            <pc:sldMasterMk cId="3993250592" sldId="2147483660"/>
            <pc:sldLayoutMk cId="1316294483" sldId="2147483663"/>
          </pc:sldLayoutMkLst>
        </pc:sldLayoutChg>
      </pc:sldMasterChg>
    </pc:docChg>
  </pc:docChgLst>
  <pc:docChgLst>
    <pc:chgData name="Juan Camilo Ortiz León" userId="273d85fc-4bc3-4dfb-9042-b9a26dcebde8" providerId="ADAL" clId="{A683877B-20DE-403B-9463-3BBF08B7694E}"/>
    <pc:docChg chg="undo custSel addSld delSld modSld sldOrd">
      <pc:chgData name="Juan Camilo Ortiz León" userId="273d85fc-4bc3-4dfb-9042-b9a26dcebde8" providerId="ADAL" clId="{A683877B-20DE-403B-9463-3BBF08B7694E}" dt="2021-11-05T01:40:26.412" v="654"/>
      <pc:docMkLst>
        <pc:docMk/>
      </pc:docMkLst>
      <pc:sldChg chg="modSp mod">
        <pc:chgData name="Juan Camilo Ortiz León" userId="273d85fc-4bc3-4dfb-9042-b9a26dcebde8" providerId="ADAL" clId="{A683877B-20DE-403B-9463-3BBF08B7694E}" dt="2021-11-05T01:17:03.238" v="21" actId="20577"/>
        <pc:sldMkLst>
          <pc:docMk/>
          <pc:sldMk cId="3221735580" sldId="256"/>
        </pc:sldMkLst>
        <pc:spChg chg="mod">
          <ac:chgData name="Juan Camilo Ortiz León" userId="273d85fc-4bc3-4dfb-9042-b9a26dcebde8" providerId="ADAL" clId="{A683877B-20DE-403B-9463-3BBF08B7694E}" dt="2021-11-05T01:17:03.238" v="21" actId="20577"/>
          <ac:spMkLst>
            <pc:docMk/>
            <pc:sldMk cId="3221735580" sldId="256"/>
            <ac:spMk id="2" creationId="{B4EA530C-39B7-4BA4-9E63-26CF5D45E01B}"/>
          </ac:spMkLst>
        </pc:spChg>
      </pc:sldChg>
      <pc:sldChg chg="del">
        <pc:chgData name="Juan Camilo Ortiz León" userId="273d85fc-4bc3-4dfb-9042-b9a26dcebde8" providerId="ADAL" clId="{A683877B-20DE-403B-9463-3BBF08B7694E}" dt="2021-11-05T01:27:06.507" v="230" actId="47"/>
        <pc:sldMkLst>
          <pc:docMk/>
          <pc:sldMk cId="3685298573" sldId="312"/>
        </pc:sldMkLst>
      </pc:sldChg>
      <pc:sldChg chg="modSp mod">
        <pc:chgData name="Juan Camilo Ortiz León" userId="273d85fc-4bc3-4dfb-9042-b9a26dcebde8" providerId="ADAL" clId="{A683877B-20DE-403B-9463-3BBF08B7694E}" dt="2021-11-05T01:17:29.013" v="69" actId="20577"/>
        <pc:sldMkLst>
          <pc:docMk/>
          <pc:sldMk cId="3416594794" sldId="320"/>
        </pc:sldMkLst>
        <pc:spChg chg="mod">
          <ac:chgData name="Juan Camilo Ortiz León" userId="273d85fc-4bc3-4dfb-9042-b9a26dcebde8" providerId="ADAL" clId="{A683877B-20DE-403B-9463-3BBF08B7694E}" dt="2021-11-05T01:17:29.013" v="69" actId="20577"/>
          <ac:spMkLst>
            <pc:docMk/>
            <pc:sldMk cId="3416594794" sldId="320"/>
            <ac:spMk id="16" creationId="{952F10F0-2EFD-4357-9A5B-3BB03D47D357}"/>
          </ac:spMkLst>
        </pc:spChg>
      </pc:sldChg>
      <pc:sldChg chg="modSp mod">
        <pc:chgData name="Juan Camilo Ortiz León" userId="273d85fc-4bc3-4dfb-9042-b9a26dcebde8" providerId="ADAL" clId="{A683877B-20DE-403B-9463-3BBF08B7694E}" dt="2021-11-05T01:40:26.412" v="654"/>
        <pc:sldMkLst>
          <pc:docMk/>
          <pc:sldMk cId="2362223749" sldId="329"/>
        </pc:sldMkLst>
        <pc:spChg chg="mod">
          <ac:chgData name="Juan Camilo Ortiz León" userId="273d85fc-4bc3-4dfb-9042-b9a26dcebde8" providerId="ADAL" clId="{A683877B-20DE-403B-9463-3BBF08B7694E}" dt="2021-11-05T01:40:26.412" v="654"/>
          <ac:spMkLst>
            <pc:docMk/>
            <pc:sldMk cId="2362223749" sldId="329"/>
            <ac:spMk id="3" creationId="{788E2D5D-4E79-47A1-A500-C5181B3E3513}"/>
          </ac:spMkLst>
        </pc:spChg>
      </pc:sldChg>
      <pc:sldChg chg="addSp delSp modSp mod">
        <pc:chgData name="Juan Camilo Ortiz León" userId="273d85fc-4bc3-4dfb-9042-b9a26dcebde8" providerId="ADAL" clId="{A683877B-20DE-403B-9463-3BBF08B7694E}" dt="2021-11-05T01:24:21.013" v="177" actId="12385"/>
        <pc:sldMkLst>
          <pc:docMk/>
          <pc:sldMk cId="3403163426" sldId="340"/>
        </pc:sldMkLst>
        <pc:spChg chg="mod">
          <ac:chgData name="Juan Camilo Ortiz León" userId="273d85fc-4bc3-4dfb-9042-b9a26dcebde8" providerId="ADAL" clId="{A683877B-20DE-403B-9463-3BBF08B7694E}" dt="2021-11-05T01:24:11.029" v="176" actId="313"/>
          <ac:spMkLst>
            <pc:docMk/>
            <pc:sldMk cId="3403163426" sldId="340"/>
            <ac:spMk id="12" creationId="{6E60AFD0-EDB5-43C1-A2D0-F6D4FAA786A5}"/>
          </ac:spMkLst>
        </pc:spChg>
        <pc:graphicFrameChg chg="del modGraphic">
          <ac:chgData name="Juan Camilo Ortiz León" userId="273d85fc-4bc3-4dfb-9042-b9a26dcebde8" providerId="ADAL" clId="{A683877B-20DE-403B-9463-3BBF08B7694E}" dt="2021-11-05T01:21:11.448" v="92" actId="478"/>
          <ac:graphicFrameMkLst>
            <pc:docMk/>
            <pc:sldMk cId="3403163426" sldId="340"/>
            <ac:graphicFrameMk id="2" creationId="{0A64B494-1A90-4722-9DEB-308F4C9BA94D}"/>
          </ac:graphicFrameMkLst>
        </pc:graphicFrameChg>
        <pc:graphicFrameChg chg="add mod modGraphic">
          <ac:chgData name="Juan Camilo Ortiz León" userId="273d85fc-4bc3-4dfb-9042-b9a26dcebde8" providerId="ADAL" clId="{A683877B-20DE-403B-9463-3BBF08B7694E}" dt="2021-11-05T01:24:21.013" v="177" actId="12385"/>
          <ac:graphicFrameMkLst>
            <pc:docMk/>
            <pc:sldMk cId="3403163426" sldId="340"/>
            <ac:graphicFrameMk id="3" creationId="{F3ADD5B6-40DB-4FAF-8575-FAC95CC8C5A2}"/>
          </ac:graphicFrameMkLst>
        </pc:graphicFrameChg>
      </pc:sldChg>
      <pc:sldChg chg="addSp delSp modSp mod">
        <pc:chgData name="Juan Camilo Ortiz León" userId="273d85fc-4bc3-4dfb-9042-b9a26dcebde8" providerId="ADAL" clId="{A683877B-20DE-403B-9463-3BBF08B7694E}" dt="2021-11-05T01:35:22.523" v="564" actId="20577"/>
        <pc:sldMkLst>
          <pc:docMk/>
          <pc:sldMk cId="493098731" sldId="343"/>
        </pc:sldMkLst>
        <pc:spChg chg="add mod">
          <ac:chgData name="Juan Camilo Ortiz León" userId="273d85fc-4bc3-4dfb-9042-b9a26dcebde8" providerId="ADAL" clId="{A683877B-20DE-403B-9463-3BBF08B7694E}" dt="2021-11-05T01:26:56.198" v="229" actId="1076"/>
          <ac:spMkLst>
            <pc:docMk/>
            <pc:sldMk cId="493098731" sldId="343"/>
            <ac:spMk id="4" creationId="{2705AA27-D476-41EE-903E-494E694CDD61}"/>
          </ac:spMkLst>
        </pc:spChg>
        <pc:spChg chg="del">
          <ac:chgData name="Juan Camilo Ortiz León" userId="273d85fc-4bc3-4dfb-9042-b9a26dcebde8" providerId="ADAL" clId="{A683877B-20DE-403B-9463-3BBF08B7694E}" dt="2021-11-05T01:24:36.990" v="190" actId="478"/>
          <ac:spMkLst>
            <pc:docMk/>
            <pc:sldMk cId="493098731" sldId="343"/>
            <ac:spMk id="7" creationId="{15569197-E2CC-4C88-BA0D-B4D7BF4133DE}"/>
          </ac:spMkLst>
        </pc:spChg>
        <pc:spChg chg="mod">
          <ac:chgData name="Juan Camilo Ortiz León" userId="273d85fc-4bc3-4dfb-9042-b9a26dcebde8" providerId="ADAL" clId="{A683877B-20DE-403B-9463-3BBF08B7694E}" dt="2021-11-05T01:24:33.132" v="187" actId="20577"/>
          <ac:spMkLst>
            <pc:docMk/>
            <pc:sldMk cId="493098731" sldId="343"/>
            <ac:spMk id="12" creationId="{6E60AFD0-EDB5-43C1-A2D0-F6D4FAA786A5}"/>
          </ac:spMkLst>
        </pc:spChg>
        <pc:graphicFrameChg chg="add del mod">
          <ac:chgData name="Juan Camilo Ortiz León" userId="273d85fc-4bc3-4dfb-9042-b9a26dcebde8" providerId="ADAL" clId="{A683877B-20DE-403B-9463-3BBF08B7694E}" dt="2021-11-05T01:24:57.232" v="194" actId="478"/>
          <ac:graphicFrameMkLst>
            <pc:docMk/>
            <pc:sldMk cId="493098731" sldId="343"/>
            <ac:graphicFrameMk id="2" creationId="{AB0039B3-2054-433D-8017-B5F1A9343BC9}"/>
          </ac:graphicFrameMkLst>
        </pc:graphicFrameChg>
        <pc:graphicFrameChg chg="add mod modGraphic">
          <ac:chgData name="Juan Camilo Ortiz León" userId="273d85fc-4bc3-4dfb-9042-b9a26dcebde8" providerId="ADAL" clId="{A683877B-20DE-403B-9463-3BBF08B7694E}" dt="2021-11-05T01:35:22.523" v="564" actId="20577"/>
          <ac:graphicFrameMkLst>
            <pc:docMk/>
            <pc:sldMk cId="493098731" sldId="343"/>
            <ac:graphicFrameMk id="6" creationId="{7CB2B968-EBF9-462F-BF4C-B89915A0E713}"/>
          </ac:graphicFrameMkLst>
        </pc:graphicFrameChg>
        <pc:picChg chg="del mod">
          <ac:chgData name="Juan Camilo Ortiz León" userId="273d85fc-4bc3-4dfb-9042-b9a26dcebde8" providerId="ADAL" clId="{A683877B-20DE-403B-9463-3BBF08B7694E}" dt="2021-11-05T01:24:35.500" v="189" actId="478"/>
          <ac:picMkLst>
            <pc:docMk/>
            <pc:sldMk cId="493098731" sldId="343"/>
            <ac:picMk id="3" creationId="{1F261793-3593-441D-9825-1396DB7AF99E}"/>
          </ac:picMkLst>
        </pc:picChg>
      </pc:sldChg>
      <pc:sldChg chg="del">
        <pc:chgData name="Juan Camilo Ortiz León" userId="273d85fc-4bc3-4dfb-9042-b9a26dcebde8" providerId="ADAL" clId="{A683877B-20DE-403B-9463-3BBF08B7694E}" dt="2021-11-05T01:27:06.507" v="230" actId="47"/>
        <pc:sldMkLst>
          <pc:docMk/>
          <pc:sldMk cId="3592906321" sldId="347"/>
        </pc:sldMkLst>
      </pc:sldChg>
      <pc:sldChg chg="del">
        <pc:chgData name="Juan Camilo Ortiz León" userId="273d85fc-4bc3-4dfb-9042-b9a26dcebde8" providerId="ADAL" clId="{A683877B-20DE-403B-9463-3BBF08B7694E}" dt="2021-11-05T01:27:06.507" v="230" actId="47"/>
        <pc:sldMkLst>
          <pc:docMk/>
          <pc:sldMk cId="3429339710" sldId="348"/>
        </pc:sldMkLst>
      </pc:sldChg>
      <pc:sldChg chg="del">
        <pc:chgData name="Juan Camilo Ortiz León" userId="273d85fc-4bc3-4dfb-9042-b9a26dcebde8" providerId="ADAL" clId="{A683877B-20DE-403B-9463-3BBF08B7694E}" dt="2021-11-05T01:27:06.507" v="230" actId="47"/>
        <pc:sldMkLst>
          <pc:docMk/>
          <pc:sldMk cId="4051691296" sldId="349"/>
        </pc:sldMkLst>
      </pc:sldChg>
      <pc:sldChg chg="modSp add mod ord">
        <pc:chgData name="Juan Camilo Ortiz León" userId="273d85fc-4bc3-4dfb-9042-b9a26dcebde8" providerId="ADAL" clId="{A683877B-20DE-403B-9463-3BBF08B7694E}" dt="2021-11-05T01:30:48.601" v="412"/>
        <pc:sldMkLst>
          <pc:docMk/>
          <pc:sldMk cId="2981190069" sldId="351"/>
        </pc:sldMkLst>
        <pc:spChg chg="mod">
          <ac:chgData name="Juan Camilo Ortiz León" userId="273d85fc-4bc3-4dfb-9042-b9a26dcebde8" providerId="ADAL" clId="{A683877B-20DE-403B-9463-3BBF08B7694E}" dt="2021-11-05T01:27:17.765" v="244" actId="20577"/>
          <ac:spMkLst>
            <pc:docMk/>
            <pc:sldMk cId="2981190069" sldId="351"/>
            <ac:spMk id="12" creationId="{6E60AFD0-EDB5-43C1-A2D0-F6D4FAA786A5}"/>
          </ac:spMkLst>
        </pc:spChg>
        <pc:graphicFrameChg chg="mod modGraphic">
          <ac:chgData name="Juan Camilo Ortiz León" userId="273d85fc-4bc3-4dfb-9042-b9a26dcebde8" providerId="ADAL" clId="{A683877B-20DE-403B-9463-3BBF08B7694E}" dt="2021-11-05T01:28:31.636" v="373" actId="20577"/>
          <ac:graphicFrameMkLst>
            <pc:docMk/>
            <pc:sldMk cId="2981190069" sldId="351"/>
            <ac:graphicFrameMk id="3" creationId="{F3ADD5B6-40DB-4FAF-8575-FAC95CC8C5A2}"/>
          </ac:graphicFrameMkLst>
        </pc:graphicFrameChg>
      </pc:sldChg>
      <pc:sldChg chg="addSp delSp modSp add mod">
        <pc:chgData name="Juan Camilo Ortiz León" userId="273d85fc-4bc3-4dfb-9042-b9a26dcebde8" providerId="ADAL" clId="{A683877B-20DE-403B-9463-3BBF08B7694E}" dt="2021-11-05T01:35:31.922" v="587" actId="20577"/>
        <pc:sldMkLst>
          <pc:docMk/>
          <pc:sldMk cId="1202934065" sldId="352"/>
        </pc:sldMkLst>
        <pc:spChg chg="add del mod">
          <ac:chgData name="Juan Camilo Ortiz León" userId="273d85fc-4bc3-4dfb-9042-b9a26dcebde8" providerId="ADAL" clId="{A683877B-20DE-403B-9463-3BBF08B7694E}" dt="2021-11-05T01:30:38.827" v="410" actId="14100"/>
          <ac:spMkLst>
            <pc:docMk/>
            <pc:sldMk cId="1202934065" sldId="352"/>
            <ac:spMk id="4" creationId="{2705AA27-D476-41EE-903E-494E694CDD61}"/>
          </ac:spMkLst>
        </pc:spChg>
        <pc:graphicFrameChg chg="add mod modGraphic">
          <ac:chgData name="Juan Camilo Ortiz León" userId="273d85fc-4bc3-4dfb-9042-b9a26dcebde8" providerId="ADAL" clId="{A683877B-20DE-403B-9463-3BBF08B7694E}" dt="2021-11-05T01:35:31.922" v="587" actId="20577"/>
          <ac:graphicFrameMkLst>
            <pc:docMk/>
            <pc:sldMk cId="1202934065" sldId="352"/>
            <ac:graphicFrameMk id="5" creationId="{9D8E6F01-0287-4A27-A5AD-5A8865B9C37F}"/>
          </ac:graphicFrameMkLst>
        </pc:graphicFrameChg>
        <pc:graphicFrameChg chg="del">
          <ac:chgData name="Juan Camilo Ortiz León" userId="273d85fc-4bc3-4dfb-9042-b9a26dcebde8" providerId="ADAL" clId="{A683877B-20DE-403B-9463-3BBF08B7694E}" dt="2021-11-05T01:28:38.320" v="374" actId="478"/>
          <ac:graphicFrameMkLst>
            <pc:docMk/>
            <pc:sldMk cId="1202934065" sldId="352"/>
            <ac:graphicFrameMk id="6" creationId="{7CB2B968-EBF9-462F-BF4C-B89915A0E713}"/>
          </ac:graphicFrameMkLst>
        </pc:graphicFrameChg>
      </pc:sldChg>
      <pc:sldChg chg="modSp add mod">
        <pc:chgData name="Juan Camilo Ortiz León" userId="273d85fc-4bc3-4dfb-9042-b9a26dcebde8" providerId="ADAL" clId="{A683877B-20DE-403B-9463-3BBF08B7694E}" dt="2021-11-05T01:35:11.421" v="562" actId="1076"/>
        <pc:sldMkLst>
          <pc:docMk/>
          <pc:sldMk cId="4176651291" sldId="353"/>
        </pc:sldMkLst>
        <pc:spChg chg="mod">
          <ac:chgData name="Juan Camilo Ortiz León" userId="273d85fc-4bc3-4dfb-9042-b9a26dcebde8" providerId="ADAL" clId="{A683877B-20DE-403B-9463-3BBF08B7694E}" dt="2021-11-05T01:30:59.038" v="421" actId="20577"/>
          <ac:spMkLst>
            <pc:docMk/>
            <pc:sldMk cId="4176651291" sldId="353"/>
            <ac:spMk id="12" creationId="{6E60AFD0-EDB5-43C1-A2D0-F6D4FAA786A5}"/>
          </ac:spMkLst>
        </pc:spChg>
        <pc:graphicFrameChg chg="mod modGraphic">
          <ac:chgData name="Juan Camilo Ortiz León" userId="273d85fc-4bc3-4dfb-9042-b9a26dcebde8" providerId="ADAL" clId="{A683877B-20DE-403B-9463-3BBF08B7694E}" dt="2021-11-05T01:35:11.421" v="562" actId="1076"/>
          <ac:graphicFrameMkLst>
            <pc:docMk/>
            <pc:sldMk cId="4176651291" sldId="353"/>
            <ac:graphicFrameMk id="3" creationId="{F3ADD5B6-40DB-4FAF-8575-FAC95CC8C5A2}"/>
          </ac:graphicFrameMkLst>
        </pc:graphicFrameChg>
      </pc:sldChg>
      <pc:sldChg chg="addSp delSp modSp add mod">
        <pc:chgData name="Juan Camilo Ortiz León" userId="273d85fc-4bc3-4dfb-9042-b9a26dcebde8" providerId="ADAL" clId="{A683877B-20DE-403B-9463-3BBF08B7694E}" dt="2021-11-05T01:39:47.067" v="651" actId="20577"/>
        <pc:sldMkLst>
          <pc:docMk/>
          <pc:sldMk cId="3272658102" sldId="354"/>
        </pc:sldMkLst>
        <pc:spChg chg="mod">
          <ac:chgData name="Juan Camilo Ortiz León" userId="273d85fc-4bc3-4dfb-9042-b9a26dcebde8" providerId="ADAL" clId="{A683877B-20DE-403B-9463-3BBF08B7694E}" dt="2021-11-05T01:39:47.067" v="651" actId="20577"/>
          <ac:spMkLst>
            <pc:docMk/>
            <pc:sldMk cId="3272658102" sldId="354"/>
            <ac:spMk id="4" creationId="{2705AA27-D476-41EE-903E-494E694CDD61}"/>
          </ac:spMkLst>
        </pc:spChg>
        <pc:graphicFrameChg chg="del modGraphic">
          <ac:chgData name="Juan Camilo Ortiz León" userId="273d85fc-4bc3-4dfb-9042-b9a26dcebde8" providerId="ADAL" clId="{A683877B-20DE-403B-9463-3BBF08B7694E}" dt="2021-11-05T01:36:22.365" v="588" actId="478"/>
          <ac:graphicFrameMkLst>
            <pc:docMk/>
            <pc:sldMk cId="3272658102" sldId="354"/>
            <ac:graphicFrameMk id="5" creationId="{9D8E6F01-0287-4A27-A5AD-5A8865B9C37F}"/>
          </ac:graphicFrameMkLst>
        </pc:graphicFrameChg>
        <pc:graphicFrameChg chg="add mod modGraphic">
          <ac:chgData name="Juan Camilo Ortiz León" userId="273d85fc-4bc3-4dfb-9042-b9a26dcebde8" providerId="ADAL" clId="{A683877B-20DE-403B-9463-3BBF08B7694E}" dt="2021-11-05T01:39:12.477" v="614" actId="6549"/>
          <ac:graphicFrameMkLst>
            <pc:docMk/>
            <pc:sldMk cId="3272658102" sldId="354"/>
            <ac:graphicFrameMk id="6" creationId="{CD1954BA-6A57-4D08-B4A6-8D6CC9066E38}"/>
          </ac:graphicFrameMkLst>
        </pc:graphicFrameChg>
      </pc:sldChg>
    </pc:docChg>
  </pc:docChgLst>
  <pc:docChgLst>
    <pc:chgData name="Jonathan Maldonado Rodriguez" userId="S::j.maldonador@javeriana.edu.co::9210e77b-08ef-4227-8ed1-8a6e60c4a7e2" providerId="AD" clId="Web-{1789589A-557A-4CD5-A57F-8DBA7FABD794}"/>
    <pc:docChg chg="modSld">
      <pc:chgData name="Jonathan Maldonado Rodriguez" userId="S::j.maldonador@javeriana.edu.co::9210e77b-08ef-4227-8ed1-8a6e60c4a7e2" providerId="AD" clId="Web-{1789589A-557A-4CD5-A57F-8DBA7FABD794}" dt="2021-09-25T22:51:10.235" v="173" actId="1076"/>
      <pc:docMkLst>
        <pc:docMk/>
      </pc:docMkLst>
      <pc:sldChg chg="modSp">
        <pc:chgData name="Jonathan Maldonado Rodriguez" userId="S::j.maldonador@javeriana.edu.co::9210e77b-08ef-4227-8ed1-8a6e60c4a7e2" providerId="AD" clId="Web-{1789589A-557A-4CD5-A57F-8DBA7FABD794}" dt="2021-09-25T21:46:54.900" v="0" actId="1076"/>
        <pc:sldMkLst>
          <pc:docMk/>
          <pc:sldMk cId="2960763904" sldId="311"/>
        </pc:sldMkLst>
        <pc:picChg chg="mod">
          <ac:chgData name="Jonathan Maldonado Rodriguez" userId="S::j.maldonador@javeriana.edu.co::9210e77b-08ef-4227-8ed1-8a6e60c4a7e2" providerId="AD" clId="Web-{1789589A-557A-4CD5-A57F-8DBA7FABD794}" dt="2021-09-25T21:46:54.900" v="0" actId="1076"/>
          <ac:picMkLst>
            <pc:docMk/>
            <pc:sldMk cId="2960763904" sldId="311"/>
            <ac:picMk id="1026" creationId="{9DAF4FD9-951E-45F6-B0D6-59C514548EC3}"/>
          </ac:picMkLst>
        </pc:picChg>
      </pc:sldChg>
      <pc:sldChg chg="addSp delSp modSp">
        <pc:chgData name="Jonathan Maldonado Rodriguez" userId="S::j.maldonador@javeriana.edu.co::9210e77b-08ef-4227-8ed1-8a6e60c4a7e2" providerId="AD" clId="Web-{1789589A-557A-4CD5-A57F-8DBA7FABD794}" dt="2021-09-25T22:51:10.235" v="173" actId="1076"/>
        <pc:sldMkLst>
          <pc:docMk/>
          <pc:sldMk cId="3112568614" sldId="339"/>
        </pc:sldMkLst>
        <pc:spChg chg="mod">
          <ac:chgData name="Jonathan Maldonado Rodriguez" userId="S::j.maldonador@javeriana.edu.co::9210e77b-08ef-4227-8ed1-8a6e60c4a7e2" providerId="AD" clId="Web-{1789589A-557A-4CD5-A57F-8DBA7FABD794}" dt="2021-09-25T22:29:35.915" v="167" actId="14100"/>
          <ac:spMkLst>
            <pc:docMk/>
            <pc:sldMk cId="3112568614" sldId="339"/>
            <ac:spMk id="4" creationId="{14296824-296C-4F6D-8602-6042DB7B11D7}"/>
          </ac:spMkLst>
        </pc:spChg>
        <pc:spChg chg="del mod">
          <ac:chgData name="Jonathan Maldonado Rodriguez" userId="S::j.maldonador@javeriana.edu.co::9210e77b-08ef-4227-8ed1-8a6e60c4a7e2" providerId="AD" clId="Web-{1789589A-557A-4CD5-A57F-8DBA7FABD794}" dt="2021-09-25T22:01:47.292" v="19"/>
          <ac:spMkLst>
            <pc:docMk/>
            <pc:sldMk cId="3112568614" sldId="339"/>
            <ac:spMk id="6" creationId="{DBFE5E7F-E672-45E9-A0CA-F0AFF38DCCCA}"/>
          </ac:spMkLst>
        </pc:spChg>
        <pc:picChg chg="add del mod">
          <ac:chgData name="Jonathan Maldonado Rodriguez" userId="S::j.maldonador@javeriana.edu.co::9210e77b-08ef-4227-8ed1-8a6e60c4a7e2" providerId="AD" clId="Web-{1789589A-557A-4CD5-A57F-8DBA7FABD794}" dt="2021-09-25T22:49:21.341" v="170"/>
          <ac:picMkLst>
            <pc:docMk/>
            <pc:sldMk cId="3112568614" sldId="339"/>
            <ac:picMk id="3" creationId="{9DF289B9-AF90-4C66-B862-6691EC419569}"/>
          </ac:picMkLst>
        </pc:picChg>
        <pc:picChg chg="add mod">
          <ac:chgData name="Jonathan Maldonado Rodriguez" userId="S::j.maldonador@javeriana.edu.co::9210e77b-08ef-4227-8ed1-8a6e60c4a7e2" providerId="AD" clId="Web-{1789589A-557A-4CD5-A57F-8DBA7FABD794}" dt="2021-09-25T22:51:10.235" v="173" actId="1076"/>
          <ac:picMkLst>
            <pc:docMk/>
            <pc:sldMk cId="3112568614" sldId="339"/>
            <ac:picMk id="5" creationId="{39AFA230-F934-4AD2-93BF-D4F102ED3E6D}"/>
          </ac:picMkLst>
        </pc:picChg>
      </pc:sldChg>
    </pc:docChg>
  </pc:docChgLst>
  <pc:docChgLst>
    <pc:chgData name="Oscar Eduardo Caiza Chafla" userId="S::oecaiza@javeriana.edu.co::57566273-e1b0-4f9f-b54b-fc6f219e2a25" providerId="AD" clId="Web-{76D078D7-D17A-4956-8833-9FD16934DE13}"/>
    <pc:docChg chg="addSld modSld">
      <pc:chgData name="Oscar Eduardo Caiza Chafla" userId="S::oecaiza@javeriana.edu.co::57566273-e1b0-4f9f-b54b-fc6f219e2a25" providerId="AD" clId="Web-{76D078D7-D17A-4956-8833-9FD16934DE13}" dt="2021-10-19T20:34:42.010" v="322" actId="1076"/>
      <pc:docMkLst>
        <pc:docMk/>
      </pc:docMkLst>
      <pc:sldChg chg="addSp delSp modSp new">
        <pc:chgData name="Oscar Eduardo Caiza Chafla" userId="S::oecaiza@javeriana.edu.co::57566273-e1b0-4f9f-b54b-fc6f219e2a25" providerId="AD" clId="Web-{76D078D7-D17A-4956-8833-9FD16934DE13}" dt="2021-10-19T20:25:54.528" v="117" actId="1076"/>
        <pc:sldMkLst>
          <pc:docMk/>
          <pc:sldMk cId="3125537637" sldId="345"/>
        </pc:sldMkLst>
        <pc:spChg chg="mod">
          <ac:chgData name="Oscar Eduardo Caiza Chafla" userId="S::oecaiza@javeriana.edu.co::57566273-e1b0-4f9f-b54b-fc6f219e2a25" providerId="AD" clId="Web-{76D078D7-D17A-4956-8833-9FD16934DE13}" dt="2021-10-19T20:08:23.236" v="6" actId="20577"/>
          <ac:spMkLst>
            <pc:docMk/>
            <pc:sldMk cId="3125537637" sldId="345"/>
            <ac:spMk id="2" creationId="{329385AE-A1BB-46F5-801B-13A5C43859B3}"/>
          </ac:spMkLst>
        </pc:spChg>
        <pc:spChg chg="add del">
          <ac:chgData name="Oscar Eduardo Caiza Chafla" userId="S::oecaiza@javeriana.edu.co::57566273-e1b0-4f9f-b54b-fc6f219e2a25" providerId="AD" clId="Web-{76D078D7-D17A-4956-8833-9FD16934DE13}" dt="2021-10-19T20:09:02.252" v="8"/>
          <ac:spMkLst>
            <pc:docMk/>
            <pc:sldMk cId="3125537637" sldId="345"/>
            <ac:spMk id="3" creationId="{D9165765-6ABF-4BAF-8260-6990916BF33A}"/>
          </ac:spMkLst>
        </pc:spChg>
        <pc:graphicFrameChg chg="add del mod modGraphic">
          <ac:chgData name="Oscar Eduardo Caiza Chafla" userId="S::oecaiza@javeriana.edu.co::57566273-e1b0-4f9f-b54b-fc6f219e2a25" providerId="AD" clId="Web-{76D078D7-D17A-4956-8833-9FD16934DE13}" dt="2021-10-19T20:25:54.528" v="117" actId="1076"/>
          <ac:graphicFrameMkLst>
            <pc:docMk/>
            <pc:sldMk cId="3125537637" sldId="345"/>
            <ac:graphicFrameMk id="4" creationId="{5642BF5F-24B4-43DC-B21E-B89ACD2C3F19}"/>
          </ac:graphicFrameMkLst>
        </pc:graphicFrameChg>
        <pc:picChg chg="add mod">
          <ac:chgData name="Oscar Eduardo Caiza Chafla" userId="S::oecaiza@javeriana.edu.co::57566273-e1b0-4f9f-b54b-fc6f219e2a25" providerId="AD" clId="Web-{76D078D7-D17A-4956-8833-9FD16934DE13}" dt="2021-10-19T20:19:42.769" v="17" actId="1076"/>
          <ac:picMkLst>
            <pc:docMk/>
            <pc:sldMk cId="3125537637" sldId="345"/>
            <ac:picMk id="26" creationId="{8587F335-0F32-4D7F-8E03-A26049C9DF72}"/>
          </ac:picMkLst>
        </pc:picChg>
      </pc:sldChg>
      <pc:sldChg chg="addSp delSp modSp new mod modClrScheme chgLayout">
        <pc:chgData name="Oscar Eduardo Caiza Chafla" userId="S::oecaiza@javeriana.edu.co::57566273-e1b0-4f9f-b54b-fc6f219e2a25" providerId="AD" clId="Web-{76D078D7-D17A-4956-8833-9FD16934DE13}" dt="2021-10-19T20:34:42.010" v="322" actId="1076"/>
        <pc:sldMkLst>
          <pc:docMk/>
          <pc:sldMk cId="580768149" sldId="346"/>
        </pc:sldMkLst>
        <pc:spChg chg="mod">
          <ac:chgData name="Oscar Eduardo Caiza Chafla" userId="S::oecaiza@javeriana.edu.co::57566273-e1b0-4f9f-b54b-fc6f219e2a25" providerId="AD" clId="Web-{76D078D7-D17A-4956-8833-9FD16934DE13}" dt="2021-10-19T20:27:43.296" v="128"/>
          <ac:spMkLst>
            <pc:docMk/>
            <pc:sldMk cId="580768149" sldId="346"/>
            <ac:spMk id="2" creationId="{3510A38B-41C9-4BB7-A278-A368C7A3BA83}"/>
          </ac:spMkLst>
        </pc:spChg>
        <pc:spChg chg="add del mod">
          <ac:chgData name="Oscar Eduardo Caiza Chafla" userId="S::oecaiza@javeriana.edu.co::57566273-e1b0-4f9f-b54b-fc6f219e2a25" providerId="AD" clId="Web-{76D078D7-D17A-4956-8833-9FD16934DE13}" dt="2021-10-19T20:27:43.296" v="128"/>
          <ac:spMkLst>
            <pc:docMk/>
            <pc:sldMk cId="580768149" sldId="346"/>
            <ac:spMk id="8" creationId="{5439BEEF-B780-4437-BE51-1798694FB791}"/>
          </ac:spMkLst>
        </pc:spChg>
        <pc:graphicFrameChg chg="add del mod modGraphic">
          <ac:chgData name="Oscar Eduardo Caiza Chafla" userId="S::oecaiza@javeriana.edu.co::57566273-e1b0-4f9f-b54b-fc6f219e2a25" providerId="AD" clId="Web-{76D078D7-D17A-4956-8833-9FD16934DE13}" dt="2021-10-19T20:28:50.642" v="153"/>
          <ac:graphicFrameMkLst>
            <pc:docMk/>
            <pc:sldMk cId="580768149" sldId="346"/>
            <ac:graphicFrameMk id="4" creationId="{DA7447EA-9992-4580-AF8A-D13F7C721FBD}"/>
          </ac:graphicFrameMkLst>
        </pc:graphicFrameChg>
        <pc:graphicFrameChg chg="add mod modGraphic">
          <ac:chgData name="Oscar Eduardo Caiza Chafla" userId="S::oecaiza@javeriana.edu.co::57566273-e1b0-4f9f-b54b-fc6f219e2a25" providerId="AD" clId="Web-{76D078D7-D17A-4956-8833-9FD16934DE13}" dt="2021-10-19T20:34:42.010" v="322" actId="1076"/>
          <ac:graphicFrameMkLst>
            <pc:docMk/>
            <pc:sldMk cId="580768149" sldId="346"/>
            <ac:graphicFrameMk id="600" creationId="{C631B812-5F0B-4EED-AB0B-0FB761EC801F}"/>
          </ac:graphicFrameMkLst>
        </pc:graphicFrameChg>
        <pc:picChg chg="add del mod">
          <ac:chgData name="Oscar Eduardo Caiza Chafla" userId="S::oecaiza@javeriana.edu.co::57566273-e1b0-4f9f-b54b-fc6f219e2a25" providerId="AD" clId="Web-{76D078D7-D17A-4956-8833-9FD16934DE13}" dt="2021-10-19T20:27:46.468" v="129"/>
          <ac:picMkLst>
            <pc:docMk/>
            <pc:sldMk cId="580768149" sldId="346"/>
            <ac:picMk id="3" creationId="{A4EE7F90-8364-4093-B316-A2213E28EDE9}"/>
          </ac:picMkLst>
        </pc:picChg>
        <pc:picChg chg="add mod">
          <ac:chgData name="Oscar Eduardo Caiza Chafla" userId="S::oecaiza@javeriana.edu.co::57566273-e1b0-4f9f-b54b-fc6f219e2a25" providerId="AD" clId="Web-{76D078D7-D17A-4956-8833-9FD16934DE13}" dt="2021-10-19T20:34:32.291" v="321" actId="14100"/>
          <ac:picMkLst>
            <pc:docMk/>
            <pc:sldMk cId="580768149" sldId="346"/>
            <ac:picMk id="2536" creationId="{7827D63A-9EFD-4296-95A3-A590E51B1BB2}"/>
          </ac:picMkLst>
        </pc:picChg>
      </pc:sldChg>
    </pc:docChg>
  </pc:docChgLst>
  <pc:docChgLst>
    <pc:chgData name="Jonathan Maldonado Rodriguez" userId="S::j.maldonador@javeriana.edu.co::9210e77b-08ef-4227-8ed1-8a6e60c4a7e2" providerId="AD" clId="Web-{2E5B794F-1511-9265-BA00-D385493A7207}"/>
    <pc:docChg chg="modSld">
      <pc:chgData name="Jonathan Maldonado Rodriguez" userId="S::j.maldonador@javeriana.edu.co::9210e77b-08ef-4227-8ed1-8a6e60c4a7e2" providerId="AD" clId="Web-{2E5B794F-1511-9265-BA00-D385493A7207}" dt="2021-10-18T03:32:13.055" v="367" actId="20577"/>
      <pc:docMkLst>
        <pc:docMk/>
      </pc:docMkLst>
      <pc:sldChg chg="modSp">
        <pc:chgData name="Jonathan Maldonado Rodriguez" userId="S::j.maldonador@javeriana.edu.co::9210e77b-08ef-4227-8ed1-8a6e60c4a7e2" providerId="AD" clId="Web-{2E5B794F-1511-9265-BA00-D385493A7207}" dt="2021-10-18T01:55:05.372" v="23" actId="20577"/>
        <pc:sldMkLst>
          <pc:docMk/>
          <pc:sldMk cId="3221735580" sldId="256"/>
        </pc:sldMkLst>
        <pc:spChg chg="mod">
          <ac:chgData name="Jonathan Maldonado Rodriguez" userId="S::j.maldonador@javeriana.edu.co::9210e77b-08ef-4227-8ed1-8a6e60c4a7e2" providerId="AD" clId="Web-{2E5B794F-1511-9265-BA00-D385493A7207}" dt="2021-10-18T01:55:05.372" v="23" actId="20577"/>
          <ac:spMkLst>
            <pc:docMk/>
            <pc:sldMk cId="3221735580" sldId="256"/>
            <ac:spMk id="2" creationId="{B4EA530C-39B7-4BA4-9E63-26CF5D45E01B}"/>
          </ac:spMkLst>
        </pc:spChg>
      </pc:sldChg>
      <pc:sldChg chg="addSp">
        <pc:chgData name="Jonathan Maldonado Rodriguez" userId="S::j.maldonador@javeriana.edu.co::9210e77b-08ef-4227-8ed1-8a6e60c4a7e2" providerId="AD" clId="Web-{2E5B794F-1511-9265-BA00-D385493A7207}" dt="2021-10-18T02:02:49.741" v="24"/>
        <pc:sldMkLst>
          <pc:docMk/>
          <pc:sldMk cId="565666740" sldId="257"/>
        </pc:sldMkLst>
        <pc:spChg chg="add">
          <ac:chgData name="Jonathan Maldonado Rodriguez" userId="S::j.maldonador@javeriana.edu.co::9210e77b-08ef-4227-8ed1-8a6e60c4a7e2" providerId="AD" clId="Web-{2E5B794F-1511-9265-BA00-D385493A7207}" dt="2021-10-18T02:02:49.741" v="24"/>
          <ac:spMkLst>
            <pc:docMk/>
            <pc:sldMk cId="565666740" sldId="257"/>
            <ac:spMk id="4" creationId="{DB0E9C39-0EAE-472C-AFAC-FA55B0C26A0D}"/>
          </ac:spMkLst>
        </pc:spChg>
      </pc:sldChg>
      <pc:sldChg chg="modSp modNotes">
        <pc:chgData name="Jonathan Maldonado Rodriguez" userId="S::j.maldonador@javeriana.edu.co::9210e77b-08ef-4227-8ed1-8a6e60c4a7e2" providerId="AD" clId="Web-{2E5B794F-1511-9265-BA00-D385493A7207}" dt="2021-10-18T03:31:08.508" v="365" actId="20577"/>
        <pc:sldMkLst>
          <pc:docMk/>
          <pc:sldMk cId="3249289094" sldId="307"/>
        </pc:sldMkLst>
        <pc:spChg chg="mod">
          <ac:chgData name="Jonathan Maldonado Rodriguez" userId="S::j.maldonador@javeriana.edu.co::9210e77b-08ef-4227-8ed1-8a6e60c4a7e2" providerId="AD" clId="Web-{2E5B794F-1511-9265-BA00-D385493A7207}" dt="2021-10-18T03:31:08.508" v="365" actId="20577"/>
          <ac:spMkLst>
            <pc:docMk/>
            <pc:sldMk cId="3249289094" sldId="307"/>
            <ac:spMk id="10" creationId="{3E4B5E2E-59AF-423E-BBCE-1D6B01B04D31}"/>
          </ac:spMkLst>
        </pc:spChg>
        <pc:spChg chg="mod">
          <ac:chgData name="Jonathan Maldonado Rodriguez" userId="S::j.maldonador@javeriana.edu.co::9210e77b-08ef-4227-8ed1-8a6e60c4a7e2" providerId="AD" clId="Web-{2E5B794F-1511-9265-BA00-D385493A7207}" dt="2021-10-18T03:14:27.466" v="54" actId="20577"/>
          <ac:spMkLst>
            <pc:docMk/>
            <pc:sldMk cId="3249289094" sldId="307"/>
            <ac:spMk id="12" creationId="{6E60AFD0-EDB5-43C1-A2D0-F6D4FAA786A5}"/>
          </ac:spMkLst>
        </pc:spChg>
      </pc:sldChg>
      <pc:sldChg chg="modSp">
        <pc:chgData name="Jonathan Maldonado Rodriguez" userId="S::j.maldonador@javeriana.edu.co::9210e77b-08ef-4227-8ed1-8a6e60c4a7e2" providerId="AD" clId="Web-{2E5B794F-1511-9265-BA00-D385493A7207}" dt="2021-10-18T03:32:13.055" v="367" actId="20577"/>
        <pc:sldMkLst>
          <pc:docMk/>
          <pc:sldMk cId="1158332207" sldId="342"/>
        </pc:sldMkLst>
        <pc:spChg chg="mod">
          <ac:chgData name="Jonathan Maldonado Rodriguez" userId="S::j.maldonador@javeriana.edu.co::9210e77b-08ef-4227-8ed1-8a6e60c4a7e2" providerId="AD" clId="Web-{2E5B794F-1511-9265-BA00-D385493A7207}" dt="2021-10-18T03:32:13.055" v="367" actId="20577"/>
          <ac:spMkLst>
            <pc:docMk/>
            <pc:sldMk cId="1158332207" sldId="342"/>
            <ac:spMk id="12" creationId="{6E60AFD0-EDB5-43C1-A2D0-F6D4FAA786A5}"/>
          </ac:spMkLst>
        </pc:spChg>
      </pc:sldChg>
    </pc:docChg>
  </pc:docChgLst>
  <pc:docChgLst>
    <pc:chgData name="Gustavo Adolfo Colimba Chiran" userId="S::gustavoacolimba@javeriana.edu.co::d15f8085-7a39-4364-9fa9-694997bf1382" providerId="AD" clId="Web-{18CC2358-B6F9-458A-B7B1-9F2C1366999D}"/>
    <pc:docChg chg="addSld modSld">
      <pc:chgData name="Gustavo Adolfo Colimba Chiran" userId="S::gustavoacolimba@javeriana.edu.co::d15f8085-7a39-4364-9fa9-694997bf1382" providerId="AD" clId="Web-{18CC2358-B6F9-458A-B7B1-9F2C1366999D}" dt="2021-10-18T03:36:00.706" v="101"/>
      <pc:docMkLst>
        <pc:docMk/>
      </pc:docMkLst>
      <pc:sldChg chg="delSp">
        <pc:chgData name="Gustavo Adolfo Colimba Chiran" userId="S::gustavoacolimba@javeriana.edu.co::d15f8085-7a39-4364-9fa9-694997bf1382" providerId="AD" clId="Web-{18CC2358-B6F9-458A-B7B1-9F2C1366999D}" dt="2021-10-18T03:33:37.109" v="66"/>
        <pc:sldMkLst>
          <pc:docMk/>
          <pc:sldMk cId="2049153843" sldId="321"/>
        </pc:sldMkLst>
        <pc:picChg chg="del">
          <ac:chgData name="Gustavo Adolfo Colimba Chiran" userId="S::gustavoacolimba@javeriana.edu.co::d15f8085-7a39-4364-9fa9-694997bf1382" providerId="AD" clId="Web-{18CC2358-B6F9-458A-B7B1-9F2C1366999D}" dt="2021-10-18T03:33:31.609" v="64"/>
          <ac:picMkLst>
            <pc:docMk/>
            <pc:sldMk cId="2049153843" sldId="321"/>
            <ac:picMk id="5" creationId="{3E631909-549F-4036-A2B4-855B60FA6712}"/>
          </ac:picMkLst>
        </pc:picChg>
        <pc:picChg chg="del">
          <ac:chgData name="Gustavo Adolfo Colimba Chiran" userId="S::gustavoacolimba@javeriana.edu.co::d15f8085-7a39-4364-9fa9-694997bf1382" providerId="AD" clId="Web-{18CC2358-B6F9-458A-B7B1-9F2C1366999D}" dt="2021-10-18T03:33:34.859" v="65"/>
          <ac:picMkLst>
            <pc:docMk/>
            <pc:sldMk cId="2049153843" sldId="321"/>
            <ac:picMk id="6" creationId="{0B8B7B73-798E-4FD8-823A-CE4FFDD39E58}"/>
          </ac:picMkLst>
        </pc:picChg>
        <pc:picChg chg="del">
          <ac:chgData name="Gustavo Adolfo Colimba Chiran" userId="S::gustavoacolimba@javeriana.edu.co::d15f8085-7a39-4364-9fa9-694997bf1382" providerId="AD" clId="Web-{18CC2358-B6F9-458A-B7B1-9F2C1366999D}" dt="2021-10-18T03:33:37.109" v="66"/>
          <ac:picMkLst>
            <pc:docMk/>
            <pc:sldMk cId="2049153843" sldId="321"/>
            <ac:picMk id="7" creationId="{8263A3C6-C772-4930-95F6-386CE7A1503C}"/>
          </ac:picMkLst>
        </pc:picChg>
      </pc:sldChg>
      <pc:sldChg chg="addSp delSp modSp">
        <pc:chgData name="Gustavo Adolfo Colimba Chiran" userId="S::gustavoacolimba@javeriana.edu.co::d15f8085-7a39-4364-9fa9-694997bf1382" providerId="AD" clId="Web-{18CC2358-B6F9-458A-B7B1-9F2C1366999D}" dt="2021-10-18T03:34:00.657" v="73"/>
        <pc:sldMkLst>
          <pc:docMk/>
          <pc:sldMk cId="2502611922" sldId="322"/>
        </pc:sldMkLst>
        <pc:spChg chg="add del mod">
          <ac:chgData name="Gustavo Adolfo Colimba Chiran" userId="S::gustavoacolimba@javeriana.edu.co::d15f8085-7a39-4364-9fa9-694997bf1382" providerId="AD" clId="Web-{18CC2358-B6F9-458A-B7B1-9F2C1366999D}" dt="2021-10-18T03:34:00.657" v="73"/>
          <ac:spMkLst>
            <pc:docMk/>
            <pc:sldMk cId="2502611922" sldId="322"/>
            <ac:spMk id="5" creationId="{A96AF47E-E2C2-4FD3-BBE4-B4C6DE3DF5D5}"/>
          </ac:spMkLst>
        </pc:spChg>
        <pc:picChg chg="add del">
          <ac:chgData name="Gustavo Adolfo Colimba Chiran" userId="S::gustavoacolimba@javeriana.edu.co::d15f8085-7a39-4364-9fa9-694997bf1382" providerId="AD" clId="Web-{18CC2358-B6F9-458A-B7B1-9F2C1366999D}" dt="2021-10-18T03:33:55.750" v="71"/>
          <ac:picMkLst>
            <pc:docMk/>
            <pc:sldMk cId="2502611922" sldId="322"/>
            <ac:picMk id="2" creationId="{887F55F5-98A9-4B93-8D79-131714592652}"/>
          </ac:picMkLst>
        </pc:picChg>
      </pc:sldChg>
      <pc:sldChg chg="addSp delSp modSp">
        <pc:chgData name="Gustavo Adolfo Colimba Chiran" userId="S::gustavoacolimba@javeriana.edu.co::d15f8085-7a39-4364-9fa9-694997bf1382" providerId="AD" clId="Web-{18CC2358-B6F9-458A-B7B1-9F2C1366999D}" dt="2021-10-18T03:36:00.706" v="101"/>
        <pc:sldMkLst>
          <pc:docMk/>
          <pc:sldMk cId="4141966920" sldId="325"/>
        </pc:sldMkLst>
        <pc:spChg chg="add del mod">
          <ac:chgData name="Gustavo Adolfo Colimba Chiran" userId="S::gustavoacolimba@javeriana.edu.co::d15f8085-7a39-4364-9fa9-694997bf1382" providerId="AD" clId="Web-{18CC2358-B6F9-458A-B7B1-9F2C1366999D}" dt="2021-10-18T03:35:48.253" v="96"/>
          <ac:spMkLst>
            <pc:docMk/>
            <pc:sldMk cId="4141966920" sldId="325"/>
            <ac:spMk id="4" creationId="{E3DCB495-25A1-4504-A8AF-A12BB9C0C970}"/>
          </ac:spMkLst>
        </pc:spChg>
        <pc:spChg chg="del">
          <ac:chgData name="Gustavo Adolfo Colimba Chiran" userId="S::gustavoacolimba@javeriana.edu.co::d15f8085-7a39-4364-9fa9-694997bf1382" providerId="AD" clId="Web-{18CC2358-B6F9-458A-B7B1-9F2C1366999D}" dt="2021-10-18T03:35:58.456" v="100"/>
          <ac:spMkLst>
            <pc:docMk/>
            <pc:sldMk cId="4141966920" sldId="325"/>
            <ac:spMk id="6" creationId="{D3185197-4703-472A-812E-EB77BD0E3434}"/>
          </ac:spMkLst>
        </pc:spChg>
        <pc:spChg chg="del">
          <ac:chgData name="Gustavo Adolfo Colimba Chiran" userId="S::gustavoacolimba@javeriana.edu.co::d15f8085-7a39-4364-9fa9-694997bf1382" providerId="AD" clId="Web-{18CC2358-B6F9-458A-B7B1-9F2C1366999D}" dt="2021-10-18T03:35:36.658" v="93"/>
          <ac:spMkLst>
            <pc:docMk/>
            <pc:sldMk cId="4141966920" sldId="325"/>
            <ac:spMk id="10" creationId="{3E4B5E2E-59AF-423E-BBCE-1D6B01B04D31}"/>
          </ac:spMkLst>
        </pc:spChg>
        <pc:spChg chg="del mod">
          <ac:chgData name="Gustavo Adolfo Colimba Chiran" userId="S::gustavoacolimba@javeriana.edu.co::d15f8085-7a39-4364-9fa9-694997bf1382" providerId="AD" clId="Web-{18CC2358-B6F9-458A-B7B1-9F2C1366999D}" dt="2021-10-18T03:35:41.737" v="95"/>
          <ac:spMkLst>
            <pc:docMk/>
            <pc:sldMk cId="4141966920" sldId="325"/>
            <ac:spMk id="14" creationId="{7BA07240-ADAB-419D-975C-961ACC29847B}"/>
          </ac:spMkLst>
        </pc:spChg>
        <pc:picChg chg="del">
          <ac:chgData name="Gustavo Adolfo Colimba Chiran" userId="S::gustavoacolimba@javeriana.edu.co::d15f8085-7a39-4364-9fa9-694997bf1382" providerId="AD" clId="Web-{18CC2358-B6F9-458A-B7B1-9F2C1366999D}" dt="2021-10-18T03:35:32.346" v="92"/>
          <ac:picMkLst>
            <pc:docMk/>
            <pc:sldMk cId="4141966920" sldId="325"/>
            <ac:picMk id="2" creationId="{6F6275A3-A6CF-463B-B55D-51EB5B2C8E15}"/>
          </ac:picMkLst>
        </pc:picChg>
        <pc:picChg chg="del">
          <ac:chgData name="Gustavo Adolfo Colimba Chiran" userId="S::gustavoacolimba@javeriana.edu.co::d15f8085-7a39-4364-9fa9-694997bf1382" providerId="AD" clId="Web-{18CC2358-B6F9-458A-B7B1-9F2C1366999D}" dt="2021-10-18T03:35:52.128" v="97"/>
          <ac:picMkLst>
            <pc:docMk/>
            <pc:sldMk cId="4141966920" sldId="325"/>
            <ac:picMk id="5" creationId="{49683D73-C8F9-4189-BB25-E5F2F1DFDAC4}"/>
          </ac:picMkLst>
        </pc:picChg>
        <pc:picChg chg="del">
          <ac:chgData name="Gustavo Adolfo Colimba Chiran" userId="S::gustavoacolimba@javeriana.edu.co::d15f8085-7a39-4364-9fa9-694997bf1382" providerId="AD" clId="Web-{18CC2358-B6F9-458A-B7B1-9F2C1366999D}" dt="2021-10-18T03:35:55.753" v="99"/>
          <ac:picMkLst>
            <pc:docMk/>
            <pc:sldMk cId="4141966920" sldId="325"/>
            <ac:picMk id="7" creationId="{74B02AAB-F4BC-4AA3-9B5F-BA2836236477}"/>
          </ac:picMkLst>
        </pc:picChg>
        <pc:picChg chg="del">
          <ac:chgData name="Gustavo Adolfo Colimba Chiran" userId="S::gustavoacolimba@javeriana.edu.co::d15f8085-7a39-4364-9fa9-694997bf1382" providerId="AD" clId="Web-{18CC2358-B6F9-458A-B7B1-9F2C1366999D}" dt="2021-10-18T03:35:55.753" v="98"/>
          <ac:picMkLst>
            <pc:docMk/>
            <pc:sldMk cId="4141966920" sldId="325"/>
            <ac:picMk id="8" creationId="{FF13148F-7EF0-49A5-B3DD-093F268D4CE2}"/>
          </ac:picMkLst>
        </pc:picChg>
        <pc:picChg chg="del">
          <ac:chgData name="Gustavo Adolfo Colimba Chiran" userId="S::gustavoacolimba@javeriana.edu.co::d15f8085-7a39-4364-9fa9-694997bf1382" providerId="AD" clId="Web-{18CC2358-B6F9-458A-B7B1-9F2C1366999D}" dt="2021-10-18T03:36:00.706" v="101"/>
          <ac:picMkLst>
            <pc:docMk/>
            <pc:sldMk cId="4141966920" sldId="325"/>
            <ac:picMk id="13" creationId="{D2A61D50-BBCB-4DA6-AA08-29ECB0E1890E}"/>
          </ac:picMkLst>
        </pc:picChg>
      </pc:sldChg>
      <pc:sldChg chg="addSp delSp modSp">
        <pc:chgData name="Gustavo Adolfo Colimba Chiran" userId="S::gustavoacolimba@javeriana.edu.co::d15f8085-7a39-4364-9fa9-694997bf1382" providerId="AD" clId="Web-{18CC2358-B6F9-458A-B7B1-9F2C1366999D}" dt="2021-10-18T03:34:17.626" v="79"/>
        <pc:sldMkLst>
          <pc:docMk/>
          <pc:sldMk cId="2729064115" sldId="331"/>
        </pc:sldMkLst>
        <pc:spChg chg="add del mod">
          <ac:chgData name="Gustavo Adolfo Colimba Chiran" userId="S::gustavoacolimba@javeriana.edu.co::d15f8085-7a39-4364-9fa9-694997bf1382" providerId="AD" clId="Web-{18CC2358-B6F9-458A-B7B1-9F2C1366999D}" dt="2021-10-18T03:34:15.969" v="78"/>
          <ac:spMkLst>
            <pc:docMk/>
            <pc:sldMk cId="2729064115" sldId="331"/>
            <ac:spMk id="5" creationId="{3B0E506D-C2ED-4DB6-AF15-ACC57B0AFE70}"/>
          </ac:spMkLst>
        </pc:spChg>
        <pc:spChg chg="del">
          <ac:chgData name="Gustavo Adolfo Colimba Chiran" userId="S::gustavoacolimba@javeriana.edu.co::d15f8085-7a39-4364-9fa9-694997bf1382" providerId="AD" clId="Web-{18CC2358-B6F9-458A-B7B1-9F2C1366999D}" dt="2021-10-18T03:34:11.048" v="76"/>
          <ac:spMkLst>
            <pc:docMk/>
            <pc:sldMk cId="2729064115" sldId="331"/>
            <ac:spMk id="10" creationId="{3E4B5E2E-59AF-423E-BBCE-1D6B01B04D31}"/>
          </ac:spMkLst>
        </pc:spChg>
        <pc:picChg chg="del">
          <ac:chgData name="Gustavo Adolfo Colimba Chiran" userId="S::gustavoacolimba@javeriana.edu.co::d15f8085-7a39-4364-9fa9-694997bf1382" providerId="AD" clId="Web-{18CC2358-B6F9-458A-B7B1-9F2C1366999D}" dt="2021-10-18T03:34:06.594" v="74"/>
          <ac:picMkLst>
            <pc:docMk/>
            <pc:sldMk cId="2729064115" sldId="331"/>
            <ac:picMk id="3" creationId="{26AE28C6-7F12-4AB6-B070-C6A87E89681C}"/>
          </ac:picMkLst>
        </pc:picChg>
        <pc:picChg chg="del">
          <ac:chgData name="Gustavo Adolfo Colimba Chiran" userId="S::gustavoacolimba@javeriana.edu.co::d15f8085-7a39-4364-9fa9-694997bf1382" providerId="AD" clId="Web-{18CC2358-B6F9-458A-B7B1-9F2C1366999D}" dt="2021-10-18T03:34:07.954" v="75"/>
          <ac:picMkLst>
            <pc:docMk/>
            <pc:sldMk cId="2729064115" sldId="331"/>
            <ac:picMk id="4" creationId="{081E0237-201D-4F3E-9CAD-2AB3BAE3D58F}"/>
          </ac:picMkLst>
        </pc:picChg>
        <pc:picChg chg="del">
          <ac:chgData name="Gustavo Adolfo Colimba Chiran" userId="S::gustavoacolimba@javeriana.edu.co::d15f8085-7a39-4364-9fa9-694997bf1382" providerId="AD" clId="Web-{18CC2358-B6F9-458A-B7B1-9F2C1366999D}" dt="2021-10-18T03:34:13.032" v="77"/>
          <ac:picMkLst>
            <pc:docMk/>
            <pc:sldMk cId="2729064115" sldId="331"/>
            <ac:picMk id="9" creationId="{E4A038D5-7451-4E2E-BEF3-7168CA253443}"/>
          </ac:picMkLst>
        </pc:picChg>
        <pc:picChg chg="del">
          <ac:chgData name="Gustavo Adolfo Colimba Chiran" userId="S::gustavoacolimba@javeriana.edu.co::d15f8085-7a39-4364-9fa9-694997bf1382" providerId="AD" clId="Web-{18CC2358-B6F9-458A-B7B1-9F2C1366999D}" dt="2021-10-18T03:34:17.626" v="79"/>
          <ac:picMkLst>
            <pc:docMk/>
            <pc:sldMk cId="2729064115" sldId="331"/>
            <ac:picMk id="14" creationId="{801C6655-9D76-421A-9B04-43C71C112D72}"/>
          </ac:picMkLst>
        </pc:picChg>
      </pc:sldChg>
      <pc:sldChg chg="delSp">
        <pc:chgData name="Gustavo Adolfo Colimba Chiran" userId="S::gustavoacolimba@javeriana.edu.co::d15f8085-7a39-4364-9fa9-694997bf1382" providerId="AD" clId="Web-{18CC2358-B6F9-458A-B7B1-9F2C1366999D}" dt="2021-10-18T03:34:37.767" v="84"/>
        <pc:sldMkLst>
          <pc:docMk/>
          <pc:sldMk cId="1679721200" sldId="332"/>
        </pc:sldMkLst>
        <pc:picChg chg="del">
          <ac:chgData name="Gustavo Adolfo Colimba Chiran" userId="S::gustavoacolimba@javeriana.edu.co::d15f8085-7a39-4364-9fa9-694997bf1382" providerId="AD" clId="Web-{18CC2358-B6F9-458A-B7B1-9F2C1366999D}" dt="2021-10-18T03:34:36.017" v="83"/>
          <ac:picMkLst>
            <pc:docMk/>
            <pc:sldMk cId="1679721200" sldId="332"/>
            <ac:picMk id="3" creationId="{26AE28C6-7F12-4AB6-B070-C6A87E89681C}"/>
          </ac:picMkLst>
        </pc:picChg>
        <pc:picChg chg="del">
          <ac:chgData name="Gustavo Adolfo Colimba Chiran" userId="S::gustavoacolimba@javeriana.edu.co::d15f8085-7a39-4364-9fa9-694997bf1382" providerId="AD" clId="Web-{18CC2358-B6F9-458A-B7B1-9F2C1366999D}" dt="2021-10-18T03:34:31.923" v="81"/>
          <ac:picMkLst>
            <pc:docMk/>
            <pc:sldMk cId="1679721200" sldId="332"/>
            <ac:picMk id="6" creationId="{5D1A8CD3-8021-4A95-9C4C-07471543C9F0}"/>
          </ac:picMkLst>
        </pc:picChg>
        <pc:picChg chg="del">
          <ac:chgData name="Gustavo Adolfo Colimba Chiran" userId="S::gustavoacolimba@javeriana.edu.co::d15f8085-7a39-4364-9fa9-694997bf1382" providerId="AD" clId="Web-{18CC2358-B6F9-458A-B7B1-9F2C1366999D}" dt="2021-10-18T03:34:33.501" v="82"/>
          <ac:picMkLst>
            <pc:docMk/>
            <pc:sldMk cId="1679721200" sldId="332"/>
            <ac:picMk id="7" creationId="{B26FC567-810F-46A8-AC66-2578CF9D3C45}"/>
          </ac:picMkLst>
        </pc:picChg>
        <pc:picChg chg="del">
          <ac:chgData name="Gustavo Adolfo Colimba Chiran" userId="S::gustavoacolimba@javeriana.edu.co::d15f8085-7a39-4364-9fa9-694997bf1382" providerId="AD" clId="Web-{18CC2358-B6F9-458A-B7B1-9F2C1366999D}" dt="2021-10-18T03:34:30.126" v="80"/>
          <ac:picMkLst>
            <pc:docMk/>
            <pc:sldMk cId="1679721200" sldId="332"/>
            <ac:picMk id="8" creationId="{228D59BD-5DE4-4B9B-9253-F3555E67185E}"/>
          </ac:picMkLst>
        </pc:picChg>
        <pc:picChg chg="del">
          <ac:chgData name="Gustavo Adolfo Colimba Chiran" userId="S::gustavoacolimba@javeriana.edu.co::d15f8085-7a39-4364-9fa9-694997bf1382" providerId="AD" clId="Web-{18CC2358-B6F9-458A-B7B1-9F2C1366999D}" dt="2021-10-18T03:34:37.767" v="84"/>
          <ac:picMkLst>
            <pc:docMk/>
            <pc:sldMk cId="1679721200" sldId="332"/>
            <ac:picMk id="13" creationId="{DE271981-5CF9-4A55-B27A-57B0F16281D0}"/>
          </ac:picMkLst>
        </pc:picChg>
      </pc:sldChg>
      <pc:sldChg chg="addSp delSp modSp">
        <pc:chgData name="Gustavo Adolfo Colimba Chiran" userId="S::gustavoacolimba@javeriana.edu.co::d15f8085-7a39-4364-9fa9-694997bf1382" providerId="AD" clId="Web-{18CC2358-B6F9-458A-B7B1-9F2C1366999D}" dt="2021-10-18T03:34:58.158" v="91"/>
        <pc:sldMkLst>
          <pc:docMk/>
          <pc:sldMk cId="1392346415" sldId="333"/>
        </pc:sldMkLst>
        <pc:spChg chg="add del mod">
          <ac:chgData name="Gustavo Adolfo Colimba Chiran" userId="S::gustavoacolimba@javeriana.edu.co::d15f8085-7a39-4364-9fa9-694997bf1382" providerId="AD" clId="Web-{18CC2358-B6F9-458A-B7B1-9F2C1366999D}" dt="2021-10-18T03:34:52.954" v="88"/>
          <ac:spMkLst>
            <pc:docMk/>
            <pc:sldMk cId="1392346415" sldId="333"/>
            <ac:spMk id="8" creationId="{250319A4-2E34-47ED-BB2C-416B73D25E30}"/>
          </ac:spMkLst>
        </pc:spChg>
        <pc:spChg chg="del">
          <ac:chgData name="Gustavo Adolfo Colimba Chiran" userId="S::gustavoacolimba@javeriana.edu.co::d15f8085-7a39-4364-9fa9-694997bf1382" providerId="AD" clId="Web-{18CC2358-B6F9-458A-B7B1-9F2C1366999D}" dt="2021-10-18T03:34:48.892" v="87"/>
          <ac:spMkLst>
            <pc:docMk/>
            <pc:sldMk cId="1392346415" sldId="333"/>
            <ac:spMk id="10" creationId="{3E4B5E2E-59AF-423E-BBCE-1D6B01B04D31}"/>
          </ac:spMkLst>
        </pc:spChg>
        <pc:picChg chg="del">
          <ac:chgData name="Gustavo Adolfo Colimba Chiran" userId="S::gustavoacolimba@javeriana.edu.co::d15f8085-7a39-4364-9fa9-694997bf1382" providerId="AD" clId="Web-{18CC2358-B6F9-458A-B7B1-9F2C1366999D}" dt="2021-10-18T03:34:56.501" v="90"/>
          <ac:picMkLst>
            <pc:docMk/>
            <pc:sldMk cId="1392346415" sldId="333"/>
            <ac:picMk id="2" creationId="{6E92FD12-C7B4-45FA-8A34-5C83D7CCD2CE}"/>
          </ac:picMkLst>
        </pc:picChg>
        <pc:picChg chg="del">
          <ac:chgData name="Gustavo Adolfo Colimba Chiran" userId="S::gustavoacolimba@javeriana.edu.co::d15f8085-7a39-4364-9fa9-694997bf1382" providerId="AD" clId="Web-{18CC2358-B6F9-458A-B7B1-9F2C1366999D}" dt="2021-10-18T03:34:45.657" v="86"/>
          <ac:picMkLst>
            <pc:docMk/>
            <pc:sldMk cId="1392346415" sldId="333"/>
            <ac:picMk id="3" creationId="{26AE28C6-7F12-4AB6-B070-C6A87E89681C}"/>
          </ac:picMkLst>
        </pc:picChg>
        <pc:picChg chg="del">
          <ac:chgData name="Gustavo Adolfo Colimba Chiran" userId="S::gustavoacolimba@javeriana.edu.co::d15f8085-7a39-4364-9fa9-694997bf1382" providerId="AD" clId="Web-{18CC2358-B6F9-458A-B7B1-9F2C1366999D}" dt="2021-10-18T03:34:55.095" v="89"/>
          <ac:picMkLst>
            <pc:docMk/>
            <pc:sldMk cId="1392346415" sldId="333"/>
            <ac:picMk id="4" creationId="{347F59D3-3C07-49F3-879B-21C4BA01DA26}"/>
          </ac:picMkLst>
        </pc:picChg>
        <pc:picChg chg="del">
          <ac:chgData name="Gustavo Adolfo Colimba Chiran" userId="S::gustavoacolimba@javeriana.edu.co::d15f8085-7a39-4364-9fa9-694997bf1382" providerId="AD" clId="Web-{18CC2358-B6F9-458A-B7B1-9F2C1366999D}" dt="2021-10-18T03:34:58.158" v="91"/>
          <ac:picMkLst>
            <pc:docMk/>
            <pc:sldMk cId="1392346415" sldId="333"/>
            <ac:picMk id="5" creationId="{53BBE280-8C36-4E0A-8FD2-26DE916A3B31}"/>
          </ac:picMkLst>
        </pc:picChg>
        <pc:picChg chg="del">
          <ac:chgData name="Gustavo Adolfo Colimba Chiran" userId="S::gustavoacolimba@javeriana.edu.co::d15f8085-7a39-4364-9fa9-694997bf1382" providerId="AD" clId="Web-{18CC2358-B6F9-458A-B7B1-9F2C1366999D}" dt="2021-10-18T03:34:43.907" v="85"/>
          <ac:picMkLst>
            <pc:docMk/>
            <pc:sldMk cId="1392346415" sldId="333"/>
            <ac:picMk id="6" creationId="{5D1A8CD3-8021-4A95-9C4C-07471543C9F0}"/>
          </ac:picMkLst>
        </pc:picChg>
      </pc:sldChg>
      <pc:sldChg chg="modSp">
        <pc:chgData name="Gustavo Adolfo Colimba Chiran" userId="S::gustavoacolimba@javeriana.edu.co::d15f8085-7a39-4364-9fa9-694997bf1382" providerId="AD" clId="Web-{18CC2358-B6F9-458A-B7B1-9F2C1366999D}" dt="2021-10-18T02:52:31.972" v="63" actId="20577"/>
        <pc:sldMkLst>
          <pc:docMk/>
          <pc:sldMk cId="3403163426" sldId="340"/>
        </pc:sldMkLst>
        <pc:spChg chg="mod">
          <ac:chgData name="Gustavo Adolfo Colimba Chiran" userId="S::gustavoacolimba@javeriana.edu.co::d15f8085-7a39-4364-9fa9-694997bf1382" providerId="AD" clId="Web-{18CC2358-B6F9-458A-B7B1-9F2C1366999D}" dt="2021-10-18T02:52:31.972" v="63" actId="20577"/>
          <ac:spMkLst>
            <pc:docMk/>
            <pc:sldMk cId="3403163426" sldId="340"/>
            <ac:spMk id="12" creationId="{6E60AFD0-EDB5-43C1-A2D0-F6D4FAA786A5}"/>
          </ac:spMkLst>
        </pc:spChg>
      </pc:sldChg>
      <pc:sldChg chg="modSp add replId">
        <pc:chgData name="Gustavo Adolfo Colimba Chiran" userId="S::gustavoacolimba@javeriana.edu.co::d15f8085-7a39-4364-9fa9-694997bf1382" providerId="AD" clId="Web-{18CC2358-B6F9-458A-B7B1-9F2C1366999D}" dt="2021-10-18T02:50:25.579" v="44"/>
        <pc:sldMkLst>
          <pc:docMk/>
          <pc:sldMk cId="493098731" sldId="343"/>
        </pc:sldMkLst>
        <pc:graphicFrameChg chg="mod modGraphic">
          <ac:chgData name="Gustavo Adolfo Colimba Chiran" userId="S::gustavoacolimba@javeriana.edu.co::d15f8085-7a39-4364-9fa9-694997bf1382" providerId="AD" clId="Web-{18CC2358-B6F9-458A-B7B1-9F2C1366999D}" dt="2021-10-18T02:50:25.579" v="44"/>
          <ac:graphicFrameMkLst>
            <pc:docMk/>
            <pc:sldMk cId="493098731" sldId="343"/>
            <ac:graphicFrameMk id="5" creationId="{5278C5A0-24A2-42E6-9EFA-A5D3445E731F}"/>
          </ac:graphicFrameMkLst>
        </pc:graphicFrameChg>
      </pc:sldChg>
    </pc:docChg>
  </pc:docChgLst>
  <pc:docChgLst>
    <pc:chgData name="Oscar Eduardo Caiza Chafla" userId="S::oecaiza@javeriana.edu.co::57566273-e1b0-4f9f-b54b-fc6f219e2a25" providerId="AD" clId="Web-{359C65E2-6A11-42F0-9ECB-8B823966101B}"/>
    <pc:docChg chg="addSld delSld modSld sldOrd">
      <pc:chgData name="Oscar Eduardo Caiza Chafla" userId="S::oecaiza@javeriana.edu.co::57566273-e1b0-4f9f-b54b-fc6f219e2a25" providerId="AD" clId="Web-{359C65E2-6A11-42F0-9ECB-8B823966101B}" dt="2021-09-23T04:59:48.868" v="648" actId="14100"/>
      <pc:docMkLst>
        <pc:docMk/>
      </pc:docMkLst>
      <pc:sldChg chg="addSp delSp modSp">
        <pc:chgData name="Oscar Eduardo Caiza Chafla" userId="S::oecaiza@javeriana.edu.co::57566273-e1b0-4f9f-b54b-fc6f219e2a25" providerId="AD" clId="Web-{359C65E2-6A11-42F0-9ECB-8B823966101B}" dt="2021-09-23T04:59:48.868" v="648" actId="14100"/>
        <pc:sldMkLst>
          <pc:docMk/>
          <pc:sldMk cId="3685298573" sldId="312"/>
        </pc:sldMkLst>
        <pc:spChg chg="del mod">
          <ac:chgData name="Oscar Eduardo Caiza Chafla" userId="S::oecaiza@javeriana.edu.co::57566273-e1b0-4f9f-b54b-fc6f219e2a25" providerId="AD" clId="Web-{359C65E2-6A11-42F0-9ECB-8B823966101B}" dt="2021-09-23T04:01:07.193" v="36"/>
          <ac:spMkLst>
            <pc:docMk/>
            <pc:sldMk cId="3685298573" sldId="312"/>
            <ac:spMk id="2" creationId="{32465E9E-40B9-48C7-82C4-12E736D15570}"/>
          </ac:spMkLst>
        </pc:spChg>
        <pc:spChg chg="add del">
          <ac:chgData name="Oscar Eduardo Caiza Chafla" userId="S::oecaiza@javeriana.edu.co::57566273-e1b0-4f9f-b54b-fc6f219e2a25" providerId="AD" clId="Web-{359C65E2-6A11-42F0-9ECB-8B823966101B}" dt="2021-09-23T04:02:07.165" v="48"/>
          <ac:spMkLst>
            <pc:docMk/>
            <pc:sldMk cId="3685298573" sldId="312"/>
            <ac:spMk id="5" creationId="{6E738F61-321B-4B03-80B8-9E971D15470A}"/>
          </ac:spMkLst>
        </pc:spChg>
        <pc:spChg chg="add mod">
          <ac:chgData name="Oscar Eduardo Caiza Chafla" userId="S::oecaiza@javeriana.edu.co::57566273-e1b0-4f9f-b54b-fc6f219e2a25" providerId="AD" clId="Web-{359C65E2-6A11-42F0-9ECB-8B823966101B}" dt="2021-09-23T04:57:46.142" v="613" actId="1076"/>
          <ac:spMkLst>
            <pc:docMk/>
            <pc:sldMk cId="3685298573" sldId="312"/>
            <ac:spMk id="6" creationId="{D3185197-4703-472A-812E-EB77BD0E3434}"/>
          </ac:spMkLst>
        </pc:spChg>
        <pc:spChg chg="del">
          <ac:chgData name="Oscar Eduardo Caiza Chafla" userId="S::oecaiza@javeriana.edu.co::57566273-e1b0-4f9f-b54b-fc6f219e2a25" providerId="AD" clId="Web-{359C65E2-6A11-42F0-9ECB-8B823966101B}" dt="2021-09-23T03:59:37.735" v="25"/>
          <ac:spMkLst>
            <pc:docMk/>
            <pc:sldMk cId="3685298573" sldId="312"/>
            <ac:spMk id="8" creationId="{925E1352-23FE-4FF1-8E3F-02DCD54C34FE}"/>
          </ac:spMkLst>
        </pc:spChg>
        <pc:spChg chg="mod">
          <ac:chgData name="Oscar Eduardo Caiza Chafla" userId="S::oecaiza@javeriana.edu.co::57566273-e1b0-4f9f-b54b-fc6f219e2a25" providerId="AD" clId="Web-{359C65E2-6A11-42F0-9ECB-8B823966101B}" dt="2021-09-23T04:57:41.126" v="612" actId="1076"/>
          <ac:spMkLst>
            <pc:docMk/>
            <pc:sldMk cId="3685298573" sldId="312"/>
            <ac:spMk id="10" creationId="{3E4B5E2E-59AF-423E-BBCE-1D6B01B04D31}"/>
          </ac:spMkLst>
        </pc:spChg>
        <pc:spChg chg="add mod">
          <ac:chgData name="Oscar Eduardo Caiza Chafla" userId="S::oecaiza@javeriana.edu.co::57566273-e1b0-4f9f-b54b-fc6f219e2a25" providerId="AD" clId="Web-{359C65E2-6A11-42F0-9ECB-8B823966101B}" dt="2021-09-23T04:49:05.690" v="495" actId="20577"/>
          <ac:spMkLst>
            <pc:docMk/>
            <pc:sldMk cId="3685298573" sldId="312"/>
            <ac:spMk id="11" creationId="{62556017-59D9-4BAF-BC57-0CA664539743}"/>
          </ac:spMkLst>
        </pc:spChg>
        <pc:spChg chg="mod">
          <ac:chgData name="Oscar Eduardo Caiza Chafla" userId="S::oecaiza@javeriana.edu.co::57566273-e1b0-4f9f-b54b-fc6f219e2a25" providerId="AD" clId="Web-{359C65E2-6A11-42F0-9ECB-8B823966101B}" dt="2021-09-23T03:59:46.126" v="27" actId="1076"/>
          <ac:spMkLst>
            <pc:docMk/>
            <pc:sldMk cId="3685298573" sldId="312"/>
            <ac:spMk id="12" creationId="{6E60AFD0-EDB5-43C1-A2D0-F6D4FAA786A5}"/>
          </ac:spMkLst>
        </pc:spChg>
        <pc:spChg chg="add mod">
          <ac:chgData name="Oscar Eduardo Caiza Chafla" userId="S::oecaiza@javeriana.edu.co::57566273-e1b0-4f9f-b54b-fc6f219e2a25" providerId="AD" clId="Web-{359C65E2-6A11-42F0-9ECB-8B823966101B}" dt="2021-09-23T04:59:48.868" v="648" actId="14100"/>
          <ac:spMkLst>
            <pc:docMk/>
            <pc:sldMk cId="3685298573" sldId="312"/>
            <ac:spMk id="14" creationId="{EB0EA42A-D58A-4A58-ACFD-DD099DB28A39}"/>
          </ac:spMkLst>
        </pc:spChg>
        <pc:picChg chg="add mod">
          <ac:chgData name="Oscar Eduardo Caiza Chafla" userId="S::oecaiza@javeriana.edu.co::57566273-e1b0-4f9f-b54b-fc6f219e2a25" providerId="AD" clId="Web-{359C65E2-6A11-42F0-9ECB-8B823966101B}" dt="2021-09-23T04:09:59.461" v="169" actId="1076"/>
          <ac:picMkLst>
            <pc:docMk/>
            <pc:sldMk cId="3685298573" sldId="312"/>
            <ac:picMk id="3" creationId="{4431FF35-F78E-4D94-A273-C77BBB80B71E}"/>
          </ac:picMkLst>
        </pc:picChg>
        <pc:picChg chg="add mod">
          <ac:chgData name="Oscar Eduardo Caiza Chafla" userId="S::oecaiza@javeriana.edu.co::57566273-e1b0-4f9f-b54b-fc6f219e2a25" providerId="AD" clId="Web-{359C65E2-6A11-42F0-9ECB-8B823966101B}" dt="2021-09-23T04:57:48.002" v="614" actId="1076"/>
          <ac:picMkLst>
            <pc:docMk/>
            <pc:sldMk cId="3685298573" sldId="312"/>
            <ac:picMk id="4" creationId="{94E031F9-85E8-4D49-B5C9-C1F79854F551}"/>
          </ac:picMkLst>
        </pc:picChg>
        <pc:picChg chg="add del mod">
          <ac:chgData name="Oscar Eduardo Caiza Chafla" userId="S::oecaiza@javeriana.edu.co::57566273-e1b0-4f9f-b54b-fc6f219e2a25" providerId="AD" clId="Web-{359C65E2-6A11-42F0-9ECB-8B823966101B}" dt="2021-09-23T04:48:55.018" v="493"/>
          <ac:picMkLst>
            <pc:docMk/>
            <pc:sldMk cId="3685298573" sldId="312"/>
            <ac:picMk id="7" creationId="{D7360A43-582D-4F35-851B-E00ED3148733}"/>
          </ac:picMkLst>
        </pc:picChg>
        <pc:picChg chg="add del mod">
          <ac:chgData name="Oscar Eduardo Caiza Chafla" userId="S::oecaiza@javeriana.edu.co::57566273-e1b0-4f9f-b54b-fc6f219e2a25" providerId="AD" clId="Web-{359C65E2-6A11-42F0-9ECB-8B823966101B}" dt="2021-09-23T04:48:55.018" v="492"/>
          <ac:picMkLst>
            <pc:docMk/>
            <pc:sldMk cId="3685298573" sldId="312"/>
            <ac:picMk id="9" creationId="{277B4E09-D134-454A-97DD-35A565384060}"/>
          </ac:picMkLst>
        </pc:picChg>
      </pc:sldChg>
      <pc:sldChg chg="delSp modSp del">
        <pc:chgData name="Oscar Eduardo Caiza Chafla" userId="S::oecaiza@javeriana.edu.co::57566273-e1b0-4f9f-b54b-fc6f219e2a25" providerId="AD" clId="Web-{359C65E2-6A11-42F0-9ECB-8B823966101B}" dt="2021-09-23T04:37:55.199" v="272"/>
        <pc:sldMkLst>
          <pc:docMk/>
          <pc:sldMk cId="2893670147" sldId="315"/>
        </pc:sldMkLst>
        <pc:spChg chg="del mod">
          <ac:chgData name="Oscar Eduardo Caiza Chafla" userId="S::oecaiza@javeriana.edu.co::57566273-e1b0-4f9f-b54b-fc6f219e2a25" providerId="AD" clId="Web-{359C65E2-6A11-42F0-9ECB-8B823966101B}" dt="2021-09-23T04:37:35.448" v="269"/>
          <ac:spMkLst>
            <pc:docMk/>
            <pc:sldMk cId="2893670147" sldId="315"/>
            <ac:spMk id="2" creationId="{7DD4C7AB-FBE8-4362-91D1-16D926DC261E}"/>
          </ac:spMkLst>
        </pc:spChg>
        <pc:spChg chg="del">
          <ac:chgData name="Oscar Eduardo Caiza Chafla" userId="S::oecaiza@javeriana.edu.co::57566273-e1b0-4f9f-b54b-fc6f219e2a25" providerId="AD" clId="Web-{359C65E2-6A11-42F0-9ECB-8B823966101B}" dt="2021-09-23T04:37:41.526" v="270"/>
          <ac:spMkLst>
            <pc:docMk/>
            <pc:sldMk cId="2893670147" sldId="315"/>
            <ac:spMk id="12" creationId="{6E60AFD0-EDB5-43C1-A2D0-F6D4FAA786A5}"/>
          </ac:spMkLst>
        </pc:spChg>
      </pc:sldChg>
      <pc:sldChg chg="addSp delSp modSp new ord">
        <pc:chgData name="Oscar Eduardo Caiza Chafla" userId="S::oecaiza@javeriana.edu.co::57566273-e1b0-4f9f-b54b-fc6f219e2a25" providerId="AD" clId="Web-{359C65E2-6A11-42F0-9ECB-8B823966101B}" dt="2021-09-23T04:06:52.603" v="139" actId="14100"/>
        <pc:sldMkLst>
          <pc:docMk/>
          <pc:sldMk cId="2049153843" sldId="321"/>
        </pc:sldMkLst>
        <pc:spChg chg="del">
          <ac:chgData name="Oscar Eduardo Caiza Chafla" userId="S::oecaiza@javeriana.edu.co::57566273-e1b0-4f9f-b54b-fc6f219e2a25" providerId="AD" clId="Web-{359C65E2-6A11-42F0-9ECB-8B823966101B}" dt="2021-09-23T04:06:05.523" v="122"/>
          <ac:spMkLst>
            <pc:docMk/>
            <pc:sldMk cId="2049153843" sldId="321"/>
            <ac:spMk id="2" creationId="{D6B9FADF-5677-4067-9980-B8A8B80A0056}"/>
          </ac:spMkLst>
        </pc:spChg>
        <pc:spChg chg="del">
          <ac:chgData name="Oscar Eduardo Caiza Chafla" userId="S::oecaiza@javeriana.edu.co::57566273-e1b0-4f9f-b54b-fc6f219e2a25" providerId="AD" clId="Web-{359C65E2-6A11-42F0-9ECB-8B823966101B}" dt="2021-09-23T04:06:07.679" v="123"/>
          <ac:spMkLst>
            <pc:docMk/>
            <pc:sldMk cId="2049153843" sldId="321"/>
            <ac:spMk id="3" creationId="{419C3EEB-32FC-4A71-AF16-F5A92C5EE44F}"/>
          </ac:spMkLst>
        </pc:spChg>
        <pc:spChg chg="del">
          <ac:chgData name="Oscar Eduardo Caiza Chafla" userId="S::oecaiza@javeriana.edu.co::57566273-e1b0-4f9f-b54b-fc6f219e2a25" providerId="AD" clId="Web-{359C65E2-6A11-42F0-9ECB-8B823966101B}" dt="2021-09-23T04:06:11.289" v="124"/>
          <ac:spMkLst>
            <pc:docMk/>
            <pc:sldMk cId="2049153843" sldId="321"/>
            <ac:spMk id="4" creationId="{D532EA1E-98CF-469C-90F7-FEBA583AD08C}"/>
          </ac:spMkLst>
        </pc:spChg>
        <pc:picChg chg="add mod">
          <ac:chgData name="Oscar Eduardo Caiza Chafla" userId="S::oecaiza@javeriana.edu.co::57566273-e1b0-4f9f-b54b-fc6f219e2a25" providerId="AD" clId="Web-{359C65E2-6A11-42F0-9ECB-8B823966101B}" dt="2021-09-23T04:06:19.539" v="128" actId="1076"/>
          <ac:picMkLst>
            <pc:docMk/>
            <pc:sldMk cId="2049153843" sldId="321"/>
            <ac:picMk id="5" creationId="{3E631909-549F-4036-A2B4-855B60FA6712}"/>
          </ac:picMkLst>
        </pc:picChg>
        <pc:picChg chg="add mod">
          <ac:chgData name="Oscar Eduardo Caiza Chafla" userId="S::oecaiza@javeriana.edu.co::57566273-e1b0-4f9f-b54b-fc6f219e2a25" providerId="AD" clId="Web-{359C65E2-6A11-42F0-9ECB-8B823966101B}" dt="2021-09-23T04:06:37.040" v="134" actId="1076"/>
          <ac:picMkLst>
            <pc:docMk/>
            <pc:sldMk cId="2049153843" sldId="321"/>
            <ac:picMk id="6" creationId="{0B8B7B73-798E-4FD8-823A-CE4FFDD39E58}"/>
          </ac:picMkLst>
        </pc:picChg>
        <pc:picChg chg="add mod">
          <ac:chgData name="Oscar Eduardo Caiza Chafla" userId="S::oecaiza@javeriana.edu.co::57566273-e1b0-4f9f-b54b-fc6f219e2a25" providerId="AD" clId="Web-{359C65E2-6A11-42F0-9ECB-8B823966101B}" dt="2021-09-23T04:06:52.603" v="139" actId="14100"/>
          <ac:picMkLst>
            <pc:docMk/>
            <pc:sldMk cId="2049153843" sldId="321"/>
            <ac:picMk id="7" creationId="{8263A3C6-C772-4930-95F6-386CE7A1503C}"/>
          </ac:picMkLst>
        </pc:picChg>
      </pc:sldChg>
      <pc:sldChg chg="addSp delSp modSp new mod ord modClrScheme chgLayout">
        <pc:chgData name="Oscar Eduardo Caiza Chafla" userId="S::oecaiza@javeriana.edu.co::57566273-e1b0-4f9f-b54b-fc6f219e2a25" providerId="AD" clId="Web-{359C65E2-6A11-42F0-9ECB-8B823966101B}" dt="2021-09-23T04:56:51.530" v="608" actId="14100"/>
        <pc:sldMkLst>
          <pc:docMk/>
          <pc:sldMk cId="2502611922" sldId="322"/>
        </pc:sldMkLst>
        <pc:spChg chg="add mod">
          <ac:chgData name="Oscar Eduardo Caiza Chafla" userId="S::oecaiza@javeriana.edu.co::57566273-e1b0-4f9f-b54b-fc6f219e2a25" providerId="AD" clId="Web-{359C65E2-6A11-42F0-9ECB-8B823966101B}" dt="2021-09-23T04:56:48.264" v="607" actId="1076"/>
          <ac:spMkLst>
            <pc:docMk/>
            <pc:sldMk cId="2502611922" sldId="322"/>
            <ac:spMk id="5" creationId="{A96AF47E-E2C2-4FD3-BBE4-B4C6DE3DF5D5}"/>
          </ac:spMkLst>
        </pc:spChg>
        <pc:spChg chg="add del mod">
          <ac:chgData name="Oscar Eduardo Caiza Chafla" userId="S::oecaiza@javeriana.edu.co::57566273-e1b0-4f9f-b54b-fc6f219e2a25" providerId="AD" clId="Web-{359C65E2-6A11-42F0-9ECB-8B823966101B}" dt="2021-09-23T04:04:18.391" v="83"/>
          <ac:spMkLst>
            <pc:docMk/>
            <pc:sldMk cId="2502611922" sldId="322"/>
            <ac:spMk id="7" creationId="{B26D2EC1-1D85-423D-8FDB-8899CEAF45CC}"/>
          </ac:spMkLst>
        </pc:spChg>
        <pc:spChg chg="add del mod">
          <ac:chgData name="Oscar Eduardo Caiza Chafla" userId="S::oecaiza@javeriana.edu.co::57566273-e1b0-4f9f-b54b-fc6f219e2a25" providerId="AD" clId="Web-{359C65E2-6A11-42F0-9ECB-8B823966101B}" dt="2021-09-23T04:04:18.391" v="83"/>
          <ac:spMkLst>
            <pc:docMk/>
            <pc:sldMk cId="2502611922" sldId="322"/>
            <ac:spMk id="9" creationId="{BF151374-008B-47EC-BA94-DEB98AA4866B}"/>
          </ac:spMkLst>
        </pc:spChg>
        <pc:picChg chg="add mod">
          <ac:chgData name="Oscar Eduardo Caiza Chafla" userId="S::oecaiza@javeriana.edu.co::57566273-e1b0-4f9f-b54b-fc6f219e2a25" providerId="AD" clId="Web-{359C65E2-6A11-42F0-9ECB-8B823966101B}" dt="2021-09-23T04:56:51.530" v="608" actId="14100"/>
          <ac:picMkLst>
            <pc:docMk/>
            <pc:sldMk cId="2502611922" sldId="322"/>
            <ac:picMk id="2" creationId="{887F55F5-98A9-4B93-8D79-131714592652}"/>
          </ac:picMkLst>
        </pc:picChg>
        <pc:picChg chg="add del mod">
          <ac:chgData name="Oscar Eduardo Caiza Chafla" userId="S::oecaiza@javeriana.edu.co::57566273-e1b0-4f9f-b54b-fc6f219e2a25" providerId="AD" clId="Web-{359C65E2-6A11-42F0-9ECB-8B823966101B}" dt="2021-09-23T04:05:10.519" v="103"/>
          <ac:picMkLst>
            <pc:docMk/>
            <pc:sldMk cId="2502611922" sldId="322"/>
            <ac:picMk id="3" creationId="{D8F59390-4C51-4ACA-9518-FABDD2C35931}"/>
          </ac:picMkLst>
        </pc:picChg>
        <pc:picChg chg="add del mod">
          <ac:chgData name="Oscar Eduardo Caiza Chafla" userId="S::oecaiza@javeriana.edu.co::57566273-e1b0-4f9f-b54b-fc6f219e2a25" providerId="AD" clId="Web-{359C65E2-6A11-42F0-9ECB-8B823966101B}" dt="2021-09-23T04:05:40.990" v="114"/>
          <ac:picMkLst>
            <pc:docMk/>
            <pc:sldMk cId="2502611922" sldId="322"/>
            <ac:picMk id="4" creationId="{28AFE703-0BF3-459F-8238-EB39348B342A}"/>
          </ac:picMkLst>
        </pc:picChg>
      </pc:sldChg>
      <pc:sldChg chg="addSp delSp modSp new del">
        <pc:chgData name="Oscar Eduardo Caiza Chafla" userId="S::oecaiza@javeriana.edu.co::57566273-e1b0-4f9f-b54b-fc6f219e2a25" providerId="AD" clId="Web-{359C65E2-6A11-42F0-9ECB-8B823966101B}" dt="2021-09-23T04:46:12.743" v="467"/>
        <pc:sldMkLst>
          <pc:docMk/>
          <pc:sldMk cId="213849878" sldId="324"/>
        </pc:sldMkLst>
        <pc:spChg chg="del">
          <ac:chgData name="Oscar Eduardo Caiza Chafla" userId="S::oecaiza@javeriana.edu.co::57566273-e1b0-4f9f-b54b-fc6f219e2a25" providerId="AD" clId="Web-{359C65E2-6A11-42F0-9ECB-8B823966101B}" dt="2021-09-23T04:07:29.499" v="148"/>
          <ac:spMkLst>
            <pc:docMk/>
            <pc:sldMk cId="213849878" sldId="324"/>
            <ac:spMk id="2" creationId="{1BE9C792-74E7-4141-9C92-0BD29DC46FAB}"/>
          </ac:spMkLst>
        </pc:spChg>
        <pc:spChg chg="del">
          <ac:chgData name="Oscar Eduardo Caiza Chafla" userId="S::oecaiza@javeriana.edu.co::57566273-e1b0-4f9f-b54b-fc6f219e2a25" providerId="AD" clId="Web-{359C65E2-6A11-42F0-9ECB-8B823966101B}" dt="2021-09-23T04:07:27.890" v="147"/>
          <ac:spMkLst>
            <pc:docMk/>
            <pc:sldMk cId="213849878" sldId="324"/>
            <ac:spMk id="3" creationId="{A49AD69D-1D11-4298-B7E7-1267CE30770A}"/>
          </ac:spMkLst>
        </pc:spChg>
        <pc:spChg chg="del">
          <ac:chgData name="Oscar Eduardo Caiza Chafla" userId="S::oecaiza@javeriana.edu.co::57566273-e1b0-4f9f-b54b-fc6f219e2a25" providerId="AD" clId="Web-{359C65E2-6A11-42F0-9ECB-8B823966101B}" dt="2021-09-23T04:07:32.640" v="149"/>
          <ac:spMkLst>
            <pc:docMk/>
            <pc:sldMk cId="213849878" sldId="324"/>
            <ac:spMk id="4" creationId="{89D69B38-6D25-4CD1-8927-1F18371361E9}"/>
          </ac:spMkLst>
        </pc:spChg>
        <pc:picChg chg="add del mod">
          <ac:chgData name="Oscar Eduardo Caiza Chafla" userId="S::oecaiza@javeriana.edu.co::57566273-e1b0-4f9f-b54b-fc6f219e2a25" providerId="AD" clId="Web-{359C65E2-6A11-42F0-9ECB-8B823966101B}" dt="2021-09-23T04:45:32.475" v="455"/>
          <ac:picMkLst>
            <pc:docMk/>
            <pc:sldMk cId="213849878" sldId="324"/>
            <ac:picMk id="5" creationId="{B5252C9F-0B72-47DC-918E-B81275FB74C2}"/>
          </ac:picMkLst>
        </pc:picChg>
        <pc:picChg chg="add del mod">
          <ac:chgData name="Oscar Eduardo Caiza Chafla" userId="S::oecaiza@javeriana.edu.co::57566273-e1b0-4f9f-b54b-fc6f219e2a25" providerId="AD" clId="Web-{359C65E2-6A11-42F0-9ECB-8B823966101B}" dt="2021-09-23T04:45:32.475" v="454"/>
          <ac:picMkLst>
            <pc:docMk/>
            <pc:sldMk cId="213849878" sldId="324"/>
            <ac:picMk id="6" creationId="{EFA48F57-FB94-47EC-BD2C-8DE4AC71B156}"/>
          </ac:picMkLst>
        </pc:picChg>
      </pc:sldChg>
      <pc:sldChg chg="addSp delSp modSp add ord replId">
        <pc:chgData name="Oscar Eduardo Caiza Chafla" userId="S::oecaiza@javeriana.edu.co::57566273-e1b0-4f9f-b54b-fc6f219e2a25" providerId="AD" clId="Web-{359C65E2-6A11-42F0-9ECB-8B823966101B}" dt="2021-09-23T04:59:38.758" v="646" actId="14100"/>
        <pc:sldMkLst>
          <pc:docMk/>
          <pc:sldMk cId="4141966920" sldId="325"/>
        </pc:sldMkLst>
        <pc:spChg chg="mod">
          <ac:chgData name="Oscar Eduardo Caiza Chafla" userId="S::oecaiza@javeriana.edu.co::57566273-e1b0-4f9f-b54b-fc6f219e2a25" providerId="AD" clId="Web-{359C65E2-6A11-42F0-9ECB-8B823966101B}" dt="2021-09-23T04:10:48.511" v="177" actId="1076"/>
          <ac:spMkLst>
            <pc:docMk/>
            <pc:sldMk cId="4141966920" sldId="325"/>
            <ac:spMk id="6" creationId="{D3185197-4703-472A-812E-EB77BD0E3434}"/>
          </ac:spMkLst>
        </pc:spChg>
        <pc:spChg chg="mod">
          <ac:chgData name="Oscar Eduardo Caiza Chafla" userId="S::oecaiza@javeriana.edu.co::57566273-e1b0-4f9f-b54b-fc6f219e2a25" providerId="AD" clId="Web-{359C65E2-6A11-42F0-9ECB-8B823966101B}" dt="2021-09-23T04:58:50.068" v="630" actId="14100"/>
          <ac:spMkLst>
            <pc:docMk/>
            <pc:sldMk cId="4141966920" sldId="325"/>
            <ac:spMk id="10" creationId="{3E4B5E2E-59AF-423E-BBCE-1D6B01B04D31}"/>
          </ac:spMkLst>
        </pc:spChg>
        <pc:spChg chg="add mod">
          <ac:chgData name="Oscar Eduardo Caiza Chafla" userId="S::oecaiza@javeriana.edu.co::57566273-e1b0-4f9f-b54b-fc6f219e2a25" providerId="AD" clId="Web-{359C65E2-6A11-42F0-9ECB-8B823966101B}" dt="2021-09-23T04:59:38.758" v="646" actId="14100"/>
          <ac:spMkLst>
            <pc:docMk/>
            <pc:sldMk cId="4141966920" sldId="325"/>
            <ac:spMk id="14" creationId="{7BA07240-ADAB-419D-975C-961ACC29847B}"/>
          </ac:spMkLst>
        </pc:spChg>
        <pc:picChg chg="add mod">
          <ac:chgData name="Oscar Eduardo Caiza Chafla" userId="S::oecaiza@javeriana.edu.co::57566273-e1b0-4f9f-b54b-fc6f219e2a25" providerId="AD" clId="Web-{359C65E2-6A11-42F0-9ECB-8B823966101B}" dt="2021-09-23T04:36:40.820" v="255" actId="1076"/>
          <ac:picMkLst>
            <pc:docMk/>
            <pc:sldMk cId="4141966920" sldId="325"/>
            <ac:picMk id="2" creationId="{6F6275A3-A6CF-463B-B55D-51EB5B2C8E15}"/>
          </ac:picMkLst>
        </pc:picChg>
        <pc:picChg chg="del">
          <ac:chgData name="Oscar Eduardo Caiza Chafla" userId="S::oecaiza@javeriana.edu.co::57566273-e1b0-4f9f-b54b-fc6f219e2a25" providerId="AD" clId="Web-{359C65E2-6A11-42F0-9ECB-8B823966101B}" dt="2021-09-23T04:09:16.974" v="165"/>
          <ac:picMkLst>
            <pc:docMk/>
            <pc:sldMk cId="4141966920" sldId="325"/>
            <ac:picMk id="3" creationId="{4431FF35-F78E-4D94-A273-C77BBB80B71E}"/>
          </ac:picMkLst>
        </pc:picChg>
        <pc:picChg chg="del mod">
          <ac:chgData name="Oscar Eduardo Caiza Chafla" userId="S::oecaiza@javeriana.edu.co::57566273-e1b0-4f9f-b54b-fc6f219e2a25" providerId="AD" clId="Web-{359C65E2-6A11-42F0-9ECB-8B823966101B}" dt="2021-09-23T04:11:34.576" v="195"/>
          <ac:picMkLst>
            <pc:docMk/>
            <pc:sldMk cId="4141966920" sldId="325"/>
            <ac:picMk id="4" creationId="{94E031F9-85E8-4D49-B5C9-C1F79854F551}"/>
          </ac:picMkLst>
        </pc:picChg>
        <pc:picChg chg="add mod">
          <ac:chgData name="Oscar Eduardo Caiza Chafla" userId="S::oecaiza@javeriana.edu.co::57566273-e1b0-4f9f-b54b-fc6f219e2a25" providerId="AD" clId="Web-{359C65E2-6A11-42F0-9ECB-8B823966101B}" dt="2021-09-23T04:34:38.969" v="237" actId="1076"/>
          <ac:picMkLst>
            <pc:docMk/>
            <pc:sldMk cId="4141966920" sldId="325"/>
            <ac:picMk id="5" creationId="{49683D73-C8F9-4189-BB25-E5F2F1DFDAC4}"/>
          </ac:picMkLst>
        </pc:picChg>
        <pc:picChg chg="add mod modCrop">
          <ac:chgData name="Oscar Eduardo Caiza Chafla" userId="S::oecaiza@javeriana.edu.co::57566273-e1b0-4f9f-b54b-fc6f219e2a25" providerId="AD" clId="Web-{359C65E2-6A11-42F0-9ECB-8B823966101B}" dt="2021-09-23T04:35:26.534" v="244" actId="1076"/>
          <ac:picMkLst>
            <pc:docMk/>
            <pc:sldMk cId="4141966920" sldId="325"/>
            <ac:picMk id="7" creationId="{74B02AAB-F4BC-4AA3-9B5F-BA2836236477}"/>
          </ac:picMkLst>
        </pc:picChg>
        <pc:picChg chg="add mod modCrop">
          <ac:chgData name="Oscar Eduardo Caiza Chafla" userId="S::oecaiza@javeriana.edu.co::57566273-e1b0-4f9f-b54b-fc6f219e2a25" providerId="AD" clId="Web-{359C65E2-6A11-42F0-9ECB-8B823966101B}" dt="2021-09-23T04:36:22.537" v="251" actId="1076"/>
          <ac:picMkLst>
            <pc:docMk/>
            <pc:sldMk cId="4141966920" sldId="325"/>
            <ac:picMk id="8" creationId="{FF13148F-7EF0-49A5-B3DD-093F268D4CE2}"/>
          </ac:picMkLst>
        </pc:picChg>
        <pc:picChg chg="add mod">
          <ac:chgData name="Oscar Eduardo Caiza Chafla" userId="S::oecaiza@javeriana.edu.co::57566273-e1b0-4f9f-b54b-fc6f219e2a25" providerId="AD" clId="Web-{359C65E2-6A11-42F0-9ECB-8B823966101B}" dt="2021-09-23T04:37:08.665" v="266" actId="1076"/>
          <ac:picMkLst>
            <pc:docMk/>
            <pc:sldMk cId="4141966920" sldId="325"/>
            <ac:picMk id="13" creationId="{D2A61D50-BBCB-4DA6-AA08-29ECB0E1890E}"/>
          </ac:picMkLst>
        </pc:picChg>
      </pc:sldChg>
      <pc:sldChg chg="addSp delSp modSp add del ord replId">
        <pc:chgData name="Oscar Eduardo Caiza Chafla" userId="S::oecaiza@javeriana.edu.co::57566273-e1b0-4f9f-b54b-fc6f219e2a25" providerId="AD" clId="Web-{359C65E2-6A11-42F0-9ECB-8B823966101B}" dt="2021-09-23T04:37:17.478" v="267"/>
        <pc:sldMkLst>
          <pc:docMk/>
          <pc:sldMk cId="3370671516" sldId="326"/>
        </pc:sldMkLst>
        <pc:picChg chg="add del mod">
          <ac:chgData name="Oscar Eduardo Caiza Chafla" userId="S::oecaiza@javeriana.edu.co::57566273-e1b0-4f9f-b54b-fc6f219e2a25" providerId="AD" clId="Web-{359C65E2-6A11-42F0-9ECB-8B823966101B}" dt="2021-09-23T04:36:34.022" v="252"/>
          <ac:picMkLst>
            <pc:docMk/>
            <pc:sldMk cId="3370671516" sldId="326"/>
            <ac:picMk id="2" creationId="{219C9A11-D989-4B06-A212-5A5915977654}"/>
          </ac:picMkLst>
        </pc:picChg>
        <pc:picChg chg="add del mod">
          <ac:chgData name="Oscar Eduardo Caiza Chafla" userId="S::oecaiza@javeriana.edu.co::57566273-e1b0-4f9f-b54b-fc6f219e2a25" providerId="AD" clId="Web-{359C65E2-6A11-42F0-9ECB-8B823966101B}" dt="2021-09-23T04:19:57.106" v="218"/>
          <ac:picMkLst>
            <pc:docMk/>
            <pc:sldMk cId="3370671516" sldId="326"/>
            <ac:picMk id="3" creationId="{100B5B0F-855A-4D0A-900A-E8D8B622AAB4}"/>
          </ac:picMkLst>
        </pc:picChg>
        <pc:picChg chg="add del mod">
          <ac:chgData name="Oscar Eduardo Caiza Chafla" userId="S::oecaiza@javeriana.edu.co::57566273-e1b0-4f9f-b54b-fc6f219e2a25" providerId="AD" clId="Web-{359C65E2-6A11-42F0-9ECB-8B823966101B}" dt="2021-09-23T04:19:57.871" v="219"/>
          <ac:picMkLst>
            <pc:docMk/>
            <pc:sldMk cId="3370671516" sldId="326"/>
            <ac:picMk id="4" creationId="{C3990D0E-84CD-4FF6-B3C3-BD2D0585F8FB}"/>
          </ac:picMkLst>
        </pc:picChg>
        <pc:picChg chg="del">
          <ac:chgData name="Oscar Eduardo Caiza Chafla" userId="S::oecaiza@javeriana.edu.co::57566273-e1b0-4f9f-b54b-fc6f219e2a25" providerId="AD" clId="Web-{359C65E2-6A11-42F0-9ECB-8B823966101B}" dt="2021-09-23T04:18:57.024" v="198"/>
          <ac:picMkLst>
            <pc:docMk/>
            <pc:sldMk cId="3370671516" sldId="326"/>
            <ac:picMk id="5" creationId="{3E631909-549F-4036-A2B4-855B60FA6712}"/>
          </ac:picMkLst>
        </pc:picChg>
        <pc:picChg chg="del">
          <ac:chgData name="Oscar Eduardo Caiza Chafla" userId="S::oecaiza@javeriana.edu.co::57566273-e1b0-4f9f-b54b-fc6f219e2a25" providerId="AD" clId="Web-{359C65E2-6A11-42F0-9ECB-8B823966101B}" dt="2021-09-23T04:19:16.118" v="205"/>
          <ac:picMkLst>
            <pc:docMk/>
            <pc:sldMk cId="3370671516" sldId="326"/>
            <ac:picMk id="6" creationId="{0B8B7B73-798E-4FD8-823A-CE4FFDD39E58}"/>
          </ac:picMkLst>
        </pc:picChg>
        <pc:picChg chg="del">
          <ac:chgData name="Oscar Eduardo Caiza Chafla" userId="S::oecaiza@javeriana.edu.co::57566273-e1b0-4f9f-b54b-fc6f219e2a25" providerId="AD" clId="Web-{359C65E2-6A11-42F0-9ECB-8B823966101B}" dt="2021-09-23T04:19:16.853" v="206"/>
          <ac:picMkLst>
            <pc:docMk/>
            <pc:sldMk cId="3370671516" sldId="326"/>
            <ac:picMk id="7" creationId="{8263A3C6-C772-4930-95F6-386CE7A1503C}"/>
          </ac:picMkLst>
        </pc:picChg>
      </pc:sldChg>
      <pc:sldChg chg="delSp modSp add del replId">
        <pc:chgData name="Oscar Eduardo Caiza Chafla" userId="S::oecaiza@javeriana.edu.co::57566273-e1b0-4f9f-b54b-fc6f219e2a25" providerId="AD" clId="Web-{359C65E2-6A11-42F0-9ECB-8B823966101B}" dt="2021-09-23T04:47:54.827" v="480"/>
        <pc:sldMkLst>
          <pc:docMk/>
          <pc:sldMk cId="1880524578" sldId="327"/>
        </pc:sldMkLst>
        <pc:picChg chg="del">
          <ac:chgData name="Oscar Eduardo Caiza Chafla" userId="S::oecaiza@javeriana.edu.co::57566273-e1b0-4f9f-b54b-fc6f219e2a25" providerId="AD" clId="Web-{359C65E2-6A11-42F0-9ECB-8B823966101B}" dt="2021-09-23T04:20:00.919" v="220"/>
          <ac:picMkLst>
            <pc:docMk/>
            <pc:sldMk cId="1880524578" sldId="327"/>
            <ac:picMk id="2" creationId="{219C9A11-D989-4B06-A212-5A5915977654}"/>
          </ac:picMkLst>
        </pc:picChg>
        <pc:picChg chg="del mod">
          <ac:chgData name="Oscar Eduardo Caiza Chafla" userId="S::oecaiza@javeriana.edu.co::57566273-e1b0-4f9f-b54b-fc6f219e2a25" providerId="AD" clId="Web-{359C65E2-6A11-42F0-9ECB-8B823966101B}" dt="2021-09-23T04:47:47.295" v="479"/>
          <ac:picMkLst>
            <pc:docMk/>
            <pc:sldMk cId="1880524578" sldId="327"/>
            <ac:picMk id="3" creationId="{100B5B0F-855A-4D0A-900A-E8D8B622AAB4}"/>
          </ac:picMkLst>
        </pc:picChg>
        <pc:picChg chg="del mod">
          <ac:chgData name="Oscar Eduardo Caiza Chafla" userId="S::oecaiza@javeriana.edu.co::57566273-e1b0-4f9f-b54b-fc6f219e2a25" providerId="AD" clId="Web-{359C65E2-6A11-42F0-9ECB-8B823966101B}" dt="2021-09-23T04:47:47.295" v="478"/>
          <ac:picMkLst>
            <pc:docMk/>
            <pc:sldMk cId="1880524578" sldId="327"/>
            <ac:picMk id="4" creationId="{C3990D0E-84CD-4FF6-B3C3-BD2D0585F8FB}"/>
          </ac:picMkLst>
        </pc:picChg>
      </pc:sldChg>
      <pc:sldChg chg="addSp modSp new">
        <pc:chgData name="Oscar Eduardo Caiza Chafla" userId="S::oecaiza@javeriana.edu.co::57566273-e1b0-4f9f-b54b-fc6f219e2a25" providerId="AD" clId="Web-{359C65E2-6A11-42F0-9ECB-8B823966101B}" dt="2021-09-23T04:44:11.158" v="423" actId="1076"/>
        <pc:sldMkLst>
          <pc:docMk/>
          <pc:sldMk cId="1923395192" sldId="328"/>
        </pc:sldMkLst>
        <pc:spChg chg="add mod">
          <ac:chgData name="Oscar Eduardo Caiza Chafla" userId="S::oecaiza@javeriana.edu.co::57566273-e1b0-4f9f-b54b-fc6f219e2a25" providerId="AD" clId="Web-{359C65E2-6A11-42F0-9ECB-8B823966101B}" dt="2021-09-23T04:44:09.345" v="422" actId="1076"/>
          <ac:spMkLst>
            <pc:docMk/>
            <pc:sldMk cId="1923395192" sldId="328"/>
            <ac:spMk id="2" creationId="{986C20D8-238A-41F8-9C18-29A704C2A97E}"/>
          </ac:spMkLst>
        </pc:spChg>
        <pc:picChg chg="add mod">
          <ac:chgData name="Oscar Eduardo Caiza Chafla" userId="S::oecaiza@javeriana.edu.co::57566273-e1b0-4f9f-b54b-fc6f219e2a25" providerId="AD" clId="Web-{359C65E2-6A11-42F0-9ECB-8B823966101B}" dt="2021-09-23T04:44:11.158" v="423" actId="1076"/>
          <ac:picMkLst>
            <pc:docMk/>
            <pc:sldMk cId="1923395192" sldId="328"/>
            <ac:picMk id="3" creationId="{E44EEE74-17A8-4852-BBA4-2DC197D496C6}"/>
          </ac:picMkLst>
        </pc:picChg>
      </pc:sldChg>
      <pc:sldChg chg="addSp delSp modSp add replId">
        <pc:chgData name="Oscar Eduardo Caiza Chafla" userId="S::oecaiza@javeriana.edu.co::57566273-e1b0-4f9f-b54b-fc6f219e2a25" providerId="AD" clId="Web-{359C65E2-6A11-42F0-9ECB-8B823966101B}" dt="2021-09-23T04:45:58.383" v="466" actId="1076"/>
        <pc:sldMkLst>
          <pc:docMk/>
          <pc:sldMk cId="2362223749" sldId="329"/>
        </pc:sldMkLst>
        <pc:spChg chg="mod">
          <ac:chgData name="Oscar Eduardo Caiza Chafla" userId="S::oecaiza@javeriana.edu.co::57566273-e1b0-4f9f-b54b-fc6f219e2a25" providerId="AD" clId="Web-{359C65E2-6A11-42F0-9ECB-8B823966101B}" dt="2021-09-23T04:45:23.006" v="452" actId="20577"/>
          <ac:spMkLst>
            <pc:docMk/>
            <pc:sldMk cId="2362223749" sldId="329"/>
            <ac:spMk id="2" creationId="{986C20D8-238A-41F8-9C18-29A704C2A97E}"/>
          </ac:spMkLst>
        </pc:spChg>
        <pc:picChg chg="del">
          <ac:chgData name="Oscar Eduardo Caiza Chafla" userId="S::oecaiza@javeriana.edu.co::57566273-e1b0-4f9f-b54b-fc6f219e2a25" providerId="AD" clId="Web-{359C65E2-6A11-42F0-9ECB-8B823966101B}" dt="2021-09-23T04:45:26.100" v="453"/>
          <ac:picMkLst>
            <pc:docMk/>
            <pc:sldMk cId="2362223749" sldId="329"/>
            <ac:picMk id="3" creationId="{E44EEE74-17A8-4852-BBA4-2DC197D496C6}"/>
          </ac:picMkLst>
        </pc:picChg>
        <pc:picChg chg="add mod">
          <ac:chgData name="Oscar Eduardo Caiza Chafla" userId="S::oecaiza@javeriana.edu.co::57566273-e1b0-4f9f-b54b-fc6f219e2a25" providerId="AD" clId="Web-{359C65E2-6A11-42F0-9ECB-8B823966101B}" dt="2021-09-23T04:45:52.664" v="464" actId="1076"/>
          <ac:picMkLst>
            <pc:docMk/>
            <pc:sldMk cId="2362223749" sldId="329"/>
            <ac:picMk id="4" creationId="{D31A2DD3-04C2-4C95-ABFA-7C3F2AEAF515}"/>
          </ac:picMkLst>
        </pc:picChg>
        <pc:picChg chg="add mod">
          <ac:chgData name="Oscar Eduardo Caiza Chafla" userId="S::oecaiza@javeriana.edu.co::57566273-e1b0-4f9f-b54b-fc6f219e2a25" providerId="AD" clId="Web-{359C65E2-6A11-42F0-9ECB-8B823966101B}" dt="2021-09-23T04:45:58.383" v="466" actId="1076"/>
          <ac:picMkLst>
            <pc:docMk/>
            <pc:sldMk cId="2362223749" sldId="329"/>
            <ac:picMk id="5" creationId="{FBB8B997-2A7B-46F8-8457-004D9578D7B5}"/>
          </ac:picMkLst>
        </pc:picChg>
      </pc:sldChg>
      <pc:sldChg chg="addSp delSp modSp add replId">
        <pc:chgData name="Oscar Eduardo Caiza Chafla" userId="S::oecaiza@javeriana.edu.co::57566273-e1b0-4f9f-b54b-fc6f219e2a25" providerId="AD" clId="Web-{359C65E2-6A11-42F0-9ECB-8B823966101B}" dt="2021-09-23T04:48:11.672" v="489" actId="1076"/>
        <pc:sldMkLst>
          <pc:docMk/>
          <pc:sldMk cId="2372108831" sldId="330"/>
        </pc:sldMkLst>
        <pc:spChg chg="mod">
          <ac:chgData name="Oscar Eduardo Caiza Chafla" userId="S::oecaiza@javeriana.edu.co::57566273-e1b0-4f9f-b54b-fc6f219e2a25" providerId="AD" clId="Web-{359C65E2-6A11-42F0-9ECB-8B823966101B}" dt="2021-09-23T04:47:39.967" v="475" actId="20577"/>
          <ac:spMkLst>
            <pc:docMk/>
            <pc:sldMk cId="2372108831" sldId="330"/>
            <ac:spMk id="2" creationId="{986C20D8-238A-41F8-9C18-29A704C2A97E}"/>
          </ac:spMkLst>
        </pc:spChg>
        <pc:picChg chg="add mod">
          <ac:chgData name="Oscar Eduardo Caiza Chafla" userId="S::oecaiza@javeriana.edu.co::57566273-e1b0-4f9f-b54b-fc6f219e2a25" providerId="AD" clId="Web-{359C65E2-6A11-42F0-9ECB-8B823966101B}" dt="2021-09-23T04:48:11.672" v="489" actId="1076"/>
          <ac:picMkLst>
            <pc:docMk/>
            <pc:sldMk cId="2372108831" sldId="330"/>
            <ac:picMk id="3" creationId="{71F53AA5-995F-429C-8429-C01A294F32A6}"/>
          </ac:picMkLst>
        </pc:picChg>
        <pc:picChg chg="del">
          <ac:chgData name="Oscar Eduardo Caiza Chafla" userId="S::oecaiza@javeriana.edu.co::57566273-e1b0-4f9f-b54b-fc6f219e2a25" providerId="AD" clId="Web-{359C65E2-6A11-42F0-9ECB-8B823966101B}" dt="2021-09-23T04:47:42.092" v="476"/>
          <ac:picMkLst>
            <pc:docMk/>
            <pc:sldMk cId="2372108831" sldId="330"/>
            <ac:picMk id="4" creationId="{D31A2DD3-04C2-4C95-ABFA-7C3F2AEAF515}"/>
          </ac:picMkLst>
        </pc:picChg>
        <pc:picChg chg="del">
          <ac:chgData name="Oscar Eduardo Caiza Chafla" userId="S::oecaiza@javeriana.edu.co::57566273-e1b0-4f9f-b54b-fc6f219e2a25" providerId="AD" clId="Web-{359C65E2-6A11-42F0-9ECB-8B823966101B}" dt="2021-09-23T04:47:42.623" v="477"/>
          <ac:picMkLst>
            <pc:docMk/>
            <pc:sldMk cId="2372108831" sldId="330"/>
            <ac:picMk id="5" creationId="{FBB8B997-2A7B-46F8-8457-004D9578D7B5}"/>
          </ac:picMkLst>
        </pc:picChg>
        <pc:picChg chg="add mod">
          <ac:chgData name="Oscar Eduardo Caiza Chafla" userId="S::oecaiza@javeriana.edu.co::57566273-e1b0-4f9f-b54b-fc6f219e2a25" providerId="AD" clId="Web-{359C65E2-6A11-42F0-9ECB-8B823966101B}" dt="2021-09-23T04:48:10.062" v="488" actId="1076"/>
          <ac:picMkLst>
            <pc:docMk/>
            <pc:sldMk cId="2372108831" sldId="330"/>
            <ac:picMk id="6" creationId="{E049A481-9603-42D6-B439-A42E0ED9F525}"/>
          </ac:picMkLst>
        </pc:picChg>
      </pc:sldChg>
      <pc:sldChg chg="addSp delSp modSp add ord replId">
        <pc:chgData name="Oscar Eduardo Caiza Chafla" userId="S::oecaiza@javeriana.edu.co::57566273-e1b0-4f9f-b54b-fc6f219e2a25" providerId="AD" clId="Web-{359C65E2-6A11-42F0-9ECB-8B823966101B}" dt="2021-09-23T04:56:25.387" v="604"/>
        <pc:sldMkLst>
          <pc:docMk/>
          <pc:sldMk cId="2729064115" sldId="331"/>
        </pc:sldMkLst>
        <pc:spChg chg="del">
          <ac:chgData name="Oscar Eduardo Caiza Chafla" userId="S::oecaiza@javeriana.edu.co::57566273-e1b0-4f9f-b54b-fc6f219e2a25" providerId="AD" clId="Web-{359C65E2-6A11-42F0-9ECB-8B823966101B}" dt="2021-09-23T04:50:07.553" v="507"/>
          <ac:spMkLst>
            <pc:docMk/>
            <pc:sldMk cId="2729064115" sldId="331"/>
            <ac:spMk id="6" creationId="{D3185197-4703-472A-812E-EB77BD0E3434}"/>
          </ac:spMkLst>
        </pc:spChg>
        <pc:spChg chg="mod">
          <ac:chgData name="Oscar Eduardo Caiza Chafla" userId="S::oecaiza@javeriana.edu.co::57566273-e1b0-4f9f-b54b-fc6f219e2a25" providerId="AD" clId="Web-{359C65E2-6A11-42F0-9ECB-8B823966101B}" dt="2021-09-23T04:50:00.709" v="502" actId="20577"/>
          <ac:spMkLst>
            <pc:docMk/>
            <pc:sldMk cId="2729064115" sldId="331"/>
            <ac:spMk id="10" creationId="{3E4B5E2E-59AF-423E-BBCE-1D6B01B04D31}"/>
          </ac:spMkLst>
        </pc:spChg>
        <pc:picChg chg="del">
          <ac:chgData name="Oscar Eduardo Caiza Chafla" userId="S::oecaiza@javeriana.edu.co::57566273-e1b0-4f9f-b54b-fc6f219e2a25" providerId="AD" clId="Web-{359C65E2-6A11-42F0-9ECB-8B823966101B}" dt="2021-09-23T04:49:47.896" v="499"/>
          <ac:picMkLst>
            <pc:docMk/>
            <pc:sldMk cId="2729064115" sldId="331"/>
            <ac:picMk id="2" creationId="{6F6275A3-A6CF-463B-B55D-51EB5B2C8E15}"/>
          </ac:picMkLst>
        </pc:picChg>
        <pc:picChg chg="add">
          <ac:chgData name="Oscar Eduardo Caiza Chafla" userId="S::oecaiza@javeriana.edu.co::57566273-e1b0-4f9f-b54b-fc6f219e2a25" providerId="AD" clId="Web-{359C65E2-6A11-42F0-9ECB-8B823966101B}" dt="2021-09-23T04:49:53.599" v="500"/>
          <ac:picMkLst>
            <pc:docMk/>
            <pc:sldMk cId="2729064115" sldId="331"/>
            <ac:picMk id="3" creationId="{26AE28C6-7F12-4AB6-B070-C6A87E89681C}"/>
          </ac:picMkLst>
        </pc:picChg>
        <pc:picChg chg="add mod">
          <ac:chgData name="Oscar Eduardo Caiza Chafla" userId="S::oecaiza@javeriana.edu.co::57566273-e1b0-4f9f-b54b-fc6f219e2a25" providerId="AD" clId="Web-{359C65E2-6A11-42F0-9ECB-8B823966101B}" dt="2021-09-23T04:50:49.946" v="523" actId="1076"/>
          <ac:picMkLst>
            <pc:docMk/>
            <pc:sldMk cId="2729064115" sldId="331"/>
            <ac:picMk id="4" creationId="{081E0237-201D-4F3E-9CAD-2AB3BAE3D58F}"/>
          </ac:picMkLst>
        </pc:picChg>
        <pc:picChg chg="del">
          <ac:chgData name="Oscar Eduardo Caiza Chafla" userId="S::oecaiza@javeriana.edu.co::57566273-e1b0-4f9f-b54b-fc6f219e2a25" providerId="AD" clId="Web-{359C65E2-6A11-42F0-9ECB-8B823966101B}" dt="2021-09-23T04:50:04.350" v="504"/>
          <ac:picMkLst>
            <pc:docMk/>
            <pc:sldMk cId="2729064115" sldId="331"/>
            <ac:picMk id="5" creationId="{49683D73-C8F9-4189-BB25-E5F2F1DFDAC4}"/>
          </ac:picMkLst>
        </pc:picChg>
        <pc:picChg chg="del">
          <ac:chgData name="Oscar Eduardo Caiza Chafla" userId="S::oecaiza@javeriana.edu.co::57566273-e1b0-4f9f-b54b-fc6f219e2a25" providerId="AD" clId="Web-{359C65E2-6A11-42F0-9ECB-8B823966101B}" dt="2021-09-23T04:50:06.178" v="506"/>
          <ac:picMkLst>
            <pc:docMk/>
            <pc:sldMk cId="2729064115" sldId="331"/>
            <ac:picMk id="7" creationId="{74B02AAB-F4BC-4AA3-9B5F-BA2836236477}"/>
          </ac:picMkLst>
        </pc:picChg>
        <pc:picChg chg="del mod">
          <ac:chgData name="Oscar Eduardo Caiza Chafla" userId="S::oecaiza@javeriana.edu.co::57566273-e1b0-4f9f-b54b-fc6f219e2a25" providerId="AD" clId="Web-{359C65E2-6A11-42F0-9ECB-8B823966101B}" dt="2021-09-23T04:50:05.131" v="505"/>
          <ac:picMkLst>
            <pc:docMk/>
            <pc:sldMk cId="2729064115" sldId="331"/>
            <ac:picMk id="8" creationId="{FF13148F-7EF0-49A5-B3DD-093F268D4CE2}"/>
          </ac:picMkLst>
        </pc:picChg>
        <pc:picChg chg="add mod">
          <ac:chgData name="Oscar Eduardo Caiza Chafla" userId="S::oecaiza@javeriana.edu.co::57566273-e1b0-4f9f-b54b-fc6f219e2a25" providerId="AD" clId="Web-{359C65E2-6A11-42F0-9ECB-8B823966101B}" dt="2021-09-23T04:50:51.071" v="524" actId="1076"/>
          <ac:picMkLst>
            <pc:docMk/>
            <pc:sldMk cId="2729064115" sldId="331"/>
            <ac:picMk id="9" creationId="{E4A038D5-7451-4E2E-BEF3-7168CA253443}"/>
          </ac:picMkLst>
        </pc:picChg>
        <pc:picChg chg="del">
          <ac:chgData name="Oscar Eduardo Caiza Chafla" userId="S::oecaiza@javeriana.edu.co::57566273-e1b0-4f9f-b54b-fc6f219e2a25" providerId="AD" clId="Web-{359C65E2-6A11-42F0-9ECB-8B823966101B}" dt="2021-09-23T04:49:56.350" v="501"/>
          <ac:picMkLst>
            <pc:docMk/>
            <pc:sldMk cId="2729064115" sldId="331"/>
            <ac:picMk id="13" creationId="{D2A61D50-BBCB-4DA6-AA08-29ECB0E1890E}"/>
          </ac:picMkLst>
        </pc:picChg>
        <pc:picChg chg="add mod">
          <ac:chgData name="Oscar Eduardo Caiza Chafla" userId="S::oecaiza@javeriana.edu.co::57566273-e1b0-4f9f-b54b-fc6f219e2a25" providerId="AD" clId="Web-{359C65E2-6A11-42F0-9ECB-8B823966101B}" dt="2021-09-23T04:50:54.087" v="525" actId="14100"/>
          <ac:picMkLst>
            <pc:docMk/>
            <pc:sldMk cId="2729064115" sldId="331"/>
            <ac:picMk id="14" creationId="{801C6655-9D76-421A-9B04-43C71C112D72}"/>
          </ac:picMkLst>
        </pc:picChg>
      </pc:sldChg>
      <pc:sldChg chg="addSp delSp modSp add ord replId">
        <pc:chgData name="Oscar Eduardo Caiza Chafla" userId="S::oecaiza@javeriana.edu.co::57566273-e1b0-4f9f-b54b-fc6f219e2a25" providerId="AD" clId="Web-{359C65E2-6A11-42F0-9ECB-8B823966101B}" dt="2021-09-23T04:56:27.919" v="605"/>
        <pc:sldMkLst>
          <pc:docMk/>
          <pc:sldMk cId="1679721200" sldId="332"/>
        </pc:sldMkLst>
        <pc:spChg chg="mod">
          <ac:chgData name="Oscar Eduardo Caiza Chafla" userId="S::oecaiza@javeriana.edu.co::57566273-e1b0-4f9f-b54b-fc6f219e2a25" providerId="AD" clId="Web-{359C65E2-6A11-42F0-9ECB-8B823966101B}" dt="2021-09-23T04:51:19.839" v="529" actId="20577"/>
          <ac:spMkLst>
            <pc:docMk/>
            <pc:sldMk cId="1679721200" sldId="332"/>
            <ac:spMk id="10" creationId="{3E4B5E2E-59AF-423E-BBCE-1D6B01B04D31}"/>
          </ac:spMkLst>
        </pc:spChg>
        <pc:picChg chg="add del mod">
          <ac:chgData name="Oscar Eduardo Caiza Chafla" userId="S::oecaiza@javeriana.edu.co::57566273-e1b0-4f9f-b54b-fc6f219e2a25" providerId="AD" clId="Web-{359C65E2-6A11-42F0-9ECB-8B823966101B}" dt="2021-09-23T04:51:26.777" v="533"/>
          <ac:picMkLst>
            <pc:docMk/>
            <pc:sldMk cId="1679721200" sldId="332"/>
            <ac:picMk id="2" creationId="{BAD8982C-3AE0-43C1-8C26-BC7569F5A839}"/>
          </ac:picMkLst>
        </pc:picChg>
        <pc:picChg chg="del">
          <ac:chgData name="Oscar Eduardo Caiza Chafla" userId="S::oecaiza@javeriana.edu.co::57566273-e1b0-4f9f-b54b-fc6f219e2a25" providerId="AD" clId="Web-{359C65E2-6A11-42F0-9ECB-8B823966101B}" dt="2021-09-23T04:51:28.011" v="534"/>
          <ac:picMkLst>
            <pc:docMk/>
            <pc:sldMk cId="1679721200" sldId="332"/>
            <ac:picMk id="4" creationId="{081E0237-201D-4F3E-9CAD-2AB3BAE3D58F}"/>
          </ac:picMkLst>
        </pc:picChg>
        <pc:picChg chg="add del mod modCrop">
          <ac:chgData name="Oscar Eduardo Caiza Chafla" userId="S::oecaiza@javeriana.edu.co::57566273-e1b0-4f9f-b54b-fc6f219e2a25" providerId="AD" clId="Web-{359C65E2-6A11-42F0-9ECB-8B823966101B}" dt="2021-09-23T04:52:48.094" v="545"/>
          <ac:picMkLst>
            <pc:docMk/>
            <pc:sldMk cId="1679721200" sldId="332"/>
            <ac:picMk id="5" creationId="{E932D930-FD01-4B1B-B239-9A8049C4A3D6}"/>
          </ac:picMkLst>
        </pc:picChg>
        <pc:picChg chg="add mod">
          <ac:chgData name="Oscar Eduardo Caiza Chafla" userId="S::oecaiza@javeriana.edu.co::57566273-e1b0-4f9f-b54b-fc6f219e2a25" providerId="AD" clId="Web-{359C65E2-6A11-42F0-9ECB-8B823966101B}" dt="2021-09-23T04:52:55.547" v="549" actId="1076"/>
          <ac:picMkLst>
            <pc:docMk/>
            <pc:sldMk cId="1679721200" sldId="332"/>
            <ac:picMk id="6" creationId="{5D1A8CD3-8021-4A95-9C4C-07471543C9F0}"/>
          </ac:picMkLst>
        </pc:picChg>
        <pc:picChg chg="add mod">
          <ac:chgData name="Oscar Eduardo Caiza Chafla" userId="S::oecaiza@javeriana.edu.co::57566273-e1b0-4f9f-b54b-fc6f219e2a25" providerId="AD" clId="Web-{359C65E2-6A11-42F0-9ECB-8B823966101B}" dt="2021-09-23T04:53:44.894" v="562" actId="1076"/>
          <ac:picMkLst>
            <pc:docMk/>
            <pc:sldMk cId="1679721200" sldId="332"/>
            <ac:picMk id="7" creationId="{B26FC567-810F-46A8-AC66-2578CF9D3C45}"/>
          </ac:picMkLst>
        </pc:picChg>
        <pc:picChg chg="add mod">
          <ac:chgData name="Oscar Eduardo Caiza Chafla" userId="S::oecaiza@javeriana.edu.co::57566273-e1b0-4f9f-b54b-fc6f219e2a25" providerId="AD" clId="Web-{359C65E2-6A11-42F0-9ECB-8B823966101B}" dt="2021-09-23T04:53:41.737" v="561" actId="1076"/>
          <ac:picMkLst>
            <pc:docMk/>
            <pc:sldMk cId="1679721200" sldId="332"/>
            <ac:picMk id="8" creationId="{228D59BD-5DE4-4B9B-9253-F3555E67185E}"/>
          </ac:picMkLst>
        </pc:picChg>
        <pc:picChg chg="del">
          <ac:chgData name="Oscar Eduardo Caiza Chafla" userId="S::oecaiza@javeriana.edu.co::57566273-e1b0-4f9f-b54b-fc6f219e2a25" providerId="AD" clId="Web-{359C65E2-6A11-42F0-9ECB-8B823966101B}" dt="2021-09-23T04:51:26.167" v="532"/>
          <ac:picMkLst>
            <pc:docMk/>
            <pc:sldMk cId="1679721200" sldId="332"/>
            <ac:picMk id="9" creationId="{E4A038D5-7451-4E2E-BEF3-7168CA253443}"/>
          </ac:picMkLst>
        </pc:picChg>
        <pc:picChg chg="add del mod">
          <ac:chgData name="Oscar Eduardo Caiza Chafla" userId="S::oecaiza@javeriana.edu.co::57566273-e1b0-4f9f-b54b-fc6f219e2a25" providerId="AD" clId="Web-{359C65E2-6A11-42F0-9ECB-8B823966101B}" dt="2021-09-23T04:53:34.612" v="558"/>
          <ac:picMkLst>
            <pc:docMk/>
            <pc:sldMk cId="1679721200" sldId="332"/>
            <ac:picMk id="11" creationId="{E373ECD2-826F-4483-9EE1-5860C73B51DE}"/>
          </ac:picMkLst>
        </pc:picChg>
        <pc:picChg chg="add mod">
          <ac:chgData name="Oscar Eduardo Caiza Chafla" userId="S::oecaiza@javeriana.edu.co::57566273-e1b0-4f9f-b54b-fc6f219e2a25" providerId="AD" clId="Web-{359C65E2-6A11-42F0-9ECB-8B823966101B}" dt="2021-09-23T04:54:00.223" v="566" actId="14100"/>
          <ac:picMkLst>
            <pc:docMk/>
            <pc:sldMk cId="1679721200" sldId="332"/>
            <ac:picMk id="13" creationId="{DE271981-5CF9-4A55-B27A-57B0F16281D0}"/>
          </ac:picMkLst>
        </pc:picChg>
        <pc:picChg chg="del">
          <ac:chgData name="Oscar Eduardo Caiza Chafla" userId="S::oecaiza@javeriana.edu.co::57566273-e1b0-4f9f-b54b-fc6f219e2a25" providerId="AD" clId="Web-{359C65E2-6A11-42F0-9ECB-8B823966101B}" dt="2021-09-23T04:51:25.401" v="531"/>
          <ac:picMkLst>
            <pc:docMk/>
            <pc:sldMk cId="1679721200" sldId="332"/>
            <ac:picMk id="14" creationId="{801C6655-9D76-421A-9B04-43C71C112D72}"/>
          </ac:picMkLst>
        </pc:picChg>
        <pc:picChg chg="add mod modCrop">
          <ac:chgData name="Oscar Eduardo Caiza Chafla" userId="S::oecaiza@javeriana.edu.co::57566273-e1b0-4f9f-b54b-fc6f219e2a25" providerId="AD" clId="Web-{359C65E2-6A11-42F0-9ECB-8B823966101B}" dt="2021-09-23T04:54:51.616" v="575"/>
          <ac:picMkLst>
            <pc:docMk/>
            <pc:sldMk cId="1679721200" sldId="332"/>
            <ac:picMk id="15" creationId="{4F8DCA20-4F19-48BB-BB8B-A2762B04A552}"/>
          </ac:picMkLst>
        </pc:picChg>
      </pc:sldChg>
      <pc:sldChg chg="addSp delSp modSp add ord replId">
        <pc:chgData name="Oscar Eduardo Caiza Chafla" userId="S::oecaiza@javeriana.edu.co::57566273-e1b0-4f9f-b54b-fc6f219e2a25" providerId="AD" clId="Web-{359C65E2-6A11-42F0-9ECB-8B823966101B}" dt="2021-09-23T04:56:30.310" v="606"/>
        <pc:sldMkLst>
          <pc:docMk/>
          <pc:sldMk cId="1392346415" sldId="333"/>
        </pc:sldMkLst>
        <pc:spChg chg="mod">
          <ac:chgData name="Oscar Eduardo Caiza Chafla" userId="S::oecaiza@javeriana.edu.co::57566273-e1b0-4f9f-b54b-fc6f219e2a25" providerId="AD" clId="Web-{359C65E2-6A11-42F0-9ECB-8B823966101B}" dt="2021-09-23T04:56:14.699" v="603" actId="20577"/>
          <ac:spMkLst>
            <pc:docMk/>
            <pc:sldMk cId="1392346415" sldId="333"/>
            <ac:spMk id="10" creationId="{3E4B5E2E-59AF-423E-BBCE-1D6B01B04D31}"/>
          </ac:spMkLst>
        </pc:spChg>
        <pc:picChg chg="add mod">
          <ac:chgData name="Oscar Eduardo Caiza Chafla" userId="S::oecaiza@javeriana.edu.co::57566273-e1b0-4f9f-b54b-fc6f219e2a25" providerId="AD" clId="Web-{359C65E2-6A11-42F0-9ECB-8B823966101B}" dt="2021-09-23T04:55:22.665" v="587" actId="14100"/>
          <ac:picMkLst>
            <pc:docMk/>
            <pc:sldMk cId="1392346415" sldId="333"/>
            <ac:picMk id="2" creationId="{6E92FD12-C7B4-45FA-8A34-5C83D7CCD2CE}"/>
          </ac:picMkLst>
        </pc:picChg>
        <pc:picChg chg="add mod">
          <ac:chgData name="Oscar Eduardo Caiza Chafla" userId="S::oecaiza@javeriana.edu.co::57566273-e1b0-4f9f-b54b-fc6f219e2a25" providerId="AD" clId="Web-{359C65E2-6A11-42F0-9ECB-8B823966101B}" dt="2021-09-23T04:55:38.932" v="592" actId="14100"/>
          <ac:picMkLst>
            <pc:docMk/>
            <pc:sldMk cId="1392346415" sldId="333"/>
            <ac:picMk id="4" creationId="{347F59D3-3C07-49F3-879B-21C4BA01DA26}"/>
          </ac:picMkLst>
        </pc:picChg>
        <pc:picChg chg="add mod">
          <ac:chgData name="Oscar Eduardo Caiza Chafla" userId="S::oecaiza@javeriana.edu.co::57566273-e1b0-4f9f-b54b-fc6f219e2a25" providerId="AD" clId="Web-{359C65E2-6A11-42F0-9ECB-8B823966101B}" dt="2021-09-23T04:56:09.230" v="601" actId="14100"/>
          <ac:picMkLst>
            <pc:docMk/>
            <pc:sldMk cId="1392346415" sldId="333"/>
            <ac:picMk id="5" creationId="{53BBE280-8C36-4E0A-8FD2-26DE916A3B31}"/>
          </ac:picMkLst>
        </pc:picChg>
        <pc:picChg chg="add del">
          <ac:chgData name="Oscar Eduardo Caiza Chafla" userId="S::oecaiza@javeriana.edu.co::57566273-e1b0-4f9f-b54b-fc6f219e2a25" providerId="AD" clId="Web-{359C65E2-6A11-42F0-9ECB-8B823966101B}" dt="2021-09-23T04:55:56.433" v="595"/>
          <ac:picMkLst>
            <pc:docMk/>
            <pc:sldMk cId="1392346415" sldId="333"/>
            <ac:picMk id="6" creationId="{5D1A8CD3-8021-4A95-9C4C-07471543C9F0}"/>
          </ac:picMkLst>
        </pc:picChg>
        <pc:picChg chg="del">
          <ac:chgData name="Oscar Eduardo Caiza Chafla" userId="S::oecaiza@javeriana.edu.co::57566273-e1b0-4f9f-b54b-fc6f219e2a25" providerId="AD" clId="Web-{359C65E2-6A11-42F0-9ECB-8B823966101B}" dt="2021-09-23T04:55:31.384" v="589"/>
          <ac:picMkLst>
            <pc:docMk/>
            <pc:sldMk cId="1392346415" sldId="333"/>
            <ac:picMk id="7" creationId="{B26FC567-810F-46A8-AC66-2578CF9D3C45}"/>
          </ac:picMkLst>
        </pc:picChg>
        <pc:picChg chg="del">
          <ac:chgData name="Oscar Eduardo Caiza Chafla" userId="S::oecaiza@javeriana.edu.co::57566273-e1b0-4f9f-b54b-fc6f219e2a25" providerId="AD" clId="Web-{359C65E2-6A11-42F0-9ECB-8B823966101B}" dt="2021-09-23T04:55:08.633" v="577"/>
          <ac:picMkLst>
            <pc:docMk/>
            <pc:sldMk cId="1392346415" sldId="333"/>
            <ac:picMk id="8" creationId="{228D59BD-5DE4-4B9B-9253-F3555E67185E}"/>
          </ac:picMkLst>
        </pc:picChg>
        <pc:picChg chg="del">
          <ac:chgData name="Oscar Eduardo Caiza Chafla" userId="S::oecaiza@javeriana.edu.co::57566273-e1b0-4f9f-b54b-fc6f219e2a25" providerId="AD" clId="Web-{359C65E2-6A11-42F0-9ECB-8B823966101B}" dt="2021-09-23T04:55:50.557" v="593"/>
          <ac:picMkLst>
            <pc:docMk/>
            <pc:sldMk cId="1392346415" sldId="333"/>
            <ac:picMk id="13" creationId="{DE271981-5CF9-4A55-B27A-57B0F16281D0}"/>
          </ac:picMkLst>
        </pc:picChg>
        <pc:picChg chg="del">
          <ac:chgData name="Oscar Eduardo Caiza Chafla" userId="S::oecaiza@javeriana.edu.co::57566273-e1b0-4f9f-b54b-fc6f219e2a25" providerId="AD" clId="Web-{359C65E2-6A11-42F0-9ECB-8B823966101B}" dt="2021-09-23T04:56:11.418" v="602"/>
          <ac:picMkLst>
            <pc:docMk/>
            <pc:sldMk cId="1392346415" sldId="333"/>
            <ac:picMk id="15" creationId="{4F8DCA20-4F19-48BB-BB8B-A2762B04A552}"/>
          </ac:picMkLst>
        </pc:picChg>
      </pc:sldChg>
    </pc:docChg>
  </pc:docChgLst>
  <pc:docChgLst>
    <pc:chgData name="Gustavo Adolfo Colimba Chiran" userId="S::gustavoacolimba@javeriana.edu.co::d15f8085-7a39-4364-9fa9-694997bf1382" providerId="AD" clId="Web-{022A0744-A441-4B6C-B080-38EE27C82970}"/>
    <pc:docChg chg="modSld">
      <pc:chgData name="Gustavo Adolfo Colimba Chiran" userId="S::gustavoacolimba@javeriana.edu.co::d15f8085-7a39-4364-9fa9-694997bf1382" providerId="AD" clId="Web-{022A0744-A441-4B6C-B080-38EE27C82970}" dt="2021-10-18T01:28:06.692" v="160" actId="14100"/>
      <pc:docMkLst>
        <pc:docMk/>
      </pc:docMkLst>
      <pc:sldChg chg="modSp">
        <pc:chgData name="Gustavo Adolfo Colimba Chiran" userId="S::gustavoacolimba@javeriana.edu.co::d15f8085-7a39-4364-9fa9-694997bf1382" providerId="AD" clId="Web-{022A0744-A441-4B6C-B080-38EE27C82970}" dt="2021-10-18T01:28:06.692" v="160" actId="14100"/>
        <pc:sldMkLst>
          <pc:docMk/>
          <pc:sldMk cId="3112568614" sldId="339"/>
        </pc:sldMkLst>
        <pc:spChg chg="mod">
          <ac:chgData name="Gustavo Adolfo Colimba Chiran" userId="S::gustavoacolimba@javeriana.edu.co::d15f8085-7a39-4364-9fa9-694997bf1382" providerId="AD" clId="Web-{022A0744-A441-4B6C-B080-38EE27C82970}" dt="2021-10-18T01:28:06.692" v="160" actId="14100"/>
          <ac:spMkLst>
            <pc:docMk/>
            <pc:sldMk cId="3112568614" sldId="339"/>
            <ac:spMk id="4" creationId="{14296824-296C-4F6D-8602-6042DB7B11D7}"/>
          </ac:spMkLst>
        </pc:spChg>
      </pc:sldChg>
    </pc:docChg>
  </pc:docChgLst>
  <pc:docChgLst>
    <pc:chgData name="Jonathan Maldonado Rodriguez" userId="S::j.maldonador@javeriana.edu.co::9210e77b-08ef-4227-8ed1-8a6e60c4a7e2" providerId="AD" clId="Web-{024C3189-185B-A4BB-54DF-79AA30711DC4}"/>
    <pc:docChg chg="addSld modSld">
      <pc:chgData name="Jonathan Maldonado Rodriguez" userId="S::j.maldonador@javeriana.edu.co::9210e77b-08ef-4227-8ed1-8a6e60c4a7e2" providerId="AD" clId="Web-{024C3189-185B-A4BB-54DF-79AA30711DC4}" dt="2021-10-21T02:11:43.771" v="74" actId="20577"/>
      <pc:docMkLst>
        <pc:docMk/>
      </pc:docMkLst>
      <pc:sldChg chg="addSp delSp modSp add mod replId modClrScheme chgLayout">
        <pc:chgData name="Jonathan Maldonado Rodriguez" userId="S::j.maldonador@javeriana.edu.co::9210e77b-08ef-4227-8ed1-8a6e60c4a7e2" providerId="AD" clId="Web-{024C3189-185B-A4BB-54DF-79AA30711DC4}" dt="2021-10-21T02:11:43.771" v="74" actId="20577"/>
        <pc:sldMkLst>
          <pc:docMk/>
          <pc:sldMk cId="2560640948" sldId="350"/>
        </pc:sldMkLst>
        <pc:spChg chg="mod ord">
          <ac:chgData name="Jonathan Maldonado Rodriguez" userId="S::j.maldonador@javeriana.edu.co::9210e77b-08ef-4227-8ed1-8a6e60c4a7e2" providerId="AD" clId="Web-{024C3189-185B-A4BB-54DF-79AA30711DC4}" dt="2021-10-21T02:11:43.771" v="74" actId="20577"/>
          <ac:spMkLst>
            <pc:docMk/>
            <pc:sldMk cId="2560640948" sldId="350"/>
            <ac:spMk id="2" creationId="{3510A38B-41C9-4BB7-A278-A368C7A3BA83}"/>
          </ac:spMkLst>
        </pc:spChg>
        <pc:spChg chg="add mod ord">
          <ac:chgData name="Jonathan Maldonado Rodriguez" userId="S::j.maldonador@javeriana.edu.co::9210e77b-08ef-4227-8ed1-8a6e60c4a7e2" providerId="AD" clId="Web-{024C3189-185B-A4BB-54DF-79AA30711DC4}" dt="2021-10-21T02:10:30.864" v="58" actId="20577"/>
          <ac:spMkLst>
            <pc:docMk/>
            <pc:sldMk cId="2560640948" sldId="350"/>
            <ac:spMk id="27" creationId="{83B93CC6-E59F-4D3A-88E2-F5336A6B1CC2}"/>
          </ac:spMkLst>
        </pc:spChg>
        <pc:graphicFrameChg chg="del">
          <ac:chgData name="Jonathan Maldonado Rodriguez" userId="S::j.maldonador@javeriana.edu.co::9210e77b-08ef-4227-8ed1-8a6e60c4a7e2" providerId="AD" clId="Web-{024C3189-185B-A4BB-54DF-79AA30711DC4}" dt="2021-10-21T01:49:43.870" v="2"/>
          <ac:graphicFrameMkLst>
            <pc:docMk/>
            <pc:sldMk cId="2560640948" sldId="350"/>
            <ac:graphicFrameMk id="600" creationId="{C631B812-5F0B-4EED-AB0B-0FB761EC801F}"/>
          </ac:graphicFrameMkLst>
        </pc:graphicFrameChg>
        <pc:picChg chg="del">
          <ac:chgData name="Jonathan Maldonado Rodriguez" userId="S::j.maldonador@javeriana.edu.co::9210e77b-08ef-4227-8ed1-8a6e60c4a7e2" providerId="AD" clId="Web-{024C3189-185B-A4BB-54DF-79AA30711DC4}" dt="2021-10-21T01:49:22.807" v="1"/>
          <ac:picMkLst>
            <pc:docMk/>
            <pc:sldMk cId="2560640948" sldId="350"/>
            <ac:picMk id="2536" creationId="{7827D63A-9EFD-4296-95A3-A590E51B1BB2}"/>
          </ac:picMkLst>
        </pc:picChg>
      </pc:sldChg>
    </pc:docChg>
  </pc:docChgLst>
  <pc:docChgLst>
    <pc:chgData name="Gustavo Adolfo Colimba Chiran" userId="S::gustavoacolimba@javeriana.edu.co::d15f8085-7a39-4364-9fa9-694997bf1382" providerId="AD" clId="Web-{589EDCC7-09BA-4596-A470-9975336F5EA9}"/>
    <pc:docChg chg="addSld modSld sldOrd">
      <pc:chgData name="Gustavo Adolfo Colimba Chiran" userId="S::gustavoacolimba@javeriana.edu.co::d15f8085-7a39-4364-9fa9-694997bf1382" providerId="AD" clId="Web-{589EDCC7-09BA-4596-A470-9975336F5EA9}" dt="2021-09-23T21:38:23.834" v="17"/>
      <pc:docMkLst>
        <pc:docMk/>
      </pc:docMkLst>
      <pc:sldChg chg="modSp">
        <pc:chgData name="Gustavo Adolfo Colimba Chiran" userId="S::gustavoacolimba@javeriana.edu.co::d15f8085-7a39-4364-9fa9-694997bf1382" providerId="AD" clId="Web-{589EDCC7-09BA-4596-A470-9975336F5EA9}" dt="2021-09-23T21:24:56.795" v="14" actId="1076"/>
        <pc:sldMkLst>
          <pc:docMk/>
          <pc:sldMk cId="256043334" sldId="323"/>
        </pc:sldMkLst>
        <pc:picChg chg="mod">
          <ac:chgData name="Gustavo Adolfo Colimba Chiran" userId="S::gustavoacolimba@javeriana.edu.co::d15f8085-7a39-4364-9fa9-694997bf1382" providerId="AD" clId="Web-{589EDCC7-09BA-4596-A470-9975336F5EA9}" dt="2021-09-23T21:24:56.795" v="14" actId="1076"/>
          <ac:picMkLst>
            <pc:docMk/>
            <pc:sldMk cId="256043334" sldId="323"/>
            <ac:picMk id="11" creationId="{F615F0BB-B007-45E5-9E5A-921C521CF4B6}"/>
          </ac:picMkLst>
        </pc:picChg>
      </pc:sldChg>
      <pc:sldChg chg="addSp delSp modSp add ord replId">
        <pc:chgData name="Gustavo Adolfo Colimba Chiran" userId="S::gustavoacolimba@javeriana.edu.co::d15f8085-7a39-4364-9fa9-694997bf1382" providerId="AD" clId="Web-{589EDCC7-09BA-4596-A470-9975336F5EA9}" dt="2021-09-23T21:24:45.623" v="13" actId="14100"/>
        <pc:sldMkLst>
          <pc:docMk/>
          <pc:sldMk cId="2118159928" sldId="335"/>
        </pc:sldMkLst>
        <pc:picChg chg="del">
          <ac:chgData name="Gustavo Adolfo Colimba Chiran" userId="S::gustavoacolimba@javeriana.edu.co::d15f8085-7a39-4364-9fa9-694997bf1382" providerId="AD" clId="Web-{589EDCC7-09BA-4596-A470-9975336F5EA9}" dt="2021-09-23T21:21:21.586" v="4"/>
          <ac:picMkLst>
            <pc:docMk/>
            <pc:sldMk cId="2118159928" sldId="335"/>
            <ac:picMk id="2" creationId="{9FFF2DF5-707C-43D4-988E-3C2802F5D04D}"/>
          </ac:picMkLst>
        </pc:picChg>
        <pc:picChg chg="add mod">
          <ac:chgData name="Gustavo Adolfo Colimba Chiran" userId="S::gustavoacolimba@javeriana.edu.co::d15f8085-7a39-4364-9fa9-694997bf1382" providerId="AD" clId="Web-{589EDCC7-09BA-4596-A470-9975336F5EA9}" dt="2021-09-23T21:24:45.623" v="13" actId="14100"/>
          <ac:picMkLst>
            <pc:docMk/>
            <pc:sldMk cId="2118159928" sldId="335"/>
            <ac:picMk id="4" creationId="{2AA25DEB-F072-4AEB-8F1C-40B6DDB1D624}"/>
          </ac:picMkLst>
        </pc:picChg>
      </pc:sldChg>
      <pc:sldChg chg="delSp add ord replId">
        <pc:chgData name="Gustavo Adolfo Colimba Chiran" userId="S::gustavoacolimba@javeriana.edu.co::d15f8085-7a39-4364-9fa9-694997bf1382" providerId="AD" clId="Web-{589EDCC7-09BA-4596-A470-9975336F5EA9}" dt="2021-09-23T21:38:23.834" v="17"/>
        <pc:sldMkLst>
          <pc:docMk/>
          <pc:sldMk cId="2443250242" sldId="336"/>
        </pc:sldMkLst>
        <pc:picChg chg="del">
          <ac:chgData name="Gustavo Adolfo Colimba Chiran" userId="S::gustavoacolimba@javeriana.edu.co::d15f8085-7a39-4364-9fa9-694997bf1382" providerId="AD" clId="Web-{589EDCC7-09BA-4596-A470-9975336F5EA9}" dt="2021-09-23T21:38:23.834" v="17"/>
          <ac:picMkLst>
            <pc:docMk/>
            <pc:sldMk cId="2443250242" sldId="336"/>
            <ac:picMk id="11" creationId="{F615F0BB-B007-45E5-9E5A-921C521CF4B6}"/>
          </ac:picMkLst>
        </pc:picChg>
      </pc:sldChg>
    </pc:docChg>
  </pc:docChgLst>
  <pc:docChgLst>
    <pc:chgData name="Andrés Felipe Vargas Monroy" userId="S::andres.vargasm@javeriana.edu.co::abab0b66-c7ae-417a-9f0f-6f1530527033" providerId="AD" clId="Web-{A5E52765-8970-4D27-9CF4-3DC889EBA489}"/>
    <pc:docChg chg="modSld">
      <pc:chgData name="Andrés Felipe Vargas Monroy" userId="S::andres.vargasm@javeriana.edu.co::abab0b66-c7ae-417a-9f0f-6f1530527033" providerId="AD" clId="Web-{A5E52765-8970-4D27-9CF4-3DC889EBA489}" dt="2021-09-27T03:02:06.214" v="2" actId="20577"/>
      <pc:docMkLst>
        <pc:docMk/>
      </pc:docMkLst>
      <pc:sldChg chg="modSp">
        <pc:chgData name="Andrés Felipe Vargas Monroy" userId="S::andres.vargasm@javeriana.edu.co::abab0b66-c7ae-417a-9f0f-6f1530527033" providerId="AD" clId="Web-{A5E52765-8970-4D27-9CF4-3DC889EBA489}" dt="2021-09-27T03:02:06.214" v="2" actId="20577"/>
        <pc:sldMkLst>
          <pc:docMk/>
          <pc:sldMk cId="3416594794" sldId="320"/>
        </pc:sldMkLst>
        <pc:spChg chg="mod">
          <ac:chgData name="Andrés Felipe Vargas Monroy" userId="S::andres.vargasm@javeriana.edu.co::abab0b66-c7ae-417a-9f0f-6f1530527033" providerId="AD" clId="Web-{A5E52765-8970-4D27-9CF4-3DC889EBA489}" dt="2021-09-27T03:02:06.214" v="2" actId="20577"/>
          <ac:spMkLst>
            <pc:docMk/>
            <pc:sldMk cId="3416594794" sldId="320"/>
            <ac:spMk id="16" creationId="{952F10F0-2EFD-4357-9A5B-3BB03D47D357}"/>
          </ac:spMkLst>
        </pc:spChg>
      </pc:sldChg>
    </pc:docChg>
  </pc:docChgLst>
  <pc:docChgLst>
    <pc:chgData name="Gustavo Adolfo Colimba Chiran" userId="S::gustavoacolimba@javeriana.edu.co::d15f8085-7a39-4364-9fa9-694997bf1382" providerId="AD" clId="Web-{33A8F0EC-BCE8-441D-9543-D322A7BBAB66}"/>
    <pc:docChg chg="modSld">
      <pc:chgData name="Gustavo Adolfo Colimba Chiran" userId="S::gustavoacolimba@javeriana.edu.co::d15f8085-7a39-4364-9fa9-694997bf1382" providerId="AD" clId="Web-{33A8F0EC-BCE8-441D-9543-D322A7BBAB66}" dt="2021-10-18T01:31:55.291" v="0"/>
      <pc:docMkLst>
        <pc:docMk/>
      </pc:docMkLst>
      <pc:sldChg chg="delSp">
        <pc:chgData name="Gustavo Adolfo Colimba Chiran" userId="S::gustavoacolimba@javeriana.edu.co::d15f8085-7a39-4364-9fa9-694997bf1382" providerId="AD" clId="Web-{33A8F0EC-BCE8-441D-9543-D322A7BBAB66}" dt="2021-10-18T01:31:55.291" v="0"/>
        <pc:sldMkLst>
          <pc:docMk/>
          <pc:sldMk cId="3403163426" sldId="340"/>
        </pc:sldMkLst>
        <pc:graphicFrameChg chg="del">
          <ac:chgData name="Gustavo Adolfo Colimba Chiran" userId="S::gustavoacolimba@javeriana.edu.co::d15f8085-7a39-4364-9fa9-694997bf1382" providerId="AD" clId="Web-{33A8F0EC-BCE8-441D-9543-D322A7BBAB66}" dt="2021-10-18T01:31:55.291" v="0"/>
          <ac:graphicFrameMkLst>
            <pc:docMk/>
            <pc:sldMk cId="3403163426" sldId="340"/>
            <ac:graphicFrameMk id="5" creationId="{2C874E3E-515C-4FD6-AFE1-E091AED244D3}"/>
          </ac:graphicFrameMkLst>
        </pc:graphicFrameChg>
      </pc:sldChg>
    </pc:docChg>
  </pc:docChgLst>
  <pc:docChgLst>
    <pc:chgData name="Jonathan Maldonado Rodriguez" userId="9210e77b-08ef-4227-8ed1-8a6e60c4a7e2" providerId="ADAL" clId="{E3A709D6-B4CB-48B4-9411-8E15F118C558}"/>
    <pc:docChg chg="custSel addSld modSld">
      <pc:chgData name="Jonathan Maldonado Rodriguez" userId="9210e77b-08ef-4227-8ed1-8a6e60c4a7e2" providerId="ADAL" clId="{E3A709D6-B4CB-48B4-9411-8E15F118C558}" dt="2021-10-17T15:39:18.943" v="89" actId="20577"/>
      <pc:docMkLst>
        <pc:docMk/>
      </pc:docMkLst>
      <pc:sldChg chg="delSp modSp mod">
        <pc:chgData name="Jonathan Maldonado Rodriguez" userId="9210e77b-08ef-4227-8ed1-8a6e60c4a7e2" providerId="ADAL" clId="{E3A709D6-B4CB-48B4-9411-8E15F118C558}" dt="2021-10-17T15:15:49.483" v="46" actId="20577"/>
        <pc:sldMkLst>
          <pc:docMk/>
          <pc:sldMk cId="3249289094" sldId="307"/>
        </pc:sldMkLst>
        <pc:spChg chg="mod">
          <ac:chgData name="Jonathan Maldonado Rodriguez" userId="9210e77b-08ef-4227-8ed1-8a6e60c4a7e2" providerId="ADAL" clId="{E3A709D6-B4CB-48B4-9411-8E15F118C558}" dt="2021-10-17T15:15:49.483" v="46" actId="20577"/>
          <ac:spMkLst>
            <pc:docMk/>
            <pc:sldMk cId="3249289094" sldId="307"/>
            <ac:spMk id="10" creationId="{3E4B5E2E-59AF-423E-BBCE-1D6B01B04D31}"/>
          </ac:spMkLst>
        </pc:spChg>
        <pc:spChg chg="mod">
          <ac:chgData name="Jonathan Maldonado Rodriguez" userId="9210e77b-08ef-4227-8ed1-8a6e60c4a7e2" providerId="ADAL" clId="{E3A709D6-B4CB-48B4-9411-8E15F118C558}" dt="2021-10-17T15:15:34.149" v="45" actId="313"/>
          <ac:spMkLst>
            <pc:docMk/>
            <pc:sldMk cId="3249289094" sldId="307"/>
            <ac:spMk id="12" creationId="{6E60AFD0-EDB5-43C1-A2D0-F6D4FAA786A5}"/>
          </ac:spMkLst>
        </pc:spChg>
        <pc:picChg chg="del">
          <ac:chgData name="Jonathan Maldonado Rodriguez" userId="9210e77b-08ef-4227-8ed1-8a6e60c4a7e2" providerId="ADAL" clId="{E3A709D6-B4CB-48B4-9411-8E15F118C558}" dt="2021-10-17T15:12:48.557" v="0" actId="478"/>
          <ac:picMkLst>
            <pc:docMk/>
            <pc:sldMk cId="3249289094" sldId="307"/>
            <ac:picMk id="6" creationId="{6BAEDD9E-10B4-45DA-9091-FDCE715AFCCB}"/>
          </ac:picMkLst>
        </pc:picChg>
        <pc:picChg chg="del">
          <ac:chgData name="Jonathan Maldonado Rodriguez" userId="9210e77b-08ef-4227-8ed1-8a6e60c4a7e2" providerId="ADAL" clId="{E3A709D6-B4CB-48B4-9411-8E15F118C558}" dt="2021-10-17T15:12:49.686" v="1" actId="478"/>
          <ac:picMkLst>
            <pc:docMk/>
            <pc:sldMk cId="3249289094" sldId="307"/>
            <ac:picMk id="7" creationId="{3C180672-C596-4DEA-BA7B-0F6D98FA4C1E}"/>
          </ac:picMkLst>
        </pc:picChg>
      </pc:sldChg>
      <pc:sldChg chg="modSp add mod">
        <pc:chgData name="Jonathan Maldonado Rodriguez" userId="9210e77b-08ef-4227-8ed1-8a6e60c4a7e2" providerId="ADAL" clId="{E3A709D6-B4CB-48B4-9411-8E15F118C558}" dt="2021-10-17T15:39:18.943" v="89" actId="20577"/>
        <pc:sldMkLst>
          <pc:docMk/>
          <pc:sldMk cId="1158332207" sldId="342"/>
        </pc:sldMkLst>
        <pc:spChg chg="mod">
          <ac:chgData name="Jonathan Maldonado Rodriguez" userId="9210e77b-08ef-4227-8ed1-8a6e60c4a7e2" providerId="ADAL" clId="{E3A709D6-B4CB-48B4-9411-8E15F118C558}" dt="2021-10-17T15:39:18.943" v="89" actId="20577"/>
          <ac:spMkLst>
            <pc:docMk/>
            <pc:sldMk cId="1158332207" sldId="342"/>
            <ac:spMk id="10" creationId="{3E4B5E2E-59AF-423E-BBCE-1D6B01B04D31}"/>
          </ac:spMkLst>
        </pc:spChg>
        <pc:spChg chg="mod">
          <ac:chgData name="Jonathan Maldonado Rodriguez" userId="9210e77b-08ef-4227-8ed1-8a6e60c4a7e2" providerId="ADAL" clId="{E3A709D6-B4CB-48B4-9411-8E15F118C558}" dt="2021-10-17T15:39:12.230" v="88" actId="20577"/>
          <ac:spMkLst>
            <pc:docMk/>
            <pc:sldMk cId="1158332207" sldId="342"/>
            <ac:spMk id="12" creationId="{6E60AFD0-EDB5-43C1-A2D0-F6D4FAA786A5}"/>
          </ac:spMkLst>
        </pc:spChg>
      </pc:sldChg>
    </pc:docChg>
  </pc:docChgLst>
  <pc:docChgLst>
    <pc:chgData name="Andrés Felipe Vargas Monroy" userId="S::andres.vargasm@javeriana.edu.co::abab0b66-c7ae-417a-9f0f-6f1530527033" providerId="AD" clId="Web-{5F8500A5-97F1-42AF-803F-1E0216158043}"/>
    <pc:docChg chg="modSld">
      <pc:chgData name="Andrés Felipe Vargas Monroy" userId="S::andres.vargasm@javeriana.edu.co::abab0b66-c7ae-417a-9f0f-6f1530527033" providerId="AD" clId="Web-{5F8500A5-97F1-42AF-803F-1E0216158043}" dt="2021-08-12T23:34:45.593" v="213"/>
      <pc:docMkLst>
        <pc:docMk/>
      </pc:docMkLst>
      <pc:sldChg chg="modNotes">
        <pc:chgData name="Andrés Felipe Vargas Monroy" userId="S::andres.vargasm@javeriana.edu.co::abab0b66-c7ae-417a-9f0f-6f1530527033" providerId="AD" clId="Web-{5F8500A5-97F1-42AF-803F-1E0216158043}" dt="2021-08-12T23:34:45.593" v="213"/>
        <pc:sldMkLst>
          <pc:docMk/>
          <pc:sldMk cId="3701642599" sldId="265"/>
        </pc:sldMkLst>
      </pc:sldChg>
      <pc:sldChg chg="modSp">
        <pc:chgData name="Andrés Felipe Vargas Monroy" userId="S::andres.vargasm@javeriana.edu.co::abab0b66-c7ae-417a-9f0f-6f1530527033" providerId="AD" clId="Web-{5F8500A5-97F1-42AF-803F-1E0216158043}" dt="2021-08-12T23:17:16.360" v="1" actId="20577"/>
        <pc:sldMkLst>
          <pc:docMk/>
          <pc:sldMk cId="1371591466" sldId="276"/>
        </pc:sldMkLst>
        <pc:spChg chg="mod">
          <ac:chgData name="Andrés Felipe Vargas Monroy" userId="S::andres.vargasm@javeriana.edu.co::abab0b66-c7ae-417a-9f0f-6f1530527033" providerId="AD" clId="Web-{5F8500A5-97F1-42AF-803F-1E0216158043}" dt="2021-08-12T23:17:16.360" v="1" actId="20577"/>
          <ac:spMkLst>
            <pc:docMk/>
            <pc:sldMk cId="1371591466" sldId="276"/>
            <ac:spMk id="3" creationId="{57AC4C16-9982-450C-8D9E-4CEB7D9392F3}"/>
          </ac:spMkLst>
        </pc:spChg>
      </pc:sldChg>
      <pc:sldChg chg="modNotes">
        <pc:chgData name="Andrés Felipe Vargas Monroy" userId="S::andres.vargasm@javeriana.edu.co::abab0b66-c7ae-417a-9f0f-6f1530527033" providerId="AD" clId="Web-{5F8500A5-97F1-42AF-803F-1E0216158043}" dt="2021-08-12T23:20:39.053" v="13"/>
        <pc:sldMkLst>
          <pc:docMk/>
          <pc:sldMk cId="1699328840" sldId="277"/>
        </pc:sldMkLst>
      </pc:sldChg>
    </pc:docChg>
  </pc:docChgLst>
  <pc:docChgLst>
    <pc:chgData name="Andrés Felipe Vargas Monroy" userId="S::andres.vargasm@javeriana.edu.co::abab0b66-c7ae-417a-9f0f-6f1530527033" providerId="AD" clId="Web-{C7163C86-4EBB-42D2-B94C-7C13D5228454}"/>
    <pc:docChg chg="addSld delSld modSld">
      <pc:chgData name="Andrés Felipe Vargas Monroy" userId="S::andres.vargasm@javeriana.edu.co::abab0b66-c7ae-417a-9f0f-6f1530527033" providerId="AD" clId="Web-{C7163C86-4EBB-42D2-B94C-7C13D5228454}" dt="2021-08-12T17:51:14.652" v="2598" actId="20577"/>
      <pc:docMkLst>
        <pc:docMk/>
      </pc:docMkLst>
      <pc:sldChg chg="delSp modSp del">
        <pc:chgData name="Andrés Felipe Vargas Monroy" userId="S::andres.vargasm@javeriana.edu.co::abab0b66-c7ae-417a-9f0f-6f1530527033" providerId="AD" clId="Web-{C7163C86-4EBB-42D2-B94C-7C13D5228454}" dt="2021-08-12T17:21:06.056" v="1713"/>
        <pc:sldMkLst>
          <pc:docMk/>
          <pc:sldMk cId="3004136039" sldId="294"/>
        </pc:sldMkLst>
        <pc:spChg chg="mod">
          <ac:chgData name="Andrés Felipe Vargas Monroy" userId="S::andres.vargasm@javeriana.edu.co::abab0b66-c7ae-417a-9f0f-6f1530527033" providerId="AD" clId="Web-{C7163C86-4EBB-42D2-B94C-7C13D5228454}" dt="2021-08-12T17:20:56.321" v="1708" actId="20577"/>
          <ac:spMkLst>
            <pc:docMk/>
            <pc:sldMk cId="3004136039" sldId="294"/>
            <ac:spMk id="2" creationId="{01B7646B-45BB-4410-B1A6-B688A763781A}"/>
          </ac:spMkLst>
        </pc:spChg>
        <pc:grpChg chg="del">
          <ac:chgData name="Andrés Felipe Vargas Monroy" userId="S::andres.vargasm@javeriana.edu.co::abab0b66-c7ae-417a-9f0f-6f1530527033" providerId="AD" clId="Web-{C7163C86-4EBB-42D2-B94C-7C13D5228454}" dt="2021-08-12T17:20:58.306" v="1710"/>
          <ac:grpSpMkLst>
            <pc:docMk/>
            <pc:sldMk cId="3004136039" sldId="294"/>
            <ac:grpSpMk id="11" creationId="{DBEB2DFC-5F6D-4F21-B564-AEFBE18A25B5}"/>
          </ac:grpSpMkLst>
        </pc:grpChg>
        <pc:picChg chg="del">
          <ac:chgData name="Andrés Felipe Vargas Monroy" userId="S::andres.vargasm@javeriana.edu.co::abab0b66-c7ae-417a-9f0f-6f1530527033" providerId="AD" clId="Web-{C7163C86-4EBB-42D2-B94C-7C13D5228454}" dt="2021-08-12T17:20:58.306" v="1711"/>
          <ac:picMkLst>
            <pc:docMk/>
            <pc:sldMk cId="3004136039" sldId="294"/>
            <ac:picMk id="6" creationId="{C92C03F6-FADB-47B1-9DEB-2DB21187031C}"/>
          </ac:picMkLst>
        </pc:picChg>
        <pc:picChg chg="del">
          <ac:chgData name="Andrés Felipe Vargas Monroy" userId="S::andres.vargasm@javeriana.edu.co::abab0b66-c7ae-417a-9f0f-6f1530527033" providerId="AD" clId="Web-{C7163C86-4EBB-42D2-B94C-7C13D5228454}" dt="2021-08-12T17:20:58.290" v="1709"/>
          <ac:picMkLst>
            <pc:docMk/>
            <pc:sldMk cId="3004136039" sldId="294"/>
            <ac:picMk id="13" creationId="{0F297A43-6BE8-4C02-A3C9-52F0F2401C1C}"/>
          </ac:picMkLst>
        </pc:picChg>
      </pc:sldChg>
      <pc:sldChg chg="addSp delSp modSp mod modClrScheme chgLayout modNotes">
        <pc:chgData name="Andrés Felipe Vargas Monroy" userId="S::andres.vargasm@javeriana.edu.co::abab0b66-c7ae-417a-9f0f-6f1530527033" providerId="AD" clId="Web-{C7163C86-4EBB-42D2-B94C-7C13D5228454}" dt="2021-08-12T17:42:18.247" v="2212" actId="20577"/>
        <pc:sldMkLst>
          <pc:docMk/>
          <pc:sldMk cId="3269993161" sldId="295"/>
        </pc:sldMkLst>
        <pc:spChg chg="mod ord">
          <ac:chgData name="Andrés Felipe Vargas Monroy" userId="S::andres.vargasm@javeriana.edu.co::abab0b66-c7ae-417a-9f0f-6f1530527033" providerId="AD" clId="Web-{C7163C86-4EBB-42D2-B94C-7C13D5228454}" dt="2021-08-12T17:24:57.265" v="1770" actId="1076"/>
          <ac:spMkLst>
            <pc:docMk/>
            <pc:sldMk cId="3269993161" sldId="295"/>
            <ac:spMk id="2" creationId="{569CE963-0F46-4EDF-A98E-7E2D447F3B58}"/>
          </ac:spMkLst>
        </pc:spChg>
        <pc:spChg chg="mod topLvl">
          <ac:chgData name="Andrés Felipe Vargas Monroy" userId="S::andres.vargasm@javeriana.edu.co::abab0b66-c7ae-417a-9f0f-6f1530527033" providerId="AD" clId="Web-{C7163C86-4EBB-42D2-B94C-7C13D5228454}" dt="2021-08-12T16:12:34.039" v="301"/>
          <ac:spMkLst>
            <pc:docMk/>
            <pc:sldMk cId="3269993161" sldId="295"/>
            <ac:spMk id="3" creationId="{05C8E8A0-DE71-42D6-87AD-75C5588DAEB1}"/>
          </ac:spMkLst>
        </pc:spChg>
        <pc:spChg chg="add del mod">
          <ac:chgData name="Andrés Felipe Vargas Monroy" userId="S::andres.vargasm@javeriana.edu.co::abab0b66-c7ae-417a-9f0f-6f1530527033" providerId="AD" clId="Web-{C7163C86-4EBB-42D2-B94C-7C13D5228454}" dt="2021-08-12T16:10:51.802" v="248"/>
          <ac:spMkLst>
            <pc:docMk/>
            <pc:sldMk cId="3269993161" sldId="295"/>
            <ac:spMk id="4" creationId="{104DF9C1-FDD3-4124-996B-0B6897D1AB29}"/>
          </ac:spMkLst>
        </pc:spChg>
        <pc:spChg chg="add mod topLvl">
          <ac:chgData name="Andrés Felipe Vargas Monroy" userId="S::andres.vargasm@javeriana.edu.co::abab0b66-c7ae-417a-9f0f-6f1530527033" providerId="AD" clId="Web-{C7163C86-4EBB-42D2-B94C-7C13D5228454}" dt="2021-08-12T16:32:09.430" v="588" actId="1076"/>
          <ac:spMkLst>
            <pc:docMk/>
            <pc:sldMk cId="3269993161" sldId="295"/>
            <ac:spMk id="5" creationId="{2864C0F9-C035-4173-BB51-3EBED7C17E02}"/>
          </ac:spMkLst>
        </pc:spChg>
        <pc:spChg chg="mod topLvl">
          <ac:chgData name="Andrés Felipe Vargas Monroy" userId="S::andres.vargasm@javeriana.edu.co::abab0b66-c7ae-417a-9f0f-6f1530527033" providerId="AD" clId="Web-{C7163C86-4EBB-42D2-B94C-7C13D5228454}" dt="2021-08-12T16:12:34.039" v="301"/>
          <ac:spMkLst>
            <pc:docMk/>
            <pc:sldMk cId="3269993161" sldId="295"/>
            <ac:spMk id="6" creationId="{418528AC-4368-4698-B2AE-6250B2354493}"/>
          </ac:spMkLst>
        </pc:spChg>
        <pc:spChg chg="mod topLvl">
          <ac:chgData name="Andrés Felipe Vargas Monroy" userId="S::andres.vargasm@javeriana.edu.co::abab0b66-c7ae-417a-9f0f-6f1530527033" providerId="AD" clId="Web-{C7163C86-4EBB-42D2-B94C-7C13D5228454}" dt="2021-08-12T16:14:26.729" v="309" actId="20577"/>
          <ac:spMkLst>
            <pc:docMk/>
            <pc:sldMk cId="3269993161" sldId="295"/>
            <ac:spMk id="7" creationId="{BADA2FCA-6F15-457A-96DF-E4BE831C940A}"/>
          </ac:spMkLst>
        </pc:spChg>
        <pc:spChg chg="mod topLvl">
          <ac:chgData name="Andrés Felipe Vargas Monroy" userId="S::andres.vargasm@javeriana.edu.co::abab0b66-c7ae-417a-9f0f-6f1530527033" providerId="AD" clId="Web-{C7163C86-4EBB-42D2-B94C-7C13D5228454}" dt="2021-08-12T16:12:34.039" v="301"/>
          <ac:spMkLst>
            <pc:docMk/>
            <pc:sldMk cId="3269993161" sldId="295"/>
            <ac:spMk id="8" creationId="{C2E9F53B-37E0-43F7-8138-2986194BD5D1}"/>
          </ac:spMkLst>
        </pc:spChg>
        <pc:spChg chg="mod topLvl">
          <ac:chgData name="Andrés Felipe Vargas Monroy" userId="S::andres.vargasm@javeriana.edu.co::abab0b66-c7ae-417a-9f0f-6f1530527033" providerId="AD" clId="Web-{C7163C86-4EBB-42D2-B94C-7C13D5228454}" dt="2021-08-12T16:16:24.607" v="312" actId="20577"/>
          <ac:spMkLst>
            <pc:docMk/>
            <pc:sldMk cId="3269993161" sldId="295"/>
            <ac:spMk id="9" creationId="{771226C2-8C3B-4C74-9A3C-7CAC249838EC}"/>
          </ac:spMkLst>
        </pc:spChg>
        <pc:spChg chg="mod topLvl">
          <ac:chgData name="Andrés Felipe Vargas Monroy" userId="S::andres.vargasm@javeriana.edu.co::abab0b66-c7ae-417a-9f0f-6f1530527033" providerId="AD" clId="Web-{C7163C86-4EBB-42D2-B94C-7C13D5228454}" dt="2021-08-12T16:12:34.039" v="301"/>
          <ac:spMkLst>
            <pc:docMk/>
            <pc:sldMk cId="3269993161" sldId="295"/>
            <ac:spMk id="12" creationId="{73490768-59B4-4BCA-AD90-C7898F17899C}"/>
          </ac:spMkLst>
        </pc:spChg>
        <pc:spChg chg="add mod topLvl">
          <ac:chgData name="Andrés Felipe Vargas Monroy" userId="S::andres.vargasm@javeriana.edu.co::abab0b66-c7ae-417a-9f0f-6f1530527033" providerId="AD" clId="Web-{C7163C86-4EBB-42D2-B94C-7C13D5228454}" dt="2021-08-12T16:32:09.430" v="589" actId="1076"/>
          <ac:spMkLst>
            <pc:docMk/>
            <pc:sldMk cId="3269993161" sldId="295"/>
            <ac:spMk id="18" creationId="{7E44C810-65D1-419F-A4B1-A75E57BC6696}"/>
          </ac:spMkLst>
        </pc:spChg>
        <pc:spChg chg="add del mod ord">
          <ac:chgData name="Andrés Felipe Vargas Monroy" userId="S::andres.vargasm@javeriana.edu.co::abab0b66-c7ae-417a-9f0f-6f1530527033" providerId="AD" clId="Web-{C7163C86-4EBB-42D2-B94C-7C13D5228454}" dt="2021-08-12T16:24:58.168" v="445"/>
          <ac:spMkLst>
            <pc:docMk/>
            <pc:sldMk cId="3269993161" sldId="295"/>
            <ac:spMk id="21" creationId="{33A05681-7A0B-4682-BC62-BAC09590206A}"/>
          </ac:spMkLst>
        </pc:spChg>
        <pc:spChg chg="add del">
          <ac:chgData name="Andrés Felipe Vargas Monroy" userId="S::andres.vargasm@javeriana.edu.co::abab0b66-c7ae-417a-9f0f-6f1530527033" providerId="AD" clId="Web-{C7163C86-4EBB-42D2-B94C-7C13D5228454}" dt="2021-08-12T16:27:38.235" v="489"/>
          <ac:spMkLst>
            <pc:docMk/>
            <pc:sldMk cId="3269993161" sldId="295"/>
            <ac:spMk id="29" creationId="{BFEAC10D-5A1A-4DEE-876B-1064B3E21104}"/>
          </ac:spMkLst>
        </pc:spChg>
        <pc:spChg chg="add mod topLvl">
          <ac:chgData name="Andrés Felipe Vargas Monroy" userId="S::andres.vargasm@javeriana.edu.co::abab0b66-c7ae-417a-9f0f-6f1530527033" providerId="AD" clId="Web-{C7163C86-4EBB-42D2-B94C-7C13D5228454}" dt="2021-08-12T16:12:34.039" v="301"/>
          <ac:spMkLst>
            <pc:docMk/>
            <pc:sldMk cId="3269993161" sldId="295"/>
            <ac:spMk id="30" creationId="{6BC639BF-57A4-48D4-9C0B-F83B2DAF176B}"/>
          </ac:spMkLst>
        </pc:spChg>
        <pc:spChg chg="add del">
          <ac:chgData name="Andrés Felipe Vargas Monroy" userId="S::andres.vargasm@javeriana.edu.co::abab0b66-c7ae-417a-9f0f-6f1530527033" providerId="AD" clId="Web-{C7163C86-4EBB-42D2-B94C-7C13D5228454}" dt="2021-08-12T16:27:44.970" v="491"/>
          <ac:spMkLst>
            <pc:docMk/>
            <pc:sldMk cId="3269993161" sldId="295"/>
            <ac:spMk id="32" creationId="{E5CBCE0E-F24B-4766-96D6-C901B0E44E8F}"/>
          </ac:spMkLst>
        </pc:spChg>
        <pc:spChg chg="add mod topLvl">
          <ac:chgData name="Andrés Felipe Vargas Monroy" userId="S::andres.vargasm@javeriana.edu.co::abab0b66-c7ae-417a-9f0f-6f1530527033" providerId="AD" clId="Web-{C7163C86-4EBB-42D2-B94C-7C13D5228454}" dt="2021-08-12T16:12:34.039" v="301"/>
          <ac:spMkLst>
            <pc:docMk/>
            <pc:sldMk cId="3269993161" sldId="295"/>
            <ac:spMk id="33" creationId="{2FD33A73-5F46-477B-B69C-5D907003F889}"/>
          </ac:spMkLst>
        </pc:spChg>
        <pc:spChg chg="add mod topLvl">
          <ac:chgData name="Andrés Felipe Vargas Monroy" userId="S::andres.vargasm@javeriana.edu.co::abab0b66-c7ae-417a-9f0f-6f1530527033" providerId="AD" clId="Web-{C7163C86-4EBB-42D2-B94C-7C13D5228454}" dt="2021-08-12T16:12:34.039" v="301"/>
          <ac:spMkLst>
            <pc:docMk/>
            <pc:sldMk cId="3269993161" sldId="295"/>
            <ac:spMk id="34" creationId="{6E7732FF-DE63-4D98-8BA1-A67E537920BD}"/>
          </ac:spMkLst>
        </pc:spChg>
        <pc:spChg chg="add mod topLvl">
          <ac:chgData name="Andrés Felipe Vargas Monroy" userId="S::andres.vargasm@javeriana.edu.co::abab0b66-c7ae-417a-9f0f-6f1530527033" providerId="AD" clId="Web-{C7163C86-4EBB-42D2-B94C-7C13D5228454}" dt="2021-08-12T16:12:34.039" v="301"/>
          <ac:spMkLst>
            <pc:docMk/>
            <pc:sldMk cId="3269993161" sldId="295"/>
            <ac:spMk id="35" creationId="{3A201512-D040-4EBE-85A3-ED5D4A2C05CB}"/>
          </ac:spMkLst>
        </pc:spChg>
        <pc:spChg chg="add mod topLvl">
          <ac:chgData name="Andrés Felipe Vargas Monroy" userId="S::andres.vargasm@javeriana.edu.co::abab0b66-c7ae-417a-9f0f-6f1530527033" providerId="AD" clId="Web-{C7163C86-4EBB-42D2-B94C-7C13D5228454}" dt="2021-08-12T16:14:00.697" v="305" actId="20577"/>
          <ac:spMkLst>
            <pc:docMk/>
            <pc:sldMk cId="3269993161" sldId="295"/>
            <ac:spMk id="37" creationId="{3D24B637-5B49-482F-A2B0-F3424C0C47E8}"/>
          </ac:spMkLst>
        </pc:spChg>
        <pc:spChg chg="add mod topLvl">
          <ac:chgData name="Andrés Felipe Vargas Monroy" userId="S::andres.vargasm@javeriana.edu.co::abab0b66-c7ae-417a-9f0f-6f1530527033" providerId="AD" clId="Web-{C7163C86-4EBB-42D2-B94C-7C13D5228454}" dt="2021-08-12T16:12:34.039" v="301"/>
          <ac:spMkLst>
            <pc:docMk/>
            <pc:sldMk cId="3269993161" sldId="295"/>
            <ac:spMk id="39" creationId="{5CC6808A-0E60-4FA5-9396-58C2D0CD05CE}"/>
          </ac:spMkLst>
        </pc:spChg>
        <pc:spChg chg="add mod topLvl">
          <ac:chgData name="Andrés Felipe Vargas Monroy" userId="S::andres.vargasm@javeriana.edu.co::abab0b66-c7ae-417a-9f0f-6f1530527033" providerId="AD" clId="Web-{C7163C86-4EBB-42D2-B94C-7C13D5228454}" dt="2021-08-12T16:32:09.445" v="590" actId="1076"/>
          <ac:spMkLst>
            <pc:docMk/>
            <pc:sldMk cId="3269993161" sldId="295"/>
            <ac:spMk id="41" creationId="{C01D00CA-C2DC-4417-BB13-FEF4422A55C4}"/>
          </ac:spMkLst>
        </pc:spChg>
        <pc:spChg chg="add mod topLvl">
          <ac:chgData name="Andrés Felipe Vargas Monroy" userId="S::andres.vargasm@javeriana.edu.co::abab0b66-c7ae-417a-9f0f-6f1530527033" providerId="AD" clId="Web-{C7163C86-4EBB-42D2-B94C-7C13D5228454}" dt="2021-08-12T16:32:09.461" v="591" actId="1076"/>
          <ac:spMkLst>
            <pc:docMk/>
            <pc:sldMk cId="3269993161" sldId="295"/>
            <ac:spMk id="42" creationId="{4818EB3E-9CD5-4981-9781-D360B182131E}"/>
          </ac:spMkLst>
        </pc:spChg>
        <pc:spChg chg="add mod topLvl">
          <ac:chgData name="Andrés Felipe Vargas Monroy" userId="S::andres.vargasm@javeriana.edu.co::abab0b66-c7ae-417a-9f0f-6f1530527033" providerId="AD" clId="Web-{C7163C86-4EBB-42D2-B94C-7C13D5228454}" dt="2021-08-12T16:32:09.477" v="592" actId="1076"/>
          <ac:spMkLst>
            <pc:docMk/>
            <pc:sldMk cId="3269993161" sldId="295"/>
            <ac:spMk id="43" creationId="{01AAE491-9F6B-4E7E-BEBD-AEF92DE52F66}"/>
          </ac:spMkLst>
        </pc:spChg>
        <pc:spChg chg="add mod topLvl">
          <ac:chgData name="Andrés Felipe Vargas Monroy" userId="S::andres.vargasm@javeriana.edu.co::abab0b66-c7ae-417a-9f0f-6f1530527033" providerId="AD" clId="Web-{C7163C86-4EBB-42D2-B94C-7C13D5228454}" dt="2021-08-12T16:32:09.477" v="593" actId="1076"/>
          <ac:spMkLst>
            <pc:docMk/>
            <pc:sldMk cId="3269993161" sldId="295"/>
            <ac:spMk id="44" creationId="{0212C7E0-48CB-4F64-8669-0096EBD2B960}"/>
          </ac:spMkLst>
        </pc:spChg>
        <pc:spChg chg="add mod">
          <ac:chgData name="Andrés Felipe Vargas Monroy" userId="S::andres.vargasm@javeriana.edu.co::abab0b66-c7ae-417a-9f0f-6f1530527033" providerId="AD" clId="Web-{C7163C86-4EBB-42D2-B94C-7C13D5228454}" dt="2021-08-12T17:42:18.247" v="2212" actId="20577"/>
          <ac:spMkLst>
            <pc:docMk/>
            <pc:sldMk cId="3269993161" sldId="295"/>
            <ac:spMk id="48" creationId="{128AB97E-1582-4092-B4F0-0F819CE93D67}"/>
          </ac:spMkLst>
        </pc:spChg>
        <pc:spChg chg="add mod">
          <ac:chgData name="Andrés Felipe Vargas Monroy" userId="S::andres.vargasm@javeriana.edu.co::abab0b66-c7ae-417a-9f0f-6f1530527033" providerId="AD" clId="Web-{C7163C86-4EBB-42D2-B94C-7C13D5228454}" dt="2021-08-12T16:32:09.492" v="594" actId="1076"/>
          <ac:spMkLst>
            <pc:docMk/>
            <pc:sldMk cId="3269993161" sldId="295"/>
            <ac:spMk id="49" creationId="{73459312-7C5B-4201-87C1-3AB2DC730D10}"/>
          </ac:spMkLst>
        </pc:spChg>
        <pc:spChg chg="add mod">
          <ac:chgData name="Andrés Felipe Vargas Monroy" userId="S::andres.vargasm@javeriana.edu.co::abab0b66-c7ae-417a-9f0f-6f1530527033" providerId="AD" clId="Web-{C7163C86-4EBB-42D2-B94C-7C13D5228454}" dt="2021-08-12T16:32:09.524" v="596" actId="1076"/>
          <ac:spMkLst>
            <pc:docMk/>
            <pc:sldMk cId="3269993161" sldId="295"/>
            <ac:spMk id="50" creationId="{254776E8-020B-47AD-B12C-1B4C114B4F48}"/>
          </ac:spMkLst>
        </pc:spChg>
        <pc:grpChg chg="add mod topLvl">
          <ac:chgData name="Andrés Felipe Vargas Monroy" userId="S::andres.vargasm@javeriana.edu.co::abab0b66-c7ae-417a-9f0f-6f1530527033" providerId="AD" clId="Web-{C7163C86-4EBB-42D2-B94C-7C13D5228454}" dt="2021-08-12T16:26:08.858" v="464" actId="1076"/>
          <ac:grpSpMkLst>
            <pc:docMk/>
            <pc:sldMk cId="3269993161" sldId="295"/>
            <ac:grpSpMk id="17" creationId="{4374712A-74F4-496B-AACD-4C2BB3CD39EF}"/>
          </ac:grpSpMkLst>
        </pc:grpChg>
        <pc:grpChg chg="add del">
          <ac:chgData name="Andrés Felipe Vargas Monroy" userId="S::andres.vargasm@javeriana.edu.co::abab0b66-c7ae-417a-9f0f-6f1530527033" providerId="AD" clId="Web-{C7163C86-4EBB-42D2-B94C-7C13D5228454}" dt="2021-08-12T15:30:28.849" v="32"/>
          <ac:grpSpMkLst>
            <pc:docMk/>
            <pc:sldMk cId="3269993161" sldId="295"/>
            <ac:grpSpMk id="18" creationId="{88CF28CC-9EF3-445A-9C57-89EE46BE7764}"/>
          </ac:grpSpMkLst>
        </pc:grpChg>
        <pc:grpChg chg="add topLvl">
          <ac:chgData name="Andrés Felipe Vargas Monroy" userId="S::andres.vargasm@javeriana.edu.co::abab0b66-c7ae-417a-9f0f-6f1530527033" providerId="AD" clId="Web-{C7163C86-4EBB-42D2-B94C-7C13D5228454}" dt="2021-08-12T16:12:34.039" v="301"/>
          <ac:grpSpMkLst>
            <pc:docMk/>
            <pc:sldMk cId="3269993161" sldId="295"/>
            <ac:grpSpMk id="20" creationId="{44CC1450-4BEA-44BE-B555-5F5356FC6625}"/>
          </ac:grpSpMkLst>
        </pc:grpChg>
        <pc:grpChg chg="add del mod">
          <ac:chgData name="Andrés Felipe Vargas Monroy" userId="S::andres.vargasm@javeriana.edu.co::abab0b66-c7ae-417a-9f0f-6f1530527033" providerId="AD" clId="Web-{C7163C86-4EBB-42D2-B94C-7C13D5228454}" dt="2021-08-12T15:31:36.959" v="45"/>
          <ac:grpSpMkLst>
            <pc:docMk/>
            <pc:sldMk cId="3269993161" sldId="295"/>
            <ac:grpSpMk id="21" creationId="{2C5C6852-3769-415B-B88B-1B7CCA4AEAB6}"/>
          </ac:grpSpMkLst>
        </pc:grpChg>
        <pc:grpChg chg="add del mod">
          <ac:chgData name="Andrés Felipe Vargas Monroy" userId="S::andres.vargasm@javeriana.edu.co::abab0b66-c7ae-417a-9f0f-6f1530527033" providerId="AD" clId="Web-{C7163C86-4EBB-42D2-B94C-7C13D5228454}" dt="2021-08-12T16:25:26.575" v="450"/>
          <ac:grpSpMkLst>
            <pc:docMk/>
            <pc:sldMk cId="3269993161" sldId="295"/>
            <ac:grpSpMk id="25" creationId="{77138C96-846A-4F01-A514-113A37870A03}"/>
          </ac:grpSpMkLst>
        </pc:grpChg>
        <pc:grpChg chg="add del mod">
          <ac:chgData name="Andrés Felipe Vargas Monroy" userId="S::andres.vargasm@javeriana.edu.co::abab0b66-c7ae-417a-9f0f-6f1530527033" providerId="AD" clId="Web-{C7163C86-4EBB-42D2-B94C-7C13D5228454}" dt="2021-08-12T15:32:13.336" v="50"/>
          <ac:grpSpMkLst>
            <pc:docMk/>
            <pc:sldMk cId="3269993161" sldId="295"/>
            <ac:grpSpMk id="25" creationId="{8F0CD4EE-C8F1-4E04-AB93-6715DF0C497F}"/>
          </ac:grpSpMkLst>
        </pc:grpChg>
        <pc:grpChg chg="add mod">
          <ac:chgData name="Andrés Felipe Vargas Monroy" userId="S::andres.vargasm@javeriana.edu.co::abab0b66-c7ae-417a-9f0f-6f1530527033" providerId="AD" clId="Web-{C7163C86-4EBB-42D2-B94C-7C13D5228454}" dt="2021-08-12T15:33:05.384" v="59" actId="14100"/>
          <ac:grpSpMkLst>
            <pc:docMk/>
            <pc:sldMk cId="3269993161" sldId="295"/>
            <ac:grpSpMk id="26" creationId="{386BCAFF-C8CA-4784-AE1E-74C963495461}"/>
          </ac:grpSpMkLst>
        </pc:grpChg>
        <pc:grpChg chg="add mod topLvl">
          <ac:chgData name="Andrés Felipe Vargas Monroy" userId="S::andres.vargasm@javeriana.edu.co::abab0b66-c7ae-417a-9f0f-6f1530527033" providerId="AD" clId="Web-{C7163C86-4EBB-42D2-B94C-7C13D5228454}" dt="2021-08-12T16:12:34.039" v="301"/>
          <ac:grpSpMkLst>
            <pc:docMk/>
            <pc:sldMk cId="3269993161" sldId="295"/>
            <ac:grpSpMk id="27" creationId="{03AD07A1-2B8D-42CD-8DF3-FC89F5019D2F}"/>
          </ac:grpSpMkLst>
        </pc:grpChg>
        <pc:grpChg chg="add del mod">
          <ac:chgData name="Andrés Felipe Vargas Monroy" userId="S::andres.vargasm@javeriana.edu.co::abab0b66-c7ae-417a-9f0f-6f1530527033" providerId="AD" clId="Web-{C7163C86-4EBB-42D2-B94C-7C13D5228454}" dt="2021-08-12T16:12:34.039" v="301"/>
          <ac:grpSpMkLst>
            <pc:docMk/>
            <pc:sldMk cId="3269993161" sldId="295"/>
            <ac:grpSpMk id="40" creationId="{9C8AE6AB-8739-463C-BF91-6D1FEEF6BF50}"/>
          </ac:grpSpMkLst>
        </pc:grpChg>
        <pc:grpChg chg="add">
          <ac:chgData name="Andrés Felipe Vargas Monroy" userId="S::andres.vargasm@javeriana.edu.co::abab0b66-c7ae-417a-9f0f-6f1530527033" providerId="AD" clId="Web-{C7163C86-4EBB-42D2-B94C-7C13D5228454}" dt="2021-08-12T16:32:20.790" v="597"/>
          <ac:grpSpMkLst>
            <pc:docMk/>
            <pc:sldMk cId="3269993161" sldId="295"/>
            <ac:grpSpMk id="51" creationId="{E2B45DAD-5941-4F56-9CD2-D2CAB0BE190C}"/>
          </ac:grpSpMkLst>
        </pc:grpChg>
        <pc:cxnChg chg="add del mod">
          <ac:chgData name="Andrés Felipe Vargas Monroy" userId="S::andres.vargasm@javeriana.edu.co::abab0b66-c7ae-417a-9f0f-6f1530527033" providerId="AD" clId="Web-{C7163C86-4EBB-42D2-B94C-7C13D5228454}" dt="2021-08-12T15:24:15.586" v="5"/>
          <ac:cxnSpMkLst>
            <pc:docMk/>
            <pc:sldMk cId="3269993161" sldId="295"/>
            <ac:cxnSpMk id="4" creationId="{D6F042C5-9829-440F-86D3-9BCDB864BA11}"/>
          </ac:cxnSpMkLst>
        </pc:cxnChg>
        <pc:cxnChg chg="add del mod">
          <ac:chgData name="Andrés Felipe Vargas Monroy" userId="S::andres.vargasm@javeriana.edu.co::abab0b66-c7ae-417a-9f0f-6f1530527033" providerId="AD" clId="Web-{C7163C86-4EBB-42D2-B94C-7C13D5228454}" dt="2021-08-12T15:25:35.542" v="10"/>
          <ac:cxnSpMkLst>
            <pc:docMk/>
            <pc:sldMk cId="3269993161" sldId="295"/>
            <ac:cxnSpMk id="5" creationId="{C899C60C-CDFD-46E7-80DD-E7A49AED571A}"/>
          </ac:cxnSpMkLst>
        </pc:cxnChg>
        <pc:cxnChg chg="add mod topLvl">
          <ac:chgData name="Andrés Felipe Vargas Monroy" userId="S::andres.vargasm@javeriana.edu.co::abab0b66-c7ae-417a-9f0f-6f1530527033" providerId="AD" clId="Web-{C7163C86-4EBB-42D2-B94C-7C13D5228454}" dt="2021-08-12T16:12:18.210" v="290"/>
          <ac:cxnSpMkLst>
            <pc:docMk/>
            <pc:sldMk cId="3269993161" sldId="295"/>
            <ac:cxnSpMk id="10" creationId="{DF86A85E-EFCF-40E9-8582-959F1F01BCC0}"/>
          </ac:cxnSpMkLst>
        </pc:cxnChg>
        <pc:cxnChg chg="add mod topLvl">
          <ac:chgData name="Andrés Felipe Vargas Monroy" userId="S::andres.vargasm@javeriana.edu.co::abab0b66-c7ae-417a-9f0f-6f1530527033" providerId="AD" clId="Web-{C7163C86-4EBB-42D2-B94C-7C13D5228454}" dt="2021-08-12T16:12:18.210" v="289"/>
          <ac:cxnSpMkLst>
            <pc:docMk/>
            <pc:sldMk cId="3269993161" sldId="295"/>
            <ac:cxnSpMk id="11" creationId="{83225A1D-42A0-421C-A880-9505B8817514}"/>
          </ac:cxnSpMkLst>
        </pc:cxnChg>
        <pc:cxnChg chg="mod topLvl">
          <ac:chgData name="Andrés Felipe Vargas Monroy" userId="S::andres.vargasm@javeriana.edu.co::abab0b66-c7ae-417a-9f0f-6f1530527033" providerId="AD" clId="Web-{C7163C86-4EBB-42D2-B94C-7C13D5228454}" dt="2021-08-12T16:12:34.039" v="301"/>
          <ac:cxnSpMkLst>
            <pc:docMk/>
            <pc:sldMk cId="3269993161" sldId="295"/>
            <ac:cxnSpMk id="13" creationId="{985E63C8-AB51-4AB0-AE57-C98D54E957A9}"/>
          </ac:cxnSpMkLst>
        </pc:cxnChg>
        <pc:cxnChg chg="mod topLvl">
          <ac:chgData name="Andrés Felipe Vargas Monroy" userId="S::andres.vargasm@javeriana.edu.co::abab0b66-c7ae-417a-9f0f-6f1530527033" providerId="AD" clId="Web-{C7163C86-4EBB-42D2-B94C-7C13D5228454}" dt="2021-08-12T16:12:34.039" v="301"/>
          <ac:cxnSpMkLst>
            <pc:docMk/>
            <pc:sldMk cId="3269993161" sldId="295"/>
            <ac:cxnSpMk id="14" creationId="{F84B3AE5-AC71-442C-B54B-E6F737B62F23}"/>
          </ac:cxnSpMkLst>
        </pc:cxnChg>
        <pc:cxnChg chg="mod topLvl">
          <ac:chgData name="Andrés Felipe Vargas Monroy" userId="S::andres.vargasm@javeriana.edu.co::abab0b66-c7ae-417a-9f0f-6f1530527033" providerId="AD" clId="Web-{C7163C86-4EBB-42D2-B94C-7C13D5228454}" dt="2021-08-12T16:12:34.039" v="301"/>
          <ac:cxnSpMkLst>
            <pc:docMk/>
            <pc:sldMk cId="3269993161" sldId="295"/>
            <ac:cxnSpMk id="15" creationId="{00BD9090-EA24-434D-BB8F-422890B17FDB}"/>
          </ac:cxnSpMkLst>
        </pc:cxnChg>
        <pc:cxnChg chg="mod topLvl">
          <ac:chgData name="Andrés Felipe Vargas Monroy" userId="S::andres.vargasm@javeriana.edu.co::abab0b66-c7ae-417a-9f0f-6f1530527033" providerId="AD" clId="Web-{C7163C86-4EBB-42D2-B94C-7C13D5228454}" dt="2021-08-12T16:12:34.039" v="301"/>
          <ac:cxnSpMkLst>
            <pc:docMk/>
            <pc:sldMk cId="3269993161" sldId="295"/>
            <ac:cxnSpMk id="16" creationId="{C9D89675-4595-431F-A9FE-3735FAB8743F}"/>
          </ac:cxnSpMkLst>
        </pc:cxnChg>
        <pc:cxnChg chg="del mod">
          <ac:chgData name="Andrés Felipe Vargas Monroy" userId="S::andres.vargasm@javeriana.edu.co::abab0b66-c7ae-417a-9f0f-6f1530527033" providerId="AD" clId="Web-{C7163C86-4EBB-42D2-B94C-7C13D5228454}" dt="2021-08-12T15:23:53.179" v="1"/>
          <ac:cxnSpMkLst>
            <pc:docMk/>
            <pc:sldMk cId="3269993161" sldId="295"/>
            <ac:cxnSpMk id="17" creationId="{2C859318-0A4B-4F61-92FB-5E220D2473C9}"/>
          </ac:cxnSpMkLst>
        </pc:cxnChg>
        <pc:cxnChg chg="add mod">
          <ac:chgData name="Andrés Felipe Vargas Monroy" userId="S::andres.vargasm@javeriana.edu.co::abab0b66-c7ae-417a-9f0f-6f1530527033" providerId="AD" clId="Web-{C7163C86-4EBB-42D2-B94C-7C13D5228454}" dt="2021-08-12T16:12:18.210" v="288"/>
          <ac:cxnSpMkLst>
            <pc:docMk/>
            <pc:sldMk cId="3269993161" sldId="295"/>
            <ac:cxnSpMk id="19" creationId="{4FC78570-CC92-42C0-8E8E-9B8B2961F8D8}"/>
          </ac:cxnSpMkLst>
        </pc:cxnChg>
        <pc:cxnChg chg="mod topLvl">
          <ac:chgData name="Andrés Felipe Vargas Monroy" userId="S::andres.vargasm@javeriana.edu.co::abab0b66-c7ae-417a-9f0f-6f1530527033" providerId="AD" clId="Web-{C7163C86-4EBB-42D2-B94C-7C13D5228454}" dt="2021-08-12T16:12:18.210" v="287"/>
          <ac:cxnSpMkLst>
            <pc:docMk/>
            <pc:sldMk cId="3269993161" sldId="295"/>
            <ac:cxnSpMk id="22" creationId="{BA2FB4C6-03F7-4D9A-9F0A-79F86890BCAF}"/>
          </ac:cxnSpMkLst>
        </pc:cxnChg>
        <pc:cxnChg chg="mod topLvl">
          <ac:chgData name="Andrés Felipe Vargas Monroy" userId="S::andres.vargasm@javeriana.edu.co::abab0b66-c7ae-417a-9f0f-6f1530527033" providerId="AD" clId="Web-{C7163C86-4EBB-42D2-B94C-7C13D5228454}" dt="2021-08-12T16:12:18.210" v="286"/>
          <ac:cxnSpMkLst>
            <pc:docMk/>
            <pc:sldMk cId="3269993161" sldId="295"/>
            <ac:cxnSpMk id="23" creationId="{BFD3C1FA-DBFD-42A5-92D4-551F9A16CDAD}"/>
          </ac:cxnSpMkLst>
        </pc:cxnChg>
        <pc:cxnChg chg="mod topLvl">
          <ac:chgData name="Andrés Felipe Vargas Monroy" userId="S::andres.vargasm@javeriana.edu.co::abab0b66-c7ae-417a-9f0f-6f1530527033" providerId="AD" clId="Web-{C7163C86-4EBB-42D2-B94C-7C13D5228454}" dt="2021-08-12T16:12:18.210" v="285"/>
          <ac:cxnSpMkLst>
            <pc:docMk/>
            <pc:sldMk cId="3269993161" sldId="295"/>
            <ac:cxnSpMk id="24" creationId="{F32D5814-EFD0-43EC-914A-2FADA42B60C3}"/>
          </ac:cxnSpMkLst>
        </pc:cxnChg>
        <pc:cxnChg chg="add mod topLvl">
          <ac:chgData name="Andrés Felipe Vargas Monroy" userId="S::andres.vargasm@javeriana.edu.co::abab0b66-c7ae-417a-9f0f-6f1530527033" providerId="AD" clId="Web-{C7163C86-4EBB-42D2-B94C-7C13D5228454}" dt="2021-08-12T16:12:34.039" v="301"/>
          <ac:cxnSpMkLst>
            <pc:docMk/>
            <pc:sldMk cId="3269993161" sldId="295"/>
            <ac:cxnSpMk id="28" creationId="{DC35E406-A826-4B7A-8327-D13C5D48DF0D}"/>
          </ac:cxnSpMkLst>
        </pc:cxnChg>
        <pc:cxnChg chg="add del mod">
          <ac:chgData name="Andrés Felipe Vargas Monroy" userId="S::andres.vargasm@javeriana.edu.co::abab0b66-c7ae-417a-9f0f-6f1530527033" providerId="AD" clId="Web-{C7163C86-4EBB-42D2-B94C-7C13D5228454}" dt="2021-08-12T15:38:33.285" v="67"/>
          <ac:cxnSpMkLst>
            <pc:docMk/>
            <pc:sldMk cId="3269993161" sldId="295"/>
            <ac:cxnSpMk id="29" creationId="{554FA5D6-EFAA-4600-A5D2-18E90AE7B273}"/>
          </ac:cxnSpMkLst>
        </pc:cxnChg>
        <pc:cxnChg chg="add mod topLvl">
          <ac:chgData name="Andrés Felipe Vargas Monroy" userId="S::andres.vargasm@javeriana.edu.co::abab0b66-c7ae-417a-9f0f-6f1530527033" providerId="AD" clId="Web-{C7163C86-4EBB-42D2-B94C-7C13D5228454}" dt="2021-08-12T16:12:34.039" v="301"/>
          <ac:cxnSpMkLst>
            <pc:docMk/>
            <pc:sldMk cId="3269993161" sldId="295"/>
            <ac:cxnSpMk id="31" creationId="{CB274765-01FA-4B74-8FA4-31394DBCBB21}"/>
          </ac:cxnSpMkLst>
        </pc:cxnChg>
        <pc:cxnChg chg="add mod topLvl">
          <ac:chgData name="Andrés Felipe Vargas Monroy" userId="S::andres.vargasm@javeriana.edu.co::abab0b66-c7ae-417a-9f0f-6f1530527033" providerId="AD" clId="Web-{C7163C86-4EBB-42D2-B94C-7C13D5228454}" dt="2021-08-12T16:12:34.039" v="301"/>
          <ac:cxnSpMkLst>
            <pc:docMk/>
            <pc:sldMk cId="3269993161" sldId="295"/>
            <ac:cxnSpMk id="36" creationId="{8946697F-C86C-4FC6-9895-9C7AE06F657C}"/>
          </ac:cxnSpMkLst>
        </pc:cxnChg>
        <pc:cxnChg chg="add mod topLvl">
          <ac:chgData name="Andrés Felipe Vargas Monroy" userId="S::andres.vargasm@javeriana.edu.co::abab0b66-c7ae-417a-9f0f-6f1530527033" providerId="AD" clId="Web-{C7163C86-4EBB-42D2-B94C-7C13D5228454}" dt="2021-08-12T16:12:34.039" v="301"/>
          <ac:cxnSpMkLst>
            <pc:docMk/>
            <pc:sldMk cId="3269993161" sldId="295"/>
            <ac:cxnSpMk id="38" creationId="{57FE228C-FD33-4909-A7DD-609583F9C760}"/>
          </ac:cxnSpMkLst>
        </pc:cxnChg>
      </pc:sldChg>
      <pc:sldChg chg="del">
        <pc:chgData name="Andrés Felipe Vargas Monroy" userId="S::andres.vargasm@javeriana.edu.co::abab0b66-c7ae-417a-9f0f-6f1530527033" providerId="AD" clId="Web-{C7163C86-4EBB-42D2-B94C-7C13D5228454}" dt="2021-08-12T16:21:45.726" v="397"/>
        <pc:sldMkLst>
          <pc:docMk/>
          <pc:sldMk cId="1900595991" sldId="296"/>
        </pc:sldMkLst>
      </pc:sldChg>
      <pc:sldChg chg="modSp">
        <pc:chgData name="Andrés Felipe Vargas Monroy" userId="S::andres.vargasm@javeriana.edu.co::abab0b66-c7ae-417a-9f0f-6f1530527033" providerId="AD" clId="Web-{C7163C86-4EBB-42D2-B94C-7C13D5228454}" dt="2021-08-12T17:45:09.361" v="2230" actId="20577"/>
        <pc:sldMkLst>
          <pc:docMk/>
          <pc:sldMk cId="2350759975" sldId="297"/>
        </pc:sldMkLst>
        <pc:spChg chg="mod">
          <ac:chgData name="Andrés Felipe Vargas Monroy" userId="S::andres.vargasm@javeriana.edu.co::abab0b66-c7ae-417a-9f0f-6f1530527033" providerId="AD" clId="Web-{C7163C86-4EBB-42D2-B94C-7C13D5228454}" dt="2021-08-12T17:45:09.361" v="2230" actId="20577"/>
          <ac:spMkLst>
            <pc:docMk/>
            <pc:sldMk cId="2350759975" sldId="297"/>
            <ac:spMk id="3" creationId="{0822C724-0518-4D25-A1B6-753CE50CCD96}"/>
          </ac:spMkLst>
        </pc:spChg>
      </pc:sldChg>
      <pc:sldChg chg="addSp delSp modSp add replId">
        <pc:chgData name="Andrés Felipe Vargas Monroy" userId="S::andres.vargasm@javeriana.edu.co::abab0b66-c7ae-417a-9f0f-6f1530527033" providerId="AD" clId="Web-{C7163C86-4EBB-42D2-B94C-7C13D5228454}" dt="2021-08-12T17:24:16.249" v="1758" actId="20577"/>
        <pc:sldMkLst>
          <pc:docMk/>
          <pc:sldMk cId="284433339" sldId="300"/>
        </pc:sldMkLst>
        <pc:spChg chg="mod">
          <ac:chgData name="Andrés Felipe Vargas Monroy" userId="S::andres.vargasm@javeriana.edu.co::abab0b66-c7ae-417a-9f0f-6f1530527033" providerId="AD" clId="Web-{C7163C86-4EBB-42D2-B94C-7C13D5228454}" dt="2021-08-12T17:24:16.249" v="1758" actId="20577"/>
          <ac:spMkLst>
            <pc:docMk/>
            <pc:sldMk cId="284433339" sldId="300"/>
            <ac:spMk id="2" creationId="{569CE963-0F46-4EDF-A98E-7E2D447F3B58}"/>
          </ac:spMkLst>
        </pc:spChg>
        <pc:spChg chg="add del mod">
          <ac:chgData name="Andrés Felipe Vargas Monroy" userId="S::andres.vargasm@javeriana.edu.co::abab0b66-c7ae-417a-9f0f-6f1530527033" providerId="AD" clId="Web-{C7163C86-4EBB-42D2-B94C-7C13D5228454}" dt="2021-08-12T16:46:38.375" v="687"/>
          <ac:spMkLst>
            <pc:docMk/>
            <pc:sldMk cId="284433339" sldId="300"/>
            <ac:spMk id="4" creationId="{FC1651AF-540E-4DCE-8486-E52FDF69EF70}"/>
          </ac:spMkLst>
        </pc:spChg>
        <pc:spChg chg="add del mod">
          <ac:chgData name="Andrés Felipe Vargas Monroy" userId="S::andres.vargasm@javeriana.edu.co::abab0b66-c7ae-417a-9f0f-6f1530527033" providerId="AD" clId="Web-{C7163C86-4EBB-42D2-B94C-7C13D5228454}" dt="2021-08-12T16:48:41.050" v="705"/>
          <ac:spMkLst>
            <pc:docMk/>
            <pc:sldMk cId="284433339" sldId="300"/>
            <ac:spMk id="29" creationId="{79E9B57F-4A41-4EA0-BF2B-E21392376A4D}"/>
          </ac:spMkLst>
        </pc:spChg>
        <pc:spChg chg="add del">
          <ac:chgData name="Andrés Felipe Vargas Monroy" userId="S::andres.vargasm@javeriana.edu.co::abab0b66-c7ae-417a-9f0f-6f1530527033" providerId="AD" clId="Web-{C7163C86-4EBB-42D2-B94C-7C13D5228454}" dt="2021-08-12T16:50:12.865" v="718"/>
          <ac:spMkLst>
            <pc:docMk/>
            <pc:sldMk cId="284433339" sldId="300"/>
            <ac:spMk id="32" creationId="{C2E5E40B-0859-4180-9F6C-1C23C407D151}"/>
          </ac:spMkLst>
        </pc:spChg>
        <pc:spChg chg="add del">
          <ac:chgData name="Andrés Felipe Vargas Monroy" userId="S::andres.vargasm@javeriana.edu.co::abab0b66-c7ae-417a-9f0f-6f1530527033" providerId="AD" clId="Web-{C7163C86-4EBB-42D2-B94C-7C13D5228454}" dt="2021-08-12T16:50:28.725" v="722"/>
          <ac:spMkLst>
            <pc:docMk/>
            <pc:sldMk cId="284433339" sldId="300"/>
            <ac:spMk id="40" creationId="{369C34EB-25D6-4FE1-B009-9F9478F29849}"/>
          </ac:spMkLst>
        </pc:spChg>
        <pc:spChg chg="add del">
          <ac:chgData name="Andrés Felipe Vargas Monroy" userId="S::andres.vargasm@javeriana.edu.co::abab0b66-c7ae-417a-9f0f-6f1530527033" providerId="AD" clId="Web-{C7163C86-4EBB-42D2-B94C-7C13D5228454}" dt="2021-08-12T16:50:28.725" v="721"/>
          <ac:spMkLst>
            <pc:docMk/>
            <pc:sldMk cId="284433339" sldId="300"/>
            <ac:spMk id="46" creationId="{E8586FB5-D81A-43FF-B731-BCF5556BD13F}"/>
          </ac:spMkLst>
        </pc:spChg>
        <pc:spChg chg="add mod">
          <ac:chgData name="Andrés Felipe Vargas Monroy" userId="S::andres.vargasm@javeriana.edu.co::abab0b66-c7ae-417a-9f0f-6f1530527033" providerId="AD" clId="Web-{C7163C86-4EBB-42D2-B94C-7C13D5228454}" dt="2021-08-12T17:19:25.569" v="1686" actId="1076"/>
          <ac:spMkLst>
            <pc:docMk/>
            <pc:sldMk cId="284433339" sldId="300"/>
            <ac:spMk id="47" creationId="{09EA52E5-7090-4B2E-822B-7A0936457F51}"/>
          </ac:spMkLst>
        </pc:spChg>
        <pc:spChg chg="add mod">
          <ac:chgData name="Andrés Felipe Vargas Monroy" userId="S::andres.vargasm@javeriana.edu.co::abab0b66-c7ae-417a-9f0f-6f1530527033" providerId="AD" clId="Web-{C7163C86-4EBB-42D2-B94C-7C13D5228454}" dt="2021-08-12T17:20:36.493" v="1702" actId="1076"/>
          <ac:spMkLst>
            <pc:docMk/>
            <pc:sldMk cId="284433339" sldId="300"/>
            <ac:spMk id="54" creationId="{D3E7420C-5FD2-40C4-B48A-693E76EC625E}"/>
          </ac:spMkLst>
        </pc:spChg>
        <pc:spChg chg="add del mod">
          <ac:chgData name="Andrés Felipe Vargas Monroy" userId="S::andres.vargasm@javeriana.edu.co::abab0b66-c7ae-417a-9f0f-6f1530527033" providerId="AD" clId="Web-{C7163C86-4EBB-42D2-B94C-7C13D5228454}" dt="2021-08-12T17:18:33.786" v="1679"/>
          <ac:spMkLst>
            <pc:docMk/>
            <pc:sldMk cId="284433339" sldId="300"/>
            <ac:spMk id="55" creationId="{4079BEB6-37F9-4AE7-A83E-2B3B3BE11AF9}"/>
          </ac:spMkLst>
        </pc:spChg>
        <pc:spChg chg="add mod">
          <ac:chgData name="Andrés Felipe Vargas Monroy" userId="S::andres.vargasm@javeriana.edu.co::abab0b66-c7ae-417a-9f0f-6f1530527033" providerId="AD" clId="Web-{C7163C86-4EBB-42D2-B94C-7C13D5228454}" dt="2021-08-12T17:19:45.319" v="1696"/>
          <ac:spMkLst>
            <pc:docMk/>
            <pc:sldMk cId="284433339" sldId="300"/>
            <ac:spMk id="60" creationId="{643BA573-27FE-41D4-9FF5-AEDD088AC898}"/>
          </ac:spMkLst>
        </pc:spChg>
        <pc:grpChg chg="del">
          <ac:chgData name="Andrés Felipe Vargas Monroy" userId="S::andres.vargasm@javeriana.edu.co::abab0b66-c7ae-417a-9f0f-6f1530527033" providerId="AD" clId="Web-{C7163C86-4EBB-42D2-B94C-7C13D5228454}" dt="2021-08-12T16:43:46.121" v="665"/>
          <ac:grpSpMkLst>
            <pc:docMk/>
            <pc:sldMk cId="284433339" sldId="300"/>
            <ac:grpSpMk id="51" creationId="{E2B45DAD-5941-4F56-9CD2-D2CAB0BE190C}"/>
          </ac:grpSpMkLst>
        </pc:grpChg>
        <pc:graphicFrameChg chg="add mod modGraphic">
          <ac:chgData name="Andrés Felipe Vargas Monroy" userId="S::andres.vargasm@javeriana.edu.co::abab0b66-c7ae-417a-9f0f-6f1530527033" providerId="AD" clId="Web-{C7163C86-4EBB-42D2-B94C-7C13D5228454}" dt="2021-08-12T17:19:54.007" v="1698" actId="1076"/>
          <ac:graphicFrameMkLst>
            <pc:docMk/>
            <pc:sldMk cId="284433339" sldId="300"/>
            <ac:graphicFrameMk id="61" creationId="{F02F3DDE-E776-443F-9A12-88069060DF82}"/>
          </ac:graphicFrameMkLst>
        </pc:graphicFrameChg>
        <pc:graphicFrameChg chg="add del mod modGraphic">
          <ac:chgData name="Andrés Felipe Vargas Monroy" userId="S::andres.vargasm@javeriana.edu.co::abab0b66-c7ae-417a-9f0f-6f1530527033" providerId="AD" clId="Web-{C7163C86-4EBB-42D2-B94C-7C13D5228454}" dt="2021-08-12T17:18:31.474" v="1678"/>
          <ac:graphicFrameMkLst>
            <pc:docMk/>
            <pc:sldMk cId="284433339" sldId="300"/>
            <ac:graphicFrameMk id="62" creationId="{CAA642E4-0C41-490E-A8BE-43AD4263F4D9}"/>
          </ac:graphicFrameMkLst>
        </pc:graphicFrameChg>
        <pc:picChg chg="add mod">
          <ac:chgData name="Andrés Felipe Vargas Monroy" userId="S::andres.vargasm@javeriana.edu.co::abab0b66-c7ae-417a-9f0f-6f1530527033" providerId="AD" clId="Web-{C7163C86-4EBB-42D2-B94C-7C13D5228454}" dt="2021-08-12T17:20:30.289" v="1701" actId="1076"/>
          <ac:picMkLst>
            <pc:docMk/>
            <pc:sldMk cId="284433339" sldId="300"/>
            <ac:picMk id="63" creationId="{59C09154-A45B-42AF-B18C-1D982032714B}"/>
          </ac:picMkLst>
        </pc:picChg>
        <pc:cxnChg chg="add del mod">
          <ac:chgData name="Andrés Felipe Vargas Monroy" userId="S::andres.vargasm@javeriana.edu.co::abab0b66-c7ae-417a-9f0f-6f1530527033" providerId="AD" clId="Web-{C7163C86-4EBB-42D2-B94C-7C13D5228454}" dt="2021-08-12T16:47:42.236" v="697"/>
          <ac:cxnSpMkLst>
            <pc:docMk/>
            <pc:sldMk cId="284433339" sldId="300"/>
            <ac:cxnSpMk id="21" creationId="{E58462E1-DEE8-4235-AF5E-0F57D39517A4}"/>
          </ac:cxnSpMkLst>
        </pc:cxnChg>
        <pc:cxnChg chg="add mod">
          <ac:chgData name="Andrés Felipe Vargas Monroy" userId="S::andres.vargasm@javeriana.edu.co::abab0b66-c7ae-417a-9f0f-6f1530527033" providerId="AD" clId="Web-{C7163C86-4EBB-42D2-B94C-7C13D5228454}" dt="2021-08-12T17:18:55.412" v="1681" actId="1076"/>
          <ac:cxnSpMkLst>
            <pc:docMk/>
            <pc:sldMk cId="284433339" sldId="300"/>
            <ac:cxnSpMk id="25" creationId="{17765F67-AC8C-4AAD-BE93-F168EF31541F}"/>
          </ac:cxnSpMkLst>
        </pc:cxnChg>
        <pc:cxnChg chg="add mod">
          <ac:chgData name="Andrés Felipe Vargas Monroy" userId="S::andres.vargasm@javeriana.edu.co::abab0b66-c7ae-417a-9f0f-6f1530527033" providerId="AD" clId="Web-{C7163C86-4EBB-42D2-B94C-7C13D5228454}" dt="2021-08-12T16:53:31.293" v="769"/>
          <ac:cxnSpMkLst>
            <pc:docMk/>
            <pc:sldMk cId="284433339" sldId="300"/>
            <ac:cxnSpMk id="52" creationId="{1C5E1938-8038-4F00-8D7E-D5EF78875104}"/>
          </ac:cxnSpMkLst>
        </pc:cxnChg>
        <pc:cxnChg chg="add del mod">
          <ac:chgData name="Andrés Felipe Vargas Monroy" userId="S::andres.vargasm@javeriana.edu.co::abab0b66-c7ae-417a-9f0f-6f1530527033" providerId="AD" clId="Web-{C7163C86-4EBB-42D2-B94C-7C13D5228454}" dt="2021-08-12T16:56:13.875" v="812"/>
          <ac:cxnSpMkLst>
            <pc:docMk/>
            <pc:sldMk cId="284433339" sldId="300"/>
            <ac:cxnSpMk id="53" creationId="{E28E351C-78F4-4C94-8486-95CD06942F26}"/>
          </ac:cxnSpMkLst>
        </pc:cxnChg>
        <pc:cxnChg chg="add del mod">
          <ac:chgData name="Andrés Felipe Vargas Monroy" userId="S::andres.vargasm@javeriana.edu.co::abab0b66-c7ae-417a-9f0f-6f1530527033" providerId="AD" clId="Web-{C7163C86-4EBB-42D2-B94C-7C13D5228454}" dt="2021-08-12T17:18:35.724" v="1680"/>
          <ac:cxnSpMkLst>
            <pc:docMk/>
            <pc:sldMk cId="284433339" sldId="300"/>
            <ac:cxnSpMk id="56" creationId="{53E3233C-B6C5-4CCF-8B95-081278134070}"/>
          </ac:cxnSpMkLst>
        </pc:cxnChg>
        <pc:cxnChg chg="add del mod">
          <ac:chgData name="Andrés Felipe Vargas Monroy" userId="S::andres.vargasm@javeriana.edu.co::abab0b66-c7ae-417a-9f0f-6f1530527033" providerId="AD" clId="Web-{C7163C86-4EBB-42D2-B94C-7C13D5228454}" dt="2021-08-12T16:58:43.238" v="871"/>
          <ac:cxnSpMkLst>
            <pc:docMk/>
            <pc:sldMk cId="284433339" sldId="300"/>
            <ac:cxnSpMk id="57" creationId="{8A811EA0-771B-4547-A145-B388F7650424}"/>
          </ac:cxnSpMkLst>
        </pc:cxnChg>
        <pc:cxnChg chg="add del mod">
          <ac:chgData name="Andrés Felipe Vargas Monroy" userId="S::andres.vargasm@javeriana.edu.co::abab0b66-c7ae-417a-9f0f-6f1530527033" providerId="AD" clId="Web-{C7163C86-4EBB-42D2-B94C-7C13D5228454}" dt="2021-08-12T16:58:48.817" v="873"/>
          <ac:cxnSpMkLst>
            <pc:docMk/>
            <pc:sldMk cId="284433339" sldId="300"/>
            <ac:cxnSpMk id="58" creationId="{F029E2D7-1439-4CA9-9876-5A604BDB83C4}"/>
          </ac:cxnSpMkLst>
        </pc:cxnChg>
      </pc:sldChg>
      <pc:sldChg chg="addSp delSp modSp add replId">
        <pc:chgData name="Andrés Felipe Vargas Monroy" userId="S::andres.vargasm@javeriana.edu.co::abab0b66-c7ae-417a-9f0f-6f1530527033" providerId="AD" clId="Web-{C7163C86-4EBB-42D2-B94C-7C13D5228454}" dt="2021-08-12T17:41:37.480" v="2210"/>
        <pc:sldMkLst>
          <pc:docMk/>
          <pc:sldMk cId="1794182514" sldId="301"/>
        </pc:sldMkLst>
        <pc:spChg chg="mod">
          <ac:chgData name="Andrés Felipe Vargas Monroy" userId="S::andres.vargasm@javeriana.edu.co::abab0b66-c7ae-417a-9f0f-6f1530527033" providerId="AD" clId="Web-{C7163C86-4EBB-42D2-B94C-7C13D5228454}" dt="2021-08-12T17:26:40.753" v="1784" actId="20577"/>
          <ac:spMkLst>
            <pc:docMk/>
            <pc:sldMk cId="1794182514" sldId="301"/>
            <ac:spMk id="2" creationId="{569CE963-0F46-4EDF-A98E-7E2D447F3B58}"/>
          </ac:spMkLst>
        </pc:spChg>
        <pc:spChg chg="add mod">
          <ac:chgData name="Andrés Felipe Vargas Monroy" userId="S::andres.vargasm@javeriana.edu.co::abab0b66-c7ae-417a-9f0f-6f1530527033" providerId="AD" clId="Web-{C7163C86-4EBB-42D2-B94C-7C13D5228454}" dt="2021-08-12T17:30:48.822" v="1804" actId="1076"/>
          <ac:spMkLst>
            <pc:docMk/>
            <pc:sldMk cId="1794182514" sldId="301"/>
            <ac:spMk id="7" creationId="{35FB5EEB-5238-447C-8BA0-20485AFBCFDC}"/>
          </ac:spMkLst>
        </pc:spChg>
        <pc:spChg chg="add mod ord">
          <ac:chgData name="Andrés Felipe Vargas Monroy" userId="S::andres.vargasm@javeriana.edu.co::abab0b66-c7ae-417a-9f0f-6f1530527033" providerId="AD" clId="Web-{C7163C86-4EBB-42D2-B94C-7C13D5228454}" dt="2021-08-12T17:34:48.219" v="1853"/>
          <ac:spMkLst>
            <pc:docMk/>
            <pc:sldMk cId="1794182514" sldId="301"/>
            <ac:spMk id="8" creationId="{D8DD0B41-4DE9-4B61-9E32-D98ACAC6D782}"/>
          </ac:spMkLst>
        </pc:spChg>
        <pc:spChg chg="add del">
          <ac:chgData name="Andrés Felipe Vargas Monroy" userId="S::andres.vargasm@javeriana.edu.co::abab0b66-c7ae-417a-9f0f-6f1530527033" providerId="AD" clId="Web-{C7163C86-4EBB-42D2-B94C-7C13D5228454}" dt="2021-08-12T17:41:33.261" v="2208"/>
          <ac:spMkLst>
            <pc:docMk/>
            <pc:sldMk cId="1794182514" sldId="301"/>
            <ac:spMk id="11" creationId="{FCDC894E-925B-4837-A72E-2CE1DB99C973}"/>
          </ac:spMkLst>
        </pc:spChg>
        <pc:spChg chg="add del">
          <ac:chgData name="Andrés Felipe Vargas Monroy" userId="S::andres.vargasm@javeriana.edu.co::abab0b66-c7ae-417a-9f0f-6f1530527033" providerId="AD" clId="Web-{C7163C86-4EBB-42D2-B94C-7C13D5228454}" dt="2021-08-12T17:41:28.542" v="2207"/>
          <ac:spMkLst>
            <pc:docMk/>
            <pc:sldMk cId="1794182514" sldId="301"/>
            <ac:spMk id="12" creationId="{48B0CC55-0201-4C0D-815F-6F223A200273}"/>
          </ac:spMkLst>
        </pc:spChg>
        <pc:spChg chg="del">
          <ac:chgData name="Andrés Felipe Vargas Monroy" userId="S::andres.vargasm@javeriana.edu.co::abab0b66-c7ae-417a-9f0f-6f1530527033" providerId="AD" clId="Web-{C7163C86-4EBB-42D2-B94C-7C13D5228454}" dt="2021-08-12T17:21:54.385" v="1725"/>
          <ac:spMkLst>
            <pc:docMk/>
            <pc:sldMk cId="1794182514" sldId="301"/>
            <ac:spMk id="47" creationId="{09EA52E5-7090-4B2E-822B-7A0936457F51}"/>
          </ac:spMkLst>
        </pc:spChg>
        <pc:spChg chg="del">
          <ac:chgData name="Andrés Felipe Vargas Monroy" userId="S::andres.vargasm@javeriana.edu.co::abab0b66-c7ae-417a-9f0f-6f1530527033" providerId="AD" clId="Web-{C7163C86-4EBB-42D2-B94C-7C13D5228454}" dt="2021-08-12T17:21:54.385" v="1724"/>
          <ac:spMkLst>
            <pc:docMk/>
            <pc:sldMk cId="1794182514" sldId="301"/>
            <ac:spMk id="54" creationId="{D3E7420C-5FD2-40C4-B48A-693E76EC625E}"/>
          </ac:spMkLst>
        </pc:spChg>
        <pc:spChg chg="del mod">
          <ac:chgData name="Andrés Felipe Vargas Monroy" userId="S::andres.vargasm@javeriana.edu.co::abab0b66-c7ae-417a-9f0f-6f1530527033" providerId="AD" clId="Web-{C7163C86-4EBB-42D2-B94C-7C13D5228454}" dt="2021-08-12T17:26:47.565" v="1785"/>
          <ac:spMkLst>
            <pc:docMk/>
            <pc:sldMk cId="1794182514" sldId="301"/>
            <ac:spMk id="60" creationId="{643BA573-27FE-41D4-9FF5-AEDD088AC898}"/>
          </ac:spMkLst>
        </pc:spChg>
        <pc:graphicFrameChg chg="add del mod modGraphic">
          <ac:chgData name="Andrés Felipe Vargas Monroy" userId="S::andres.vargasm@javeriana.edu.co::abab0b66-c7ae-417a-9f0f-6f1530527033" providerId="AD" clId="Web-{C7163C86-4EBB-42D2-B94C-7C13D5228454}" dt="2021-08-12T17:33:59.843" v="1850"/>
          <ac:graphicFrameMkLst>
            <pc:docMk/>
            <pc:sldMk cId="1794182514" sldId="301"/>
            <ac:graphicFrameMk id="9" creationId="{F20014D8-8688-4604-878C-0A62386F9259}"/>
          </ac:graphicFrameMkLst>
        </pc:graphicFrameChg>
        <pc:graphicFrameChg chg="mod modGraphic">
          <ac:chgData name="Andrés Felipe Vargas Monroy" userId="S::andres.vargasm@javeriana.edu.co::abab0b66-c7ae-417a-9f0f-6f1530527033" providerId="AD" clId="Web-{C7163C86-4EBB-42D2-B94C-7C13D5228454}" dt="2021-08-12T17:40:33.416" v="2200"/>
          <ac:graphicFrameMkLst>
            <pc:docMk/>
            <pc:sldMk cId="1794182514" sldId="301"/>
            <ac:graphicFrameMk id="61" creationId="{F02F3DDE-E776-443F-9A12-88069060DF82}"/>
          </ac:graphicFrameMkLst>
        </pc:graphicFrameChg>
        <pc:picChg chg="add del mod">
          <ac:chgData name="Andrés Felipe Vargas Monroy" userId="S::andres.vargasm@javeriana.edu.co::abab0b66-c7ae-417a-9f0f-6f1530527033" providerId="AD" clId="Web-{C7163C86-4EBB-42D2-B94C-7C13D5228454}" dt="2021-08-12T17:22:38.918" v="1732"/>
          <ac:picMkLst>
            <pc:docMk/>
            <pc:sldMk cId="1794182514" sldId="301"/>
            <ac:picMk id="3" creationId="{43A56B8A-F4E9-4410-AA07-8E3771FD2640}"/>
          </ac:picMkLst>
        </pc:picChg>
        <pc:picChg chg="add mod">
          <ac:chgData name="Andrés Felipe Vargas Monroy" userId="S::andres.vargasm@javeriana.edu.co::abab0b66-c7ae-417a-9f0f-6f1530527033" providerId="AD" clId="Web-{C7163C86-4EBB-42D2-B94C-7C13D5228454}" dt="2021-08-12T17:30:48.775" v="1802" actId="1076"/>
          <ac:picMkLst>
            <pc:docMk/>
            <pc:sldMk cId="1794182514" sldId="301"/>
            <ac:picMk id="4" creationId="{1C5B4479-EF46-43ED-AF70-19DE479167E7}"/>
          </ac:picMkLst>
        </pc:picChg>
        <pc:picChg chg="add mod">
          <ac:chgData name="Andrés Felipe Vargas Monroy" userId="S::andres.vargasm@javeriana.edu.co::abab0b66-c7ae-417a-9f0f-6f1530527033" providerId="AD" clId="Web-{C7163C86-4EBB-42D2-B94C-7C13D5228454}" dt="2021-08-12T17:30:48.806" v="1803" actId="1076"/>
          <ac:picMkLst>
            <pc:docMk/>
            <pc:sldMk cId="1794182514" sldId="301"/>
            <ac:picMk id="5" creationId="{A63145FE-9417-45EB-BFD1-8EA17B8A1920}"/>
          </ac:picMkLst>
        </pc:picChg>
        <pc:picChg chg="add del mod">
          <ac:chgData name="Andrés Felipe Vargas Monroy" userId="S::andres.vargasm@javeriana.edu.co::abab0b66-c7ae-417a-9f0f-6f1530527033" providerId="AD" clId="Web-{C7163C86-4EBB-42D2-B94C-7C13D5228454}" dt="2021-08-12T17:30:07.274" v="1794"/>
          <ac:picMkLst>
            <pc:docMk/>
            <pc:sldMk cId="1794182514" sldId="301"/>
            <ac:picMk id="6" creationId="{A832232D-81E6-4789-8EFE-610A4BD71700}"/>
          </ac:picMkLst>
        </pc:picChg>
        <pc:picChg chg="add del mod">
          <ac:chgData name="Andrés Felipe Vargas Monroy" userId="S::andres.vargasm@javeriana.edu.co::abab0b66-c7ae-417a-9f0f-6f1530527033" providerId="AD" clId="Web-{C7163C86-4EBB-42D2-B94C-7C13D5228454}" dt="2021-08-12T17:41:37.480" v="2210"/>
          <ac:picMkLst>
            <pc:docMk/>
            <pc:sldMk cId="1794182514" sldId="301"/>
            <ac:picMk id="10" creationId="{5B5A7013-C0CD-4752-BC38-429FFA426720}"/>
          </ac:picMkLst>
        </pc:picChg>
        <pc:picChg chg="del">
          <ac:chgData name="Andrés Felipe Vargas Monroy" userId="S::andres.vargasm@javeriana.edu.co::abab0b66-c7ae-417a-9f0f-6f1530527033" providerId="AD" clId="Web-{C7163C86-4EBB-42D2-B94C-7C13D5228454}" dt="2021-08-12T17:21:54.385" v="1723"/>
          <ac:picMkLst>
            <pc:docMk/>
            <pc:sldMk cId="1794182514" sldId="301"/>
            <ac:picMk id="63" creationId="{59C09154-A45B-42AF-B18C-1D982032714B}"/>
          </ac:picMkLst>
        </pc:picChg>
        <pc:cxnChg chg="del">
          <ac:chgData name="Andrés Felipe Vargas Monroy" userId="S::andres.vargasm@javeriana.edu.co::abab0b66-c7ae-417a-9f0f-6f1530527033" providerId="AD" clId="Web-{C7163C86-4EBB-42D2-B94C-7C13D5228454}" dt="2021-08-12T17:21:54.385" v="1727"/>
          <ac:cxnSpMkLst>
            <pc:docMk/>
            <pc:sldMk cId="1794182514" sldId="301"/>
            <ac:cxnSpMk id="25" creationId="{17765F67-AC8C-4AAD-BE93-F168EF31541F}"/>
          </ac:cxnSpMkLst>
        </pc:cxnChg>
        <pc:cxnChg chg="del">
          <ac:chgData name="Andrés Felipe Vargas Monroy" userId="S::andres.vargasm@javeriana.edu.co::abab0b66-c7ae-417a-9f0f-6f1530527033" providerId="AD" clId="Web-{C7163C86-4EBB-42D2-B94C-7C13D5228454}" dt="2021-08-12T17:21:54.385" v="1726"/>
          <ac:cxnSpMkLst>
            <pc:docMk/>
            <pc:sldMk cId="1794182514" sldId="301"/>
            <ac:cxnSpMk id="52" creationId="{1C5E1938-8038-4F00-8D7E-D5EF78875104}"/>
          </ac:cxnSpMkLst>
        </pc:cxnChg>
      </pc:sldChg>
      <pc:sldChg chg="delSp modSp add replId">
        <pc:chgData name="Andrés Felipe Vargas Monroy" userId="S::andres.vargasm@javeriana.edu.co::abab0b66-c7ae-417a-9f0f-6f1530527033" providerId="AD" clId="Web-{C7163C86-4EBB-42D2-B94C-7C13D5228454}" dt="2021-08-12T17:51:14.652" v="2598" actId="20577"/>
        <pc:sldMkLst>
          <pc:docMk/>
          <pc:sldMk cId="4122270682" sldId="302"/>
        </pc:sldMkLst>
        <pc:spChg chg="mod">
          <ac:chgData name="Andrés Felipe Vargas Monroy" userId="S::andres.vargasm@javeriana.edu.co::abab0b66-c7ae-417a-9f0f-6f1530527033" providerId="AD" clId="Web-{C7163C86-4EBB-42D2-B94C-7C13D5228454}" dt="2021-08-12T17:45:46.940" v="2240" actId="20577"/>
          <ac:spMkLst>
            <pc:docMk/>
            <pc:sldMk cId="4122270682" sldId="302"/>
            <ac:spMk id="2" creationId="{569CE963-0F46-4EDF-A98E-7E2D447F3B58}"/>
          </ac:spMkLst>
        </pc:spChg>
        <pc:spChg chg="del">
          <ac:chgData name="Andrés Felipe Vargas Monroy" userId="S::andres.vargasm@javeriana.edu.co::abab0b66-c7ae-417a-9f0f-6f1530527033" providerId="AD" clId="Web-{C7163C86-4EBB-42D2-B94C-7C13D5228454}" dt="2021-08-12T17:46:01.456" v="2243"/>
          <ac:spMkLst>
            <pc:docMk/>
            <pc:sldMk cId="4122270682" sldId="302"/>
            <ac:spMk id="7" creationId="{35FB5EEB-5238-447C-8BA0-20485AFBCFDC}"/>
          </ac:spMkLst>
        </pc:spChg>
        <pc:spChg chg="mod">
          <ac:chgData name="Andrés Felipe Vargas Monroy" userId="S::andres.vargasm@javeriana.edu.co::abab0b66-c7ae-417a-9f0f-6f1530527033" providerId="AD" clId="Web-{C7163C86-4EBB-42D2-B94C-7C13D5228454}" dt="2021-08-12T17:51:14.652" v="2598" actId="20577"/>
          <ac:spMkLst>
            <pc:docMk/>
            <pc:sldMk cId="4122270682" sldId="302"/>
            <ac:spMk id="8" creationId="{D8DD0B41-4DE9-4B61-9E32-D98ACAC6D782}"/>
          </ac:spMkLst>
        </pc:spChg>
        <pc:graphicFrameChg chg="del mod modGraphic">
          <ac:chgData name="Andrés Felipe Vargas Monroy" userId="S::andres.vargasm@javeriana.edu.co::abab0b66-c7ae-417a-9f0f-6f1530527033" providerId="AD" clId="Web-{C7163C86-4EBB-42D2-B94C-7C13D5228454}" dt="2021-08-12T17:46:07.097" v="2246"/>
          <ac:graphicFrameMkLst>
            <pc:docMk/>
            <pc:sldMk cId="4122270682" sldId="302"/>
            <ac:graphicFrameMk id="61" creationId="{F02F3DDE-E776-443F-9A12-88069060DF82}"/>
          </ac:graphicFrameMkLst>
        </pc:graphicFrameChg>
        <pc:picChg chg="del">
          <ac:chgData name="Andrés Felipe Vargas Monroy" userId="S::andres.vargasm@javeriana.edu.co::abab0b66-c7ae-417a-9f0f-6f1530527033" providerId="AD" clId="Web-{C7163C86-4EBB-42D2-B94C-7C13D5228454}" dt="2021-08-12T17:46:00.143" v="2241"/>
          <ac:picMkLst>
            <pc:docMk/>
            <pc:sldMk cId="4122270682" sldId="302"/>
            <ac:picMk id="4" creationId="{1C5B4479-EF46-43ED-AF70-19DE479167E7}"/>
          </ac:picMkLst>
        </pc:picChg>
        <pc:picChg chg="del">
          <ac:chgData name="Andrés Felipe Vargas Monroy" userId="S::andres.vargasm@javeriana.edu.co::abab0b66-c7ae-417a-9f0f-6f1530527033" providerId="AD" clId="Web-{C7163C86-4EBB-42D2-B94C-7C13D5228454}" dt="2021-08-12T17:46:00.784" v="2242"/>
          <ac:picMkLst>
            <pc:docMk/>
            <pc:sldMk cId="4122270682" sldId="302"/>
            <ac:picMk id="5" creationId="{A63145FE-9417-45EB-BFD1-8EA17B8A1920}"/>
          </ac:picMkLst>
        </pc:picChg>
      </pc:sldChg>
    </pc:docChg>
  </pc:docChgLst>
  <pc:docChgLst>
    <pc:chgData name="Andrés Felipe Vargas Monroy" userId="S::andres.vargasm@javeriana.edu.co::abab0b66-c7ae-417a-9f0f-6f1530527033" providerId="AD" clId="Web-{E91D06A4-AEE9-4F4B-95C9-D3D43F24505C}"/>
    <pc:docChg chg="modSld">
      <pc:chgData name="Andrés Felipe Vargas Monroy" userId="S::andres.vargasm@javeriana.edu.co::abab0b66-c7ae-417a-9f0f-6f1530527033" providerId="AD" clId="Web-{E91D06A4-AEE9-4F4B-95C9-D3D43F24505C}" dt="2021-08-12T22:41:00.518" v="50" actId="1076"/>
      <pc:docMkLst>
        <pc:docMk/>
      </pc:docMkLst>
      <pc:sldChg chg="modSp">
        <pc:chgData name="Andrés Felipe Vargas Monroy" userId="S::andres.vargasm@javeriana.edu.co::abab0b66-c7ae-417a-9f0f-6f1530527033" providerId="AD" clId="Web-{E91D06A4-AEE9-4F4B-95C9-D3D43F24505C}" dt="2021-08-12T22:11:18.090" v="49" actId="1076"/>
        <pc:sldMkLst>
          <pc:docMk/>
          <pc:sldMk cId="3701642599" sldId="265"/>
        </pc:sldMkLst>
        <pc:spChg chg="mod">
          <ac:chgData name="Andrés Felipe Vargas Monroy" userId="S::andres.vargasm@javeriana.edu.co::abab0b66-c7ae-417a-9f0f-6f1530527033" providerId="AD" clId="Web-{E91D06A4-AEE9-4F4B-95C9-D3D43F24505C}" dt="2021-08-12T22:11:17.996" v="40" actId="1076"/>
          <ac:spMkLst>
            <pc:docMk/>
            <pc:sldMk cId="3701642599" sldId="265"/>
            <ac:spMk id="3" creationId="{7D138FE6-E434-47BD-8193-37820BFF249B}"/>
          </ac:spMkLst>
        </pc:spChg>
        <pc:spChg chg="mod">
          <ac:chgData name="Andrés Felipe Vargas Monroy" userId="S::andres.vargasm@javeriana.edu.co::abab0b66-c7ae-417a-9f0f-6f1530527033" providerId="AD" clId="Web-{E91D06A4-AEE9-4F4B-95C9-D3D43F24505C}" dt="2021-08-12T22:11:17.996" v="39" actId="1076"/>
          <ac:spMkLst>
            <pc:docMk/>
            <pc:sldMk cId="3701642599" sldId="265"/>
            <ac:spMk id="4" creationId="{F92CC1F4-5192-4ACE-925B-8F37FBE01D49}"/>
          </ac:spMkLst>
        </pc:spChg>
        <pc:spChg chg="mod">
          <ac:chgData name="Andrés Felipe Vargas Monroy" userId="S::andres.vargasm@javeriana.edu.co::abab0b66-c7ae-417a-9f0f-6f1530527033" providerId="AD" clId="Web-{E91D06A4-AEE9-4F4B-95C9-D3D43F24505C}" dt="2021-08-12T22:11:18.012" v="41" actId="1076"/>
          <ac:spMkLst>
            <pc:docMk/>
            <pc:sldMk cId="3701642599" sldId="265"/>
            <ac:spMk id="6" creationId="{93E19713-A688-423A-8FC5-40B07070B12E}"/>
          </ac:spMkLst>
        </pc:spChg>
        <pc:spChg chg="mod">
          <ac:chgData name="Andrés Felipe Vargas Monroy" userId="S::andres.vargasm@javeriana.edu.co::abab0b66-c7ae-417a-9f0f-6f1530527033" providerId="AD" clId="Web-{E91D06A4-AEE9-4F4B-95C9-D3D43F24505C}" dt="2021-08-12T22:11:18.028" v="44" actId="1076"/>
          <ac:spMkLst>
            <pc:docMk/>
            <pc:sldMk cId="3701642599" sldId="265"/>
            <ac:spMk id="13" creationId="{1B55D1BC-5DCC-4716-9353-3A2C36EB5048}"/>
          </ac:spMkLst>
        </pc:spChg>
        <pc:picChg chg="mod">
          <ac:chgData name="Andrés Felipe Vargas Monroy" userId="S::andres.vargasm@javeriana.edu.co::abab0b66-c7ae-417a-9f0f-6f1530527033" providerId="AD" clId="Web-{E91D06A4-AEE9-4F4B-95C9-D3D43F24505C}" dt="2021-08-12T22:11:18.059" v="47" actId="1076"/>
          <ac:picMkLst>
            <pc:docMk/>
            <pc:sldMk cId="3701642599" sldId="265"/>
            <ac:picMk id="5" creationId="{A0AE3D62-86A2-4F9E-88EC-ACD54F99BCA4}"/>
          </ac:picMkLst>
        </pc:picChg>
        <pc:picChg chg="mod">
          <ac:chgData name="Andrés Felipe Vargas Monroy" userId="S::andres.vargasm@javeriana.edu.co::abab0b66-c7ae-417a-9f0f-6f1530527033" providerId="AD" clId="Web-{E91D06A4-AEE9-4F4B-95C9-D3D43F24505C}" dt="2021-08-12T22:11:18.074" v="48" actId="1076"/>
          <ac:picMkLst>
            <pc:docMk/>
            <pc:sldMk cId="3701642599" sldId="265"/>
            <ac:picMk id="9" creationId="{97053F56-68A6-4FFD-9753-78ED8DF7A764}"/>
          </ac:picMkLst>
        </pc:picChg>
        <pc:picChg chg="mod">
          <ac:chgData name="Andrés Felipe Vargas Monroy" userId="S::andres.vargasm@javeriana.edu.co::abab0b66-c7ae-417a-9f0f-6f1530527033" providerId="AD" clId="Web-{E91D06A4-AEE9-4F4B-95C9-D3D43F24505C}" dt="2021-08-12T22:11:18.090" v="49" actId="1076"/>
          <ac:picMkLst>
            <pc:docMk/>
            <pc:sldMk cId="3701642599" sldId="265"/>
            <ac:picMk id="10" creationId="{340B03F3-B963-4FA3-BDAA-D7D4F92907E4}"/>
          </ac:picMkLst>
        </pc:picChg>
        <pc:picChg chg="mod">
          <ac:chgData name="Andrés Felipe Vargas Monroy" userId="S::andres.vargasm@javeriana.edu.co::abab0b66-c7ae-417a-9f0f-6f1530527033" providerId="AD" clId="Web-{E91D06A4-AEE9-4F4B-95C9-D3D43F24505C}" dt="2021-08-12T22:11:18.043" v="45" actId="1076"/>
          <ac:picMkLst>
            <pc:docMk/>
            <pc:sldMk cId="3701642599" sldId="265"/>
            <ac:picMk id="14" creationId="{92CD62F3-21B2-4F57-B7A9-3862F5312572}"/>
          </ac:picMkLst>
        </pc:picChg>
        <pc:picChg chg="mod">
          <ac:chgData name="Andrés Felipe Vargas Monroy" userId="S::andres.vargasm@javeriana.edu.co::abab0b66-c7ae-417a-9f0f-6f1530527033" providerId="AD" clId="Web-{E91D06A4-AEE9-4F4B-95C9-D3D43F24505C}" dt="2021-08-12T22:11:18.059" v="46" actId="1076"/>
          <ac:picMkLst>
            <pc:docMk/>
            <pc:sldMk cId="3701642599" sldId="265"/>
            <ac:picMk id="15" creationId="{A25D62F3-1D5B-49FF-AFAB-5E74B0B9842D}"/>
          </ac:picMkLst>
        </pc:picChg>
        <pc:cxnChg chg="mod">
          <ac:chgData name="Andrés Felipe Vargas Monroy" userId="S::andres.vargasm@javeriana.edu.co::abab0b66-c7ae-417a-9f0f-6f1530527033" providerId="AD" clId="Web-{E91D06A4-AEE9-4F4B-95C9-D3D43F24505C}" dt="2021-08-12T22:11:18.012" v="42" actId="1076"/>
          <ac:cxnSpMkLst>
            <pc:docMk/>
            <pc:sldMk cId="3701642599" sldId="265"/>
            <ac:cxnSpMk id="7" creationId="{5F48339F-A13E-4FEF-A687-EE4C58179B11}"/>
          </ac:cxnSpMkLst>
        </pc:cxnChg>
        <pc:cxnChg chg="mod">
          <ac:chgData name="Andrés Felipe Vargas Monroy" userId="S::andres.vargasm@javeriana.edu.co::abab0b66-c7ae-417a-9f0f-6f1530527033" providerId="AD" clId="Web-{E91D06A4-AEE9-4F4B-95C9-D3D43F24505C}" dt="2021-08-12T22:11:18.028" v="43" actId="1076"/>
          <ac:cxnSpMkLst>
            <pc:docMk/>
            <pc:sldMk cId="3701642599" sldId="265"/>
            <ac:cxnSpMk id="8" creationId="{2B09E006-B2DA-43F9-975D-8E37DF7E7C51}"/>
          </ac:cxnSpMkLst>
        </pc:cxnChg>
      </pc:sldChg>
      <pc:sldChg chg="modSp">
        <pc:chgData name="Andrés Felipe Vargas Monroy" userId="S::andres.vargasm@javeriana.edu.co::abab0b66-c7ae-417a-9f0f-6f1530527033" providerId="AD" clId="Web-{E91D06A4-AEE9-4F4B-95C9-D3D43F24505C}" dt="2021-08-12T22:10:16.713" v="38" actId="20577"/>
        <pc:sldMkLst>
          <pc:docMk/>
          <pc:sldMk cId="2609126965" sldId="272"/>
        </pc:sldMkLst>
        <pc:spChg chg="mod">
          <ac:chgData name="Andrés Felipe Vargas Monroy" userId="S::andres.vargasm@javeriana.edu.co::abab0b66-c7ae-417a-9f0f-6f1530527033" providerId="AD" clId="Web-{E91D06A4-AEE9-4F4B-95C9-D3D43F24505C}" dt="2021-08-12T22:10:16.713" v="38" actId="20577"/>
          <ac:spMkLst>
            <pc:docMk/>
            <pc:sldMk cId="2609126965" sldId="272"/>
            <ac:spMk id="2" creationId="{FF8A1891-8A39-4DCB-BFBC-6C2B00650296}"/>
          </ac:spMkLst>
        </pc:spChg>
        <pc:spChg chg="mod">
          <ac:chgData name="Andrés Felipe Vargas Monroy" userId="S::andres.vargasm@javeriana.edu.co::abab0b66-c7ae-417a-9f0f-6f1530527033" providerId="AD" clId="Web-{E91D06A4-AEE9-4F4B-95C9-D3D43F24505C}" dt="2021-08-12T22:09:46.977" v="35" actId="14100"/>
          <ac:spMkLst>
            <pc:docMk/>
            <pc:sldMk cId="2609126965" sldId="272"/>
            <ac:spMk id="3" creationId="{82433955-30B7-4905-A6D6-9B090B41F1E0}"/>
          </ac:spMkLst>
        </pc:spChg>
      </pc:sldChg>
      <pc:sldChg chg="modSp">
        <pc:chgData name="Andrés Felipe Vargas Monroy" userId="S::andres.vargasm@javeriana.edu.co::abab0b66-c7ae-417a-9f0f-6f1530527033" providerId="AD" clId="Web-{E91D06A4-AEE9-4F4B-95C9-D3D43F24505C}" dt="2021-08-12T22:41:00.518" v="50" actId="1076"/>
        <pc:sldMkLst>
          <pc:docMk/>
          <pc:sldMk cId="284433339" sldId="300"/>
        </pc:sldMkLst>
        <pc:graphicFrameChg chg="mod">
          <ac:chgData name="Andrés Felipe Vargas Monroy" userId="S::andres.vargasm@javeriana.edu.co::abab0b66-c7ae-417a-9f0f-6f1530527033" providerId="AD" clId="Web-{E91D06A4-AEE9-4F4B-95C9-D3D43F24505C}" dt="2021-08-12T22:41:00.518" v="50" actId="1076"/>
          <ac:graphicFrameMkLst>
            <pc:docMk/>
            <pc:sldMk cId="284433339" sldId="300"/>
            <ac:graphicFrameMk id="61" creationId="{F02F3DDE-E776-443F-9A12-88069060DF82}"/>
          </ac:graphicFrameMkLst>
        </pc:graphicFrameChg>
      </pc:sldChg>
    </pc:docChg>
  </pc:docChgLst>
  <pc:docChgLst>
    <pc:chgData name="Gustavo Adolfo Colimba Chiran" userId="S::gustavoacolimba@javeriana.edu.co::d15f8085-7a39-4364-9fa9-694997bf1382" providerId="AD" clId="Web-{5879ED73-D672-4C79-A638-B5996FB8758C}"/>
    <pc:docChg chg="modSld">
      <pc:chgData name="Gustavo Adolfo Colimba Chiran" userId="S::gustavoacolimba@javeriana.edu.co::d15f8085-7a39-4364-9fa9-694997bf1382" providerId="AD" clId="Web-{5879ED73-D672-4C79-A638-B5996FB8758C}" dt="2021-10-18T00:13:24.935" v="202" actId="20577"/>
      <pc:docMkLst>
        <pc:docMk/>
      </pc:docMkLst>
      <pc:sldChg chg="addSp modSp">
        <pc:chgData name="Gustavo Adolfo Colimba Chiran" userId="S::gustavoacolimba@javeriana.edu.co::d15f8085-7a39-4364-9fa9-694997bf1382" providerId="AD" clId="Web-{5879ED73-D672-4C79-A638-B5996FB8758C}" dt="2021-10-18T00:13:24.935" v="202" actId="20577"/>
        <pc:sldMkLst>
          <pc:docMk/>
          <pc:sldMk cId="2960763904" sldId="311"/>
        </pc:sldMkLst>
        <pc:spChg chg="mod">
          <ac:chgData name="Gustavo Adolfo Colimba Chiran" userId="S::gustavoacolimba@javeriana.edu.co::d15f8085-7a39-4364-9fa9-694997bf1382" providerId="AD" clId="Web-{5879ED73-D672-4C79-A638-B5996FB8758C}" dt="2021-10-18T00:13:24.935" v="202" actId="20577"/>
          <ac:spMkLst>
            <pc:docMk/>
            <pc:sldMk cId="2960763904" sldId="311"/>
            <ac:spMk id="2" creationId="{E39318EE-3723-4CF5-AFD2-57942BCFD5CE}"/>
          </ac:spMkLst>
        </pc:spChg>
        <pc:spChg chg="mod">
          <ac:chgData name="Gustavo Adolfo Colimba Chiran" userId="S::gustavoacolimba@javeriana.edu.co::d15f8085-7a39-4364-9fa9-694997bf1382" providerId="AD" clId="Web-{5879ED73-D672-4C79-A638-B5996FB8758C}" dt="2021-10-17T23:43:09.899" v="36" actId="20577"/>
          <ac:spMkLst>
            <pc:docMk/>
            <pc:sldMk cId="2960763904" sldId="311"/>
            <ac:spMk id="12" creationId="{6E60AFD0-EDB5-43C1-A2D0-F6D4FAA786A5}"/>
          </ac:spMkLst>
        </pc:spChg>
        <pc:picChg chg="add mod">
          <ac:chgData name="Gustavo Adolfo Colimba Chiran" userId="S::gustavoacolimba@javeriana.edu.co::d15f8085-7a39-4364-9fa9-694997bf1382" providerId="AD" clId="Web-{5879ED73-D672-4C79-A638-B5996FB8758C}" dt="2021-10-18T00:12:34.715" v="199" actId="14100"/>
          <ac:picMkLst>
            <pc:docMk/>
            <pc:sldMk cId="2960763904" sldId="311"/>
            <ac:picMk id="3" creationId="{9EC05915-5AA5-4B49-8F24-2CBDCC53C4AF}"/>
          </ac:picMkLst>
        </pc:picChg>
      </pc:sldChg>
      <pc:sldChg chg="addSp delSp modSp">
        <pc:chgData name="Gustavo Adolfo Colimba Chiran" userId="S::gustavoacolimba@javeriana.edu.co::d15f8085-7a39-4364-9fa9-694997bf1382" providerId="AD" clId="Web-{5879ED73-D672-4C79-A638-B5996FB8758C}" dt="2021-10-17T23:50:55.252" v="73" actId="14100"/>
        <pc:sldMkLst>
          <pc:docMk/>
          <pc:sldMk cId="3216213687" sldId="341"/>
        </pc:sldMkLst>
        <pc:spChg chg="add del">
          <ac:chgData name="Gustavo Adolfo Colimba Chiran" userId="S::gustavoacolimba@javeriana.edu.co::d15f8085-7a39-4364-9fa9-694997bf1382" providerId="AD" clId="Web-{5879ED73-D672-4C79-A638-B5996FB8758C}" dt="2021-10-17T23:45:00.948" v="44"/>
          <ac:spMkLst>
            <pc:docMk/>
            <pc:sldMk cId="3216213687" sldId="341"/>
            <ac:spMk id="5" creationId="{5115FC35-D127-4FFC-801D-26AFD3E36A8D}"/>
          </ac:spMkLst>
        </pc:spChg>
        <pc:spChg chg="add mod">
          <ac:chgData name="Gustavo Adolfo Colimba Chiran" userId="S::gustavoacolimba@javeriana.edu.co::d15f8085-7a39-4364-9fa9-694997bf1382" providerId="AD" clId="Web-{5879ED73-D672-4C79-A638-B5996FB8758C}" dt="2021-10-17T23:50:53.377" v="72" actId="1076"/>
          <ac:spMkLst>
            <pc:docMk/>
            <pc:sldMk cId="3216213687" sldId="341"/>
            <ac:spMk id="6" creationId="{65658A51-5356-46BC-A221-B8DEEABC6706}"/>
          </ac:spMkLst>
        </pc:spChg>
        <pc:spChg chg="mod">
          <ac:chgData name="Gustavo Adolfo Colimba Chiran" userId="S::gustavoacolimba@javeriana.edu.co::d15f8085-7a39-4364-9fa9-694997bf1382" providerId="AD" clId="Web-{5879ED73-D672-4C79-A638-B5996FB8758C}" dt="2021-10-17T23:47:26.029" v="58"/>
          <ac:spMkLst>
            <pc:docMk/>
            <pc:sldMk cId="3216213687" sldId="341"/>
            <ac:spMk id="12" creationId="{6E60AFD0-EDB5-43C1-A2D0-F6D4FAA786A5}"/>
          </ac:spMkLst>
        </pc:spChg>
        <pc:picChg chg="add mod">
          <ac:chgData name="Gustavo Adolfo Colimba Chiran" userId="S::gustavoacolimba@javeriana.edu.co::d15f8085-7a39-4364-9fa9-694997bf1382" providerId="AD" clId="Web-{5879ED73-D672-4C79-A638-B5996FB8758C}" dt="2021-10-17T23:39:00.707" v="27" actId="1076"/>
          <ac:picMkLst>
            <pc:docMk/>
            <pc:sldMk cId="3216213687" sldId="341"/>
            <ac:picMk id="2" creationId="{4E0D2E60-8C65-4E45-8303-BB8E6EC08D18}"/>
          </ac:picMkLst>
        </pc:picChg>
        <pc:picChg chg="add mod">
          <ac:chgData name="Gustavo Adolfo Colimba Chiran" userId="S::gustavoacolimba@javeriana.edu.co::d15f8085-7a39-4364-9fa9-694997bf1382" providerId="AD" clId="Web-{5879ED73-D672-4C79-A638-B5996FB8758C}" dt="2021-10-17T23:40:01.036" v="34" actId="1076"/>
          <ac:picMkLst>
            <pc:docMk/>
            <pc:sldMk cId="3216213687" sldId="341"/>
            <ac:picMk id="3" creationId="{36ED2D57-F756-4B64-8B73-8E877AAB7794}"/>
          </ac:picMkLst>
        </pc:picChg>
        <pc:picChg chg="add mod">
          <ac:chgData name="Gustavo Adolfo Colimba Chiran" userId="S::gustavoacolimba@javeriana.edu.co::d15f8085-7a39-4364-9fa9-694997bf1382" providerId="AD" clId="Web-{5879ED73-D672-4C79-A638-B5996FB8758C}" dt="2021-10-17T23:44:34.760" v="40" actId="1076"/>
          <ac:picMkLst>
            <pc:docMk/>
            <pc:sldMk cId="3216213687" sldId="341"/>
            <ac:picMk id="4" creationId="{251A9237-5705-469B-A011-03A3C3D1E8DA}"/>
          </ac:picMkLst>
        </pc:picChg>
        <pc:picChg chg="del">
          <ac:chgData name="Gustavo Adolfo Colimba Chiran" userId="S::gustavoacolimba@javeriana.edu.co::d15f8085-7a39-4364-9fa9-694997bf1382" providerId="AD" clId="Web-{5879ED73-D672-4C79-A638-B5996FB8758C}" dt="2021-10-17T23:35:22.390" v="17"/>
          <ac:picMkLst>
            <pc:docMk/>
            <pc:sldMk cId="3216213687" sldId="341"/>
            <ac:picMk id="7" creationId="{F402C261-DC96-4742-8F81-93417EF98F29}"/>
          </ac:picMkLst>
        </pc:picChg>
        <pc:picChg chg="add mod">
          <ac:chgData name="Gustavo Adolfo Colimba Chiran" userId="S::gustavoacolimba@javeriana.edu.co::d15f8085-7a39-4364-9fa9-694997bf1382" providerId="AD" clId="Web-{5879ED73-D672-4C79-A638-B5996FB8758C}" dt="2021-10-17T23:48:24.796" v="62" actId="1076"/>
          <ac:picMkLst>
            <pc:docMk/>
            <pc:sldMk cId="3216213687" sldId="341"/>
            <ac:picMk id="8" creationId="{B30FDFD2-EAA6-4558-8F61-E9812092DE93}"/>
          </ac:picMkLst>
        </pc:picChg>
        <pc:picChg chg="add mod">
          <ac:chgData name="Gustavo Adolfo Colimba Chiran" userId="S::gustavoacolimba@javeriana.edu.co::d15f8085-7a39-4364-9fa9-694997bf1382" providerId="AD" clId="Web-{5879ED73-D672-4C79-A638-B5996FB8758C}" dt="2021-10-17T23:49:19.172" v="67" actId="14100"/>
          <ac:picMkLst>
            <pc:docMk/>
            <pc:sldMk cId="3216213687" sldId="341"/>
            <ac:picMk id="9" creationId="{F0BB618B-1D34-4757-8A8E-313B9002BCE3}"/>
          </ac:picMkLst>
        </pc:picChg>
        <pc:picChg chg="add mod">
          <ac:chgData name="Gustavo Adolfo Colimba Chiran" userId="S::gustavoacolimba@javeriana.edu.co::d15f8085-7a39-4364-9fa9-694997bf1382" providerId="AD" clId="Web-{5879ED73-D672-4C79-A638-B5996FB8758C}" dt="2021-10-17T23:50:55.252" v="73" actId="14100"/>
          <ac:picMkLst>
            <pc:docMk/>
            <pc:sldMk cId="3216213687" sldId="341"/>
            <ac:picMk id="10" creationId="{1C858138-7D67-46BD-856B-7AEE0B1852D3}"/>
          </ac:picMkLst>
        </pc:picChg>
        <pc:picChg chg="mod">
          <ac:chgData name="Gustavo Adolfo Colimba Chiran" userId="S::gustavoacolimba@javeriana.edu.co::d15f8085-7a39-4364-9fa9-694997bf1382" providerId="AD" clId="Web-{5879ED73-D672-4C79-A638-B5996FB8758C}" dt="2021-10-17T23:50:36.127" v="71" actId="14100"/>
          <ac:picMkLst>
            <pc:docMk/>
            <pc:sldMk cId="3216213687" sldId="341"/>
            <ac:picMk id="1026" creationId="{9DAF4FD9-951E-45F6-B0D6-59C514548EC3}"/>
          </ac:picMkLst>
        </pc:picChg>
      </pc:sldChg>
    </pc:docChg>
  </pc:docChgLst>
  <pc:docChgLst>
    <pc:chgData name="Gustavo Adolfo Colimba Chiran" userId="S::gustavoacolimba@javeriana.edu.co::d15f8085-7a39-4364-9fa9-694997bf1382" providerId="AD" clId="Web-{A859A171-998C-4F14-96FC-65256AC63E6F}"/>
    <pc:docChg chg="modSld">
      <pc:chgData name="Gustavo Adolfo Colimba Chiran" userId="S::gustavoacolimba@javeriana.edu.co::d15f8085-7a39-4364-9fa9-694997bf1382" providerId="AD" clId="Web-{A859A171-998C-4F14-96FC-65256AC63E6F}" dt="2021-10-18T01:02:02.481" v="88" actId="20577"/>
      <pc:docMkLst>
        <pc:docMk/>
      </pc:docMkLst>
      <pc:sldChg chg="addSp delSp modSp">
        <pc:chgData name="Gustavo Adolfo Colimba Chiran" userId="S::gustavoacolimba@javeriana.edu.co::d15f8085-7a39-4364-9fa9-694997bf1382" providerId="AD" clId="Web-{A859A171-998C-4F14-96FC-65256AC63E6F}" dt="2021-10-18T00:54:07.605" v="64"/>
        <pc:sldMkLst>
          <pc:docMk/>
          <pc:sldMk cId="2960763904" sldId="311"/>
        </pc:sldMkLst>
        <pc:spChg chg="mod">
          <ac:chgData name="Gustavo Adolfo Colimba Chiran" userId="S::gustavoacolimba@javeriana.edu.co::d15f8085-7a39-4364-9fa9-694997bf1382" providerId="AD" clId="Web-{A859A171-998C-4F14-96FC-65256AC63E6F}" dt="2021-10-18T00:39:32.224" v="16" actId="20577"/>
          <ac:spMkLst>
            <pc:docMk/>
            <pc:sldMk cId="2960763904" sldId="311"/>
            <ac:spMk id="2" creationId="{E39318EE-3723-4CF5-AFD2-57942BCFD5CE}"/>
          </ac:spMkLst>
        </pc:spChg>
        <pc:picChg chg="mod">
          <ac:chgData name="Gustavo Adolfo Colimba Chiran" userId="S::gustavoacolimba@javeriana.edu.co::d15f8085-7a39-4364-9fa9-694997bf1382" providerId="AD" clId="Web-{A859A171-998C-4F14-96FC-65256AC63E6F}" dt="2021-10-18T00:52:38.931" v="61" actId="1076"/>
          <ac:picMkLst>
            <pc:docMk/>
            <pc:sldMk cId="2960763904" sldId="311"/>
            <ac:picMk id="3" creationId="{9EC05915-5AA5-4B49-8F24-2CBDCC53C4AF}"/>
          </ac:picMkLst>
        </pc:picChg>
        <pc:picChg chg="add del mod">
          <ac:chgData name="Gustavo Adolfo Colimba Chiran" userId="S::gustavoacolimba@javeriana.edu.co::d15f8085-7a39-4364-9fa9-694997bf1382" providerId="AD" clId="Web-{A859A171-998C-4F14-96FC-65256AC63E6F}" dt="2021-10-18T00:40:53.789" v="20"/>
          <ac:picMkLst>
            <pc:docMk/>
            <pc:sldMk cId="2960763904" sldId="311"/>
            <ac:picMk id="4" creationId="{D5BA46B4-0DC1-4B89-92FB-BED7C95C1922}"/>
          </ac:picMkLst>
        </pc:picChg>
        <pc:picChg chg="add del mod">
          <ac:chgData name="Gustavo Adolfo Colimba Chiran" userId="S::gustavoacolimba@javeriana.edu.co::d15f8085-7a39-4364-9fa9-694997bf1382" providerId="AD" clId="Web-{A859A171-998C-4F14-96FC-65256AC63E6F}" dt="2021-10-18T00:41:21.211" v="23"/>
          <ac:picMkLst>
            <pc:docMk/>
            <pc:sldMk cId="2960763904" sldId="311"/>
            <ac:picMk id="5" creationId="{0C6DE957-D419-4152-B6D4-306E75F169EE}"/>
          </ac:picMkLst>
        </pc:picChg>
        <pc:picChg chg="del">
          <ac:chgData name="Gustavo Adolfo Colimba Chiran" userId="S::gustavoacolimba@javeriana.edu.co::d15f8085-7a39-4364-9fa9-694997bf1382" providerId="AD" clId="Web-{A859A171-998C-4F14-96FC-65256AC63E6F}" dt="2021-10-18T00:40:46.773" v="17"/>
          <ac:picMkLst>
            <pc:docMk/>
            <pc:sldMk cId="2960763904" sldId="311"/>
            <ac:picMk id="6" creationId="{638B176C-9AA3-4CB3-ACBE-8261A381329A}"/>
          </ac:picMkLst>
        </pc:picChg>
        <pc:picChg chg="add del mod">
          <ac:chgData name="Gustavo Adolfo Colimba Chiran" userId="S::gustavoacolimba@javeriana.edu.co::d15f8085-7a39-4364-9fa9-694997bf1382" providerId="AD" clId="Web-{A859A171-998C-4F14-96FC-65256AC63E6F}" dt="2021-10-18T00:41:53.493" v="27"/>
          <ac:picMkLst>
            <pc:docMk/>
            <pc:sldMk cId="2960763904" sldId="311"/>
            <ac:picMk id="7" creationId="{CB1A69F3-9D59-4AD8-B730-D2C4A5B14D1A}"/>
          </ac:picMkLst>
        </pc:picChg>
        <pc:picChg chg="add del mod">
          <ac:chgData name="Gustavo Adolfo Colimba Chiran" userId="S::gustavoacolimba@javeriana.edu.co::d15f8085-7a39-4364-9fa9-694997bf1382" providerId="AD" clId="Web-{A859A171-998C-4F14-96FC-65256AC63E6F}" dt="2021-10-18T00:43:07.512" v="30"/>
          <ac:picMkLst>
            <pc:docMk/>
            <pc:sldMk cId="2960763904" sldId="311"/>
            <ac:picMk id="8" creationId="{5E8F14DE-43B2-4E96-B8FB-D72146CEABB7}"/>
          </ac:picMkLst>
        </pc:picChg>
        <pc:picChg chg="add del mod">
          <ac:chgData name="Gustavo Adolfo Colimba Chiran" userId="S::gustavoacolimba@javeriana.edu.co::d15f8085-7a39-4364-9fa9-694997bf1382" providerId="AD" clId="Web-{A859A171-998C-4F14-96FC-65256AC63E6F}" dt="2021-10-18T00:43:24.137" v="33"/>
          <ac:picMkLst>
            <pc:docMk/>
            <pc:sldMk cId="2960763904" sldId="311"/>
            <ac:picMk id="9" creationId="{160B3AD7-4789-44F5-8747-F8CF92769AC4}"/>
          </ac:picMkLst>
        </pc:picChg>
        <pc:picChg chg="add del mod">
          <ac:chgData name="Gustavo Adolfo Colimba Chiran" userId="S::gustavoacolimba@javeriana.edu.co::d15f8085-7a39-4364-9fa9-694997bf1382" providerId="AD" clId="Web-{A859A171-998C-4F14-96FC-65256AC63E6F}" dt="2021-10-18T00:43:29.309" v="36"/>
          <ac:picMkLst>
            <pc:docMk/>
            <pc:sldMk cId="2960763904" sldId="311"/>
            <ac:picMk id="10" creationId="{DDA8466D-8862-49A2-85BB-60EC1E78F11D}"/>
          </ac:picMkLst>
        </pc:picChg>
        <pc:picChg chg="add del mod">
          <ac:chgData name="Gustavo Adolfo Colimba Chiran" userId="S::gustavoacolimba@javeriana.edu.co::d15f8085-7a39-4364-9fa9-694997bf1382" providerId="AD" clId="Web-{A859A171-998C-4F14-96FC-65256AC63E6F}" dt="2021-10-18T00:43:53.419" v="39"/>
          <ac:picMkLst>
            <pc:docMk/>
            <pc:sldMk cId="2960763904" sldId="311"/>
            <ac:picMk id="11" creationId="{AA746BBC-5FC5-4064-81A3-961821813456}"/>
          </ac:picMkLst>
        </pc:picChg>
        <pc:picChg chg="add del mod">
          <ac:chgData name="Gustavo Adolfo Colimba Chiran" userId="S::gustavoacolimba@javeriana.edu.co::d15f8085-7a39-4364-9fa9-694997bf1382" providerId="AD" clId="Web-{A859A171-998C-4F14-96FC-65256AC63E6F}" dt="2021-10-18T00:44:37.295" v="41"/>
          <ac:picMkLst>
            <pc:docMk/>
            <pc:sldMk cId="2960763904" sldId="311"/>
            <ac:picMk id="13" creationId="{F97F30F7-1B94-4B9C-9CA4-86FDFD76D8EA}"/>
          </ac:picMkLst>
        </pc:picChg>
        <pc:picChg chg="add del mod">
          <ac:chgData name="Gustavo Adolfo Colimba Chiran" userId="S::gustavoacolimba@javeriana.edu.co::d15f8085-7a39-4364-9fa9-694997bf1382" providerId="AD" clId="Web-{A859A171-998C-4F14-96FC-65256AC63E6F}" dt="2021-10-18T00:52:11.977" v="50"/>
          <ac:picMkLst>
            <pc:docMk/>
            <pc:sldMk cId="2960763904" sldId="311"/>
            <ac:picMk id="14" creationId="{59743470-6F27-445D-8F9D-F606589CA470}"/>
          </ac:picMkLst>
        </pc:picChg>
        <pc:picChg chg="add mod">
          <ac:chgData name="Gustavo Adolfo Colimba Chiran" userId="S::gustavoacolimba@javeriana.edu.co::d15f8085-7a39-4364-9fa9-694997bf1382" providerId="AD" clId="Web-{A859A171-998C-4F14-96FC-65256AC63E6F}" dt="2021-10-18T00:54:07.605" v="64"/>
          <ac:picMkLst>
            <pc:docMk/>
            <pc:sldMk cId="2960763904" sldId="311"/>
            <ac:picMk id="15" creationId="{E1B94A34-B88E-48C0-BF30-BFD3E9660707}"/>
          </ac:picMkLst>
        </pc:picChg>
      </pc:sldChg>
      <pc:sldChg chg="modSp">
        <pc:chgData name="Gustavo Adolfo Colimba Chiran" userId="S::gustavoacolimba@javeriana.edu.co::d15f8085-7a39-4364-9fa9-694997bf1382" providerId="AD" clId="Web-{A859A171-998C-4F14-96FC-65256AC63E6F}" dt="2021-10-18T01:02:02.481" v="88" actId="20577"/>
        <pc:sldMkLst>
          <pc:docMk/>
          <pc:sldMk cId="3112568614" sldId="339"/>
        </pc:sldMkLst>
        <pc:spChg chg="mod">
          <ac:chgData name="Gustavo Adolfo Colimba Chiran" userId="S::gustavoacolimba@javeriana.edu.co::d15f8085-7a39-4364-9fa9-694997bf1382" providerId="AD" clId="Web-{A859A171-998C-4F14-96FC-65256AC63E6F}" dt="2021-10-18T00:56:06.157" v="66" actId="1076"/>
          <ac:spMkLst>
            <pc:docMk/>
            <pc:sldMk cId="3112568614" sldId="339"/>
            <ac:spMk id="2" creationId="{CA48628D-B183-444E-9581-4B04C8E7DB82}"/>
          </ac:spMkLst>
        </pc:spChg>
        <pc:spChg chg="mod">
          <ac:chgData name="Gustavo Adolfo Colimba Chiran" userId="S::gustavoacolimba@javeriana.edu.co::d15f8085-7a39-4364-9fa9-694997bf1382" providerId="AD" clId="Web-{A859A171-998C-4F14-96FC-65256AC63E6F}" dt="2021-10-18T01:02:02.481" v="88" actId="20577"/>
          <ac:spMkLst>
            <pc:docMk/>
            <pc:sldMk cId="3112568614" sldId="339"/>
            <ac:spMk id="4" creationId="{14296824-296C-4F6D-8602-6042DB7B11D7}"/>
          </ac:spMkLst>
        </pc:spChg>
      </pc:sldChg>
    </pc:docChg>
  </pc:docChgLst>
  <pc:docChgLst>
    <pc:chgData clId="Web-{1C757AB5-614E-49BD-90C6-D85AC0B04BAD}"/>
    <pc:docChg chg="modSld">
      <pc:chgData name="" userId="" providerId="" clId="Web-{1C757AB5-614E-49BD-90C6-D85AC0B04BAD}" dt="2021-10-22T03:27:08.654" v="0" actId="20577"/>
      <pc:docMkLst>
        <pc:docMk/>
      </pc:docMkLst>
      <pc:sldChg chg="modSp">
        <pc:chgData name="" userId="" providerId="" clId="Web-{1C757AB5-614E-49BD-90C6-D85AC0B04BAD}" dt="2021-10-22T03:27:08.654" v="0" actId="20577"/>
        <pc:sldMkLst>
          <pc:docMk/>
          <pc:sldMk cId="836738976" sldId="334"/>
        </pc:sldMkLst>
        <pc:spChg chg="mod">
          <ac:chgData name="" userId="" providerId="" clId="Web-{1C757AB5-614E-49BD-90C6-D85AC0B04BAD}" dt="2021-10-22T03:27:08.654" v="0" actId="20577"/>
          <ac:spMkLst>
            <pc:docMk/>
            <pc:sldMk cId="836738976" sldId="334"/>
            <ac:spMk id="11" creationId="{78D9DFE7-6D17-457C-BFCA-D07134E385A4}"/>
          </ac:spMkLst>
        </pc:spChg>
      </pc:sldChg>
    </pc:docChg>
  </pc:docChgLst>
  <pc:docChgLst>
    <pc:chgData name="Andrés Felipe Vargas Monroy" userId="S::andres.vargasm@javeriana.edu.co::abab0b66-c7ae-417a-9f0f-6f1530527033" providerId="AD" clId="Web-{AB54FD2A-6DE8-4A82-B204-F6DCA95E9B1C}"/>
    <pc:docChg chg="modSld">
      <pc:chgData name="Andrés Felipe Vargas Monroy" userId="S::andres.vargasm@javeriana.edu.co::abab0b66-c7ae-417a-9f0f-6f1530527033" providerId="AD" clId="Web-{AB54FD2A-6DE8-4A82-B204-F6DCA95E9B1C}" dt="2021-08-12T22:57:30.087" v="58"/>
      <pc:docMkLst>
        <pc:docMk/>
      </pc:docMkLst>
      <pc:sldChg chg="modSp">
        <pc:chgData name="Andrés Felipe Vargas Monroy" userId="S::andres.vargasm@javeriana.edu.co::abab0b66-c7ae-417a-9f0f-6f1530527033" providerId="AD" clId="Web-{AB54FD2A-6DE8-4A82-B204-F6DCA95E9B1C}" dt="2021-08-12T22:50:28.528" v="23" actId="20577"/>
        <pc:sldMkLst>
          <pc:docMk/>
          <pc:sldMk cId="565666740" sldId="257"/>
        </pc:sldMkLst>
        <pc:spChg chg="mod">
          <ac:chgData name="Andrés Felipe Vargas Monroy" userId="S::andres.vargasm@javeriana.edu.co::abab0b66-c7ae-417a-9f0f-6f1530527033" providerId="AD" clId="Web-{AB54FD2A-6DE8-4A82-B204-F6DCA95E9B1C}" dt="2021-08-12T22:50:28.528" v="23" actId="20577"/>
          <ac:spMkLst>
            <pc:docMk/>
            <pc:sldMk cId="565666740" sldId="257"/>
            <ac:spMk id="2" creationId="{B58717C2-34E9-4F98-BE47-74303CA9C65C}"/>
          </ac:spMkLst>
        </pc:spChg>
      </pc:sldChg>
      <pc:sldChg chg="delSp">
        <pc:chgData name="Andrés Felipe Vargas Monroy" userId="S::andres.vargasm@javeriana.edu.co::abab0b66-c7ae-417a-9f0f-6f1530527033" providerId="AD" clId="Web-{AB54FD2A-6DE8-4A82-B204-F6DCA95E9B1C}" dt="2021-08-12T22:47:08.741" v="0"/>
        <pc:sldMkLst>
          <pc:docMk/>
          <pc:sldMk cId="2565371025" sldId="259"/>
        </pc:sldMkLst>
        <pc:spChg chg="del">
          <ac:chgData name="Andrés Felipe Vargas Monroy" userId="S::andres.vargasm@javeriana.edu.co::abab0b66-c7ae-417a-9f0f-6f1530527033" providerId="AD" clId="Web-{AB54FD2A-6DE8-4A82-B204-F6DCA95E9B1C}" dt="2021-08-12T22:47:08.741" v="0"/>
          <ac:spMkLst>
            <pc:docMk/>
            <pc:sldMk cId="2565371025" sldId="259"/>
            <ac:spMk id="6" creationId="{1352DB53-598B-4762-9BC0-12884056A8F5}"/>
          </ac:spMkLst>
        </pc:spChg>
      </pc:sldChg>
      <pc:sldChg chg="delSp modSp">
        <pc:chgData name="Andrés Felipe Vargas Monroy" userId="S::andres.vargasm@javeriana.edu.co::abab0b66-c7ae-417a-9f0f-6f1530527033" providerId="AD" clId="Web-{AB54FD2A-6DE8-4A82-B204-F6DCA95E9B1C}" dt="2021-08-12T22:47:32.773" v="3"/>
        <pc:sldMkLst>
          <pc:docMk/>
          <pc:sldMk cId="3084459881" sldId="267"/>
        </pc:sldMkLst>
        <pc:spChg chg="del mod">
          <ac:chgData name="Andrés Felipe Vargas Monroy" userId="S::andres.vargasm@javeriana.edu.co::abab0b66-c7ae-417a-9f0f-6f1530527033" providerId="AD" clId="Web-{AB54FD2A-6DE8-4A82-B204-F6DCA95E9B1C}" dt="2021-08-12T22:47:32.773" v="3"/>
          <ac:spMkLst>
            <pc:docMk/>
            <pc:sldMk cId="3084459881" sldId="267"/>
            <ac:spMk id="5" creationId="{8329BC49-32B9-4B57-82D7-8686DBB037B9}"/>
          </ac:spMkLst>
        </pc:spChg>
      </pc:sldChg>
      <pc:sldChg chg="delSp">
        <pc:chgData name="Andrés Felipe Vargas Monroy" userId="S::andres.vargasm@javeriana.edu.co::abab0b66-c7ae-417a-9f0f-6f1530527033" providerId="AD" clId="Web-{AB54FD2A-6DE8-4A82-B204-F6DCA95E9B1C}" dt="2021-08-12T22:47:36.085" v="4"/>
        <pc:sldMkLst>
          <pc:docMk/>
          <pc:sldMk cId="2655282136" sldId="268"/>
        </pc:sldMkLst>
        <pc:spChg chg="del">
          <ac:chgData name="Andrés Felipe Vargas Monroy" userId="S::andres.vargasm@javeriana.edu.co::abab0b66-c7ae-417a-9f0f-6f1530527033" providerId="AD" clId="Web-{AB54FD2A-6DE8-4A82-B204-F6DCA95E9B1C}" dt="2021-08-12T22:47:36.085" v="4"/>
          <ac:spMkLst>
            <pc:docMk/>
            <pc:sldMk cId="2655282136" sldId="268"/>
            <ac:spMk id="5" creationId="{0E79603F-0C94-4406-BC97-EA4F976F886D}"/>
          </ac:spMkLst>
        </pc:spChg>
      </pc:sldChg>
      <pc:sldChg chg="delSp">
        <pc:chgData name="Andrés Felipe Vargas Monroy" userId="S::andres.vargasm@javeriana.edu.co::abab0b66-c7ae-417a-9f0f-6f1530527033" providerId="AD" clId="Web-{AB54FD2A-6DE8-4A82-B204-F6DCA95E9B1C}" dt="2021-08-12T22:47:13.694" v="1"/>
        <pc:sldMkLst>
          <pc:docMk/>
          <pc:sldMk cId="3200753984" sldId="273"/>
        </pc:sldMkLst>
        <pc:spChg chg="del">
          <ac:chgData name="Andrés Felipe Vargas Monroy" userId="S::andres.vargasm@javeriana.edu.co::abab0b66-c7ae-417a-9f0f-6f1530527033" providerId="AD" clId="Web-{AB54FD2A-6DE8-4A82-B204-F6DCA95E9B1C}" dt="2021-08-12T22:47:13.694" v="1"/>
          <ac:spMkLst>
            <pc:docMk/>
            <pc:sldMk cId="3200753984" sldId="273"/>
            <ac:spMk id="8" creationId="{957B1B6F-D5BC-4AFD-B17E-45EC38DD20DF}"/>
          </ac:spMkLst>
        </pc:spChg>
      </pc:sldChg>
      <pc:sldChg chg="modSp">
        <pc:chgData name="Andrés Felipe Vargas Monroy" userId="S::andres.vargasm@javeriana.edu.co::abab0b66-c7ae-417a-9f0f-6f1530527033" providerId="AD" clId="Web-{AB54FD2A-6DE8-4A82-B204-F6DCA95E9B1C}" dt="2021-08-12T22:48:15.383" v="6" actId="20577"/>
        <pc:sldMkLst>
          <pc:docMk/>
          <pc:sldMk cId="222136251" sldId="274"/>
        </pc:sldMkLst>
        <pc:spChg chg="mod">
          <ac:chgData name="Andrés Felipe Vargas Monroy" userId="S::andres.vargasm@javeriana.edu.co::abab0b66-c7ae-417a-9f0f-6f1530527033" providerId="AD" clId="Web-{AB54FD2A-6DE8-4A82-B204-F6DCA95E9B1C}" dt="2021-08-12T22:48:15.383" v="6" actId="20577"/>
          <ac:spMkLst>
            <pc:docMk/>
            <pc:sldMk cId="222136251" sldId="274"/>
            <ac:spMk id="9" creationId="{8E209BCF-AEA4-421E-8E84-E0E10BDA618C}"/>
          </ac:spMkLst>
        </pc:spChg>
      </pc:sldChg>
      <pc:sldChg chg="addSp delSp modSp">
        <pc:chgData name="Andrés Felipe Vargas Monroy" userId="S::andres.vargasm@javeriana.edu.co::abab0b66-c7ae-417a-9f0f-6f1530527033" providerId="AD" clId="Web-{AB54FD2A-6DE8-4A82-B204-F6DCA95E9B1C}" dt="2021-08-12T22:57:30.087" v="58"/>
        <pc:sldMkLst>
          <pc:docMk/>
          <pc:sldMk cId="3269993161" sldId="295"/>
        </pc:sldMkLst>
        <pc:spChg chg="topLvl">
          <ac:chgData name="Andrés Felipe Vargas Monroy" userId="S::andres.vargasm@javeriana.edu.co::abab0b66-c7ae-417a-9f0f-6f1530527033" providerId="AD" clId="Web-{AB54FD2A-6DE8-4A82-B204-F6DCA95E9B1C}" dt="2021-08-12T22:55:42.866" v="42"/>
          <ac:spMkLst>
            <pc:docMk/>
            <pc:sldMk cId="3269993161" sldId="295"/>
            <ac:spMk id="3" creationId="{05C8E8A0-DE71-42D6-87AD-75C5588DAEB1}"/>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5" creationId="{2864C0F9-C035-4173-BB51-3EBED7C17E02}"/>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6" creationId="{418528AC-4368-4698-B2AE-6250B2354493}"/>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7" creationId="{BADA2FCA-6F15-457A-96DF-E4BE831C940A}"/>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8" creationId="{C2E9F53B-37E0-43F7-8138-2986194BD5D1}"/>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9" creationId="{771226C2-8C3B-4C74-9A3C-7CAC249838EC}"/>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12" creationId="{73490768-59B4-4BCA-AD90-C7898F17899C}"/>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18" creationId="{7E44C810-65D1-419F-A4B1-A75E57BC6696}"/>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30" creationId="{6BC639BF-57A4-48D4-9C0B-F83B2DAF176B}"/>
          </ac:spMkLst>
        </pc:spChg>
        <pc:spChg chg="mod topLvl">
          <ac:chgData name="Andrés Felipe Vargas Monroy" userId="S::andres.vargasm@javeriana.edu.co::abab0b66-c7ae-417a-9f0f-6f1530527033" providerId="AD" clId="Web-{AB54FD2A-6DE8-4A82-B204-F6DCA95E9B1C}" dt="2021-08-12T22:55:42.866" v="42"/>
          <ac:spMkLst>
            <pc:docMk/>
            <pc:sldMk cId="3269993161" sldId="295"/>
            <ac:spMk id="33" creationId="{2FD33A73-5F46-477B-B69C-5D907003F889}"/>
          </ac:spMkLst>
        </pc:spChg>
        <pc:spChg chg="mod topLvl">
          <ac:chgData name="Andrés Felipe Vargas Monroy" userId="S::andres.vargasm@javeriana.edu.co::abab0b66-c7ae-417a-9f0f-6f1530527033" providerId="AD" clId="Web-{AB54FD2A-6DE8-4A82-B204-F6DCA95E9B1C}" dt="2021-08-12T22:55:42.866" v="42"/>
          <ac:spMkLst>
            <pc:docMk/>
            <pc:sldMk cId="3269993161" sldId="295"/>
            <ac:spMk id="34" creationId="{6E7732FF-DE63-4D98-8BA1-A67E537920BD}"/>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35" creationId="{3A201512-D040-4EBE-85A3-ED5D4A2C05CB}"/>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37" creationId="{3D24B637-5B49-482F-A2B0-F3424C0C47E8}"/>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39" creationId="{5CC6808A-0E60-4FA5-9396-58C2D0CD05CE}"/>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41" creationId="{C01D00CA-C2DC-4417-BB13-FEF4422A55C4}"/>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42" creationId="{4818EB3E-9CD5-4981-9781-D360B182131E}"/>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43" creationId="{01AAE491-9F6B-4E7E-BEBD-AEF92DE52F66}"/>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44" creationId="{0212C7E0-48CB-4F64-8669-0096EBD2B960}"/>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48" creationId="{128AB97E-1582-4092-B4F0-0F819CE93D67}"/>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49" creationId="{73459312-7C5B-4201-87C1-3AB2DC730D10}"/>
          </ac:spMkLst>
        </pc:spChg>
        <pc:spChg chg="topLvl">
          <ac:chgData name="Andrés Felipe Vargas Monroy" userId="S::andres.vargasm@javeriana.edu.co::abab0b66-c7ae-417a-9f0f-6f1530527033" providerId="AD" clId="Web-{AB54FD2A-6DE8-4A82-B204-F6DCA95E9B1C}" dt="2021-08-12T22:55:42.866" v="42"/>
          <ac:spMkLst>
            <pc:docMk/>
            <pc:sldMk cId="3269993161" sldId="295"/>
            <ac:spMk id="50" creationId="{254776E8-020B-47AD-B12C-1B4C114B4F48}"/>
          </ac:spMkLst>
        </pc:spChg>
        <pc:grpChg chg="add del mod">
          <ac:chgData name="Andrés Felipe Vargas Monroy" userId="S::andres.vargasm@javeriana.edu.co::abab0b66-c7ae-417a-9f0f-6f1530527033" providerId="AD" clId="Web-{AB54FD2A-6DE8-4A82-B204-F6DCA95E9B1C}" dt="2021-08-12T22:55:42.866" v="42"/>
          <ac:grpSpMkLst>
            <pc:docMk/>
            <pc:sldMk cId="3269993161" sldId="295"/>
            <ac:grpSpMk id="4" creationId="{208D448C-0DDB-488F-AF56-25724A8535A5}"/>
          </ac:grpSpMkLst>
        </pc:grpChg>
        <pc:grpChg chg="del topLvl">
          <ac:chgData name="Andrés Felipe Vargas Monroy" userId="S::andres.vargasm@javeriana.edu.co::abab0b66-c7ae-417a-9f0f-6f1530527033" providerId="AD" clId="Web-{AB54FD2A-6DE8-4A82-B204-F6DCA95E9B1C}" dt="2021-08-12T22:52:01.906" v="27"/>
          <ac:grpSpMkLst>
            <pc:docMk/>
            <pc:sldMk cId="3269993161" sldId="295"/>
            <ac:grpSpMk id="17" creationId="{4374712A-74F4-496B-AACD-4C2BB3CD39EF}"/>
          </ac:grpSpMkLst>
        </pc:grpChg>
        <pc:grpChg chg="mod topLvl">
          <ac:chgData name="Andrés Felipe Vargas Monroy" userId="S::andres.vargasm@javeriana.edu.co::abab0b66-c7ae-417a-9f0f-6f1530527033" providerId="AD" clId="Web-{AB54FD2A-6DE8-4A82-B204-F6DCA95E9B1C}" dt="2021-08-12T22:55:49.428" v="43" actId="1076"/>
          <ac:grpSpMkLst>
            <pc:docMk/>
            <pc:sldMk cId="3269993161" sldId="295"/>
            <ac:grpSpMk id="20" creationId="{44CC1450-4BEA-44BE-B555-5F5356FC6625}"/>
          </ac:grpSpMkLst>
        </pc:grpChg>
        <pc:grpChg chg="add">
          <ac:chgData name="Andrés Felipe Vargas Monroy" userId="S::andres.vargasm@javeriana.edu.co::abab0b66-c7ae-417a-9f0f-6f1530527033" providerId="AD" clId="Web-{AB54FD2A-6DE8-4A82-B204-F6DCA95E9B1C}" dt="2021-08-12T22:57:30.087" v="58"/>
          <ac:grpSpMkLst>
            <pc:docMk/>
            <pc:sldMk cId="3269993161" sldId="295"/>
            <ac:grpSpMk id="21" creationId="{FD944307-9231-4C74-8D84-EBA063FDEB7A}"/>
          </ac:grpSpMkLst>
        </pc:grpChg>
        <pc:grpChg chg="del mod topLvl">
          <ac:chgData name="Andrés Felipe Vargas Monroy" userId="S::andres.vargasm@javeriana.edu.co::abab0b66-c7ae-417a-9f0f-6f1530527033" providerId="AD" clId="Web-{AB54FD2A-6DE8-4A82-B204-F6DCA95E9B1C}" dt="2021-08-12T22:55:58.757" v="45"/>
          <ac:grpSpMkLst>
            <pc:docMk/>
            <pc:sldMk cId="3269993161" sldId="295"/>
            <ac:grpSpMk id="26" creationId="{386BCAFF-C8CA-4784-AE1E-74C963495461}"/>
          </ac:grpSpMkLst>
        </pc:grpChg>
        <pc:grpChg chg="del topLvl">
          <ac:chgData name="Andrés Felipe Vargas Monroy" userId="S::andres.vargasm@javeriana.edu.co::abab0b66-c7ae-417a-9f0f-6f1530527033" providerId="AD" clId="Web-{AB54FD2A-6DE8-4A82-B204-F6DCA95E9B1C}" dt="2021-08-12T22:52:38.110" v="32"/>
          <ac:grpSpMkLst>
            <pc:docMk/>
            <pc:sldMk cId="3269993161" sldId="295"/>
            <ac:grpSpMk id="27" creationId="{03AD07A1-2B8D-42CD-8DF3-FC89F5019D2F}"/>
          </ac:grpSpMkLst>
        </pc:grpChg>
        <pc:grpChg chg="del mod">
          <ac:chgData name="Andrés Felipe Vargas Monroy" userId="S::andres.vargasm@javeriana.edu.co::abab0b66-c7ae-417a-9f0f-6f1530527033" providerId="AD" clId="Web-{AB54FD2A-6DE8-4A82-B204-F6DCA95E9B1C}" dt="2021-08-12T22:51:37.202" v="26"/>
          <ac:grpSpMkLst>
            <pc:docMk/>
            <pc:sldMk cId="3269993161" sldId="295"/>
            <ac:grpSpMk id="51" creationId="{E2B45DAD-5941-4F56-9CD2-D2CAB0BE190C}"/>
          </ac:grpSpMkLst>
        </pc:grpChg>
        <pc:cxnChg chg="topLvl">
          <ac:chgData name="Andrés Felipe Vargas Monroy" userId="S::andres.vargasm@javeriana.edu.co::abab0b66-c7ae-417a-9f0f-6f1530527033" providerId="AD" clId="Web-{AB54FD2A-6DE8-4A82-B204-F6DCA95E9B1C}" dt="2021-08-12T22:55:42.866" v="42"/>
          <ac:cxnSpMkLst>
            <pc:docMk/>
            <pc:sldMk cId="3269993161" sldId="295"/>
            <ac:cxnSpMk id="13" creationId="{985E63C8-AB51-4AB0-AE57-C98D54E957A9}"/>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14" creationId="{F84B3AE5-AC71-442C-B54B-E6F737B62F23}"/>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15" creationId="{00BD9090-EA24-434D-BB8F-422890B17FDB}"/>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16" creationId="{C9D89675-4595-431F-A9FE-3735FAB8743F}"/>
          </ac:cxnSpMkLst>
        </pc:cxnChg>
        <pc:cxnChg chg="mod topLvl">
          <ac:chgData name="Andrés Felipe Vargas Monroy" userId="S::andres.vargasm@javeriana.edu.co::abab0b66-c7ae-417a-9f0f-6f1530527033" providerId="AD" clId="Web-{AB54FD2A-6DE8-4A82-B204-F6DCA95E9B1C}" dt="2021-08-12T22:57:02.352" v="57" actId="1076"/>
          <ac:cxnSpMkLst>
            <pc:docMk/>
            <pc:sldMk cId="3269993161" sldId="295"/>
            <ac:cxnSpMk id="22" creationId="{BA2FB4C6-03F7-4D9A-9F0A-79F86890BCAF}"/>
          </ac:cxnSpMkLst>
        </pc:cxnChg>
        <pc:cxnChg chg="mod topLvl">
          <ac:chgData name="Andrés Felipe Vargas Monroy" userId="S::andres.vargasm@javeriana.edu.co::abab0b66-c7ae-417a-9f0f-6f1530527033" providerId="AD" clId="Web-{AB54FD2A-6DE8-4A82-B204-F6DCA95E9B1C}" dt="2021-08-12T22:56:47.024" v="54" actId="1076"/>
          <ac:cxnSpMkLst>
            <pc:docMk/>
            <pc:sldMk cId="3269993161" sldId="295"/>
            <ac:cxnSpMk id="23" creationId="{BFD3C1FA-DBFD-42A5-92D4-551F9A16CDAD}"/>
          </ac:cxnSpMkLst>
        </pc:cxnChg>
        <pc:cxnChg chg="mod topLvl">
          <ac:chgData name="Andrés Felipe Vargas Monroy" userId="S::andres.vargasm@javeriana.edu.co::abab0b66-c7ae-417a-9f0f-6f1530527033" providerId="AD" clId="Web-{AB54FD2A-6DE8-4A82-B204-F6DCA95E9B1C}" dt="2021-08-12T22:56:24.867" v="50" actId="1076"/>
          <ac:cxnSpMkLst>
            <pc:docMk/>
            <pc:sldMk cId="3269993161" sldId="295"/>
            <ac:cxnSpMk id="24" creationId="{F32D5814-EFD0-43EC-914A-2FADA42B60C3}"/>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28" creationId="{DC35E406-A826-4B7A-8327-D13C5D48DF0D}"/>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31" creationId="{CB274765-01FA-4B74-8FA4-31394DBCBB21}"/>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36" creationId="{8946697F-C86C-4FC6-9895-9C7AE06F657C}"/>
          </ac:cxnSpMkLst>
        </pc:cxnChg>
        <pc:cxnChg chg="topLvl">
          <ac:chgData name="Andrés Felipe Vargas Monroy" userId="S::andres.vargasm@javeriana.edu.co::abab0b66-c7ae-417a-9f0f-6f1530527033" providerId="AD" clId="Web-{AB54FD2A-6DE8-4A82-B204-F6DCA95E9B1C}" dt="2021-08-12T22:55:42.866" v="42"/>
          <ac:cxnSpMkLst>
            <pc:docMk/>
            <pc:sldMk cId="3269993161" sldId="295"/>
            <ac:cxnSpMk id="38" creationId="{57FE228C-FD33-4909-A7DD-609583F9C760}"/>
          </ac:cxnSpMkLst>
        </pc:cxnChg>
      </pc:sldChg>
      <pc:sldChg chg="modSp">
        <pc:chgData name="Andrés Felipe Vargas Monroy" userId="S::andres.vargasm@javeriana.edu.co::abab0b66-c7ae-417a-9f0f-6f1530527033" providerId="AD" clId="Web-{AB54FD2A-6DE8-4A82-B204-F6DCA95E9B1C}" dt="2021-08-12T22:50:20.840" v="19" actId="20577"/>
        <pc:sldMkLst>
          <pc:docMk/>
          <pc:sldMk cId="3135842432" sldId="303"/>
        </pc:sldMkLst>
        <pc:spChg chg="mod">
          <ac:chgData name="Andrés Felipe Vargas Monroy" userId="S::andres.vargasm@javeriana.edu.co::abab0b66-c7ae-417a-9f0f-6f1530527033" providerId="AD" clId="Web-{AB54FD2A-6DE8-4A82-B204-F6DCA95E9B1C}" dt="2021-08-12T22:50:20.840" v="19" actId="20577"/>
          <ac:spMkLst>
            <pc:docMk/>
            <pc:sldMk cId="3135842432" sldId="303"/>
            <ac:spMk id="2" creationId="{42D9620E-9C2F-4695-B4C9-4D61640074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DDCA9A-B501-4BB5-8780-B9EB7260AE8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MX"/>
        </a:p>
      </dgm:t>
    </dgm:pt>
    <dgm:pt modelId="{19F3872E-03EB-4D8C-A98C-E75973D72161}">
      <dgm:prSet phldrT="[Texto]" phldr="0"/>
      <dgm:spPr/>
      <dgm:t>
        <a:bodyPr/>
        <a:lstStyle/>
        <a:p>
          <a:pPr rtl="0"/>
          <a:r>
            <a:rPr lang="es-CO"/>
            <a:t>Charles Darwin </a:t>
          </a:r>
          <a:endParaRPr lang="es-MX"/>
        </a:p>
      </dgm:t>
    </dgm:pt>
    <dgm:pt modelId="{7B7724DC-42C6-4B26-99F5-B1792BF5DE44}" type="parTrans" cxnId="{4BE461EB-375D-42C6-89F8-F715D236E485}">
      <dgm:prSet/>
      <dgm:spPr/>
      <dgm:t>
        <a:bodyPr/>
        <a:lstStyle/>
        <a:p>
          <a:endParaRPr lang="es-MX"/>
        </a:p>
      </dgm:t>
    </dgm:pt>
    <dgm:pt modelId="{C3A5CC73-FEA1-4B0F-94DB-A2A8A413762A}" type="sibTrans" cxnId="{4BE461EB-375D-42C6-89F8-F715D236E485}">
      <dgm:prSet/>
      <dgm:spPr/>
      <dgm:t>
        <a:bodyPr/>
        <a:lstStyle/>
        <a:p>
          <a:endParaRPr lang="es-MX"/>
        </a:p>
      </dgm:t>
    </dgm:pt>
    <dgm:pt modelId="{85D2025E-9BDF-4536-B470-5F8DC462FEC0}">
      <dgm:prSet phldrT="[Texto]" phldr="0"/>
      <dgm:spPr/>
      <dgm:t>
        <a:bodyPr/>
        <a:lstStyle/>
        <a:p>
          <a:pPr rtl="0"/>
          <a:r>
            <a:rPr lang="es-CO">
              <a:latin typeface="Arial"/>
            </a:rPr>
            <a:t>En los 50's</a:t>
          </a:r>
          <a:r>
            <a:rPr lang="es-CO"/>
            <a:t> su teoría evolutiva logró llamar la atención de todo el mundo</a:t>
          </a:r>
          <a:r>
            <a:rPr lang="es-CO">
              <a:latin typeface="Arial"/>
            </a:rPr>
            <a:t>.</a:t>
          </a:r>
          <a:endParaRPr lang="es-MX"/>
        </a:p>
      </dgm:t>
    </dgm:pt>
    <dgm:pt modelId="{F8BD7552-16A6-417D-B7F7-5E04423AB92F}" type="parTrans" cxnId="{FD1D45DB-2267-44E6-81D5-1DF2FAD38000}">
      <dgm:prSet/>
      <dgm:spPr/>
      <dgm:t>
        <a:bodyPr/>
        <a:lstStyle/>
        <a:p>
          <a:endParaRPr lang="es-MX"/>
        </a:p>
      </dgm:t>
    </dgm:pt>
    <dgm:pt modelId="{0A4C1FFB-6D94-4FB9-A870-C18C6B5230AA}" type="sibTrans" cxnId="{FD1D45DB-2267-44E6-81D5-1DF2FAD38000}">
      <dgm:prSet/>
      <dgm:spPr/>
      <dgm:t>
        <a:bodyPr/>
        <a:lstStyle/>
        <a:p>
          <a:endParaRPr lang="es-MX"/>
        </a:p>
      </dgm:t>
    </dgm:pt>
    <dgm:pt modelId="{1B01673D-2D4F-42CE-8CBF-D8A5D1DBA12F}">
      <dgm:prSet phldrT="[Texto]" phldr="0"/>
      <dgm:spPr/>
      <dgm:t>
        <a:bodyPr/>
        <a:lstStyle/>
        <a:p>
          <a:r>
            <a:rPr lang="es-CO"/>
            <a:t>Holland</a:t>
          </a:r>
          <a:endParaRPr lang="es-MX"/>
        </a:p>
      </dgm:t>
    </dgm:pt>
    <dgm:pt modelId="{A6A8DE0C-E60D-4804-BEB7-9E45CCF177DB}" type="parTrans" cxnId="{2A300EBC-F7E4-45D9-944F-0CED7416188A}">
      <dgm:prSet/>
      <dgm:spPr/>
      <dgm:t>
        <a:bodyPr/>
        <a:lstStyle/>
        <a:p>
          <a:endParaRPr lang="es-MX"/>
        </a:p>
      </dgm:t>
    </dgm:pt>
    <dgm:pt modelId="{CDC6924E-D659-41CD-B7E9-1855FB3916A1}" type="sibTrans" cxnId="{2A300EBC-F7E4-45D9-944F-0CED7416188A}">
      <dgm:prSet/>
      <dgm:spPr/>
      <dgm:t>
        <a:bodyPr/>
        <a:lstStyle/>
        <a:p>
          <a:endParaRPr lang="es-MX"/>
        </a:p>
      </dgm:t>
    </dgm:pt>
    <dgm:pt modelId="{B3AC2DF3-0EC1-4264-8944-E71B99A73E92}">
      <dgm:prSet phldrT="[Texto]" phldr="0"/>
      <dgm:spPr/>
      <dgm:t>
        <a:bodyPr/>
        <a:lstStyle/>
        <a:p>
          <a:pPr rtl="0"/>
          <a:r>
            <a:rPr lang="es-CO">
              <a:latin typeface="Arial"/>
            </a:rPr>
            <a:t>En 1975, desarrollo </a:t>
          </a:r>
          <a:r>
            <a:rPr lang="es-CO"/>
            <a:t>el concepto de </a:t>
          </a:r>
          <a:r>
            <a:rPr lang="es-CO" b="1">
              <a:solidFill>
                <a:schemeClr val="accent5">
                  <a:lumMod val="75000"/>
                </a:schemeClr>
              </a:solidFill>
            </a:rPr>
            <a:t>adaptación en naturaleza artificia</a:t>
          </a:r>
          <a:r>
            <a:rPr lang="es-CO">
              <a:solidFill>
                <a:schemeClr val="accent5">
                  <a:lumMod val="75000"/>
                </a:schemeClr>
              </a:solidFill>
            </a:rPr>
            <a:t>l</a:t>
          </a:r>
          <a:r>
            <a:rPr lang="es-CO"/>
            <a:t>, en donde detallo como aplicar los principios de la evolución natural a problemas de optimización y con esto construyó los primeros algoritmos genéticos (AG</a:t>
          </a:r>
          <a:r>
            <a:rPr lang="es-CO">
              <a:latin typeface="Arial"/>
            </a:rPr>
            <a:t>).</a:t>
          </a:r>
          <a:endParaRPr lang="es-MX"/>
        </a:p>
      </dgm:t>
    </dgm:pt>
    <dgm:pt modelId="{AAFE5F16-F5EF-4E0F-868B-7D74689FDAE7}" type="parTrans" cxnId="{F4B08FBC-8482-4F09-8EA5-28D8FE23C97D}">
      <dgm:prSet/>
      <dgm:spPr/>
      <dgm:t>
        <a:bodyPr/>
        <a:lstStyle/>
        <a:p>
          <a:endParaRPr lang="es-MX"/>
        </a:p>
      </dgm:t>
    </dgm:pt>
    <dgm:pt modelId="{BEA59ECE-F966-462F-9F06-B0035A650196}" type="sibTrans" cxnId="{F4B08FBC-8482-4F09-8EA5-28D8FE23C97D}">
      <dgm:prSet/>
      <dgm:spPr/>
      <dgm:t>
        <a:bodyPr/>
        <a:lstStyle/>
        <a:p>
          <a:endParaRPr lang="es-MX"/>
        </a:p>
      </dgm:t>
    </dgm:pt>
    <dgm:pt modelId="{5EBFFBAA-230A-4EDD-90EB-64D7763485C1}">
      <dgm:prSet phldr="0"/>
      <dgm:spPr/>
      <dgm:t>
        <a:bodyPr/>
        <a:lstStyle/>
        <a:p>
          <a:pPr rtl="0"/>
          <a:r>
            <a:rPr lang="es-CO">
              <a:latin typeface="Arial"/>
            </a:rPr>
            <a:t>El principio</a:t>
          </a:r>
          <a:r>
            <a:rPr lang="es-CO"/>
            <a:t> de supervivencia del más fuerte es intrínsecamente un método de </a:t>
          </a:r>
          <a:r>
            <a:rPr lang="es-CO" b="1">
              <a:solidFill>
                <a:schemeClr val="accent5">
                  <a:lumMod val="75000"/>
                </a:schemeClr>
              </a:solidFill>
            </a:rPr>
            <a:t>búsqueda y optimización</a:t>
          </a:r>
          <a:r>
            <a:rPr lang="es-CO" b="1"/>
            <a:t>.</a:t>
          </a:r>
          <a:r>
            <a:rPr lang="es-CO"/>
            <a:t> </a:t>
          </a:r>
          <a:r>
            <a:rPr lang="es-CO" b="0">
              <a:latin typeface="Arial"/>
            </a:rPr>
            <a:t>Este</a:t>
          </a:r>
          <a:r>
            <a:rPr lang="es-CO"/>
            <a:t> método se ha tomado como punto de partida para la </a:t>
          </a:r>
          <a:r>
            <a:rPr lang="es-CO" b="1">
              <a:solidFill>
                <a:schemeClr val="accent5">
                  <a:lumMod val="75000"/>
                </a:schemeClr>
              </a:solidFill>
            </a:rPr>
            <a:t>computación evolutiva.</a:t>
          </a:r>
          <a:r>
            <a:rPr lang="es-CO">
              <a:latin typeface="Arial"/>
            </a:rPr>
            <a:t> </a:t>
          </a:r>
        </a:p>
      </dgm:t>
    </dgm:pt>
    <dgm:pt modelId="{44E1C621-D229-4039-B434-DDAA89929891}" type="parTrans" cxnId="{CB0C8F68-908C-4740-8743-5D4F4CD53ACE}">
      <dgm:prSet/>
      <dgm:spPr/>
    </dgm:pt>
    <dgm:pt modelId="{09FE6276-2693-4513-A4C0-DB8BA2A08C6A}" type="sibTrans" cxnId="{CB0C8F68-908C-4740-8743-5D4F4CD53ACE}">
      <dgm:prSet/>
      <dgm:spPr/>
    </dgm:pt>
    <dgm:pt modelId="{23E3CDC5-BE90-4125-8CF3-855B7032AE5D}" type="pres">
      <dgm:prSet presAssocID="{90DDCA9A-B501-4BB5-8780-B9EB7260AE87}" presName="linearFlow" presStyleCnt="0">
        <dgm:presLayoutVars>
          <dgm:dir/>
          <dgm:animLvl val="lvl"/>
          <dgm:resizeHandles val="exact"/>
        </dgm:presLayoutVars>
      </dgm:prSet>
      <dgm:spPr/>
    </dgm:pt>
    <dgm:pt modelId="{77991786-2C84-4CFF-926F-23A33F542CC9}" type="pres">
      <dgm:prSet presAssocID="{19F3872E-03EB-4D8C-A98C-E75973D72161}" presName="composite" presStyleCnt="0"/>
      <dgm:spPr/>
    </dgm:pt>
    <dgm:pt modelId="{4850C3A9-3AA8-4762-AC20-E24F505F7D20}" type="pres">
      <dgm:prSet presAssocID="{19F3872E-03EB-4D8C-A98C-E75973D72161}" presName="parentText" presStyleLbl="alignNode1" presStyleIdx="0" presStyleCnt="2">
        <dgm:presLayoutVars>
          <dgm:chMax val="1"/>
          <dgm:bulletEnabled val="1"/>
        </dgm:presLayoutVars>
      </dgm:prSet>
      <dgm:spPr/>
    </dgm:pt>
    <dgm:pt modelId="{52878ED3-167B-4B01-BF15-9BAE9304AA15}" type="pres">
      <dgm:prSet presAssocID="{19F3872E-03EB-4D8C-A98C-E75973D72161}" presName="descendantText" presStyleLbl="alignAcc1" presStyleIdx="0" presStyleCnt="2">
        <dgm:presLayoutVars>
          <dgm:bulletEnabled val="1"/>
        </dgm:presLayoutVars>
      </dgm:prSet>
      <dgm:spPr/>
    </dgm:pt>
    <dgm:pt modelId="{2434160B-5489-4C40-890B-9BE7715A82DC}" type="pres">
      <dgm:prSet presAssocID="{C3A5CC73-FEA1-4B0F-94DB-A2A8A413762A}" presName="sp" presStyleCnt="0"/>
      <dgm:spPr/>
    </dgm:pt>
    <dgm:pt modelId="{F2353639-B6D1-45B3-8B1C-203C9ABEF44D}" type="pres">
      <dgm:prSet presAssocID="{1B01673D-2D4F-42CE-8CBF-D8A5D1DBA12F}" presName="composite" presStyleCnt="0"/>
      <dgm:spPr/>
    </dgm:pt>
    <dgm:pt modelId="{09BECC10-3052-4CC9-AA39-6F50F5579657}" type="pres">
      <dgm:prSet presAssocID="{1B01673D-2D4F-42CE-8CBF-D8A5D1DBA12F}" presName="parentText" presStyleLbl="alignNode1" presStyleIdx="1" presStyleCnt="2">
        <dgm:presLayoutVars>
          <dgm:chMax val="1"/>
          <dgm:bulletEnabled val="1"/>
        </dgm:presLayoutVars>
      </dgm:prSet>
      <dgm:spPr/>
    </dgm:pt>
    <dgm:pt modelId="{2916824F-5A5D-4098-9DA1-AB34EDD40E47}" type="pres">
      <dgm:prSet presAssocID="{1B01673D-2D4F-42CE-8CBF-D8A5D1DBA12F}" presName="descendantText" presStyleLbl="alignAcc1" presStyleIdx="1" presStyleCnt="2">
        <dgm:presLayoutVars>
          <dgm:bulletEnabled val="1"/>
        </dgm:presLayoutVars>
      </dgm:prSet>
      <dgm:spPr/>
    </dgm:pt>
  </dgm:ptLst>
  <dgm:cxnLst>
    <dgm:cxn modelId="{60ABA427-85C6-4C8F-A33C-B5F47153FC3B}" type="presOf" srcId="{19F3872E-03EB-4D8C-A98C-E75973D72161}" destId="{4850C3A9-3AA8-4762-AC20-E24F505F7D20}" srcOrd="0" destOrd="0" presId="urn:microsoft.com/office/officeart/2005/8/layout/chevron2"/>
    <dgm:cxn modelId="{E24A1235-F039-43D5-991B-44631789E908}" type="presOf" srcId="{B3AC2DF3-0EC1-4264-8944-E71B99A73E92}" destId="{2916824F-5A5D-4098-9DA1-AB34EDD40E47}" srcOrd="0" destOrd="0" presId="urn:microsoft.com/office/officeart/2005/8/layout/chevron2"/>
    <dgm:cxn modelId="{CB0C8F68-908C-4740-8743-5D4F4CD53ACE}" srcId="{19F3872E-03EB-4D8C-A98C-E75973D72161}" destId="{5EBFFBAA-230A-4EDD-90EB-64D7763485C1}" srcOrd="1" destOrd="0" parTransId="{44E1C621-D229-4039-B434-DDAA89929891}" sibTransId="{09FE6276-2693-4513-A4C0-DB8BA2A08C6A}"/>
    <dgm:cxn modelId="{076A6757-29D4-40DF-B5E7-50802F5483E9}" type="presOf" srcId="{85D2025E-9BDF-4536-B470-5F8DC462FEC0}" destId="{52878ED3-167B-4B01-BF15-9BAE9304AA15}" srcOrd="0" destOrd="0" presId="urn:microsoft.com/office/officeart/2005/8/layout/chevron2"/>
    <dgm:cxn modelId="{30A9B979-DCAB-4395-B0AA-6AB866F9AC4C}" type="presOf" srcId="{90DDCA9A-B501-4BB5-8780-B9EB7260AE87}" destId="{23E3CDC5-BE90-4125-8CF3-855B7032AE5D}" srcOrd="0" destOrd="0" presId="urn:microsoft.com/office/officeart/2005/8/layout/chevron2"/>
    <dgm:cxn modelId="{1CFBFC86-672F-4C35-AB55-31240319F678}" type="presOf" srcId="{5EBFFBAA-230A-4EDD-90EB-64D7763485C1}" destId="{52878ED3-167B-4B01-BF15-9BAE9304AA15}" srcOrd="0" destOrd="1" presId="urn:microsoft.com/office/officeart/2005/8/layout/chevron2"/>
    <dgm:cxn modelId="{2E91F8BA-B72B-4FD6-8A8D-8F63EB4727C2}" type="presOf" srcId="{1B01673D-2D4F-42CE-8CBF-D8A5D1DBA12F}" destId="{09BECC10-3052-4CC9-AA39-6F50F5579657}" srcOrd="0" destOrd="0" presId="urn:microsoft.com/office/officeart/2005/8/layout/chevron2"/>
    <dgm:cxn modelId="{2A300EBC-F7E4-45D9-944F-0CED7416188A}" srcId="{90DDCA9A-B501-4BB5-8780-B9EB7260AE87}" destId="{1B01673D-2D4F-42CE-8CBF-D8A5D1DBA12F}" srcOrd="1" destOrd="0" parTransId="{A6A8DE0C-E60D-4804-BEB7-9E45CCF177DB}" sibTransId="{CDC6924E-D659-41CD-B7E9-1855FB3916A1}"/>
    <dgm:cxn modelId="{F4B08FBC-8482-4F09-8EA5-28D8FE23C97D}" srcId="{1B01673D-2D4F-42CE-8CBF-D8A5D1DBA12F}" destId="{B3AC2DF3-0EC1-4264-8944-E71B99A73E92}" srcOrd="0" destOrd="0" parTransId="{AAFE5F16-F5EF-4E0F-868B-7D74689FDAE7}" sibTransId="{BEA59ECE-F966-462F-9F06-B0035A650196}"/>
    <dgm:cxn modelId="{FD1D45DB-2267-44E6-81D5-1DF2FAD38000}" srcId="{19F3872E-03EB-4D8C-A98C-E75973D72161}" destId="{85D2025E-9BDF-4536-B470-5F8DC462FEC0}" srcOrd="0" destOrd="0" parTransId="{F8BD7552-16A6-417D-B7F7-5E04423AB92F}" sibTransId="{0A4C1FFB-6D94-4FB9-A870-C18C6B5230AA}"/>
    <dgm:cxn modelId="{4BE461EB-375D-42C6-89F8-F715D236E485}" srcId="{90DDCA9A-B501-4BB5-8780-B9EB7260AE87}" destId="{19F3872E-03EB-4D8C-A98C-E75973D72161}" srcOrd="0" destOrd="0" parTransId="{7B7724DC-42C6-4B26-99F5-B1792BF5DE44}" sibTransId="{C3A5CC73-FEA1-4B0F-94DB-A2A8A413762A}"/>
    <dgm:cxn modelId="{35FAF2DA-3CB3-48CA-A69C-69BF88621BE7}" type="presParOf" srcId="{23E3CDC5-BE90-4125-8CF3-855B7032AE5D}" destId="{77991786-2C84-4CFF-926F-23A33F542CC9}" srcOrd="0" destOrd="0" presId="urn:microsoft.com/office/officeart/2005/8/layout/chevron2"/>
    <dgm:cxn modelId="{F8527CFF-A440-4D7D-B20B-A8228A39BC8D}" type="presParOf" srcId="{77991786-2C84-4CFF-926F-23A33F542CC9}" destId="{4850C3A9-3AA8-4762-AC20-E24F505F7D20}" srcOrd="0" destOrd="0" presId="urn:microsoft.com/office/officeart/2005/8/layout/chevron2"/>
    <dgm:cxn modelId="{6D428183-8747-430D-8855-421210773EE1}" type="presParOf" srcId="{77991786-2C84-4CFF-926F-23A33F542CC9}" destId="{52878ED3-167B-4B01-BF15-9BAE9304AA15}" srcOrd="1" destOrd="0" presId="urn:microsoft.com/office/officeart/2005/8/layout/chevron2"/>
    <dgm:cxn modelId="{EA1635FB-AF53-4D85-88C0-ABE66DF70B6D}" type="presParOf" srcId="{23E3CDC5-BE90-4125-8CF3-855B7032AE5D}" destId="{2434160B-5489-4C40-890B-9BE7715A82DC}" srcOrd="1" destOrd="0" presId="urn:microsoft.com/office/officeart/2005/8/layout/chevron2"/>
    <dgm:cxn modelId="{77A37CF0-C4B3-4F58-B338-FDAD2D7D1B27}" type="presParOf" srcId="{23E3CDC5-BE90-4125-8CF3-855B7032AE5D}" destId="{F2353639-B6D1-45B3-8B1C-203C9ABEF44D}" srcOrd="2" destOrd="0" presId="urn:microsoft.com/office/officeart/2005/8/layout/chevron2"/>
    <dgm:cxn modelId="{54CD0F0D-48C1-48EA-961D-D8B7A286E1A4}" type="presParOf" srcId="{F2353639-B6D1-45B3-8B1C-203C9ABEF44D}" destId="{09BECC10-3052-4CC9-AA39-6F50F5579657}" srcOrd="0" destOrd="0" presId="urn:microsoft.com/office/officeart/2005/8/layout/chevron2"/>
    <dgm:cxn modelId="{428ECA19-42A4-43EC-9555-C38D168EFE7D}" type="presParOf" srcId="{F2353639-B6D1-45B3-8B1C-203C9ABEF44D}" destId="{2916824F-5A5D-4098-9DA1-AB34EDD40E4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C9CD4-3EC2-4F90-902C-0222123C0504}"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MX"/>
        </a:p>
      </dgm:t>
    </dgm:pt>
    <dgm:pt modelId="{E8D5077C-533D-4DD1-94A5-9C818FA5A50E}">
      <dgm:prSet phldrT="[Texto]" phldr="0"/>
      <dgm:spPr/>
      <dgm:t>
        <a:bodyPr/>
        <a:lstStyle/>
        <a:p>
          <a:r>
            <a:rPr lang="es-MX">
              <a:latin typeface="Arial"/>
            </a:rPr>
            <a:t>Selección</a:t>
          </a:r>
          <a:endParaRPr lang="es-MX"/>
        </a:p>
      </dgm:t>
    </dgm:pt>
    <dgm:pt modelId="{192A30C7-5C8B-415C-A61E-0EF90B2904F7}" type="parTrans" cxnId="{A1660257-6A52-4631-862F-AA07436F3F74}">
      <dgm:prSet/>
      <dgm:spPr/>
      <dgm:t>
        <a:bodyPr/>
        <a:lstStyle/>
        <a:p>
          <a:endParaRPr lang="es-MX"/>
        </a:p>
      </dgm:t>
    </dgm:pt>
    <dgm:pt modelId="{739F58C8-BCDC-4664-9EEC-80BECBA90F81}" type="sibTrans" cxnId="{A1660257-6A52-4631-862F-AA07436F3F74}">
      <dgm:prSet/>
      <dgm:spPr/>
      <dgm:t>
        <a:bodyPr/>
        <a:lstStyle/>
        <a:p>
          <a:endParaRPr lang="es-MX"/>
        </a:p>
      </dgm:t>
    </dgm:pt>
    <dgm:pt modelId="{225DE5AF-8AF5-424F-A8BB-74535007E582}">
      <dgm:prSet phldrT="[Texto]" phldr="0"/>
      <dgm:spPr/>
      <dgm:t>
        <a:bodyPr/>
        <a:lstStyle/>
        <a:p>
          <a:pPr rtl="0"/>
          <a:r>
            <a:rPr lang="es-CO">
              <a:latin typeface="Arial"/>
            </a:rPr>
            <a:t>Aleatoria</a:t>
          </a:r>
          <a:r>
            <a:rPr lang="es-CO"/>
            <a:t> en base a una probabilidad relacionada con la aptitud</a:t>
          </a:r>
          <a:r>
            <a:rPr lang="es-CO">
              <a:latin typeface="Arial"/>
            </a:rPr>
            <a:t>.</a:t>
          </a:r>
          <a:endParaRPr lang="es-MX"/>
        </a:p>
      </dgm:t>
    </dgm:pt>
    <dgm:pt modelId="{F122DBD9-5E0E-4727-9433-63B8B137FFA8}" type="parTrans" cxnId="{A973CE13-AE48-4574-9957-7025F99FE39B}">
      <dgm:prSet/>
      <dgm:spPr/>
      <dgm:t>
        <a:bodyPr/>
        <a:lstStyle/>
        <a:p>
          <a:endParaRPr lang="es-MX"/>
        </a:p>
      </dgm:t>
    </dgm:pt>
    <dgm:pt modelId="{D1BEF4E3-9E09-4792-A5A4-A58353D559DD}" type="sibTrans" cxnId="{A973CE13-AE48-4574-9957-7025F99FE39B}">
      <dgm:prSet/>
      <dgm:spPr/>
      <dgm:t>
        <a:bodyPr/>
        <a:lstStyle/>
        <a:p>
          <a:endParaRPr lang="es-MX"/>
        </a:p>
      </dgm:t>
    </dgm:pt>
    <dgm:pt modelId="{71BB6666-8BAE-483B-9ADB-D67774512DBA}">
      <dgm:prSet phldrT="[Texto]" phldr="0"/>
      <dgm:spPr/>
      <dgm:t>
        <a:bodyPr/>
        <a:lstStyle/>
        <a:p>
          <a:pPr rtl="0"/>
          <a:r>
            <a:rPr lang="es-MX">
              <a:latin typeface="Arial"/>
            </a:rPr>
            <a:t>Mejores individuos.</a:t>
          </a:r>
          <a:endParaRPr lang="es-MX"/>
        </a:p>
      </dgm:t>
    </dgm:pt>
    <dgm:pt modelId="{E341D412-BF20-4067-A901-6AE04FEABAA0}" type="parTrans" cxnId="{0060FCD7-343A-408D-8F6D-953FD1D5C01F}">
      <dgm:prSet/>
      <dgm:spPr/>
      <dgm:t>
        <a:bodyPr/>
        <a:lstStyle/>
        <a:p>
          <a:endParaRPr lang="es-MX"/>
        </a:p>
      </dgm:t>
    </dgm:pt>
    <dgm:pt modelId="{F717F262-1684-4F2A-B049-E31D8228CDE8}" type="sibTrans" cxnId="{0060FCD7-343A-408D-8F6D-953FD1D5C01F}">
      <dgm:prSet/>
      <dgm:spPr/>
      <dgm:t>
        <a:bodyPr/>
        <a:lstStyle/>
        <a:p>
          <a:endParaRPr lang="es-MX"/>
        </a:p>
      </dgm:t>
    </dgm:pt>
    <dgm:pt modelId="{A973402A-84EE-4B63-A56C-B4861BCC4BE9}">
      <dgm:prSet phldrT="[Texto]" phldr="0"/>
      <dgm:spPr/>
      <dgm:t>
        <a:bodyPr/>
        <a:lstStyle/>
        <a:p>
          <a:r>
            <a:rPr lang="es-MX">
              <a:latin typeface="Arial"/>
            </a:rPr>
            <a:t>Reproducción</a:t>
          </a:r>
          <a:endParaRPr lang="es-MX"/>
        </a:p>
      </dgm:t>
    </dgm:pt>
    <dgm:pt modelId="{F7A919C8-5FC6-4BD7-8951-EFE246235FA3}" type="parTrans" cxnId="{720082E5-D7DF-4648-AD99-6189EB02F627}">
      <dgm:prSet/>
      <dgm:spPr/>
      <dgm:t>
        <a:bodyPr/>
        <a:lstStyle/>
        <a:p>
          <a:endParaRPr lang="es-MX"/>
        </a:p>
      </dgm:t>
    </dgm:pt>
    <dgm:pt modelId="{8CE991EC-3DD4-47F3-A3DE-FB462E2B9425}" type="sibTrans" cxnId="{720082E5-D7DF-4648-AD99-6189EB02F627}">
      <dgm:prSet/>
      <dgm:spPr/>
      <dgm:t>
        <a:bodyPr/>
        <a:lstStyle/>
        <a:p>
          <a:endParaRPr lang="es-MX"/>
        </a:p>
      </dgm:t>
    </dgm:pt>
    <dgm:pt modelId="{E564D0FD-908E-47B1-A2EA-2BBBE88185EC}">
      <dgm:prSet phldrT="[Texto]" phldr="0"/>
      <dgm:spPr/>
      <dgm:t>
        <a:bodyPr/>
        <a:lstStyle/>
        <a:p>
          <a:pPr rtl="0"/>
          <a:r>
            <a:rPr lang="es-CO">
              <a:latin typeface="Arial"/>
            </a:rPr>
            <a:t>Individuos</a:t>
          </a:r>
          <a:r>
            <a:rPr lang="es-CO"/>
            <a:t> </a:t>
          </a:r>
          <a:r>
            <a:rPr lang="es-CO">
              <a:latin typeface="Arial"/>
            </a:rPr>
            <a:t>seleccionados crían</a:t>
          </a:r>
          <a:r>
            <a:rPr lang="es-CO"/>
            <a:t> a sus descendientes.</a:t>
          </a:r>
          <a:endParaRPr lang="es-MX"/>
        </a:p>
      </dgm:t>
    </dgm:pt>
    <dgm:pt modelId="{21D3B5AC-2E28-49C0-8CDF-09FE9F10474C}" type="parTrans" cxnId="{7070A6CB-BD19-442E-A9E5-6BD2BDD1A93B}">
      <dgm:prSet/>
      <dgm:spPr/>
      <dgm:t>
        <a:bodyPr/>
        <a:lstStyle/>
        <a:p>
          <a:endParaRPr lang="es-MX"/>
        </a:p>
      </dgm:t>
    </dgm:pt>
    <dgm:pt modelId="{40F02E18-565B-4F1D-BD95-4AF262DDEA5B}" type="sibTrans" cxnId="{7070A6CB-BD19-442E-A9E5-6BD2BDD1A93B}">
      <dgm:prSet/>
      <dgm:spPr/>
      <dgm:t>
        <a:bodyPr/>
        <a:lstStyle/>
        <a:p>
          <a:endParaRPr lang="es-MX"/>
        </a:p>
      </dgm:t>
    </dgm:pt>
    <dgm:pt modelId="{D0F29ACE-364F-4E11-9A2B-4A31A79B9146}">
      <dgm:prSet phldrT="[Texto]" phldr="0"/>
      <dgm:spPr/>
      <dgm:t>
        <a:bodyPr/>
        <a:lstStyle/>
        <a:p>
          <a:pPr rtl="0"/>
          <a:r>
            <a:rPr lang="es-MX">
              <a:latin typeface="Arial"/>
            </a:rPr>
            <a:t>Recombinación y Mutación</a:t>
          </a:r>
          <a:endParaRPr lang="es-MX"/>
        </a:p>
      </dgm:t>
    </dgm:pt>
    <dgm:pt modelId="{55AF9A4A-D754-47BE-936E-E334A02E05E5}" type="parTrans" cxnId="{6308359E-774D-426E-B8A5-790F0F28E42B}">
      <dgm:prSet/>
      <dgm:spPr/>
      <dgm:t>
        <a:bodyPr/>
        <a:lstStyle/>
        <a:p>
          <a:endParaRPr lang="es-MX"/>
        </a:p>
      </dgm:t>
    </dgm:pt>
    <dgm:pt modelId="{BE27E01E-3A36-4363-835B-D1374AE51101}" type="sibTrans" cxnId="{6308359E-774D-426E-B8A5-790F0F28E42B}">
      <dgm:prSet/>
      <dgm:spPr/>
      <dgm:t>
        <a:bodyPr/>
        <a:lstStyle/>
        <a:p>
          <a:endParaRPr lang="es-MX"/>
        </a:p>
      </dgm:t>
    </dgm:pt>
    <dgm:pt modelId="{1658E9CB-5E4A-4F25-893C-73CACD8CED6C}">
      <dgm:prSet phldrT="[Texto]" phldr="0"/>
      <dgm:spPr/>
      <dgm:t>
        <a:bodyPr/>
        <a:lstStyle/>
        <a:p>
          <a:r>
            <a:rPr lang="es-MX">
              <a:latin typeface="Arial"/>
            </a:rPr>
            <a:t>Evaluación</a:t>
          </a:r>
          <a:endParaRPr lang="es-MX"/>
        </a:p>
      </dgm:t>
    </dgm:pt>
    <dgm:pt modelId="{9DA12183-0711-4FA9-B3BF-232682CD645D}" type="parTrans" cxnId="{FE4678CB-C0A7-41D1-91BD-173EBF9FB120}">
      <dgm:prSet/>
      <dgm:spPr/>
      <dgm:t>
        <a:bodyPr/>
        <a:lstStyle/>
        <a:p>
          <a:endParaRPr lang="es-MX"/>
        </a:p>
      </dgm:t>
    </dgm:pt>
    <dgm:pt modelId="{A270AE29-E240-45C6-9035-2C296A21C9D6}" type="sibTrans" cxnId="{FE4678CB-C0A7-41D1-91BD-173EBF9FB120}">
      <dgm:prSet/>
      <dgm:spPr/>
      <dgm:t>
        <a:bodyPr/>
        <a:lstStyle/>
        <a:p>
          <a:endParaRPr lang="es-MX"/>
        </a:p>
      </dgm:t>
    </dgm:pt>
    <dgm:pt modelId="{3099C43B-1F59-48EE-AA0E-FA71D7602143}">
      <dgm:prSet phldrT="[Texto]" phldr="0"/>
      <dgm:spPr/>
      <dgm:t>
        <a:bodyPr/>
        <a:lstStyle/>
        <a:p>
          <a:pPr rtl="0"/>
          <a:r>
            <a:rPr lang="es-CO">
              <a:latin typeface="Arial"/>
            </a:rPr>
            <a:t>Nuevos</a:t>
          </a:r>
          <a:r>
            <a:rPr lang="es-CO"/>
            <a:t> cromosomas por mutación o recombinación</a:t>
          </a:r>
          <a:r>
            <a:rPr lang="es-CO">
              <a:latin typeface="Arial"/>
            </a:rPr>
            <a:t>.</a:t>
          </a:r>
          <a:endParaRPr lang="es-MX"/>
        </a:p>
      </dgm:t>
    </dgm:pt>
    <dgm:pt modelId="{3A441D82-F3AA-4F27-85BA-BA4FCC249486}" type="parTrans" cxnId="{6EAF0C2E-8077-4498-A7C6-068736C3901F}">
      <dgm:prSet/>
      <dgm:spPr/>
      <dgm:t>
        <a:bodyPr/>
        <a:lstStyle/>
        <a:p>
          <a:endParaRPr lang="es-MX"/>
        </a:p>
      </dgm:t>
    </dgm:pt>
    <dgm:pt modelId="{11981C45-A675-48AF-A4D2-A6D266BC9E46}" type="sibTrans" cxnId="{6EAF0C2E-8077-4498-A7C6-068736C3901F}">
      <dgm:prSet/>
      <dgm:spPr/>
      <dgm:t>
        <a:bodyPr/>
        <a:lstStyle/>
        <a:p>
          <a:endParaRPr lang="es-MX"/>
        </a:p>
      </dgm:t>
    </dgm:pt>
    <dgm:pt modelId="{8C4DE5EF-44C3-41E9-B2D0-33D58FA830F3}">
      <dgm:prSet phldrT="[Texto]" phldr="0"/>
      <dgm:spPr/>
      <dgm:t>
        <a:bodyPr/>
        <a:lstStyle/>
        <a:p>
          <a:pPr rtl="0"/>
          <a:r>
            <a:rPr lang="es-CO">
              <a:latin typeface="Arial"/>
            </a:rPr>
            <a:t> Probar</a:t>
          </a:r>
          <a:r>
            <a:rPr lang="es-CO"/>
            <a:t> </a:t>
          </a:r>
          <a:r>
            <a:rPr lang="es-CO">
              <a:latin typeface="Arial"/>
            </a:rPr>
            <a:t>a los nuevos cromosomas</a:t>
          </a:r>
          <a:r>
            <a:rPr lang="es-CO"/>
            <a:t>.</a:t>
          </a:r>
          <a:endParaRPr lang="es-MX"/>
        </a:p>
      </dgm:t>
    </dgm:pt>
    <dgm:pt modelId="{E2EF23D7-2510-439D-8385-D8E041DF671D}" type="parTrans" cxnId="{85B68A74-CA0E-4E55-909A-396E4574F3AB}">
      <dgm:prSet/>
      <dgm:spPr/>
      <dgm:t>
        <a:bodyPr/>
        <a:lstStyle/>
        <a:p>
          <a:endParaRPr lang="es-MX"/>
        </a:p>
      </dgm:t>
    </dgm:pt>
    <dgm:pt modelId="{592261F9-DA82-41D6-AAD1-A9C4BF533CDD}" type="sibTrans" cxnId="{85B68A74-CA0E-4E55-909A-396E4574F3AB}">
      <dgm:prSet/>
      <dgm:spPr/>
      <dgm:t>
        <a:bodyPr/>
        <a:lstStyle/>
        <a:p>
          <a:endParaRPr lang="es-MX"/>
        </a:p>
      </dgm:t>
    </dgm:pt>
    <dgm:pt modelId="{C40B0C4E-1D43-46FA-B08E-DC837CAC48FF}">
      <dgm:prSet phldr="0"/>
      <dgm:spPr/>
      <dgm:t>
        <a:bodyPr/>
        <a:lstStyle/>
        <a:p>
          <a:pPr rtl="0"/>
          <a:r>
            <a:rPr lang="es-MX">
              <a:latin typeface="Arial"/>
            </a:rPr>
            <a:t> Reemplazo</a:t>
          </a:r>
        </a:p>
      </dgm:t>
    </dgm:pt>
    <dgm:pt modelId="{985E24B1-67B3-4034-86C3-D484B47D060B}" type="parTrans" cxnId="{CF1F7776-7B73-407E-BE4D-504D3C405EAC}">
      <dgm:prSet/>
      <dgm:spPr/>
    </dgm:pt>
    <dgm:pt modelId="{2F42947D-2548-4474-92D1-23846B39D847}" type="sibTrans" cxnId="{CF1F7776-7B73-407E-BE4D-504D3C405EAC}">
      <dgm:prSet/>
      <dgm:spPr/>
    </dgm:pt>
    <dgm:pt modelId="{5CC57738-DE77-4BBC-A3D2-CB9B517B7C51}">
      <dgm:prSet phldr="0"/>
      <dgm:spPr/>
      <dgm:t>
        <a:bodyPr/>
        <a:lstStyle/>
        <a:p>
          <a:pPr rtl="0"/>
          <a:r>
            <a:rPr lang="es-CO">
              <a:latin typeface="Arial"/>
            </a:rPr>
            <a:t>Sustitución</a:t>
          </a:r>
          <a:r>
            <a:rPr lang="es-CO"/>
            <a:t> de los nuevos cromosomas por la población antigua</a:t>
          </a:r>
          <a:endParaRPr lang="es-MX">
            <a:latin typeface="Arial"/>
          </a:endParaRPr>
        </a:p>
      </dgm:t>
    </dgm:pt>
    <dgm:pt modelId="{341AF1CE-D32A-47D0-8F0B-A160732899BB}" type="parTrans" cxnId="{0C9AFE14-D5FA-458B-9218-B9E9FDE80B71}">
      <dgm:prSet/>
      <dgm:spPr/>
    </dgm:pt>
    <dgm:pt modelId="{7440116F-0149-42C3-9DF0-A6BB3CA514DA}" type="sibTrans" cxnId="{0C9AFE14-D5FA-458B-9218-B9E9FDE80B71}">
      <dgm:prSet/>
      <dgm:spPr/>
    </dgm:pt>
    <dgm:pt modelId="{B9B5F32B-8F77-46F1-AE47-BAB1342FA9CA}" type="pres">
      <dgm:prSet presAssocID="{23DC9CD4-3EC2-4F90-902C-0222123C0504}" presName="Name0" presStyleCnt="0">
        <dgm:presLayoutVars>
          <dgm:dir/>
          <dgm:animLvl val="lvl"/>
          <dgm:resizeHandles val="exact"/>
        </dgm:presLayoutVars>
      </dgm:prSet>
      <dgm:spPr/>
    </dgm:pt>
    <dgm:pt modelId="{C67758A5-4FA2-4979-955A-7B8DB037D260}" type="pres">
      <dgm:prSet presAssocID="{23DC9CD4-3EC2-4F90-902C-0222123C0504}" presName="tSp" presStyleCnt="0"/>
      <dgm:spPr/>
    </dgm:pt>
    <dgm:pt modelId="{F504F8DF-A685-4753-8BF7-70D8A89C387E}" type="pres">
      <dgm:prSet presAssocID="{23DC9CD4-3EC2-4F90-902C-0222123C0504}" presName="bSp" presStyleCnt="0"/>
      <dgm:spPr/>
    </dgm:pt>
    <dgm:pt modelId="{3B64258F-7B91-4636-A626-203EFD371F8F}" type="pres">
      <dgm:prSet presAssocID="{23DC9CD4-3EC2-4F90-902C-0222123C0504}" presName="process" presStyleCnt="0"/>
      <dgm:spPr/>
    </dgm:pt>
    <dgm:pt modelId="{ABDD476A-F122-43F5-8ED7-98AE5EE2BF97}" type="pres">
      <dgm:prSet presAssocID="{E8D5077C-533D-4DD1-94A5-9C818FA5A50E}" presName="composite1" presStyleCnt="0"/>
      <dgm:spPr/>
    </dgm:pt>
    <dgm:pt modelId="{8C867048-95DA-44E7-BB7C-0EB5FBF122D3}" type="pres">
      <dgm:prSet presAssocID="{E8D5077C-533D-4DD1-94A5-9C818FA5A50E}" presName="dummyNode1" presStyleLbl="node1" presStyleIdx="0" presStyleCnt="4"/>
      <dgm:spPr/>
    </dgm:pt>
    <dgm:pt modelId="{F30E5654-6F25-4D25-86DB-F188E4EB67E3}" type="pres">
      <dgm:prSet presAssocID="{E8D5077C-533D-4DD1-94A5-9C818FA5A50E}" presName="childNode1" presStyleLbl="bgAcc1" presStyleIdx="0" presStyleCnt="4">
        <dgm:presLayoutVars>
          <dgm:bulletEnabled val="1"/>
        </dgm:presLayoutVars>
      </dgm:prSet>
      <dgm:spPr/>
    </dgm:pt>
    <dgm:pt modelId="{7D09541A-61D9-4600-BD34-3F16F08E4041}" type="pres">
      <dgm:prSet presAssocID="{E8D5077C-533D-4DD1-94A5-9C818FA5A50E}" presName="childNode1tx" presStyleLbl="bgAcc1" presStyleIdx="0" presStyleCnt="4">
        <dgm:presLayoutVars>
          <dgm:bulletEnabled val="1"/>
        </dgm:presLayoutVars>
      </dgm:prSet>
      <dgm:spPr/>
    </dgm:pt>
    <dgm:pt modelId="{FC2BDCE2-DCEF-4A2E-888A-416CDC33CAAE}" type="pres">
      <dgm:prSet presAssocID="{E8D5077C-533D-4DD1-94A5-9C818FA5A50E}" presName="parentNode1" presStyleLbl="node1" presStyleIdx="0" presStyleCnt="4">
        <dgm:presLayoutVars>
          <dgm:chMax val="1"/>
          <dgm:bulletEnabled val="1"/>
        </dgm:presLayoutVars>
      </dgm:prSet>
      <dgm:spPr/>
    </dgm:pt>
    <dgm:pt modelId="{EDDEC2B4-B053-45C4-95C4-8A2A919BB7E6}" type="pres">
      <dgm:prSet presAssocID="{E8D5077C-533D-4DD1-94A5-9C818FA5A50E}" presName="connSite1" presStyleCnt="0"/>
      <dgm:spPr/>
    </dgm:pt>
    <dgm:pt modelId="{55556ED9-D8EB-46A8-BC6B-40200046E2EE}" type="pres">
      <dgm:prSet presAssocID="{739F58C8-BCDC-4664-9EEC-80BECBA90F81}" presName="Name9" presStyleLbl="sibTrans2D1" presStyleIdx="0" presStyleCnt="3"/>
      <dgm:spPr/>
    </dgm:pt>
    <dgm:pt modelId="{18FDF022-2CB6-4BB0-B7C4-BC7C26AEF39E}" type="pres">
      <dgm:prSet presAssocID="{A973402A-84EE-4B63-A56C-B4861BCC4BE9}" presName="composite2" presStyleCnt="0"/>
      <dgm:spPr/>
    </dgm:pt>
    <dgm:pt modelId="{67B98288-C614-43EF-9629-4239B4E04EBE}" type="pres">
      <dgm:prSet presAssocID="{A973402A-84EE-4B63-A56C-B4861BCC4BE9}" presName="dummyNode2" presStyleLbl="node1" presStyleIdx="0" presStyleCnt="4"/>
      <dgm:spPr/>
    </dgm:pt>
    <dgm:pt modelId="{A78B603D-A14C-44A3-9669-0BD903CDE9A3}" type="pres">
      <dgm:prSet presAssocID="{A973402A-84EE-4B63-A56C-B4861BCC4BE9}" presName="childNode2" presStyleLbl="bgAcc1" presStyleIdx="1" presStyleCnt="4">
        <dgm:presLayoutVars>
          <dgm:bulletEnabled val="1"/>
        </dgm:presLayoutVars>
      </dgm:prSet>
      <dgm:spPr/>
    </dgm:pt>
    <dgm:pt modelId="{E4AEDC2F-CEB6-4B93-90EE-DA6FF7B18151}" type="pres">
      <dgm:prSet presAssocID="{A973402A-84EE-4B63-A56C-B4861BCC4BE9}" presName="childNode2tx" presStyleLbl="bgAcc1" presStyleIdx="1" presStyleCnt="4">
        <dgm:presLayoutVars>
          <dgm:bulletEnabled val="1"/>
        </dgm:presLayoutVars>
      </dgm:prSet>
      <dgm:spPr/>
    </dgm:pt>
    <dgm:pt modelId="{DC2DF463-840D-4791-B84E-5E1BD8F0EA83}" type="pres">
      <dgm:prSet presAssocID="{A973402A-84EE-4B63-A56C-B4861BCC4BE9}" presName="parentNode2" presStyleLbl="node1" presStyleIdx="1" presStyleCnt="4">
        <dgm:presLayoutVars>
          <dgm:chMax val="0"/>
          <dgm:bulletEnabled val="1"/>
        </dgm:presLayoutVars>
      </dgm:prSet>
      <dgm:spPr/>
    </dgm:pt>
    <dgm:pt modelId="{80AA3B9D-9C7D-4D73-BA94-F25B6EA0EA67}" type="pres">
      <dgm:prSet presAssocID="{A973402A-84EE-4B63-A56C-B4861BCC4BE9}" presName="connSite2" presStyleCnt="0"/>
      <dgm:spPr/>
    </dgm:pt>
    <dgm:pt modelId="{019EAEEA-2C24-4E66-AE14-F994D3679AB1}" type="pres">
      <dgm:prSet presAssocID="{8CE991EC-3DD4-47F3-A3DE-FB462E2B9425}" presName="Name18" presStyleLbl="sibTrans2D1" presStyleIdx="1" presStyleCnt="3"/>
      <dgm:spPr/>
    </dgm:pt>
    <dgm:pt modelId="{89425351-B49C-4702-9BEE-4238D40773F8}" type="pres">
      <dgm:prSet presAssocID="{1658E9CB-5E4A-4F25-893C-73CACD8CED6C}" presName="composite1" presStyleCnt="0"/>
      <dgm:spPr/>
    </dgm:pt>
    <dgm:pt modelId="{57B88A31-945D-465E-949D-090685E6B2FD}" type="pres">
      <dgm:prSet presAssocID="{1658E9CB-5E4A-4F25-893C-73CACD8CED6C}" presName="dummyNode1" presStyleLbl="node1" presStyleIdx="1" presStyleCnt="4"/>
      <dgm:spPr/>
    </dgm:pt>
    <dgm:pt modelId="{21669099-79D2-4904-9B40-D77339A4AA45}" type="pres">
      <dgm:prSet presAssocID="{1658E9CB-5E4A-4F25-893C-73CACD8CED6C}" presName="childNode1" presStyleLbl="bgAcc1" presStyleIdx="2" presStyleCnt="4">
        <dgm:presLayoutVars>
          <dgm:bulletEnabled val="1"/>
        </dgm:presLayoutVars>
      </dgm:prSet>
      <dgm:spPr/>
    </dgm:pt>
    <dgm:pt modelId="{3022AD7C-0F36-47A7-A6F7-808F656CDFD3}" type="pres">
      <dgm:prSet presAssocID="{1658E9CB-5E4A-4F25-893C-73CACD8CED6C}" presName="childNode1tx" presStyleLbl="bgAcc1" presStyleIdx="2" presStyleCnt="4">
        <dgm:presLayoutVars>
          <dgm:bulletEnabled val="1"/>
        </dgm:presLayoutVars>
      </dgm:prSet>
      <dgm:spPr/>
    </dgm:pt>
    <dgm:pt modelId="{F373BBD2-CA67-4714-92BC-5DA038C22422}" type="pres">
      <dgm:prSet presAssocID="{1658E9CB-5E4A-4F25-893C-73CACD8CED6C}" presName="parentNode1" presStyleLbl="node1" presStyleIdx="2" presStyleCnt="4">
        <dgm:presLayoutVars>
          <dgm:chMax val="1"/>
          <dgm:bulletEnabled val="1"/>
        </dgm:presLayoutVars>
      </dgm:prSet>
      <dgm:spPr/>
    </dgm:pt>
    <dgm:pt modelId="{BAB0B7D6-D4CF-4CF6-A6B5-BEDBEB62E43C}" type="pres">
      <dgm:prSet presAssocID="{1658E9CB-5E4A-4F25-893C-73CACD8CED6C}" presName="connSite1" presStyleCnt="0"/>
      <dgm:spPr/>
    </dgm:pt>
    <dgm:pt modelId="{ADCD223B-C7A6-4A41-A507-C06A4A53FD48}" type="pres">
      <dgm:prSet presAssocID="{A270AE29-E240-45C6-9035-2C296A21C9D6}" presName="Name9" presStyleLbl="sibTrans2D1" presStyleIdx="2" presStyleCnt="3"/>
      <dgm:spPr/>
    </dgm:pt>
    <dgm:pt modelId="{7EEAA127-8060-42A6-8868-66A637E2F997}" type="pres">
      <dgm:prSet presAssocID="{C40B0C4E-1D43-46FA-B08E-DC837CAC48FF}" presName="composite2" presStyleCnt="0"/>
      <dgm:spPr/>
    </dgm:pt>
    <dgm:pt modelId="{F4D35B2E-B78F-4EDE-9752-596BDD826447}" type="pres">
      <dgm:prSet presAssocID="{C40B0C4E-1D43-46FA-B08E-DC837CAC48FF}" presName="dummyNode2" presStyleLbl="node1" presStyleIdx="2" presStyleCnt="4"/>
      <dgm:spPr/>
    </dgm:pt>
    <dgm:pt modelId="{380F70C8-D5BB-49B4-80B5-6994640BC420}" type="pres">
      <dgm:prSet presAssocID="{C40B0C4E-1D43-46FA-B08E-DC837CAC48FF}" presName="childNode2" presStyleLbl="bgAcc1" presStyleIdx="3" presStyleCnt="4">
        <dgm:presLayoutVars>
          <dgm:bulletEnabled val="1"/>
        </dgm:presLayoutVars>
      </dgm:prSet>
      <dgm:spPr/>
    </dgm:pt>
    <dgm:pt modelId="{A596367D-2B91-4686-9032-A587BB631778}" type="pres">
      <dgm:prSet presAssocID="{C40B0C4E-1D43-46FA-B08E-DC837CAC48FF}" presName="childNode2tx" presStyleLbl="bgAcc1" presStyleIdx="3" presStyleCnt="4">
        <dgm:presLayoutVars>
          <dgm:bulletEnabled val="1"/>
        </dgm:presLayoutVars>
      </dgm:prSet>
      <dgm:spPr/>
    </dgm:pt>
    <dgm:pt modelId="{EA502691-EE0B-470C-8EFF-DDC6090B6904}" type="pres">
      <dgm:prSet presAssocID="{C40B0C4E-1D43-46FA-B08E-DC837CAC48FF}" presName="parentNode2" presStyleLbl="node1" presStyleIdx="3" presStyleCnt="4">
        <dgm:presLayoutVars>
          <dgm:chMax val="0"/>
          <dgm:bulletEnabled val="1"/>
        </dgm:presLayoutVars>
      </dgm:prSet>
      <dgm:spPr/>
    </dgm:pt>
    <dgm:pt modelId="{1155B4A3-619E-411E-910E-275D91E16EB3}" type="pres">
      <dgm:prSet presAssocID="{C40B0C4E-1D43-46FA-B08E-DC837CAC48FF}" presName="connSite2" presStyleCnt="0"/>
      <dgm:spPr/>
    </dgm:pt>
  </dgm:ptLst>
  <dgm:cxnLst>
    <dgm:cxn modelId="{F811ED07-4EE3-4F3A-AC22-F4AD62B1B6E8}" type="presOf" srcId="{3099C43B-1F59-48EE-AA0E-FA71D7602143}" destId="{21669099-79D2-4904-9B40-D77339A4AA45}" srcOrd="0" destOrd="0" presId="urn:microsoft.com/office/officeart/2005/8/layout/hProcess4"/>
    <dgm:cxn modelId="{A973CE13-AE48-4574-9957-7025F99FE39B}" srcId="{E8D5077C-533D-4DD1-94A5-9C818FA5A50E}" destId="{225DE5AF-8AF5-424F-A8BB-74535007E582}" srcOrd="0" destOrd="0" parTransId="{F122DBD9-5E0E-4727-9433-63B8B137FFA8}" sibTransId="{D1BEF4E3-9E09-4792-A5A4-A58353D559DD}"/>
    <dgm:cxn modelId="{0C9AFE14-D5FA-458B-9218-B9E9FDE80B71}" srcId="{C40B0C4E-1D43-46FA-B08E-DC837CAC48FF}" destId="{5CC57738-DE77-4BBC-A3D2-CB9B517B7C51}" srcOrd="0" destOrd="0" parTransId="{341AF1CE-D32A-47D0-8F0B-A160732899BB}" sibTransId="{7440116F-0149-42C3-9DF0-A6BB3CA514DA}"/>
    <dgm:cxn modelId="{48702F16-0A9E-4604-B64D-D144DDFE8009}" type="presOf" srcId="{8C4DE5EF-44C3-41E9-B2D0-33D58FA830F3}" destId="{21669099-79D2-4904-9B40-D77339A4AA45}" srcOrd="0" destOrd="1" presId="urn:microsoft.com/office/officeart/2005/8/layout/hProcess4"/>
    <dgm:cxn modelId="{8FD5722B-EA06-4FE3-B817-1C6EAA9014D6}" type="presOf" srcId="{D0F29ACE-364F-4E11-9A2B-4A31A79B9146}" destId="{E4AEDC2F-CEB6-4B93-90EE-DA6FF7B18151}" srcOrd="1" destOrd="1" presId="urn:microsoft.com/office/officeart/2005/8/layout/hProcess4"/>
    <dgm:cxn modelId="{1D32D82B-B787-477B-B531-5DAB8FA96F8B}" type="presOf" srcId="{5CC57738-DE77-4BBC-A3D2-CB9B517B7C51}" destId="{380F70C8-D5BB-49B4-80B5-6994640BC420}" srcOrd="0" destOrd="0" presId="urn:microsoft.com/office/officeart/2005/8/layout/hProcess4"/>
    <dgm:cxn modelId="{6EAF0C2E-8077-4498-A7C6-068736C3901F}" srcId="{1658E9CB-5E4A-4F25-893C-73CACD8CED6C}" destId="{3099C43B-1F59-48EE-AA0E-FA71D7602143}" srcOrd="0" destOrd="0" parTransId="{3A441D82-F3AA-4F27-85BA-BA4FCC249486}" sibTransId="{11981C45-A675-48AF-A4D2-A6D266BC9E46}"/>
    <dgm:cxn modelId="{ADB0412E-E00D-434E-A946-DA3B23EA5050}" type="presOf" srcId="{D0F29ACE-364F-4E11-9A2B-4A31A79B9146}" destId="{A78B603D-A14C-44A3-9669-0BD903CDE9A3}" srcOrd="0" destOrd="1" presId="urn:microsoft.com/office/officeart/2005/8/layout/hProcess4"/>
    <dgm:cxn modelId="{16B5F848-BFD8-4935-9986-7784460F940C}" type="presOf" srcId="{C40B0C4E-1D43-46FA-B08E-DC837CAC48FF}" destId="{EA502691-EE0B-470C-8EFF-DDC6090B6904}" srcOrd="0" destOrd="0" presId="urn:microsoft.com/office/officeart/2005/8/layout/hProcess4"/>
    <dgm:cxn modelId="{B97BEC6E-5A3F-4F31-988F-4C5F95C84F50}" type="presOf" srcId="{739F58C8-BCDC-4664-9EEC-80BECBA90F81}" destId="{55556ED9-D8EB-46A8-BC6B-40200046E2EE}" srcOrd="0" destOrd="0" presId="urn:microsoft.com/office/officeart/2005/8/layout/hProcess4"/>
    <dgm:cxn modelId="{85B68A74-CA0E-4E55-909A-396E4574F3AB}" srcId="{1658E9CB-5E4A-4F25-893C-73CACD8CED6C}" destId="{8C4DE5EF-44C3-41E9-B2D0-33D58FA830F3}" srcOrd="1" destOrd="0" parTransId="{E2EF23D7-2510-439D-8385-D8E041DF671D}" sibTransId="{592261F9-DA82-41D6-AAD1-A9C4BF533CDD}"/>
    <dgm:cxn modelId="{B8545475-E033-47D4-9492-D7CC4756E7AA}" type="presOf" srcId="{225DE5AF-8AF5-424F-A8BB-74535007E582}" destId="{F30E5654-6F25-4D25-86DB-F188E4EB67E3}" srcOrd="0" destOrd="0" presId="urn:microsoft.com/office/officeart/2005/8/layout/hProcess4"/>
    <dgm:cxn modelId="{CF1F7776-7B73-407E-BE4D-504D3C405EAC}" srcId="{23DC9CD4-3EC2-4F90-902C-0222123C0504}" destId="{C40B0C4E-1D43-46FA-B08E-DC837CAC48FF}" srcOrd="3" destOrd="0" parTransId="{985E24B1-67B3-4034-86C3-D484B47D060B}" sibTransId="{2F42947D-2548-4474-92D1-23846B39D847}"/>
    <dgm:cxn modelId="{A1660257-6A52-4631-862F-AA07436F3F74}" srcId="{23DC9CD4-3EC2-4F90-902C-0222123C0504}" destId="{E8D5077C-533D-4DD1-94A5-9C818FA5A50E}" srcOrd="0" destOrd="0" parTransId="{192A30C7-5C8B-415C-A61E-0EF90B2904F7}" sibTransId="{739F58C8-BCDC-4664-9EEC-80BECBA90F81}"/>
    <dgm:cxn modelId="{284AD258-27E3-4B7E-B0F4-7A73EE8A4251}" type="presOf" srcId="{3099C43B-1F59-48EE-AA0E-FA71D7602143}" destId="{3022AD7C-0F36-47A7-A6F7-808F656CDFD3}" srcOrd="1" destOrd="0" presId="urn:microsoft.com/office/officeart/2005/8/layout/hProcess4"/>
    <dgm:cxn modelId="{BA733989-4A46-478B-BA22-B6DA76D3F61A}" type="presOf" srcId="{225DE5AF-8AF5-424F-A8BB-74535007E582}" destId="{7D09541A-61D9-4600-BD34-3F16F08E4041}" srcOrd="1" destOrd="0" presId="urn:microsoft.com/office/officeart/2005/8/layout/hProcess4"/>
    <dgm:cxn modelId="{27B37D89-25C9-4DEE-BA4F-C36027D8F8A7}" type="presOf" srcId="{E8D5077C-533D-4DD1-94A5-9C818FA5A50E}" destId="{FC2BDCE2-DCEF-4A2E-888A-416CDC33CAAE}" srcOrd="0" destOrd="0" presId="urn:microsoft.com/office/officeart/2005/8/layout/hProcess4"/>
    <dgm:cxn modelId="{6308359E-774D-426E-B8A5-790F0F28E42B}" srcId="{A973402A-84EE-4B63-A56C-B4861BCC4BE9}" destId="{D0F29ACE-364F-4E11-9A2B-4A31A79B9146}" srcOrd="1" destOrd="0" parTransId="{55AF9A4A-D754-47BE-936E-E334A02E05E5}" sibTransId="{BE27E01E-3A36-4363-835B-D1374AE51101}"/>
    <dgm:cxn modelId="{81DE6AAB-C7EE-4BAA-AE16-BBA66B70E7CF}" type="presOf" srcId="{71BB6666-8BAE-483B-9ADB-D67774512DBA}" destId="{7D09541A-61D9-4600-BD34-3F16F08E4041}" srcOrd="1" destOrd="1" presId="urn:microsoft.com/office/officeart/2005/8/layout/hProcess4"/>
    <dgm:cxn modelId="{7D2082AC-7D61-4B4F-AE21-9AA268954EA9}" type="presOf" srcId="{71BB6666-8BAE-483B-9ADB-D67774512DBA}" destId="{F30E5654-6F25-4D25-86DB-F188E4EB67E3}" srcOrd="0" destOrd="1" presId="urn:microsoft.com/office/officeart/2005/8/layout/hProcess4"/>
    <dgm:cxn modelId="{2C1BC1B4-5613-4898-AA0D-F041521C73B2}" type="presOf" srcId="{23DC9CD4-3EC2-4F90-902C-0222123C0504}" destId="{B9B5F32B-8F77-46F1-AE47-BAB1342FA9CA}" srcOrd="0" destOrd="0" presId="urn:microsoft.com/office/officeart/2005/8/layout/hProcess4"/>
    <dgm:cxn modelId="{C360F7C1-3A32-4314-A1DE-19255A3303EB}" type="presOf" srcId="{8CE991EC-3DD4-47F3-A3DE-FB462E2B9425}" destId="{019EAEEA-2C24-4E66-AE14-F994D3679AB1}" srcOrd="0" destOrd="0" presId="urn:microsoft.com/office/officeart/2005/8/layout/hProcess4"/>
    <dgm:cxn modelId="{FE4678CB-C0A7-41D1-91BD-173EBF9FB120}" srcId="{23DC9CD4-3EC2-4F90-902C-0222123C0504}" destId="{1658E9CB-5E4A-4F25-893C-73CACD8CED6C}" srcOrd="2" destOrd="0" parTransId="{9DA12183-0711-4FA9-B3BF-232682CD645D}" sibTransId="{A270AE29-E240-45C6-9035-2C296A21C9D6}"/>
    <dgm:cxn modelId="{7070A6CB-BD19-442E-A9E5-6BD2BDD1A93B}" srcId="{A973402A-84EE-4B63-A56C-B4861BCC4BE9}" destId="{E564D0FD-908E-47B1-A2EA-2BBBE88185EC}" srcOrd="0" destOrd="0" parTransId="{21D3B5AC-2E28-49C0-8CDF-09FE9F10474C}" sibTransId="{40F02E18-565B-4F1D-BD95-4AF262DDEA5B}"/>
    <dgm:cxn modelId="{BF4B16D2-588A-4E23-9BAE-79360706B32D}" type="presOf" srcId="{E564D0FD-908E-47B1-A2EA-2BBBE88185EC}" destId="{E4AEDC2F-CEB6-4B93-90EE-DA6FF7B18151}" srcOrd="1" destOrd="0" presId="urn:microsoft.com/office/officeart/2005/8/layout/hProcess4"/>
    <dgm:cxn modelId="{080EEDD6-87B8-485C-AF10-944B766C39BE}" type="presOf" srcId="{8C4DE5EF-44C3-41E9-B2D0-33D58FA830F3}" destId="{3022AD7C-0F36-47A7-A6F7-808F656CDFD3}" srcOrd="1" destOrd="1" presId="urn:microsoft.com/office/officeart/2005/8/layout/hProcess4"/>
    <dgm:cxn modelId="{0060FCD7-343A-408D-8F6D-953FD1D5C01F}" srcId="{E8D5077C-533D-4DD1-94A5-9C818FA5A50E}" destId="{71BB6666-8BAE-483B-9ADB-D67774512DBA}" srcOrd="1" destOrd="0" parTransId="{E341D412-BF20-4067-A901-6AE04FEABAA0}" sibTransId="{F717F262-1684-4F2A-B049-E31D8228CDE8}"/>
    <dgm:cxn modelId="{41190CD9-4E38-4462-8214-810627383ED1}" type="presOf" srcId="{A270AE29-E240-45C6-9035-2C296A21C9D6}" destId="{ADCD223B-C7A6-4A41-A507-C06A4A53FD48}" srcOrd="0" destOrd="0" presId="urn:microsoft.com/office/officeart/2005/8/layout/hProcess4"/>
    <dgm:cxn modelId="{720082E5-D7DF-4648-AD99-6189EB02F627}" srcId="{23DC9CD4-3EC2-4F90-902C-0222123C0504}" destId="{A973402A-84EE-4B63-A56C-B4861BCC4BE9}" srcOrd="1" destOrd="0" parTransId="{F7A919C8-5FC6-4BD7-8951-EFE246235FA3}" sibTransId="{8CE991EC-3DD4-47F3-A3DE-FB462E2B9425}"/>
    <dgm:cxn modelId="{F67121F4-FAA3-402E-BA8F-F6FD37E7DCE9}" type="presOf" srcId="{1658E9CB-5E4A-4F25-893C-73CACD8CED6C}" destId="{F373BBD2-CA67-4714-92BC-5DA038C22422}" srcOrd="0" destOrd="0" presId="urn:microsoft.com/office/officeart/2005/8/layout/hProcess4"/>
    <dgm:cxn modelId="{DE03D9F5-8BBB-432A-BAA0-C747C8DC7605}" type="presOf" srcId="{5CC57738-DE77-4BBC-A3D2-CB9B517B7C51}" destId="{A596367D-2B91-4686-9032-A587BB631778}" srcOrd="1" destOrd="0" presId="urn:microsoft.com/office/officeart/2005/8/layout/hProcess4"/>
    <dgm:cxn modelId="{28AA39F8-67B8-4992-97DF-DE710C1BBCD5}" type="presOf" srcId="{E564D0FD-908E-47B1-A2EA-2BBBE88185EC}" destId="{A78B603D-A14C-44A3-9669-0BD903CDE9A3}" srcOrd="0" destOrd="0" presId="urn:microsoft.com/office/officeart/2005/8/layout/hProcess4"/>
    <dgm:cxn modelId="{FC7966FA-1819-4F49-806B-3CDF2AE02CA5}" type="presOf" srcId="{A973402A-84EE-4B63-A56C-B4861BCC4BE9}" destId="{DC2DF463-840D-4791-B84E-5E1BD8F0EA83}" srcOrd="0" destOrd="0" presId="urn:microsoft.com/office/officeart/2005/8/layout/hProcess4"/>
    <dgm:cxn modelId="{294F710E-5ACC-4178-8D7A-18C8101393C9}" type="presParOf" srcId="{B9B5F32B-8F77-46F1-AE47-BAB1342FA9CA}" destId="{C67758A5-4FA2-4979-955A-7B8DB037D260}" srcOrd="0" destOrd="0" presId="urn:microsoft.com/office/officeart/2005/8/layout/hProcess4"/>
    <dgm:cxn modelId="{80741D0A-9FC4-4C8E-B0C8-4F03BADF85A9}" type="presParOf" srcId="{B9B5F32B-8F77-46F1-AE47-BAB1342FA9CA}" destId="{F504F8DF-A685-4753-8BF7-70D8A89C387E}" srcOrd="1" destOrd="0" presId="urn:microsoft.com/office/officeart/2005/8/layout/hProcess4"/>
    <dgm:cxn modelId="{00C9FBCB-A393-4CB1-8CC5-B0AA22D7C090}" type="presParOf" srcId="{B9B5F32B-8F77-46F1-AE47-BAB1342FA9CA}" destId="{3B64258F-7B91-4636-A626-203EFD371F8F}" srcOrd="2" destOrd="0" presId="urn:microsoft.com/office/officeart/2005/8/layout/hProcess4"/>
    <dgm:cxn modelId="{55CFF73D-AD04-4FE3-9AE2-A7A1BF69B913}" type="presParOf" srcId="{3B64258F-7B91-4636-A626-203EFD371F8F}" destId="{ABDD476A-F122-43F5-8ED7-98AE5EE2BF97}" srcOrd="0" destOrd="0" presId="urn:microsoft.com/office/officeart/2005/8/layout/hProcess4"/>
    <dgm:cxn modelId="{E0F3569D-E5BE-4F8B-A5E5-35CE865CCEA1}" type="presParOf" srcId="{ABDD476A-F122-43F5-8ED7-98AE5EE2BF97}" destId="{8C867048-95DA-44E7-BB7C-0EB5FBF122D3}" srcOrd="0" destOrd="0" presId="urn:microsoft.com/office/officeart/2005/8/layout/hProcess4"/>
    <dgm:cxn modelId="{188D2E72-5577-4248-BFE2-50F75F80FA99}" type="presParOf" srcId="{ABDD476A-F122-43F5-8ED7-98AE5EE2BF97}" destId="{F30E5654-6F25-4D25-86DB-F188E4EB67E3}" srcOrd="1" destOrd="0" presId="urn:microsoft.com/office/officeart/2005/8/layout/hProcess4"/>
    <dgm:cxn modelId="{120F8A8A-B190-457E-B6CF-C50D21D01D87}" type="presParOf" srcId="{ABDD476A-F122-43F5-8ED7-98AE5EE2BF97}" destId="{7D09541A-61D9-4600-BD34-3F16F08E4041}" srcOrd="2" destOrd="0" presId="urn:microsoft.com/office/officeart/2005/8/layout/hProcess4"/>
    <dgm:cxn modelId="{EDC88638-9CC1-4FF5-BDAE-9D75F514A83B}" type="presParOf" srcId="{ABDD476A-F122-43F5-8ED7-98AE5EE2BF97}" destId="{FC2BDCE2-DCEF-4A2E-888A-416CDC33CAAE}" srcOrd="3" destOrd="0" presId="urn:microsoft.com/office/officeart/2005/8/layout/hProcess4"/>
    <dgm:cxn modelId="{9468DF4E-31C1-4F65-AA36-BAE5DD379ED2}" type="presParOf" srcId="{ABDD476A-F122-43F5-8ED7-98AE5EE2BF97}" destId="{EDDEC2B4-B053-45C4-95C4-8A2A919BB7E6}" srcOrd="4" destOrd="0" presId="urn:microsoft.com/office/officeart/2005/8/layout/hProcess4"/>
    <dgm:cxn modelId="{94F267E6-516B-4606-898C-94D0800DFD23}" type="presParOf" srcId="{3B64258F-7B91-4636-A626-203EFD371F8F}" destId="{55556ED9-D8EB-46A8-BC6B-40200046E2EE}" srcOrd="1" destOrd="0" presId="urn:microsoft.com/office/officeart/2005/8/layout/hProcess4"/>
    <dgm:cxn modelId="{E17C95B9-3377-4BF1-8493-60A9A32CE7EC}" type="presParOf" srcId="{3B64258F-7B91-4636-A626-203EFD371F8F}" destId="{18FDF022-2CB6-4BB0-B7C4-BC7C26AEF39E}" srcOrd="2" destOrd="0" presId="urn:microsoft.com/office/officeart/2005/8/layout/hProcess4"/>
    <dgm:cxn modelId="{E16CFE9B-9605-42B2-BECB-9472645239F4}" type="presParOf" srcId="{18FDF022-2CB6-4BB0-B7C4-BC7C26AEF39E}" destId="{67B98288-C614-43EF-9629-4239B4E04EBE}" srcOrd="0" destOrd="0" presId="urn:microsoft.com/office/officeart/2005/8/layout/hProcess4"/>
    <dgm:cxn modelId="{0FEBAF34-C0D8-44A5-8E25-B8F85871890F}" type="presParOf" srcId="{18FDF022-2CB6-4BB0-B7C4-BC7C26AEF39E}" destId="{A78B603D-A14C-44A3-9669-0BD903CDE9A3}" srcOrd="1" destOrd="0" presId="urn:microsoft.com/office/officeart/2005/8/layout/hProcess4"/>
    <dgm:cxn modelId="{331C3146-BAC2-4A9B-88DD-89FFD8058AAE}" type="presParOf" srcId="{18FDF022-2CB6-4BB0-B7C4-BC7C26AEF39E}" destId="{E4AEDC2F-CEB6-4B93-90EE-DA6FF7B18151}" srcOrd="2" destOrd="0" presId="urn:microsoft.com/office/officeart/2005/8/layout/hProcess4"/>
    <dgm:cxn modelId="{7E4AB7CD-B14F-4BF8-9451-BFA5100E527B}" type="presParOf" srcId="{18FDF022-2CB6-4BB0-B7C4-BC7C26AEF39E}" destId="{DC2DF463-840D-4791-B84E-5E1BD8F0EA83}" srcOrd="3" destOrd="0" presId="urn:microsoft.com/office/officeart/2005/8/layout/hProcess4"/>
    <dgm:cxn modelId="{6B21E016-B76D-4806-A046-71E6309680A8}" type="presParOf" srcId="{18FDF022-2CB6-4BB0-B7C4-BC7C26AEF39E}" destId="{80AA3B9D-9C7D-4D73-BA94-F25B6EA0EA67}" srcOrd="4" destOrd="0" presId="urn:microsoft.com/office/officeart/2005/8/layout/hProcess4"/>
    <dgm:cxn modelId="{D1F2C332-3E6E-4705-92D2-B848F3C0047E}" type="presParOf" srcId="{3B64258F-7B91-4636-A626-203EFD371F8F}" destId="{019EAEEA-2C24-4E66-AE14-F994D3679AB1}" srcOrd="3" destOrd="0" presId="urn:microsoft.com/office/officeart/2005/8/layout/hProcess4"/>
    <dgm:cxn modelId="{F84BF88E-4999-4964-BE3E-6107FD9E581A}" type="presParOf" srcId="{3B64258F-7B91-4636-A626-203EFD371F8F}" destId="{89425351-B49C-4702-9BEE-4238D40773F8}" srcOrd="4" destOrd="0" presId="urn:microsoft.com/office/officeart/2005/8/layout/hProcess4"/>
    <dgm:cxn modelId="{5E32A322-4A93-4219-95C2-308457AFC9E9}" type="presParOf" srcId="{89425351-B49C-4702-9BEE-4238D40773F8}" destId="{57B88A31-945D-465E-949D-090685E6B2FD}" srcOrd="0" destOrd="0" presId="urn:microsoft.com/office/officeart/2005/8/layout/hProcess4"/>
    <dgm:cxn modelId="{4B3D6E78-75E3-48BF-A175-0F84C0B89B9D}" type="presParOf" srcId="{89425351-B49C-4702-9BEE-4238D40773F8}" destId="{21669099-79D2-4904-9B40-D77339A4AA45}" srcOrd="1" destOrd="0" presId="urn:microsoft.com/office/officeart/2005/8/layout/hProcess4"/>
    <dgm:cxn modelId="{A46A6EEC-A03C-4E6A-A618-7EA900A9A370}" type="presParOf" srcId="{89425351-B49C-4702-9BEE-4238D40773F8}" destId="{3022AD7C-0F36-47A7-A6F7-808F656CDFD3}" srcOrd="2" destOrd="0" presId="urn:microsoft.com/office/officeart/2005/8/layout/hProcess4"/>
    <dgm:cxn modelId="{544A6548-2BA2-4B95-B260-56873C5F18A6}" type="presParOf" srcId="{89425351-B49C-4702-9BEE-4238D40773F8}" destId="{F373BBD2-CA67-4714-92BC-5DA038C22422}" srcOrd="3" destOrd="0" presId="urn:microsoft.com/office/officeart/2005/8/layout/hProcess4"/>
    <dgm:cxn modelId="{9688A7AB-F2EC-4CD4-9DAB-33FAA6DD4CE6}" type="presParOf" srcId="{89425351-B49C-4702-9BEE-4238D40773F8}" destId="{BAB0B7D6-D4CF-4CF6-A6B5-BEDBEB62E43C}" srcOrd="4" destOrd="0" presId="urn:microsoft.com/office/officeart/2005/8/layout/hProcess4"/>
    <dgm:cxn modelId="{8F36F589-3303-4960-B163-1B944986FF51}" type="presParOf" srcId="{3B64258F-7B91-4636-A626-203EFD371F8F}" destId="{ADCD223B-C7A6-4A41-A507-C06A4A53FD48}" srcOrd="5" destOrd="0" presId="urn:microsoft.com/office/officeart/2005/8/layout/hProcess4"/>
    <dgm:cxn modelId="{50BFFCD9-2201-4785-8283-BB77F2E8E847}" type="presParOf" srcId="{3B64258F-7B91-4636-A626-203EFD371F8F}" destId="{7EEAA127-8060-42A6-8868-66A637E2F997}" srcOrd="6" destOrd="0" presId="urn:microsoft.com/office/officeart/2005/8/layout/hProcess4"/>
    <dgm:cxn modelId="{0E1F4570-ACC5-4E10-9659-66D9FE143529}" type="presParOf" srcId="{7EEAA127-8060-42A6-8868-66A637E2F997}" destId="{F4D35B2E-B78F-4EDE-9752-596BDD826447}" srcOrd="0" destOrd="0" presId="urn:microsoft.com/office/officeart/2005/8/layout/hProcess4"/>
    <dgm:cxn modelId="{D65F1DC1-F679-42EB-A555-4AE05D3EA3D0}" type="presParOf" srcId="{7EEAA127-8060-42A6-8868-66A637E2F997}" destId="{380F70C8-D5BB-49B4-80B5-6994640BC420}" srcOrd="1" destOrd="0" presId="urn:microsoft.com/office/officeart/2005/8/layout/hProcess4"/>
    <dgm:cxn modelId="{D73794E3-1BFE-4CAD-8DEC-239EB06D72F0}" type="presParOf" srcId="{7EEAA127-8060-42A6-8868-66A637E2F997}" destId="{A596367D-2B91-4686-9032-A587BB631778}" srcOrd="2" destOrd="0" presId="urn:microsoft.com/office/officeart/2005/8/layout/hProcess4"/>
    <dgm:cxn modelId="{37D13ED8-CA3B-44F4-8CCA-7D59B79D41B4}" type="presParOf" srcId="{7EEAA127-8060-42A6-8868-66A637E2F997}" destId="{EA502691-EE0B-470C-8EFF-DDC6090B6904}" srcOrd="3" destOrd="0" presId="urn:microsoft.com/office/officeart/2005/8/layout/hProcess4"/>
    <dgm:cxn modelId="{38A9FC67-7BBA-4F27-9DE9-18481CB75EBA}" type="presParOf" srcId="{7EEAA127-8060-42A6-8868-66A637E2F997}" destId="{1155B4A3-619E-411E-910E-275D91E16EB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0C3A9-3AA8-4762-AC20-E24F505F7D20}">
      <dsp:nvSpPr>
        <dsp:cNvPr id="0" name=""/>
        <dsp:cNvSpPr/>
      </dsp:nvSpPr>
      <dsp:spPr>
        <a:xfrm rot="5400000">
          <a:off x="-373702" y="377572"/>
          <a:ext cx="2491353" cy="17439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s-CO" sz="2700" kern="1200"/>
            <a:t>Charles Darwin </a:t>
          </a:r>
          <a:endParaRPr lang="es-MX" sz="2700" kern="1200"/>
        </a:p>
      </dsp:txBody>
      <dsp:txXfrm rot="-5400000">
        <a:off x="2" y="875843"/>
        <a:ext cx="1743947" cy="747406"/>
      </dsp:txXfrm>
    </dsp:sp>
    <dsp:sp modelId="{52878ED3-167B-4B01-BF15-9BAE9304AA15}">
      <dsp:nvSpPr>
        <dsp:cNvPr id="0" name=""/>
        <dsp:cNvSpPr/>
      </dsp:nvSpPr>
      <dsp:spPr>
        <a:xfrm rot="5400000">
          <a:off x="3079053" y="-1331237"/>
          <a:ext cx="1619379" cy="42895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s-CO" sz="1500" kern="1200">
              <a:latin typeface="Arial"/>
            </a:rPr>
            <a:t>En los 50's</a:t>
          </a:r>
          <a:r>
            <a:rPr lang="es-CO" sz="1500" kern="1200"/>
            <a:t> su teoría evolutiva logró llamar la atención de todo el mundo</a:t>
          </a:r>
          <a:r>
            <a:rPr lang="es-CO" sz="1500" kern="1200">
              <a:latin typeface="Arial"/>
            </a:rPr>
            <a:t>.</a:t>
          </a:r>
          <a:endParaRPr lang="es-MX" sz="1500" kern="1200"/>
        </a:p>
        <a:p>
          <a:pPr marL="114300" lvl="1" indent="-114300" algn="l" defTabSz="666750" rtl="0">
            <a:lnSpc>
              <a:spcPct val="90000"/>
            </a:lnSpc>
            <a:spcBef>
              <a:spcPct val="0"/>
            </a:spcBef>
            <a:spcAft>
              <a:spcPct val="15000"/>
            </a:spcAft>
            <a:buChar char="•"/>
          </a:pPr>
          <a:r>
            <a:rPr lang="es-CO" sz="1500" kern="1200">
              <a:latin typeface="Arial"/>
            </a:rPr>
            <a:t>El principio</a:t>
          </a:r>
          <a:r>
            <a:rPr lang="es-CO" sz="1500" kern="1200"/>
            <a:t> de supervivencia del más fuerte es intrínsecamente un método de </a:t>
          </a:r>
          <a:r>
            <a:rPr lang="es-CO" sz="1500" b="1" kern="1200">
              <a:solidFill>
                <a:schemeClr val="accent5">
                  <a:lumMod val="75000"/>
                </a:schemeClr>
              </a:solidFill>
            </a:rPr>
            <a:t>búsqueda y optimización</a:t>
          </a:r>
          <a:r>
            <a:rPr lang="es-CO" sz="1500" b="1" kern="1200"/>
            <a:t>.</a:t>
          </a:r>
          <a:r>
            <a:rPr lang="es-CO" sz="1500" kern="1200"/>
            <a:t> </a:t>
          </a:r>
          <a:r>
            <a:rPr lang="es-CO" sz="1500" b="0" kern="1200">
              <a:latin typeface="Arial"/>
            </a:rPr>
            <a:t>Este</a:t>
          </a:r>
          <a:r>
            <a:rPr lang="es-CO" sz="1500" kern="1200"/>
            <a:t> método se ha tomado como punto de partida para la </a:t>
          </a:r>
          <a:r>
            <a:rPr lang="es-CO" sz="1500" b="1" kern="1200">
              <a:solidFill>
                <a:schemeClr val="accent5">
                  <a:lumMod val="75000"/>
                </a:schemeClr>
              </a:solidFill>
            </a:rPr>
            <a:t>computación evolutiva.</a:t>
          </a:r>
          <a:r>
            <a:rPr lang="es-CO" sz="1500" kern="1200">
              <a:latin typeface="Arial"/>
            </a:rPr>
            <a:t> </a:t>
          </a:r>
        </a:p>
      </dsp:txBody>
      <dsp:txXfrm rot="-5400000">
        <a:off x="1743947" y="82921"/>
        <a:ext cx="4210540" cy="1461275"/>
      </dsp:txXfrm>
    </dsp:sp>
    <dsp:sp modelId="{09BECC10-3052-4CC9-AA39-6F50F5579657}">
      <dsp:nvSpPr>
        <dsp:cNvPr id="0" name=""/>
        <dsp:cNvSpPr/>
      </dsp:nvSpPr>
      <dsp:spPr>
        <a:xfrm rot="5400000">
          <a:off x="-373702" y="2585391"/>
          <a:ext cx="2491353" cy="17439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CO" sz="2700" kern="1200"/>
            <a:t>Holland</a:t>
          </a:r>
          <a:endParaRPr lang="es-MX" sz="2700" kern="1200"/>
        </a:p>
      </dsp:txBody>
      <dsp:txXfrm rot="-5400000">
        <a:off x="2" y="3083662"/>
        <a:ext cx="1743947" cy="747406"/>
      </dsp:txXfrm>
    </dsp:sp>
    <dsp:sp modelId="{2916824F-5A5D-4098-9DA1-AB34EDD40E47}">
      <dsp:nvSpPr>
        <dsp:cNvPr id="0" name=""/>
        <dsp:cNvSpPr/>
      </dsp:nvSpPr>
      <dsp:spPr>
        <a:xfrm rot="5400000">
          <a:off x="3079053" y="876582"/>
          <a:ext cx="1619379" cy="42895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s-CO" sz="1500" kern="1200">
              <a:latin typeface="Arial"/>
            </a:rPr>
            <a:t>En 1975, desarrollo </a:t>
          </a:r>
          <a:r>
            <a:rPr lang="es-CO" sz="1500" kern="1200"/>
            <a:t>el concepto de </a:t>
          </a:r>
          <a:r>
            <a:rPr lang="es-CO" sz="1500" b="1" kern="1200">
              <a:solidFill>
                <a:schemeClr val="accent5">
                  <a:lumMod val="75000"/>
                </a:schemeClr>
              </a:solidFill>
            </a:rPr>
            <a:t>adaptación en naturaleza artificia</a:t>
          </a:r>
          <a:r>
            <a:rPr lang="es-CO" sz="1500" kern="1200">
              <a:solidFill>
                <a:schemeClr val="accent5">
                  <a:lumMod val="75000"/>
                </a:schemeClr>
              </a:solidFill>
            </a:rPr>
            <a:t>l</a:t>
          </a:r>
          <a:r>
            <a:rPr lang="es-CO" sz="1500" kern="1200"/>
            <a:t>, en donde detallo como aplicar los principios de la evolución natural a problemas de optimización y con esto construyó los primeros algoritmos genéticos (AG</a:t>
          </a:r>
          <a:r>
            <a:rPr lang="es-CO" sz="1500" kern="1200">
              <a:latin typeface="Arial"/>
            </a:rPr>
            <a:t>).</a:t>
          </a:r>
          <a:endParaRPr lang="es-MX" sz="1500" kern="1200"/>
        </a:p>
      </dsp:txBody>
      <dsp:txXfrm rot="-5400000">
        <a:off x="1743947" y="2290740"/>
        <a:ext cx="4210540" cy="1461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E5654-6F25-4D25-86DB-F188E4EB67E3}">
      <dsp:nvSpPr>
        <dsp:cNvPr id="0" name=""/>
        <dsp:cNvSpPr/>
      </dsp:nvSpPr>
      <dsp:spPr>
        <a:xfrm>
          <a:off x="2426" y="2337489"/>
          <a:ext cx="1553256" cy="128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rtl="0">
            <a:lnSpc>
              <a:spcPct val="90000"/>
            </a:lnSpc>
            <a:spcBef>
              <a:spcPct val="0"/>
            </a:spcBef>
            <a:spcAft>
              <a:spcPct val="15000"/>
            </a:spcAft>
            <a:buChar char="•"/>
          </a:pPr>
          <a:r>
            <a:rPr lang="es-CO" sz="1100" kern="1200">
              <a:latin typeface="Arial"/>
            </a:rPr>
            <a:t>Aleatoria</a:t>
          </a:r>
          <a:r>
            <a:rPr lang="es-CO" sz="1100" kern="1200"/>
            <a:t> en base a una probabilidad relacionada con la aptitud</a:t>
          </a:r>
          <a:r>
            <a:rPr lang="es-CO" sz="1100" kern="1200">
              <a:latin typeface="Arial"/>
            </a:rPr>
            <a:t>.</a:t>
          </a:r>
          <a:endParaRPr lang="es-MX" sz="1100" kern="1200"/>
        </a:p>
        <a:p>
          <a:pPr marL="57150" lvl="1" indent="-57150" algn="l" defTabSz="488950" rtl="0">
            <a:lnSpc>
              <a:spcPct val="90000"/>
            </a:lnSpc>
            <a:spcBef>
              <a:spcPct val="0"/>
            </a:spcBef>
            <a:spcAft>
              <a:spcPct val="15000"/>
            </a:spcAft>
            <a:buChar char="•"/>
          </a:pPr>
          <a:r>
            <a:rPr lang="es-MX" sz="1100" kern="1200">
              <a:latin typeface="Arial"/>
            </a:rPr>
            <a:t>Mejores individuos.</a:t>
          </a:r>
          <a:endParaRPr lang="es-MX" sz="1100" kern="1200"/>
        </a:p>
      </dsp:txBody>
      <dsp:txXfrm>
        <a:off x="31908" y="2366971"/>
        <a:ext cx="1494292" cy="947623"/>
      </dsp:txXfrm>
    </dsp:sp>
    <dsp:sp modelId="{55556ED9-D8EB-46A8-BC6B-40200046E2EE}">
      <dsp:nvSpPr>
        <dsp:cNvPr id="0" name=""/>
        <dsp:cNvSpPr/>
      </dsp:nvSpPr>
      <dsp:spPr>
        <a:xfrm>
          <a:off x="904049" y="2745809"/>
          <a:ext cx="1560497" cy="1560497"/>
        </a:xfrm>
        <a:prstGeom prst="leftCircularArrow">
          <a:avLst>
            <a:gd name="adj1" fmla="val 2184"/>
            <a:gd name="adj2" fmla="val 262795"/>
            <a:gd name="adj3" fmla="val 2038305"/>
            <a:gd name="adj4" fmla="val 9024489"/>
            <a:gd name="adj5" fmla="val 254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2BDCE2-DCEF-4A2E-888A-416CDC33CAAE}">
      <dsp:nvSpPr>
        <dsp:cNvPr id="0" name=""/>
        <dsp:cNvSpPr/>
      </dsp:nvSpPr>
      <dsp:spPr>
        <a:xfrm>
          <a:off x="347594" y="3344076"/>
          <a:ext cx="1380672" cy="5490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a:latin typeface="Arial"/>
            </a:rPr>
            <a:t>Selección</a:t>
          </a:r>
          <a:endParaRPr lang="es-MX" sz="1600" kern="1200"/>
        </a:p>
      </dsp:txBody>
      <dsp:txXfrm>
        <a:off x="363675" y="3360157"/>
        <a:ext cx="1348510" cy="516885"/>
      </dsp:txXfrm>
    </dsp:sp>
    <dsp:sp modelId="{A78B603D-A14C-44A3-9669-0BD903CDE9A3}">
      <dsp:nvSpPr>
        <dsp:cNvPr id="0" name=""/>
        <dsp:cNvSpPr/>
      </dsp:nvSpPr>
      <dsp:spPr>
        <a:xfrm>
          <a:off x="1890577" y="2337489"/>
          <a:ext cx="1553256" cy="128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rtl="0">
            <a:lnSpc>
              <a:spcPct val="90000"/>
            </a:lnSpc>
            <a:spcBef>
              <a:spcPct val="0"/>
            </a:spcBef>
            <a:spcAft>
              <a:spcPct val="15000"/>
            </a:spcAft>
            <a:buChar char="•"/>
          </a:pPr>
          <a:r>
            <a:rPr lang="es-CO" sz="1100" kern="1200">
              <a:latin typeface="Arial"/>
            </a:rPr>
            <a:t>Individuos</a:t>
          </a:r>
          <a:r>
            <a:rPr lang="es-CO" sz="1100" kern="1200"/>
            <a:t> </a:t>
          </a:r>
          <a:r>
            <a:rPr lang="es-CO" sz="1100" kern="1200">
              <a:latin typeface="Arial"/>
            </a:rPr>
            <a:t>seleccionados crían</a:t>
          </a:r>
          <a:r>
            <a:rPr lang="es-CO" sz="1100" kern="1200"/>
            <a:t> a sus descendientes.</a:t>
          </a:r>
          <a:endParaRPr lang="es-MX" sz="1100" kern="1200"/>
        </a:p>
        <a:p>
          <a:pPr marL="57150" lvl="1" indent="-57150" algn="l" defTabSz="488950" rtl="0">
            <a:lnSpc>
              <a:spcPct val="90000"/>
            </a:lnSpc>
            <a:spcBef>
              <a:spcPct val="0"/>
            </a:spcBef>
            <a:spcAft>
              <a:spcPct val="15000"/>
            </a:spcAft>
            <a:buChar char="•"/>
          </a:pPr>
          <a:r>
            <a:rPr lang="es-MX" sz="1100" kern="1200">
              <a:latin typeface="Arial"/>
            </a:rPr>
            <a:t>Recombinación y Mutación</a:t>
          </a:r>
          <a:endParaRPr lang="es-MX" sz="1100" kern="1200"/>
        </a:p>
      </dsp:txBody>
      <dsp:txXfrm>
        <a:off x="1920059" y="2641495"/>
        <a:ext cx="1494292" cy="947623"/>
      </dsp:txXfrm>
    </dsp:sp>
    <dsp:sp modelId="{019EAEEA-2C24-4E66-AE14-F994D3679AB1}">
      <dsp:nvSpPr>
        <dsp:cNvPr id="0" name=""/>
        <dsp:cNvSpPr/>
      </dsp:nvSpPr>
      <dsp:spPr>
        <a:xfrm>
          <a:off x="2779257" y="1599551"/>
          <a:ext cx="1758969" cy="1758969"/>
        </a:xfrm>
        <a:prstGeom prst="circularArrow">
          <a:avLst>
            <a:gd name="adj1" fmla="val 1938"/>
            <a:gd name="adj2" fmla="val 231830"/>
            <a:gd name="adj3" fmla="val 19592659"/>
            <a:gd name="adj4" fmla="val 12575511"/>
            <a:gd name="adj5" fmla="val 226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2DF463-840D-4791-B84E-5E1BD8F0EA83}">
      <dsp:nvSpPr>
        <dsp:cNvPr id="0" name=""/>
        <dsp:cNvSpPr/>
      </dsp:nvSpPr>
      <dsp:spPr>
        <a:xfrm>
          <a:off x="2235745" y="2062965"/>
          <a:ext cx="1380672" cy="5490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a:latin typeface="Arial"/>
            </a:rPr>
            <a:t>Reproducción</a:t>
          </a:r>
          <a:endParaRPr lang="es-MX" sz="1600" kern="1200"/>
        </a:p>
      </dsp:txBody>
      <dsp:txXfrm>
        <a:off x="2251826" y="2079046"/>
        <a:ext cx="1348510" cy="516885"/>
      </dsp:txXfrm>
    </dsp:sp>
    <dsp:sp modelId="{21669099-79D2-4904-9B40-D77339A4AA45}">
      <dsp:nvSpPr>
        <dsp:cNvPr id="0" name=""/>
        <dsp:cNvSpPr/>
      </dsp:nvSpPr>
      <dsp:spPr>
        <a:xfrm>
          <a:off x="3778728" y="2337489"/>
          <a:ext cx="1553256" cy="128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rtl="0">
            <a:lnSpc>
              <a:spcPct val="90000"/>
            </a:lnSpc>
            <a:spcBef>
              <a:spcPct val="0"/>
            </a:spcBef>
            <a:spcAft>
              <a:spcPct val="15000"/>
            </a:spcAft>
            <a:buChar char="•"/>
          </a:pPr>
          <a:r>
            <a:rPr lang="es-CO" sz="1100" kern="1200">
              <a:latin typeface="Arial"/>
            </a:rPr>
            <a:t>Nuevos</a:t>
          </a:r>
          <a:r>
            <a:rPr lang="es-CO" sz="1100" kern="1200"/>
            <a:t> cromosomas por mutación o recombinación</a:t>
          </a:r>
          <a:r>
            <a:rPr lang="es-CO" sz="1100" kern="1200">
              <a:latin typeface="Arial"/>
            </a:rPr>
            <a:t>.</a:t>
          </a:r>
          <a:endParaRPr lang="es-MX" sz="1100" kern="1200"/>
        </a:p>
        <a:p>
          <a:pPr marL="57150" lvl="1" indent="-57150" algn="l" defTabSz="488950" rtl="0">
            <a:lnSpc>
              <a:spcPct val="90000"/>
            </a:lnSpc>
            <a:spcBef>
              <a:spcPct val="0"/>
            </a:spcBef>
            <a:spcAft>
              <a:spcPct val="15000"/>
            </a:spcAft>
            <a:buChar char="•"/>
          </a:pPr>
          <a:r>
            <a:rPr lang="es-CO" sz="1100" kern="1200">
              <a:latin typeface="Arial"/>
            </a:rPr>
            <a:t> Probar</a:t>
          </a:r>
          <a:r>
            <a:rPr lang="es-CO" sz="1100" kern="1200"/>
            <a:t> </a:t>
          </a:r>
          <a:r>
            <a:rPr lang="es-CO" sz="1100" kern="1200">
              <a:latin typeface="Arial"/>
            </a:rPr>
            <a:t>a los nuevos cromosomas</a:t>
          </a:r>
          <a:r>
            <a:rPr lang="es-CO" sz="1100" kern="1200"/>
            <a:t>.</a:t>
          </a:r>
          <a:endParaRPr lang="es-MX" sz="1100" kern="1200"/>
        </a:p>
      </dsp:txBody>
      <dsp:txXfrm>
        <a:off x="3808210" y="2366971"/>
        <a:ext cx="1494292" cy="947623"/>
      </dsp:txXfrm>
    </dsp:sp>
    <dsp:sp modelId="{ADCD223B-C7A6-4A41-A507-C06A4A53FD48}">
      <dsp:nvSpPr>
        <dsp:cNvPr id="0" name=""/>
        <dsp:cNvSpPr/>
      </dsp:nvSpPr>
      <dsp:spPr>
        <a:xfrm>
          <a:off x="4680352" y="2745809"/>
          <a:ext cx="1560497" cy="1560497"/>
        </a:xfrm>
        <a:prstGeom prst="leftCircularArrow">
          <a:avLst>
            <a:gd name="adj1" fmla="val 2184"/>
            <a:gd name="adj2" fmla="val 262795"/>
            <a:gd name="adj3" fmla="val 2038305"/>
            <a:gd name="adj4" fmla="val 9024489"/>
            <a:gd name="adj5" fmla="val 254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73BBD2-CA67-4714-92BC-5DA038C22422}">
      <dsp:nvSpPr>
        <dsp:cNvPr id="0" name=""/>
        <dsp:cNvSpPr/>
      </dsp:nvSpPr>
      <dsp:spPr>
        <a:xfrm>
          <a:off x="4123896" y="3344076"/>
          <a:ext cx="1380672" cy="5490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a:latin typeface="Arial"/>
            </a:rPr>
            <a:t>Evaluación</a:t>
          </a:r>
          <a:endParaRPr lang="es-MX" sz="1600" kern="1200"/>
        </a:p>
      </dsp:txBody>
      <dsp:txXfrm>
        <a:off x="4139977" y="3360157"/>
        <a:ext cx="1348510" cy="516885"/>
      </dsp:txXfrm>
    </dsp:sp>
    <dsp:sp modelId="{380F70C8-D5BB-49B4-80B5-6994640BC420}">
      <dsp:nvSpPr>
        <dsp:cNvPr id="0" name=""/>
        <dsp:cNvSpPr/>
      </dsp:nvSpPr>
      <dsp:spPr>
        <a:xfrm>
          <a:off x="5666879" y="2337489"/>
          <a:ext cx="1553256" cy="12811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rtl="0">
            <a:lnSpc>
              <a:spcPct val="90000"/>
            </a:lnSpc>
            <a:spcBef>
              <a:spcPct val="0"/>
            </a:spcBef>
            <a:spcAft>
              <a:spcPct val="15000"/>
            </a:spcAft>
            <a:buChar char="•"/>
          </a:pPr>
          <a:r>
            <a:rPr lang="es-CO" sz="1100" kern="1200">
              <a:latin typeface="Arial"/>
            </a:rPr>
            <a:t>Sustitución</a:t>
          </a:r>
          <a:r>
            <a:rPr lang="es-CO" sz="1100" kern="1200"/>
            <a:t> de los nuevos cromosomas por la población antigua</a:t>
          </a:r>
          <a:endParaRPr lang="es-MX" sz="1100" kern="1200">
            <a:latin typeface="Arial"/>
          </a:endParaRPr>
        </a:p>
      </dsp:txBody>
      <dsp:txXfrm>
        <a:off x="5696361" y="2641495"/>
        <a:ext cx="1494292" cy="947623"/>
      </dsp:txXfrm>
    </dsp:sp>
    <dsp:sp modelId="{EA502691-EE0B-470C-8EFF-DDC6090B6904}">
      <dsp:nvSpPr>
        <dsp:cNvPr id="0" name=""/>
        <dsp:cNvSpPr/>
      </dsp:nvSpPr>
      <dsp:spPr>
        <a:xfrm>
          <a:off x="6012048" y="2062965"/>
          <a:ext cx="1380672" cy="5490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s-MX" sz="1600" kern="1200">
              <a:latin typeface="Arial"/>
            </a:rPr>
            <a:t> Reemplazo</a:t>
          </a:r>
        </a:p>
      </dsp:txBody>
      <dsp:txXfrm>
        <a:off x="6028129" y="2079046"/>
        <a:ext cx="1348510" cy="5168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E1573-E26A-4194-B486-704CA3EA8C92}" type="datetimeFigureOut">
              <a:rPr lang="es-CO" smtClean="0"/>
              <a:t>4/11/2021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65028-C0F4-45EA-9511-3179DBF51127}" type="slidenum">
              <a:rPr lang="es-CO" smtClean="0"/>
              <a:t>‹Nº›</a:t>
            </a:fld>
            <a:endParaRPr lang="es-CO"/>
          </a:p>
        </p:txBody>
      </p:sp>
    </p:spTree>
    <p:extLst>
      <p:ext uri="{BB962C8B-B14F-4D97-AF65-F5344CB8AC3E}">
        <p14:creationId xmlns:p14="http://schemas.microsoft.com/office/powerpoint/2010/main" val="31053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a:t>
            </a:fld>
            <a:endParaRPr lang="es-CO"/>
          </a:p>
        </p:txBody>
      </p:sp>
    </p:spTree>
    <p:extLst>
      <p:ext uri="{BB962C8B-B14F-4D97-AF65-F5344CB8AC3E}">
        <p14:creationId xmlns:p14="http://schemas.microsoft.com/office/powerpoint/2010/main" val="1773477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17</a:t>
            </a:fld>
            <a:endParaRPr lang="es-CO"/>
          </a:p>
        </p:txBody>
      </p:sp>
    </p:spTree>
    <p:extLst>
      <p:ext uri="{BB962C8B-B14F-4D97-AF65-F5344CB8AC3E}">
        <p14:creationId xmlns:p14="http://schemas.microsoft.com/office/powerpoint/2010/main" val="273248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19</a:t>
            </a:fld>
            <a:endParaRPr lang="es-CO"/>
          </a:p>
        </p:txBody>
      </p:sp>
    </p:spTree>
    <p:extLst>
      <p:ext uri="{BB962C8B-B14F-4D97-AF65-F5344CB8AC3E}">
        <p14:creationId xmlns:p14="http://schemas.microsoft.com/office/powerpoint/2010/main" val="823485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20</a:t>
            </a:fld>
            <a:endParaRPr lang="es-CO"/>
          </a:p>
        </p:txBody>
      </p:sp>
    </p:spTree>
    <p:extLst>
      <p:ext uri="{BB962C8B-B14F-4D97-AF65-F5344CB8AC3E}">
        <p14:creationId xmlns:p14="http://schemas.microsoft.com/office/powerpoint/2010/main" val="2548200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21</a:t>
            </a:fld>
            <a:endParaRPr lang="es-CO"/>
          </a:p>
        </p:txBody>
      </p:sp>
    </p:spTree>
    <p:extLst>
      <p:ext uri="{BB962C8B-B14F-4D97-AF65-F5344CB8AC3E}">
        <p14:creationId xmlns:p14="http://schemas.microsoft.com/office/powerpoint/2010/main" val="2380059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22</a:t>
            </a:fld>
            <a:endParaRPr lang="es-CO"/>
          </a:p>
        </p:txBody>
      </p:sp>
    </p:spTree>
    <p:extLst>
      <p:ext uri="{BB962C8B-B14F-4D97-AF65-F5344CB8AC3E}">
        <p14:creationId xmlns:p14="http://schemas.microsoft.com/office/powerpoint/2010/main" val="458236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23</a:t>
            </a:fld>
            <a:endParaRPr lang="es-CO"/>
          </a:p>
        </p:txBody>
      </p:sp>
    </p:spTree>
    <p:extLst>
      <p:ext uri="{BB962C8B-B14F-4D97-AF65-F5344CB8AC3E}">
        <p14:creationId xmlns:p14="http://schemas.microsoft.com/office/powerpoint/2010/main" val="1670887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24</a:t>
            </a:fld>
            <a:endParaRPr lang="es-CO"/>
          </a:p>
        </p:txBody>
      </p:sp>
    </p:spTree>
    <p:extLst>
      <p:ext uri="{BB962C8B-B14F-4D97-AF65-F5344CB8AC3E}">
        <p14:creationId xmlns:p14="http://schemas.microsoft.com/office/powerpoint/2010/main" val="1147627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27</a:t>
            </a:fld>
            <a:endParaRPr lang="es-CO"/>
          </a:p>
        </p:txBody>
      </p:sp>
    </p:spTree>
    <p:extLst>
      <p:ext uri="{BB962C8B-B14F-4D97-AF65-F5344CB8AC3E}">
        <p14:creationId xmlns:p14="http://schemas.microsoft.com/office/powerpoint/2010/main" val="2566605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4</a:t>
            </a:fld>
            <a:endParaRPr lang="es-CO"/>
          </a:p>
        </p:txBody>
      </p:sp>
    </p:spTree>
    <p:extLst>
      <p:ext uri="{BB962C8B-B14F-4D97-AF65-F5344CB8AC3E}">
        <p14:creationId xmlns:p14="http://schemas.microsoft.com/office/powerpoint/2010/main" val="315375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9</a:t>
            </a:fld>
            <a:endParaRPr lang="es-CO"/>
          </a:p>
        </p:txBody>
      </p:sp>
    </p:spTree>
    <p:extLst>
      <p:ext uri="{BB962C8B-B14F-4D97-AF65-F5344CB8AC3E}">
        <p14:creationId xmlns:p14="http://schemas.microsoft.com/office/powerpoint/2010/main" val="399925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10</a:t>
            </a:fld>
            <a:endParaRPr lang="es-CO"/>
          </a:p>
        </p:txBody>
      </p:sp>
    </p:spTree>
    <p:extLst>
      <p:ext uri="{BB962C8B-B14F-4D97-AF65-F5344CB8AC3E}">
        <p14:creationId xmlns:p14="http://schemas.microsoft.com/office/powerpoint/2010/main" val="368818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11</a:t>
            </a:fld>
            <a:endParaRPr lang="es-CO"/>
          </a:p>
        </p:txBody>
      </p:sp>
    </p:spTree>
    <p:extLst>
      <p:ext uri="{BB962C8B-B14F-4D97-AF65-F5344CB8AC3E}">
        <p14:creationId xmlns:p14="http://schemas.microsoft.com/office/powerpoint/2010/main" val="150275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12</a:t>
            </a:fld>
            <a:endParaRPr lang="es-CO"/>
          </a:p>
        </p:txBody>
      </p:sp>
    </p:spTree>
    <p:extLst>
      <p:ext uri="{BB962C8B-B14F-4D97-AF65-F5344CB8AC3E}">
        <p14:creationId xmlns:p14="http://schemas.microsoft.com/office/powerpoint/2010/main" val="1013323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13</a:t>
            </a:fld>
            <a:endParaRPr lang="es-CO"/>
          </a:p>
        </p:txBody>
      </p:sp>
    </p:spTree>
    <p:extLst>
      <p:ext uri="{BB962C8B-B14F-4D97-AF65-F5344CB8AC3E}">
        <p14:creationId xmlns:p14="http://schemas.microsoft.com/office/powerpoint/2010/main" val="194940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15</a:t>
            </a:fld>
            <a:endParaRPr lang="es-CO"/>
          </a:p>
        </p:txBody>
      </p:sp>
    </p:spTree>
    <p:extLst>
      <p:ext uri="{BB962C8B-B14F-4D97-AF65-F5344CB8AC3E}">
        <p14:creationId xmlns:p14="http://schemas.microsoft.com/office/powerpoint/2010/main" val="354515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57165028-C0F4-45EA-9511-3179DBF51127}" type="slidenum">
              <a:rPr lang="es-CO" smtClean="0"/>
              <a:t>16</a:t>
            </a:fld>
            <a:endParaRPr lang="es-CO"/>
          </a:p>
        </p:txBody>
      </p:sp>
    </p:spTree>
    <p:extLst>
      <p:ext uri="{BB962C8B-B14F-4D97-AF65-F5344CB8AC3E}">
        <p14:creationId xmlns:p14="http://schemas.microsoft.com/office/powerpoint/2010/main" val="298805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1">
            <a:alpha val="68000"/>
          </a:schemeClr>
        </a:solidFill>
        <a:effectLst/>
      </p:bgPr>
    </p:bg>
    <p:spTree>
      <p:nvGrpSpPr>
        <p:cNvPr id="1" name="Shape 9"/>
        <p:cNvGrpSpPr/>
        <p:nvPr/>
      </p:nvGrpSpPr>
      <p:grpSpPr>
        <a:xfrm>
          <a:off x="0" y="0"/>
          <a:ext cx="0" cy="0"/>
          <a:chOff x="0" y="0"/>
          <a:chExt cx="0" cy="0"/>
        </a:xfrm>
      </p:grpSpPr>
      <p:sp>
        <p:nvSpPr>
          <p:cNvPr id="10" name="Shape 10"/>
          <p:cNvSpPr/>
          <p:nvPr/>
        </p:nvSpPr>
        <p:spPr>
          <a:xfrm>
            <a:off x="0" y="0"/>
            <a:ext cx="3911600" cy="6858000"/>
          </a:xfrm>
          <a:prstGeom prst="rect">
            <a:avLst/>
          </a:prstGeom>
          <a:solidFill>
            <a:srgbClr val="00467C"/>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1" name="Shape 11"/>
          <p:cNvSpPr/>
          <p:nvPr/>
        </p:nvSpPr>
        <p:spPr>
          <a:xfrm>
            <a:off x="3911600" y="0"/>
            <a:ext cx="8280400" cy="6858000"/>
          </a:xfrm>
          <a:prstGeom prst="rect">
            <a:avLst/>
          </a:prstGeom>
          <a:solidFill>
            <a:srgbClr val="FFA800">
              <a:alpha val="8549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2" name="Shape 12"/>
          <p:cNvSpPr txBox="1">
            <a:spLocks noGrp="1"/>
          </p:cNvSpPr>
          <p:nvPr>
            <p:ph type="ctrTitle"/>
          </p:nvPr>
        </p:nvSpPr>
        <p:spPr>
          <a:xfrm>
            <a:off x="4905767" y="3671800"/>
            <a:ext cx="6538400" cy="15464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3600"/>
              <a:buNone/>
              <a:defRPr sz="4800">
                <a:solidFill>
                  <a:srgbClr val="FFFFFF"/>
                </a:solidFill>
              </a:defRPr>
            </a:lvl1pPr>
            <a:lvl2pPr lvl="1">
              <a:spcBef>
                <a:spcPts val="0"/>
              </a:spcBef>
              <a:spcAft>
                <a:spcPts val="0"/>
              </a:spcAft>
              <a:buClr>
                <a:srgbClr val="FFFFFF"/>
              </a:buClr>
              <a:buSzPts val="3600"/>
              <a:buNone/>
              <a:defRPr sz="4800">
                <a:solidFill>
                  <a:srgbClr val="FFFFFF"/>
                </a:solidFill>
              </a:defRPr>
            </a:lvl2pPr>
            <a:lvl3pPr lvl="2">
              <a:spcBef>
                <a:spcPts val="0"/>
              </a:spcBef>
              <a:spcAft>
                <a:spcPts val="0"/>
              </a:spcAft>
              <a:buClr>
                <a:srgbClr val="FFFFFF"/>
              </a:buClr>
              <a:buSzPts val="3600"/>
              <a:buNone/>
              <a:defRPr sz="4800">
                <a:solidFill>
                  <a:srgbClr val="FFFFFF"/>
                </a:solidFill>
              </a:defRPr>
            </a:lvl3pPr>
            <a:lvl4pPr lvl="3">
              <a:spcBef>
                <a:spcPts val="0"/>
              </a:spcBef>
              <a:spcAft>
                <a:spcPts val="0"/>
              </a:spcAft>
              <a:buClr>
                <a:srgbClr val="FFFFFF"/>
              </a:buClr>
              <a:buSzPts val="3600"/>
              <a:buNone/>
              <a:defRPr sz="4800">
                <a:solidFill>
                  <a:srgbClr val="FFFFFF"/>
                </a:solidFill>
              </a:defRPr>
            </a:lvl4pPr>
            <a:lvl5pPr lvl="4">
              <a:spcBef>
                <a:spcPts val="0"/>
              </a:spcBef>
              <a:spcAft>
                <a:spcPts val="0"/>
              </a:spcAft>
              <a:buClr>
                <a:srgbClr val="FFFFFF"/>
              </a:buClr>
              <a:buSzPts val="3600"/>
              <a:buNone/>
              <a:defRPr sz="4800">
                <a:solidFill>
                  <a:srgbClr val="FFFFFF"/>
                </a:solidFill>
              </a:defRPr>
            </a:lvl5pPr>
            <a:lvl6pPr lvl="5">
              <a:spcBef>
                <a:spcPts val="0"/>
              </a:spcBef>
              <a:spcAft>
                <a:spcPts val="0"/>
              </a:spcAft>
              <a:buClr>
                <a:srgbClr val="FFFFFF"/>
              </a:buClr>
              <a:buSzPts val="3600"/>
              <a:buNone/>
              <a:defRPr sz="4800">
                <a:solidFill>
                  <a:srgbClr val="FFFFFF"/>
                </a:solidFill>
              </a:defRPr>
            </a:lvl6pPr>
            <a:lvl7pPr lvl="6">
              <a:spcBef>
                <a:spcPts val="0"/>
              </a:spcBef>
              <a:spcAft>
                <a:spcPts val="0"/>
              </a:spcAft>
              <a:buClr>
                <a:srgbClr val="FFFFFF"/>
              </a:buClr>
              <a:buSzPts val="3600"/>
              <a:buNone/>
              <a:defRPr sz="4800">
                <a:solidFill>
                  <a:srgbClr val="FFFFFF"/>
                </a:solidFill>
              </a:defRPr>
            </a:lvl7pPr>
            <a:lvl8pPr lvl="7">
              <a:spcBef>
                <a:spcPts val="0"/>
              </a:spcBef>
              <a:spcAft>
                <a:spcPts val="0"/>
              </a:spcAft>
              <a:buClr>
                <a:srgbClr val="FFFFFF"/>
              </a:buClr>
              <a:buSzPts val="3600"/>
              <a:buNone/>
              <a:defRPr sz="4800">
                <a:solidFill>
                  <a:srgbClr val="FFFFFF"/>
                </a:solidFill>
              </a:defRPr>
            </a:lvl8pPr>
            <a:lvl9pPr lvl="8">
              <a:spcBef>
                <a:spcPts val="0"/>
              </a:spcBef>
              <a:spcAft>
                <a:spcPts val="0"/>
              </a:spcAft>
              <a:buClr>
                <a:srgbClr val="FFFFFF"/>
              </a:buClr>
              <a:buSzPts val="3600"/>
              <a:buNone/>
              <a:defRPr sz="4800">
                <a:solidFill>
                  <a:srgbClr val="FFFFFF"/>
                </a:solidFill>
              </a:defRPr>
            </a:lvl9pPr>
          </a:lstStyle>
          <a:p>
            <a:r>
              <a:rPr lang="es-ES"/>
              <a:t>Haga clic para modificar el estilo de título del patrón</a:t>
            </a:r>
            <a:endParaRPr/>
          </a:p>
        </p:txBody>
      </p:sp>
      <p:cxnSp>
        <p:nvCxnSpPr>
          <p:cNvPr id="13" name="Shape 13"/>
          <p:cNvCxnSpPr/>
          <p:nvPr/>
        </p:nvCxnSpPr>
        <p:spPr>
          <a:xfrm>
            <a:off x="5087787" y="5445200"/>
            <a:ext cx="5856000" cy="0"/>
          </a:xfrm>
          <a:prstGeom prst="straightConnector1">
            <a:avLst/>
          </a:prstGeom>
          <a:noFill/>
          <a:ln w="38100" cap="flat" cmpd="sng">
            <a:solidFill>
              <a:srgbClr val="00467C"/>
            </a:solidFill>
            <a:prstDash val="solid"/>
            <a:round/>
            <a:headEnd type="none" w="med" len="med"/>
            <a:tailEnd type="none" w="med" len="med"/>
          </a:ln>
        </p:spPr>
      </p:cxnSp>
      <p:sp>
        <p:nvSpPr>
          <p:cNvPr id="32" name="CuadroTexto 31"/>
          <p:cNvSpPr txBox="1"/>
          <p:nvPr/>
        </p:nvSpPr>
        <p:spPr>
          <a:xfrm>
            <a:off x="0" y="5774763"/>
            <a:ext cx="3909803" cy="338554"/>
          </a:xfrm>
          <a:prstGeom prst="rect">
            <a:avLst/>
          </a:prstGeom>
          <a:noFill/>
        </p:spPr>
        <p:txBody>
          <a:bodyPr wrap="square" rtlCol="0">
            <a:spAutoFit/>
          </a:bodyPr>
          <a:lstStyle/>
          <a:p>
            <a:pPr algn="ctr"/>
            <a:r>
              <a:rPr lang="es-CO" sz="1600" b="1">
                <a:solidFill>
                  <a:schemeClr val="bg1"/>
                </a:solidFill>
                <a:latin typeface="Times New Roman" panose="02020603050405020304" pitchFamily="18" charset="0"/>
                <a:cs typeface="Times New Roman" panose="02020603050405020304" pitchFamily="18" charset="0"/>
              </a:rPr>
              <a:t>Departamento</a:t>
            </a:r>
            <a:r>
              <a:rPr lang="es-CO" sz="1600" b="1" baseline="0">
                <a:solidFill>
                  <a:schemeClr val="bg1"/>
                </a:solidFill>
                <a:latin typeface="Times New Roman" panose="02020603050405020304" pitchFamily="18" charset="0"/>
                <a:cs typeface="Times New Roman" panose="02020603050405020304" pitchFamily="18" charset="0"/>
              </a:rPr>
              <a:t> de Ingeniería de Sistemas</a:t>
            </a:r>
            <a:endParaRPr lang="es-CO" sz="1600" b="1">
              <a:solidFill>
                <a:schemeClr val="bg1"/>
              </a:solidFill>
              <a:latin typeface="Times New Roman" panose="02020603050405020304" pitchFamily="18" charset="0"/>
              <a:cs typeface="Times New Roman" panose="02020603050405020304" pitchFamily="18" charset="0"/>
            </a:endParaRPr>
          </a:p>
        </p:txBody>
      </p:sp>
      <p:pic>
        <p:nvPicPr>
          <p:cNvPr id="34" name="Imagen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68" y="4687050"/>
            <a:ext cx="3226864" cy="1082005"/>
          </a:xfrm>
          <a:prstGeom prst="rect">
            <a:avLst/>
          </a:prstGeom>
        </p:spPr>
      </p:pic>
      <p:sp>
        <p:nvSpPr>
          <p:cNvPr id="35" name="CuadroTexto 34"/>
          <p:cNvSpPr txBox="1"/>
          <p:nvPr/>
        </p:nvSpPr>
        <p:spPr>
          <a:xfrm>
            <a:off x="-1797" y="6138092"/>
            <a:ext cx="3911600" cy="338554"/>
          </a:xfrm>
          <a:prstGeom prst="rect">
            <a:avLst/>
          </a:prstGeom>
          <a:noFill/>
        </p:spPr>
        <p:txBody>
          <a:bodyPr wrap="square" rtlCol="0">
            <a:spAutoFit/>
          </a:bodyPr>
          <a:lstStyle/>
          <a:p>
            <a:pPr algn="ctr"/>
            <a:r>
              <a:rPr lang="es-CO" sz="1600" b="1">
                <a:solidFill>
                  <a:schemeClr val="bg1"/>
                </a:solidFill>
                <a:latin typeface="Times New Roman" panose="02020603050405020304" pitchFamily="18" charset="0"/>
                <a:cs typeface="Times New Roman" panose="02020603050405020304" pitchFamily="18" charset="0"/>
              </a:rPr>
              <a:t>Facultad de Ingeniería</a:t>
            </a:r>
          </a:p>
        </p:txBody>
      </p:sp>
      <p:cxnSp>
        <p:nvCxnSpPr>
          <p:cNvPr id="41" name="Shape 13"/>
          <p:cNvCxnSpPr/>
          <p:nvPr/>
        </p:nvCxnSpPr>
        <p:spPr>
          <a:xfrm>
            <a:off x="0" y="4497801"/>
            <a:ext cx="3911600" cy="0"/>
          </a:xfrm>
          <a:prstGeom prst="straightConnector1">
            <a:avLst/>
          </a:prstGeom>
          <a:noFill/>
          <a:ln w="22225" cap="flat" cmpd="sng">
            <a:solidFill>
              <a:srgbClr val="FFFFFF"/>
            </a:solidFill>
            <a:prstDash val="solid"/>
            <a:round/>
            <a:headEnd type="none" w="med" len="med"/>
            <a:tailEnd type="none" w="med" len="med"/>
          </a:ln>
        </p:spPr>
      </p:cxnSp>
      <p:cxnSp>
        <p:nvCxnSpPr>
          <p:cNvPr id="16" name="Shape 13"/>
          <p:cNvCxnSpPr/>
          <p:nvPr/>
        </p:nvCxnSpPr>
        <p:spPr>
          <a:xfrm>
            <a:off x="-1797" y="6571496"/>
            <a:ext cx="3911600" cy="0"/>
          </a:xfrm>
          <a:prstGeom prst="straightConnector1">
            <a:avLst/>
          </a:prstGeom>
          <a:noFill/>
          <a:ln w="22225" cap="flat" cmpd="sng">
            <a:solidFill>
              <a:srgbClr val="FFFFFF"/>
            </a:solidFill>
            <a:prstDash val="solid"/>
            <a:round/>
            <a:headEnd type="none" w="med" len="med"/>
            <a:tailEnd type="none" w="med" len="med"/>
          </a:ln>
        </p:spPr>
      </p:cxnSp>
      <p:sp>
        <p:nvSpPr>
          <p:cNvPr id="23" name="Rectángulo 22"/>
          <p:cNvSpPr/>
          <p:nvPr/>
        </p:nvSpPr>
        <p:spPr>
          <a:xfrm>
            <a:off x="0" y="614994"/>
            <a:ext cx="3911600" cy="712099"/>
          </a:xfrm>
          <a:prstGeom prst="rect">
            <a:avLst/>
          </a:prstGeom>
          <a:solidFill>
            <a:schemeClr val="bg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cxnSp>
        <p:nvCxnSpPr>
          <p:cNvPr id="25" name="Shape 13"/>
          <p:cNvCxnSpPr/>
          <p:nvPr/>
        </p:nvCxnSpPr>
        <p:spPr>
          <a:xfrm>
            <a:off x="0" y="1269979"/>
            <a:ext cx="3911600" cy="0"/>
          </a:xfrm>
          <a:prstGeom prst="straightConnector1">
            <a:avLst/>
          </a:prstGeom>
          <a:noFill/>
          <a:ln w="22225" cap="flat" cmpd="sng">
            <a:solidFill>
              <a:srgbClr val="00467C"/>
            </a:solidFill>
            <a:prstDash val="solid"/>
            <a:round/>
            <a:headEnd type="none" w="med" len="med"/>
            <a:tailEnd type="none" w="med" len="med"/>
          </a:ln>
        </p:spPr>
      </p:cxnSp>
      <p:cxnSp>
        <p:nvCxnSpPr>
          <p:cNvPr id="26" name="Shape 13"/>
          <p:cNvCxnSpPr/>
          <p:nvPr/>
        </p:nvCxnSpPr>
        <p:spPr>
          <a:xfrm>
            <a:off x="-1797" y="653189"/>
            <a:ext cx="3911600" cy="0"/>
          </a:xfrm>
          <a:prstGeom prst="straightConnector1">
            <a:avLst/>
          </a:prstGeom>
          <a:noFill/>
          <a:ln w="22225" cap="flat" cmpd="sng">
            <a:solidFill>
              <a:srgbClr val="00467C"/>
            </a:solidFill>
            <a:prstDash val="solid"/>
            <a:round/>
            <a:headEnd type="none" w="med" len="med"/>
            <a:tailEnd type="none" w="med" len="med"/>
          </a:ln>
        </p:spPr>
      </p:cxnSp>
      <p:cxnSp>
        <p:nvCxnSpPr>
          <p:cNvPr id="27" name="Shape 13"/>
          <p:cNvCxnSpPr/>
          <p:nvPr/>
        </p:nvCxnSpPr>
        <p:spPr>
          <a:xfrm>
            <a:off x="-1797" y="4431268"/>
            <a:ext cx="3911600" cy="0"/>
          </a:xfrm>
          <a:prstGeom prst="straightConnector1">
            <a:avLst/>
          </a:prstGeom>
          <a:noFill/>
          <a:ln w="22225" cap="flat" cmpd="sng">
            <a:solidFill>
              <a:srgbClr val="FFFFFF"/>
            </a:solidFill>
            <a:prstDash val="solid"/>
            <a:round/>
            <a:headEnd type="none" w="med" len="med"/>
            <a:tailEnd type="none" w="med" len="med"/>
          </a:ln>
        </p:spPr>
      </p:cxnSp>
      <p:cxnSp>
        <p:nvCxnSpPr>
          <p:cNvPr id="28" name="Shape 13"/>
          <p:cNvCxnSpPr/>
          <p:nvPr/>
        </p:nvCxnSpPr>
        <p:spPr>
          <a:xfrm>
            <a:off x="-1797" y="6631267"/>
            <a:ext cx="3911600" cy="0"/>
          </a:xfrm>
          <a:prstGeom prst="straightConnector1">
            <a:avLst/>
          </a:prstGeom>
          <a:noFill/>
          <a:ln w="2222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559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ird - 2 columns right" preserve="1">
  <p:cSld name="1_Third - 2 columns right">
    <p:spTree>
      <p:nvGrpSpPr>
        <p:cNvPr id="1" name="Shape 47"/>
        <p:cNvGrpSpPr/>
        <p:nvPr/>
      </p:nvGrpSpPr>
      <p:grpSpPr>
        <a:xfrm>
          <a:off x="0" y="0"/>
          <a:ext cx="0" cy="0"/>
          <a:chOff x="0" y="0"/>
          <a:chExt cx="0" cy="0"/>
        </a:xfrm>
      </p:grpSpPr>
      <p:sp>
        <p:nvSpPr>
          <p:cNvPr id="48" name="Shape 48"/>
          <p:cNvSpPr/>
          <p:nvPr/>
        </p:nvSpPr>
        <p:spPr>
          <a:xfrm>
            <a:off x="0" y="0"/>
            <a:ext cx="4058800" cy="6858000"/>
          </a:xfrm>
          <a:prstGeom prst="rect">
            <a:avLst/>
          </a:prstGeom>
          <a:solidFill>
            <a:srgbClr val="00467C">
              <a:alpha val="8600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9" name="Shape 49"/>
          <p:cNvSpPr/>
          <p:nvPr/>
        </p:nvSpPr>
        <p:spPr>
          <a:xfrm>
            <a:off x="4058633" y="0"/>
            <a:ext cx="81332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0" name="Shape 50"/>
          <p:cNvSpPr/>
          <p:nvPr/>
        </p:nvSpPr>
        <p:spPr>
          <a:xfrm>
            <a:off x="0" y="0"/>
            <a:ext cx="715600" cy="715600"/>
          </a:xfrm>
          <a:prstGeom prst="rect">
            <a:avLst/>
          </a:prstGeom>
          <a:solidFill>
            <a:srgbClr val="294667"/>
          </a:solidFill>
          <a:ln>
            <a:solidFill>
              <a:srgbClr val="00467C"/>
            </a:solid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1" name="Shape 51"/>
          <p:cNvSpPr txBox="1">
            <a:spLocks noGrp="1"/>
          </p:cNvSpPr>
          <p:nvPr>
            <p:ph type="title"/>
          </p:nvPr>
        </p:nvSpPr>
        <p:spPr>
          <a:xfrm>
            <a:off x="247000" y="1053367"/>
            <a:ext cx="3630733" cy="892400"/>
          </a:xfrm>
          <a:prstGeom prst="rect">
            <a:avLst/>
          </a:prstGeom>
        </p:spPr>
        <p:txBody>
          <a:bodyPr spcFirstLastPara="1" wrap="square" lIns="91425" tIns="91425" rIns="91425" bIns="91425" anchor="b" anchorCtr="0"/>
          <a:lstStyle>
            <a:lvl1pPr lvl="0">
              <a:spcBef>
                <a:spcPts val="0"/>
              </a:spcBef>
              <a:spcAft>
                <a:spcPts val="0"/>
              </a:spcAft>
              <a:buSzPts val="1400"/>
              <a:buNone/>
              <a:defRPr>
                <a:solidFill>
                  <a:schemeClr val="bg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54" name="Shape 54"/>
          <p:cNvSpPr txBox="1">
            <a:spLocks noGrp="1"/>
          </p:cNvSpPr>
          <p:nvPr>
            <p:ph type="sldNum" idx="12"/>
          </p:nvPr>
        </p:nvSpPr>
        <p:spPr>
          <a:xfrm>
            <a:off x="-8000" y="0"/>
            <a:ext cx="731600" cy="715600"/>
          </a:xfrm>
          <a:prstGeom prst="rect">
            <a:avLst/>
          </a:prstGeom>
          <a:solidFill>
            <a:srgbClr val="FFA800"/>
          </a:solidFill>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s-CO" smtClean="0"/>
              <a:pPr/>
              <a:t>‹Nº›</a:t>
            </a:fld>
            <a:endParaRPr lang="es-CO"/>
          </a:p>
        </p:txBody>
      </p:sp>
      <p:cxnSp>
        <p:nvCxnSpPr>
          <p:cNvPr id="55" name="Shape 55"/>
          <p:cNvCxnSpPr/>
          <p:nvPr/>
        </p:nvCxnSpPr>
        <p:spPr>
          <a:xfrm>
            <a:off x="246449" y="2026633"/>
            <a:ext cx="603200" cy="0"/>
          </a:xfrm>
          <a:prstGeom prst="straightConnector1">
            <a:avLst/>
          </a:prstGeom>
          <a:noFill/>
          <a:ln w="28575"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214883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ird - 2 columns left">
  <p:cSld name="Third - 2 columns left">
    <p:spTree>
      <p:nvGrpSpPr>
        <p:cNvPr id="1" name="Shape 56"/>
        <p:cNvGrpSpPr/>
        <p:nvPr/>
      </p:nvGrpSpPr>
      <p:grpSpPr>
        <a:xfrm>
          <a:off x="0" y="0"/>
          <a:ext cx="0" cy="0"/>
          <a:chOff x="0" y="0"/>
          <a:chExt cx="0" cy="0"/>
        </a:xfrm>
      </p:grpSpPr>
      <p:sp>
        <p:nvSpPr>
          <p:cNvPr id="57" name="Shape 57"/>
          <p:cNvSpPr/>
          <p:nvPr/>
        </p:nvSpPr>
        <p:spPr>
          <a:xfrm flipH="1">
            <a:off x="8133033" y="0"/>
            <a:ext cx="4058800" cy="6858000"/>
          </a:xfrm>
          <a:prstGeom prst="rect">
            <a:avLst/>
          </a:prstGeom>
          <a:solidFill>
            <a:srgbClr val="00467C">
              <a:alpha val="8615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8" name="Shape 58"/>
          <p:cNvSpPr/>
          <p:nvPr/>
        </p:nvSpPr>
        <p:spPr>
          <a:xfrm flipH="1">
            <a:off x="0" y="0"/>
            <a:ext cx="8133200" cy="6858000"/>
          </a:xfrm>
          <a:prstGeom prst="rect">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9" name="Shape 59"/>
          <p:cNvSpPr/>
          <p:nvPr/>
        </p:nvSpPr>
        <p:spPr>
          <a:xfrm>
            <a:off x="0" y="0"/>
            <a:ext cx="715600" cy="7156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60" name="Shape 60"/>
          <p:cNvSpPr txBox="1">
            <a:spLocks noGrp="1"/>
          </p:cNvSpPr>
          <p:nvPr>
            <p:ph type="title"/>
          </p:nvPr>
        </p:nvSpPr>
        <p:spPr>
          <a:xfrm>
            <a:off x="579608" y="1061833"/>
            <a:ext cx="6958400" cy="8924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61" name="Shape 61"/>
          <p:cNvSpPr txBox="1">
            <a:spLocks noGrp="1"/>
          </p:cNvSpPr>
          <p:nvPr>
            <p:ph type="body" idx="1"/>
          </p:nvPr>
        </p:nvSpPr>
        <p:spPr>
          <a:xfrm>
            <a:off x="579108" y="2153167"/>
            <a:ext cx="3377200" cy="4211600"/>
          </a:xfrm>
          <a:prstGeom prst="rect">
            <a:avLst/>
          </a:prstGeom>
        </p:spPr>
        <p:txBody>
          <a:bodyPr spcFirstLastPara="1" wrap="square" lIns="91425" tIns="91425" rIns="91425" bIns="91425" anchor="t" anchorCtr="0"/>
          <a:lstStyle>
            <a:lvl1pPr marL="609585" lvl="0" indent="-423323" rtl="0">
              <a:spcBef>
                <a:spcPts val="800"/>
              </a:spcBef>
              <a:spcAft>
                <a:spcPts val="0"/>
              </a:spcAft>
              <a:buClr>
                <a:srgbClr val="294667"/>
              </a:buClr>
              <a:buSzPts val="1400"/>
              <a:buChar char="▫"/>
              <a:defRPr sz="1867">
                <a:solidFill>
                  <a:srgbClr val="294667"/>
                </a:solidFill>
              </a:defRPr>
            </a:lvl1pPr>
            <a:lvl2pPr marL="1219170" lvl="1" indent="-423323" rtl="0">
              <a:spcBef>
                <a:spcPts val="0"/>
              </a:spcBef>
              <a:spcAft>
                <a:spcPts val="0"/>
              </a:spcAft>
              <a:buClr>
                <a:srgbClr val="FFFFFF"/>
              </a:buClr>
              <a:buSzPts val="1400"/>
              <a:buChar char="▪"/>
              <a:defRPr sz="1867">
                <a:solidFill>
                  <a:srgbClr val="FFFFFF"/>
                </a:solidFill>
              </a:defRPr>
            </a:lvl2pPr>
            <a:lvl3pPr marL="1828754" lvl="2" indent="-423323" rtl="0">
              <a:spcBef>
                <a:spcPts val="0"/>
              </a:spcBef>
              <a:spcAft>
                <a:spcPts val="0"/>
              </a:spcAft>
              <a:buClr>
                <a:srgbClr val="FFFFFF"/>
              </a:buClr>
              <a:buSzPts val="1400"/>
              <a:buChar char="▫"/>
              <a:defRPr sz="1867">
                <a:solidFill>
                  <a:srgbClr val="FFFFFF"/>
                </a:solidFill>
              </a:defRPr>
            </a:lvl3pPr>
            <a:lvl4pPr marL="2438339" lvl="3" indent="-423323" rtl="0">
              <a:spcBef>
                <a:spcPts val="0"/>
              </a:spcBef>
              <a:spcAft>
                <a:spcPts val="0"/>
              </a:spcAft>
              <a:buClr>
                <a:srgbClr val="FFFFFF"/>
              </a:buClr>
              <a:buSzPts val="1400"/>
              <a:buChar char="▪"/>
              <a:defRPr sz="1867">
                <a:solidFill>
                  <a:srgbClr val="FFFFFF"/>
                </a:solidFill>
              </a:defRPr>
            </a:lvl4pPr>
            <a:lvl5pPr marL="3047924" lvl="4" indent="-423323" rtl="0">
              <a:spcBef>
                <a:spcPts val="0"/>
              </a:spcBef>
              <a:spcAft>
                <a:spcPts val="0"/>
              </a:spcAft>
              <a:buClr>
                <a:srgbClr val="FFFFFF"/>
              </a:buClr>
              <a:buSzPts val="1400"/>
              <a:buChar char="▫"/>
              <a:defRPr sz="1867">
                <a:solidFill>
                  <a:srgbClr val="FFFFFF"/>
                </a:solidFill>
              </a:defRPr>
            </a:lvl5pPr>
            <a:lvl6pPr marL="3657509" lvl="5" indent="-423323" rtl="0">
              <a:spcBef>
                <a:spcPts val="0"/>
              </a:spcBef>
              <a:spcAft>
                <a:spcPts val="0"/>
              </a:spcAft>
              <a:buClr>
                <a:srgbClr val="FFFFFF"/>
              </a:buClr>
              <a:buSzPts val="1400"/>
              <a:buChar char="▪"/>
              <a:defRPr sz="1867">
                <a:solidFill>
                  <a:srgbClr val="FFFFFF"/>
                </a:solidFill>
              </a:defRPr>
            </a:lvl6pPr>
            <a:lvl7pPr marL="4267093" lvl="6" indent="-423323" rtl="0">
              <a:spcBef>
                <a:spcPts val="0"/>
              </a:spcBef>
              <a:spcAft>
                <a:spcPts val="0"/>
              </a:spcAft>
              <a:buClr>
                <a:srgbClr val="FFFFFF"/>
              </a:buClr>
              <a:buSzPts val="1400"/>
              <a:buChar char="▫"/>
              <a:defRPr sz="1867">
                <a:solidFill>
                  <a:srgbClr val="FFFFFF"/>
                </a:solidFill>
              </a:defRPr>
            </a:lvl7pPr>
            <a:lvl8pPr marL="4876678" lvl="7" indent="-423323" rtl="0">
              <a:spcBef>
                <a:spcPts val="0"/>
              </a:spcBef>
              <a:spcAft>
                <a:spcPts val="0"/>
              </a:spcAft>
              <a:buClr>
                <a:srgbClr val="FFFFFF"/>
              </a:buClr>
              <a:buSzPts val="1400"/>
              <a:buChar char="▪"/>
              <a:defRPr sz="1867">
                <a:solidFill>
                  <a:srgbClr val="FFFFFF"/>
                </a:solidFill>
              </a:defRPr>
            </a:lvl8pPr>
            <a:lvl9pPr marL="5486263" lvl="8" indent="-423323" rtl="0">
              <a:spcBef>
                <a:spcPts val="0"/>
              </a:spcBef>
              <a:spcAft>
                <a:spcPts val="0"/>
              </a:spcAft>
              <a:buClr>
                <a:srgbClr val="FFFFFF"/>
              </a:buClr>
              <a:buSzPts val="1400"/>
              <a:buChar char="▫"/>
              <a:defRPr sz="1867">
                <a:solidFill>
                  <a:srgbClr val="FFFFFF"/>
                </a:solidFill>
              </a:defRPr>
            </a:lvl9pPr>
          </a:lstStyle>
          <a:p>
            <a:pPr lvl="0"/>
            <a:r>
              <a:rPr lang="es-ES"/>
              <a:t>Haga clic para modificar los estilos de texto del patrón</a:t>
            </a:r>
          </a:p>
        </p:txBody>
      </p:sp>
      <p:sp>
        <p:nvSpPr>
          <p:cNvPr id="62" name="Shape 62"/>
          <p:cNvSpPr txBox="1">
            <a:spLocks noGrp="1"/>
          </p:cNvSpPr>
          <p:nvPr>
            <p:ph type="body" idx="2"/>
          </p:nvPr>
        </p:nvSpPr>
        <p:spPr>
          <a:xfrm>
            <a:off x="4160112" y="2153167"/>
            <a:ext cx="3377200" cy="4211600"/>
          </a:xfrm>
          <a:prstGeom prst="rect">
            <a:avLst/>
          </a:prstGeom>
        </p:spPr>
        <p:txBody>
          <a:bodyPr spcFirstLastPara="1" wrap="square" lIns="91425" tIns="91425" rIns="91425" bIns="91425" anchor="t" anchorCtr="0"/>
          <a:lstStyle>
            <a:lvl1pPr marL="609585" lvl="0" indent="-423323" rtl="0">
              <a:spcBef>
                <a:spcPts val="800"/>
              </a:spcBef>
              <a:spcAft>
                <a:spcPts val="0"/>
              </a:spcAft>
              <a:buClr>
                <a:srgbClr val="294667"/>
              </a:buClr>
              <a:buSzPts val="1400"/>
              <a:buChar char="▫"/>
              <a:defRPr sz="1867">
                <a:solidFill>
                  <a:srgbClr val="294667"/>
                </a:solidFill>
              </a:defRPr>
            </a:lvl1pPr>
            <a:lvl2pPr marL="1219170" lvl="1" indent="-423323" rtl="0">
              <a:spcBef>
                <a:spcPts val="0"/>
              </a:spcBef>
              <a:spcAft>
                <a:spcPts val="0"/>
              </a:spcAft>
              <a:buClr>
                <a:srgbClr val="FFFFFF"/>
              </a:buClr>
              <a:buSzPts val="1400"/>
              <a:buChar char="▪"/>
              <a:defRPr sz="1867">
                <a:solidFill>
                  <a:srgbClr val="FFFFFF"/>
                </a:solidFill>
              </a:defRPr>
            </a:lvl2pPr>
            <a:lvl3pPr marL="1828754" lvl="2" indent="-423323" rtl="0">
              <a:spcBef>
                <a:spcPts val="0"/>
              </a:spcBef>
              <a:spcAft>
                <a:spcPts val="0"/>
              </a:spcAft>
              <a:buClr>
                <a:srgbClr val="FFFFFF"/>
              </a:buClr>
              <a:buSzPts val="1400"/>
              <a:buChar char="▫"/>
              <a:defRPr sz="1867">
                <a:solidFill>
                  <a:srgbClr val="FFFFFF"/>
                </a:solidFill>
              </a:defRPr>
            </a:lvl3pPr>
            <a:lvl4pPr marL="2438339" lvl="3" indent="-423323" rtl="0">
              <a:spcBef>
                <a:spcPts val="0"/>
              </a:spcBef>
              <a:spcAft>
                <a:spcPts val="0"/>
              </a:spcAft>
              <a:buClr>
                <a:srgbClr val="FFFFFF"/>
              </a:buClr>
              <a:buSzPts val="1400"/>
              <a:buChar char="▪"/>
              <a:defRPr sz="1867">
                <a:solidFill>
                  <a:srgbClr val="FFFFFF"/>
                </a:solidFill>
              </a:defRPr>
            </a:lvl4pPr>
            <a:lvl5pPr marL="3047924" lvl="4" indent="-423323" rtl="0">
              <a:spcBef>
                <a:spcPts val="0"/>
              </a:spcBef>
              <a:spcAft>
                <a:spcPts val="0"/>
              </a:spcAft>
              <a:buClr>
                <a:srgbClr val="FFFFFF"/>
              </a:buClr>
              <a:buSzPts val="1400"/>
              <a:buChar char="▫"/>
              <a:defRPr sz="1867">
                <a:solidFill>
                  <a:srgbClr val="FFFFFF"/>
                </a:solidFill>
              </a:defRPr>
            </a:lvl5pPr>
            <a:lvl6pPr marL="3657509" lvl="5" indent="-423323" rtl="0">
              <a:spcBef>
                <a:spcPts val="0"/>
              </a:spcBef>
              <a:spcAft>
                <a:spcPts val="0"/>
              </a:spcAft>
              <a:buClr>
                <a:srgbClr val="FFFFFF"/>
              </a:buClr>
              <a:buSzPts val="1400"/>
              <a:buChar char="▪"/>
              <a:defRPr sz="1867">
                <a:solidFill>
                  <a:srgbClr val="FFFFFF"/>
                </a:solidFill>
              </a:defRPr>
            </a:lvl6pPr>
            <a:lvl7pPr marL="4267093" lvl="6" indent="-423323" rtl="0">
              <a:spcBef>
                <a:spcPts val="0"/>
              </a:spcBef>
              <a:spcAft>
                <a:spcPts val="0"/>
              </a:spcAft>
              <a:buClr>
                <a:srgbClr val="FFFFFF"/>
              </a:buClr>
              <a:buSzPts val="1400"/>
              <a:buChar char="▫"/>
              <a:defRPr sz="1867">
                <a:solidFill>
                  <a:srgbClr val="FFFFFF"/>
                </a:solidFill>
              </a:defRPr>
            </a:lvl7pPr>
            <a:lvl8pPr marL="4876678" lvl="7" indent="-423323" rtl="0">
              <a:spcBef>
                <a:spcPts val="0"/>
              </a:spcBef>
              <a:spcAft>
                <a:spcPts val="0"/>
              </a:spcAft>
              <a:buClr>
                <a:srgbClr val="FFFFFF"/>
              </a:buClr>
              <a:buSzPts val="1400"/>
              <a:buChar char="▪"/>
              <a:defRPr sz="1867">
                <a:solidFill>
                  <a:srgbClr val="FFFFFF"/>
                </a:solidFill>
              </a:defRPr>
            </a:lvl8pPr>
            <a:lvl9pPr marL="5486263" lvl="8" indent="-423323" rtl="0">
              <a:spcBef>
                <a:spcPts val="0"/>
              </a:spcBef>
              <a:spcAft>
                <a:spcPts val="0"/>
              </a:spcAft>
              <a:buClr>
                <a:srgbClr val="FFFFFF"/>
              </a:buClr>
              <a:buSzPts val="1400"/>
              <a:buChar char="▫"/>
              <a:defRPr sz="1867">
                <a:solidFill>
                  <a:srgbClr val="FFFFFF"/>
                </a:solidFill>
              </a:defRPr>
            </a:lvl9pPr>
          </a:lstStyle>
          <a:p>
            <a:pPr lvl="0"/>
            <a:r>
              <a:rPr lang="es-ES"/>
              <a:t>Haga clic para modificar los estilos de texto del patrón</a:t>
            </a:r>
          </a:p>
        </p:txBody>
      </p:sp>
      <p:sp>
        <p:nvSpPr>
          <p:cNvPr id="63" name="Shape 63"/>
          <p:cNvSpPr txBox="1">
            <a:spLocks noGrp="1"/>
          </p:cNvSpPr>
          <p:nvPr>
            <p:ph type="sldNum" idx="12"/>
          </p:nvPr>
        </p:nvSpPr>
        <p:spPr>
          <a:xfrm>
            <a:off x="-8000" y="0"/>
            <a:ext cx="731600" cy="7156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6D22F896-40B5-4ADD-8801-0D06FADFA095}" type="slidenum">
              <a:rPr lang="en-US" smtClean="0"/>
              <a:pPr/>
              <a:t>‹Nº›</a:t>
            </a:fld>
            <a:endParaRPr lang="en-US"/>
          </a:p>
        </p:txBody>
      </p:sp>
      <p:cxnSp>
        <p:nvCxnSpPr>
          <p:cNvPr id="64" name="Shape 64"/>
          <p:cNvCxnSpPr/>
          <p:nvPr/>
        </p:nvCxnSpPr>
        <p:spPr>
          <a:xfrm>
            <a:off x="727057" y="2026633"/>
            <a:ext cx="6032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4078515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white)" type="titleOnly">
  <p:cSld name="Title only (white)">
    <p:spTree>
      <p:nvGrpSpPr>
        <p:cNvPr id="1" name="Shape 65"/>
        <p:cNvGrpSpPr/>
        <p:nvPr/>
      </p:nvGrpSpPr>
      <p:grpSpPr>
        <a:xfrm>
          <a:off x="0" y="0"/>
          <a:ext cx="0" cy="0"/>
          <a:chOff x="0" y="0"/>
          <a:chExt cx="0" cy="0"/>
        </a:xfrm>
      </p:grpSpPr>
      <p:sp>
        <p:nvSpPr>
          <p:cNvPr id="66" name="Shape 66"/>
          <p:cNvSpPr/>
          <p:nvPr/>
        </p:nvSpPr>
        <p:spPr>
          <a:xfrm>
            <a:off x="0" y="0"/>
            <a:ext cx="4058800" cy="6858000"/>
          </a:xfrm>
          <a:prstGeom prst="rect">
            <a:avLst/>
          </a:prstGeom>
          <a:solidFill>
            <a:srgbClr val="FFA800">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67" name="Shape 67"/>
          <p:cNvSpPr/>
          <p:nvPr/>
        </p:nvSpPr>
        <p:spPr>
          <a:xfrm>
            <a:off x="4058633" y="0"/>
            <a:ext cx="81332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cxnSp>
        <p:nvCxnSpPr>
          <p:cNvPr id="68" name="Shape 68"/>
          <p:cNvCxnSpPr/>
          <p:nvPr/>
        </p:nvCxnSpPr>
        <p:spPr>
          <a:xfrm>
            <a:off x="713189" y="2394733"/>
            <a:ext cx="603200" cy="0"/>
          </a:xfrm>
          <a:prstGeom prst="straightConnector1">
            <a:avLst/>
          </a:prstGeom>
          <a:noFill/>
          <a:ln w="28575" cap="flat" cmpd="sng">
            <a:solidFill>
              <a:srgbClr val="294667"/>
            </a:solidFill>
            <a:prstDash val="solid"/>
            <a:round/>
            <a:headEnd type="none" w="med" len="med"/>
            <a:tailEnd type="none" w="med" len="med"/>
          </a:ln>
        </p:spPr>
      </p:cxnSp>
      <p:sp>
        <p:nvSpPr>
          <p:cNvPr id="69" name="Shape 69"/>
          <p:cNvSpPr/>
          <p:nvPr/>
        </p:nvSpPr>
        <p:spPr>
          <a:xfrm>
            <a:off x="0" y="0"/>
            <a:ext cx="715600" cy="715600"/>
          </a:xfrm>
          <a:prstGeom prst="rect">
            <a:avLst/>
          </a:prstGeom>
          <a:solidFill>
            <a:srgbClr val="294667"/>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70" name="Shape 70"/>
          <p:cNvSpPr txBox="1">
            <a:spLocks noGrp="1"/>
          </p:cNvSpPr>
          <p:nvPr>
            <p:ph type="title"/>
          </p:nvPr>
        </p:nvSpPr>
        <p:spPr>
          <a:xfrm>
            <a:off x="589873" y="1393533"/>
            <a:ext cx="2863200" cy="8996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71" name="Shape 71"/>
          <p:cNvSpPr txBox="1">
            <a:spLocks noGrp="1"/>
          </p:cNvSpPr>
          <p:nvPr>
            <p:ph type="sldNum" idx="12"/>
          </p:nvPr>
        </p:nvSpPr>
        <p:spPr>
          <a:xfrm>
            <a:off x="-8000" y="0"/>
            <a:ext cx="731600" cy="7156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178028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white)" type="titleOnly" preserve="1">
  <p:cSld name="1_Title only (white)">
    <p:spTree>
      <p:nvGrpSpPr>
        <p:cNvPr id="1" name="Shape 65"/>
        <p:cNvGrpSpPr/>
        <p:nvPr/>
      </p:nvGrpSpPr>
      <p:grpSpPr>
        <a:xfrm>
          <a:off x="0" y="0"/>
          <a:ext cx="0" cy="0"/>
          <a:chOff x="0" y="0"/>
          <a:chExt cx="0" cy="0"/>
        </a:xfrm>
      </p:grpSpPr>
      <p:sp>
        <p:nvSpPr>
          <p:cNvPr id="66" name="Shape 66"/>
          <p:cNvSpPr/>
          <p:nvPr/>
        </p:nvSpPr>
        <p:spPr>
          <a:xfrm>
            <a:off x="0" y="0"/>
            <a:ext cx="4058800" cy="6858000"/>
          </a:xfrm>
          <a:prstGeom prst="rect">
            <a:avLst/>
          </a:prstGeom>
          <a:solidFill>
            <a:srgbClr val="00467C">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67" name="Shape 67"/>
          <p:cNvSpPr/>
          <p:nvPr/>
        </p:nvSpPr>
        <p:spPr>
          <a:xfrm>
            <a:off x="4058633" y="0"/>
            <a:ext cx="81332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cxnSp>
        <p:nvCxnSpPr>
          <p:cNvPr id="68" name="Shape 68"/>
          <p:cNvCxnSpPr/>
          <p:nvPr/>
        </p:nvCxnSpPr>
        <p:spPr>
          <a:xfrm>
            <a:off x="713189" y="2394733"/>
            <a:ext cx="603200" cy="0"/>
          </a:xfrm>
          <a:prstGeom prst="straightConnector1">
            <a:avLst/>
          </a:prstGeom>
          <a:noFill/>
          <a:ln w="28575" cap="flat" cmpd="sng">
            <a:solidFill>
              <a:schemeClr val="bg1"/>
            </a:solidFill>
            <a:prstDash val="solid"/>
            <a:round/>
            <a:headEnd type="none" w="med" len="med"/>
            <a:tailEnd type="none" w="med" len="med"/>
          </a:ln>
        </p:spPr>
      </p:cxnSp>
      <p:sp>
        <p:nvSpPr>
          <p:cNvPr id="69" name="Shape 69"/>
          <p:cNvSpPr/>
          <p:nvPr/>
        </p:nvSpPr>
        <p:spPr>
          <a:xfrm>
            <a:off x="0" y="0"/>
            <a:ext cx="715600" cy="715600"/>
          </a:xfrm>
          <a:prstGeom prst="rect">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70" name="Shape 70"/>
          <p:cNvSpPr txBox="1">
            <a:spLocks noGrp="1"/>
          </p:cNvSpPr>
          <p:nvPr>
            <p:ph type="title"/>
          </p:nvPr>
        </p:nvSpPr>
        <p:spPr>
          <a:xfrm>
            <a:off x="589873" y="1393533"/>
            <a:ext cx="2863200" cy="899600"/>
          </a:xfrm>
          <a:prstGeom prst="rect">
            <a:avLst/>
          </a:prstGeom>
        </p:spPr>
        <p:txBody>
          <a:bodyPr spcFirstLastPara="1" wrap="square" lIns="91425" tIns="91425" rIns="91425" bIns="91425" anchor="b" anchorCtr="0"/>
          <a:lstStyle>
            <a:lvl1pPr lvl="0">
              <a:spcBef>
                <a:spcPts val="0"/>
              </a:spcBef>
              <a:spcAft>
                <a:spcPts val="0"/>
              </a:spcAft>
              <a:buSzPts val="1400"/>
              <a:buNone/>
              <a:defRPr>
                <a:solidFill>
                  <a:schemeClr val="bg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71" name="Shape 71"/>
          <p:cNvSpPr txBox="1">
            <a:spLocks noGrp="1"/>
          </p:cNvSpPr>
          <p:nvPr>
            <p:ph type="sldNum" idx="12"/>
          </p:nvPr>
        </p:nvSpPr>
        <p:spPr>
          <a:xfrm>
            <a:off x="-8000" y="0"/>
            <a:ext cx="731600" cy="7156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67719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
        <p:cNvGrpSpPr/>
        <p:nvPr/>
      </p:nvGrpSpPr>
      <p:grpSpPr>
        <a:xfrm>
          <a:off x="0" y="0"/>
          <a:ext cx="0" cy="0"/>
          <a:chOff x="0" y="0"/>
          <a:chExt cx="0" cy="0"/>
        </a:xfrm>
      </p:grpSpPr>
      <p:sp>
        <p:nvSpPr>
          <p:cNvPr id="73" name="Shape 73"/>
          <p:cNvSpPr/>
          <p:nvPr/>
        </p:nvSpPr>
        <p:spPr>
          <a:xfrm>
            <a:off x="0" y="0"/>
            <a:ext cx="4058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74" name="Shape 74"/>
          <p:cNvSpPr/>
          <p:nvPr/>
        </p:nvSpPr>
        <p:spPr>
          <a:xfrm>
            <a:off x="4058633" y="0"/>
            <a:ext cx="8133200" cy="6858000"/>
          </a:xfrm>
          <a:prstGeom prst="rect">
            <a:avLst/>
          </a:prstGeom>
          <a:solidFill>
            <a:srgbClr val="00467C">
              <a:alpha val="86150"/>
            </a:srgbClr>
          </a:solidFill>
          <a:ln>
            <a:solidFill>
              <a:srgbClr val="294667"/>
            </a:solid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cxnSp>
        <p:nvCxnSpPr>
          <p:cNvPr id="75" name="Shape 75"/>
          <p:cNvCxnSpPr/>
          <p:nvPr/>
        </p:nvCxnSpPr>
        <p:spPr>
          <a:xfrm>
            <a:off x="713189" y="2394733"/>
            <a:ext cx="603200" cy="0"/>
          </a:xfrm>
          <a:prstGeom prst="straightConnector1">
            <a:avLst/>
          </a:prstGeom>
          <a:noFill/>
          <a:ln w="28575" cap="flat" cmpd="sng">
            <a:solidFill>
              <a:srgbClr val="00467C"/>
            </a:solidFill>
            <a:prstDash val="solid"/>
            <a:round/>
            <a:headEnd type="none" w="med" len="med"/>
            <a:tailEnd type="none" w="med" len="med"/>
          </a:ln>
        </p:spPr>
      </p:cxnSp>
      <p:sp>
        <p:nvSpPr>
          <p:cNvPr id="76" name="Shape 76"/>
          <p:cNvSpPr/>
          <p:nvPr/>
        </p:nvSpPr>
        <p:spPr>
          <a:xfrm>
            <a:off x="0" y="0"/>
            <a:ext cx="715600" cy="715600"/>
          </a:xfrm>
          <a:prstGeom prst="rect">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77" name="Shape 77"/>
          <p:cNvSpPr txBox="1">
            <a:spLocks noGrp="1"/>
          </p:cNvSpPr>
          <p:nvPr>
            <p:ph type="title"/>
          </p:nvPr>
        </p:nvSpPr>
        <p:spPr>
          <a:xfrm>
            <a:off x="589873" y="1393533"/>
            <a:ext cx="2863200" cy="8996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78" name="Shape 78"/>
          <p:cNvSpPr txBox="1">
            <a:spLocks noGrp="1"/>
          </p:cNvSpPr>
          <p:nvPr>
            <p:ph type="sldNum" idx="12"/>
          </p:nvPr>
        </p:nvSpPr>
        <p:spPr>
          <a:xfrm>
            <a:off x="-8000" y="0"/>
            <a:ext cx="731600" cy="7156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1498662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dark)" type="blank">
  <p:cSld name="Blank (dark)">
    <p:spTree>
      <p:nvGrpSpPr>
        <p:cNvPr id="1" name="Shape 85"/>
        <p:cNvGrpSpPr/>
        <p:nvPr/>
      </p:nvGrpSpPr>
      <p:grpSpPr>
        <a:xfrm>
          <a:off x="0" y="0"/>
          <a:ext cx="0" cy="0"/>
          <a:chOff x="0" y="0"/>
          <a:chExt cx="0" cy="0"/>
        </a:xfrm>
      </p:grpSpPr>
      <p:sp>
        <p:nvSpPr>
          <p:cNvPr id="86" name="Shape 86"/>
          <p:cNvSpPr/>
          <p:nvPr/>
        </p:nvSpPr>
        <p:spPr>
          <a:xfrm>
            <a:off x="133" y="-7733"/>
            <a:ext cx="12192000" cy="6866000"/>
          </a:xfrm>
          <a:prstGeom prst="rect">
            <a:avLst/>
          </a:prstGeom>
          <a:solidFill>
            <a:srgbClr val="00467C">
              <a:alpha val="8615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87" name="Shape 87"/>
          <p:cNvSpPr/>
          <p:nvPr/>
        </p:nvSpPr>
        <p:spPr>
          <a:xfrm>
            <a:off x="0" y="-7900"/>
            <a:ext cx="12192000" cy="6866000"/>
          </a:xfrm>
          <a:prstGeom prst="frame">
            <a:avLst>
              <a:gd name="adj1" fmla="val 5041"/>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88" name="Shape 88"/>
          <p:cNvSpPr/>
          <p:nvPr/>
        </p:nvSpPr>
        <p:spPr>
          <a:xfrm>
            <a:off x="5738200" y="6142667"/>
            <a:ext cx="715600" cy="7156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89" name="Shape 89"/>
          <p:cNvSpPr txBox="1">
            <a:spLocks noGrp="1"/>
          </p:cNvSpPr>
          <p:nvPr>
            <p:ph type="sldNum" idx="12"/>
          </p:nvPr>
        </p:nvSpPr>
        <p:spPr>
          <a:xfrm>
            <a:off x="5738100" y="6142333"/>
            <a:ext cx="715600" cy="7156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3400111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bright)">
  <p:cSld name="Blank (bright)">
    <p:spTree>
      <p:nvGrpSpPr>
        <p:cNvPr id="1" name="Shape 90"/>
        <p:cNvGrpSpPr/>
        <p:nvPr/>
      </p:nvGrpSpPr>
      <p:grpSpPr>
        <a:xfrm>
          <a:off x="0" y="0"/>
          <a:ext cx="0" cy="0"/>
          <a:chOff x="0" y="0"/>
          <a:chExt cx="0" cy="0"/>
        </a:xfrm>
      </p:grpSpPr>
      <p:sp>
        <p:nvSpPr>
          <p:cNvPr id="91" name="Shape 91"/>
          <p:cNvSpPr/>
          <p:nvPr/>
        </p:nvSpPr>
        <p:spPr>
          <a:xfrm>
            <a:off x="133" y="-7733"/>
            <a:ext cx="12192000" cy="6866000"/>
          </a:xfrm>
          <a:prstGeom prst="rect">
            <a:avLst/>
          </a:prstGeom>
          <a:solidFill>
            <a:srgbClr val="FFA800">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92" name="Shape 92"/>
          <p:cNvSpPr/>
          <p:nvPr/>
        </p:nvSpPr>
        <p:spPr>
          <a:xfrm>
            <a:off x="0" y="-7900"/>
            <a:ext cx="12192000" cy="6866000"/>
          </a:xfrm>
          <a:prstGeom prst="frame">
            <a:avLst>
              <a:gd name="adj1" fmla="val 5041"/>
            </a:avLst>
          </a:prstGeom>
          <a:solidFill>
            <a:srgbClr val="00467C"/>
          </a:solidFill>
          <a:ln>
            <a:solidFill>
              <a:srgbClr val="00467C"/>
            </a:solid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93" name="Shape 93"/>
          <p:cNvSpPr/>
          <p:nvPr/>
        </p:nvSpPr>
        <p:spPr>
          <a:xfrm>
            <a:off x="5738200" y="6142667"/>
            <a:ext cx="715600" cy="7156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94" name="Shape 94"/>
          <p:cNvSpPr txBox="1">
            <a:spLocks noGrp="1"/>
          </p:cNvSpPr>
          <p:nvPr>
            <p:ph type="sldNum" idx="12"/>
          </p:nvPr>
        </p:nvSpPr>
        <p:spPr>
          <a:xfrm>
            <a:off x="5738100" y="6142333"/>
            <a:ext cx="715600" cy="7156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2139681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95"/>
        <p:cNvGrpSpPr/>
        <p:nvPr/>
      </p:nvGrpSpPr>
      <p:grpSpPr>
        <a:xfrm>
          <a:off x="0" y="0"/>
          <a:ext cx="0" cy="0"/>
          <a:chOff x="0" y="0"/>
          <a:chExt cx="0" cy="0"/>
        </a:xfrm>
      </p:grpSpPr>
      <p:sp>
        <p:nvSpPr>
          <p:cNvPr id="96" name="Shape 96"/>
          <p:cNvSpPr/>
          <p:nvPr/>
        </p:nvSpPr>
        <p:spPr>
          <a:xfrm>
            <a:off x="0" y="-7900"/>
            <a:ext cx="12192000" cy="6866000"/>
          </a:xfrm>
          <a:prstGeom prst="frame">
            <a:avLst>
              <a:gd name="adj1" fmla="val 5041"/>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97" name="Shape 97"/>
          <p:cNvSpPr/>
          <p:nvPr/>
        </p:nvSpPr>
        <p:spPr>
          <a:xfrm>
            <a:off x="5738200" y="6142667"/>
            <a:ext cx="715600" cy="715600"/>
          </a:xfrm>
          <a:prstGeom prst="rect">
            <a:avLst/>
          </a:prstGeom>
          <a:solidFill>
            <a:srgbClr val="294667"/>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98" name="Shape 98"/>
          <p:cNvSpPr txBox="1">
            <a:spLocks noGrp="1"/>
          </p:cNvSpPr>
          <p:nvPr>
            <p:ph type="sldNum" idx="12"/>
          </p:nvPr>
        </p:nvSpPr>
        <p:spPr>
          <a:xfrm>
            <a:off x="5738200" y="6156632"/>
            <a:ext cx="715600" cy="715600"/>
          </a:xfrm>
          <a:prstGeom prst="rect">
            <a:avLst/>
          </a:prstGeom>
          <a:solidFill>
            <a:srgbClr val="00467C"/>
          </a:solid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144140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11/4/2021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a:p>
        </p:txBody>
      </p:sp>
    </p:spTree>
    <p:extLst>
      <p:ext uri="{BB962C8B-B14F-4D97-AF65-F5344CB8AC3E}">
        <p14:creationId xmlns:p14="http://schemas.microsoft.com/office/powerpoint/2010/main" val="813239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11/4/2021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a:p>
        </p:txBody>
      </p:sp>
    </p:spTree>
    <p:extLst>
      <p:ext uri="{BB962C8B-B14F-4D97-AF65-F5344CB8AC3E}">
        <p14:creationId xmlns:p14="http://schemas.microsoft.com/office/powerpoint/2010/main" val="174449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Shape 16"/>
          <p:cNvSpPr/>
          <p:nvPr/>
        </p:nvSpPr>
        <p:spPr>
          <a:xfrm>
            <a:off x="0" y="0"/>
            <a:ext cx="6096000" cy="6858000"/>
          </a:xfrm>
          <a:prstGeom prst="rect">
            <a:avLst/>
          </a:prstGeom>
          <a:solidFill>
            <a:srgbClr val="FFA800">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7" name="Shape 17"/>
          <p:cNvSpPr/>
          <p:nvPr/>
        </p:nvSpPr>
        <p:spPr>
          <a:xfrm>
            <a:off x="6096000" y="0"/>
            <a:ext cx="609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8" name="Shape 18"/>
          <p:cNvSpPr/>
          <p:nvPr/>
        </p:nvSpPr>
        <p:spPr>
          <a:xfrm>
            <a:off x="0" y="0"/>
            <a:ext cx="715600" cy="715600"/>
          </a:xfrm>
          <a:prstGeom prst="rect">
            <a:avLst/>
          </a:prstGeom>
          <a:solidFill>
            <a:srgbClr val="294667"/>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9" name="Shape 19"/>
          <p:cNvSpPr txBox="1">
            <a:spLocks noGrp="1"/>
          </p:cNvSpPr>
          <p:nvPr>
            <p:ph type="ctrTitle"/>
          </p:nvPr>
        </p:nvSpPr>
        <p:spPr>
          <a:xfrm>
            <a:off x="6694000" y="3001433"/>
            <a:ext cx="4900000"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s-ES"/>
              <a:t>Haga clic para modificar el estilo de título del patrón</a:t>
            </a:r>
            <a:endParaRPr/>
          </a:p>
        </p:txBody>
      </p:sp>
      <p:sp>
        <p:nvSpPr>
          <p:cNvPr id="20" name="Shape 20"/>
          <p:cNvSpPr txBox="1">
            <a:spLocks noGrp="1"/>
          </p:cNvSpPr>
          <p:nvPr>
            <p:ph type="subTitle" idx="1"/>
          </p:nvPr>
        </p:nvSpPr>
        <p:spPr>
          <a:xfrm>
            <a:off x="6694000" y="4802733"/>
            <a:ext cx="4900000" cy="765200"/>
          </a:xfrm>
          <a:prstGeom prst="rect">
            <a:avLst/>
          </a:prstGeom>
        </p:spPr>
        <p:txBody>
          <a:bodyPr spcFirstLastPara="1" wrap="square" lIns="91425" tIns="91425" rIns="91425" bIns="91425" anchor="t" anchorCtr="0"/>
          <a:lstStyle>
            <a:lvl1pPr lvl="0" rtl="0">
              <a:spcBef>
                <a:spcPts val="0"/>
              </a:spcBef>
              <a:spcAft>
                <a:spcPts val="0"/>
              </a:spcAft>
              <a:buClr>
                <a:srgbClr val="FFA800"/>
              </a:buClr>
              <a:buSzPts val="1400"/>
              <a:buNone/>
              <a:defRPr sz="1867">
                <a:solidFill>
                  <a:srgbClr val="294667"/>
                </a:solidFill>
              </a:defRPr>
            </a:lvl1pPr>
            <a:lvl2pPr lvl="1" rtl="0">
              <a:spcBef>
                <a:spcPts val="0"/>
              </a:spcBef>
              <a:spcAft>
                <a:spcPts val="0"/>
              </a:spcAft>
              <a:buClr>
                <a:srgbClr val="FFA800"/>
              </a:buClr>
              <a:buSzPts val="1400"/>
              <a:buNone/>
              <a:defRPr sz="1867">
                <a:solidFill>
                  <a:srgbClr val="FFA800"/>
                </a:solidFill>
              </a:defRPr>
            </a:lvl2pPr>
            <a:lvl3pPr lvl="2" rtl="0">
              <a:spcBef>
                <a:spcPts val="0"/>
              </a:spcBef>
              <a:spcAft>
                <a:spcPts val="0"/>
              </a:spcAft>
              <a:buClr>
                <a:srgbClr val="FFA800"/>
              </a:buClr>
              <a:buSzPts val="1400"/>
              <a:buNone/>
              <a:defRPr sz="1867">
                <a:solidFill>
                  <a:srgbClr val="FFA800"/>
                </a:solidFill>
              </a:defRPr>
            </a:lvl3pPr>
            <a:lvl4pPr lvl="3" rtl="0">
              <a:spcBef>
                <a:spcPts val="0"/>
              </a:spcBef>
              <a:spcAft>
                <a:spcPts val="0"/>
              </a:spcAft>
              <a:buClr>
                <a:srgbClr val="FFA800"/>
              </a:buClr>
              <a:buSzPts val="1400"/>
              <a:buNone/>
              <a:defRPr sz="1867">
                <a:solidFill>
                  <a:srgbClr val="FFA800"/>
                </a:solidFill>
              </a:defRPr>
            </a:lvl4pPr>
            <a:lvl5pPr lvl="4" rtl="0">
              <a:spcBef>
                <a:spcPts val="0"/>
              </a:spcBef>
              <a:spcAft>
                <a:spcPts val="0"/>
              </a:spcAft>
              <a:buClr>
                <a:srgbClr val="FFA800"/>
              </a:buClr>
              <a:buSzPts val="1400"/>
              <a:buNone/>
              <a:defRPr sz="1867">
                <a:solidFill>
                  <a:srgbClr val="FFA800"/>
                </a:solidFill>
              </a:defRPr>
            </a:lvl5pPr>
            <a:lvl6pPr lvl="5" rtl="0">
              <a:spcBef>
                <a:spcPts val="0"/>
              </a:spcBef>
              <a:spcAft>
                <a:spcPts val="0"/>
              </a:spcAft>
              <a:buClr>
                <a:srgbClr val="FFA800"/>
              </a:buClr>
              <a:buSzPts val="1400"/>
              <a:buNone/>
              <a:defRPr sz="1867">
                <a:solidFill>
                  <a:srgbClr val="FFA800"/>
                </a:solidFill>
              </a:defRPr>
            </a:lvl6pPr>
            <a:lvl7pPr lvl="6" rtl="0">
              <a:spcBef>
                <a:spcPts val="0"/>
              </a:spcBef>
              <a:spcAft>
                <a:spcPts val="0"/>
              </a:spcAft>
              <a:buClr>
                <a:srgbClr val="FFA800"/>
              </a:buClr>
              <a:buSzPts val="1400"/>
              <a:buNone/>
              <a:defRPr sz="1867">
                <a:solidFill>
                  <a:srgbClr val="FFA800"/>
                </a:solidFill>
              </a:defRPr>
            </a:lvl7pPr>
            <a:lvl8pPr lvl="7" rtl="0">
              <a:spcBef>
                <a:spcPts val="0"/>
              </a:spcBef>
              <a:spcAft>
                <a:spcPts val="0"/>
              </a:spcAft>
              <a:buClr>
                <a:srgbClr val="FFA800"/>
              </a:buClr>
              <a:buSzPts val="1400"/>
              <a:buNone/>
              <a:defRPr sz="1867">
                <a:solidFill>
                  <a:srgbClr val="FFA800"/>
                </a:solidFill>
              </a:defRPr>
            </a:lvl8pPr>
            <a:lvl9pPr lvl="8" rtl="0">
              <a:spcBef>
                <a:spcPts val="0"/>
              </a:spcBef>
              <a:spcAft>
                <a:spcPts val="0"/>
              </a:spcAft>
              <a:buClr>
                <a:srgbClr val="FFA800"/>
              </a:buClr>
              <a:buSzPts val="1400"/>
              <a:buNone/>
              <a:defRPr sz="1867">
                <a:solidFill>
                  <a:srgbClr val="FFA800"/>
                </a:solidFill>
              </a:defRPr>
            </a:lvl9pPr>
          </a:lstStyle>
          <a:p>
            <a:r>
              <a:rPr lang="es-ES"/>
              <a:t>Haga clic para modificar el estilo de subtítulo del patrón</a:t>
            </a:r>
            <a:endParaRPr/>
          </a:p>
        </p:txBody>
      </p:sp>
      <p:sp>
        <p:nvSpPr>
          <p:cNvPr id="21" name="Shape 21"/>
          <p:cNvSpPr txBox="1">
            <a:spLocks noGrp="1"/>
          </p:cNvSpPr>
          <p:nvPr>
            <p:ph type="sldNum" idx="12"/>
          </p:nvPr>
        </p:nvSpPr>
        <p:spPr>
          <a:xfrm>
            <a:off x="0" y="0"/>
            <a:ext cx="715600" cy="7156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fld id="{6D22F896-40B5-4ADD-8801-0D06FADFA095}" type="slidenum">
              <a:rPr lang="en-US" smtClean="0"/>
              <a:pPr/>
              <a:t>‹Nº›</a:t>
            </a:fld>
            <a:endParaRPr lang="en-US"/>
          </a:p>
        </p:txBody>
      </p:sp>
      <p:cxnSp>
        <p:nvCxnSpPr>
          <p:cNvPr id="22" name="Shape 22"/>
          <p:cNvCxnSpPr/>
          <p:nvPr/>
        </p:nvCxnSpPr>
        <p:spPr>
          <a:xfrm>
            <a:off x="6849020" y="4648200"/>
            <a:ext cx="6032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2513182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extLst>
      <p:ext uri="{BB962C8B-B14F-4D97-AF65-F5344CB8AC3E}">
        <p14:creationId xmlns:p14="http://schemas.microsoft.com/office/powerpoint/2010/main" val="352389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1_Quote">
    <p:spTree>
      <p:nvGrpSpPr>
        <p:cNvPr id="1" name="Shape 23"/>
        <p:cNvGrpSpPr/>
        <p:nvPr/>
      </p:nvGrpSpPr>
      <p:grpSpPr>
        <a:xfrm>
          <a:off x="0" y="0"/>
          <a:ext cx="0" cy="0"/>
          <a:chOff x="0" y="0"/>
          <a:chExt cx="0" cy="0"/>
        </a:xfrm>
      </p:grpSpPr>
      <p:sp>
        <p:nvSpPr>
          <p:cNvPr id="24" name="Shape 24"/>
          <p:cNvSpPr/>
          <p:nvPr/>
        </p:nvSpPr>
        <p:spPr>
          <a:xfrm>
            <a:off x="133" y="-7733"/>
            <a:ext cx="12192000" cy="6866000"/>
          </a:xfrm>
          <a:prstGeom prst="rect">
            <a:avLst/>
          </a:prstGeom>
          <a:solidFill>
            <a:srgbClr val="00467C">
              <a:alpha val="8615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5" name="Shape 25"/>
          <p:cNvSpPr/>
          <p:nvPr/>
        </p:nvSpPr>
        <p:spPr>
          <a:xfrm>
            <a:off x="0" y="-7900"/>
            <a:ext cx="12192000" cy="6866000"/>
          </a:xfrm>
          <a:prstGeom prst="frame">
            <a:avLst>
              <a:gd name="adj1" fmla="val 5041"/>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6" name="Shape 26"/>
          <p:cNvSpPr/>
          <p:nvPr/>
        </p:nvSpPr>
        <p:spPr>
          <a:xfrm>
            <a:off x="5738200" y="0"/>
            <a:ext cx="715600" cy="1182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7" name="Shape 27"/>
          <p:cNvSpPr txBox="1"/>
          <p:nvPr/>
        </p:nvSpPr>
        <p:spPr>
          <a:xfrm>
            <a:off x="4791200" y="278223"/>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8000" b="1">
                <a:solidFill>
                  <a:srgbClr val="294667"/>
                </a:solidFill>
              </a:rPr>
              <a:t>“</a:t>
            </a:r>
            <a:endParaRPr sz="8000" b="1">
              <a:solidFill>
                <a:srgbClr val="294667"/>
              </a:solidFill>
            </a:endParaRPr>
          </a:p>
        </p:txBody>
      </p:sp>
      <p:sp>
        <p:nvSpPr>
          <p:cNvPr id="28" name="Shape 28"/>
          <p:cNvSpPr/>
          <p:nvPr/>
        </p:nvSpPr>
        <p:spPr>
          <a:xfrm>
            <a:off x="5738200" y="6142667"/>
            <a:ext cx="715600" cy="715600"/>
          </a:xfrm>
          <a:prstGeom prst="rect">
            <a:avLst/>
          </a:prstGeom>
          <a:solidFill>
            <a:srgbClr val="294667"/>
          </a:solidFill>
          <a:ln>
            <a:solidFill>
              <a:srgbClr val="00467C"/>
            </a:solid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29" name="Shape 29"/>
          <p:cNvSpPr txBox="1">
            <a:spLocks noGrp="1"/>
          </p:cNvSpPr>
          <p:nvPr>
            <p:ph type="body" idx="1"/>
          </p:nvPr>
        </p:nvSpPr>
        <p:spPr>
          <a:xfrm>
            <a:off x="2155300" y="1857767"/>
            <a:ext cx="7881600" cy="4004800"/>
          </a:xfrm>
          <a:prstGeom prst="rect">
            <a:avLst/>
          </a:prstGeom>
        </p:spPr>
        <p:txBody>
          <a:bodyPr spcFirstLastPara="1" wrap="square" lIns="91425" tIns="91425" rIns="91425" bIns="91425" anchor="t" anchorCtr="0"/>
          <a:lstStyle>
            <a:lvl1pPr marL="609585" lvl="0" indent="-558786" algn="ctr" rtl="0">
              <a:spcBef>
                <a:spcPts val="800"/>
              </a:spcBef>
              <a:spcAft>
                <a:spcPts val="0"/>
              </a:spcAft>
              <a:buClr>
                <a:srgbClr val="FFFFFF"/>
              </a:buClr>
              <a:buSzPts val="3000"/>
              <a:buChar char="▫"/>
              <a:defRPr sz="4000" b="1">
                <a:solidFill>
                  <a:srgbClr val="FFFFFF"/>
                </a:solidFill>
              </a:defRPr>
            </a:lvl1pPr>
            <a:lvl2pPr marL="1219170" lvl="1" indent="-558786" algn="ctr" rtl="0">
              <a:spcBef>
                <a:spcPts val="0"/>
              </a:spcBef>
              <a:spcAft>
                <a:spcPts val="0"/>
              </a:spcAft>
              <a:buClr>
                <a:srgbClr val="FFFFFF"/>
              </a:buClr>
              <a:buSzPts val="3000"/>
              <a:buChar char="▪"/>
              <a:defRPr sz="4000" b="1">
                <a:solidFill>
                  <a:srgbClr val="FFFFFF"/>
                </a:solidFill>
              </a:defRPr>
            </a:lvl2pPr>
            <a:lvl3pPr marL="1828754" lvl="2" indent="-558786" algn="ctr" rtl="0">
              <a:spcBef>
                <a:spcPts val="0"/>
              </a:spcBef>
              <a:spcAft>
                <a:spcPts val="0"/>
              </a:spcAft>
              <a:buClr>
                <a:srgbClr val="FFFFFF"/>
              </a:buClr>
              <a:buSzPts val="3000"/>
              <a:buChar char="▫"/>
              <a:defRPr sz="4000" b="1">
                <a:solidFill>
                  <a:srgbClr val="FFFFFF"/>
                </a:solidFill>
              </a:defRPr>
            </a:lvl3pPr>
            <a:lvl4pPr marL="2438339" lvl="3" indent="-558786" algn="ctr" rtl="0">
              <a:spcBef>
                <a:spcPts val="0"/>
              </a:spcBef>
              <a:spcAft>
                <a:spcPts val="0"/>
              </a:spcAft>
              <a:buClr>
                <a:srgbClr val="FFFFFF"/>
              </a:buClr>
              <a:buSzPts val="3000"/>
              <a:buChar char="▪"/>
              <a:defRPr sz="4000" b="1">
                <a:solidFill>
                  <a:srgbClr val="FFFFFF"/>
                </a:solidFill>
              </a:defRPr>
            </a:lvl4pPr>
            <a:lvl5pPr marL="3047924" lvl="4" indent="-558786" algn="ctr" rtl="0">
              <a:spcBef>
                <a:spcPts val="0"/>
              </a:spcBef>
              <a:spcAft>
                <a:spcPts val="0"/>
              </a:spcAft>
              <a:buClr>
                <a:srgbClr val="FFFFFF"/>
              </a:buClr>
              <a:buSzPts val="3000"/>
              <a:buChar char="▫"/>
              <a:defRPr sz="4000" b="1">
                <a:solidFill>
                  <a:srgbClr val="FFFFFF"/>
                </a:solidFill>
              </a:defRPr>
            </a:lvl5pPr>
            <a:lvl6pPr marL="3657509" lvl="5" indent="-558786" algn="ctr" rtl="0">
              <a:spcBef>
                <a:spcPts val="0"/>
              </a:spcBef>
              <a:spcAft>
                <a:spcPts val="0"/>
              </a:spcAft>
              <a:buClr>
                <a:srgbClr val="FFFFFF"/>
              </a:buClr>
              <a:buSzPts val="3000"/>
              <a:buChar char="▪"/>
              <a:defRPr sz="4000" b="1">
                <a:solidFill>
                  <a:srgbClr val="FFFFFF"/>
                </a:solidFill>
              </a:defRPr>
            </a:lvl6pPr>
            <a:lvl7pPr marL="4267093" lvl="6" indent="-558786" algn="ctr" rtl="0">
              <a:spcBef>
                <a:spcPts val="0"/>
              </a:spcBef>
              <a:spcAft>
                <a:spcPts val="0"/>
              </a:spcAft>
              <a:buClr>
                <a:srgbClr val="FFFFFF"/>
              </a:buClr>
              <a:buSzPts val="3000"/>
              <a:buChar char="▫"/>
              <a:defRPr sz="4000" b="1">
                <a:solidFill>
                  <a:srgbClr val="FFFFFF"/>
                </a:solidFill>
              </a:defRPr>
            </a:lvl7pPr>
            <a:lvl8pPr marL="4876678" lvl="7" indent="-558786" algn="ctr" rtl="0">
              <a:spcBef>
                <a:spcPts val="0"/>
              </a:spcBef>
              <a:spcAft>
                <a:spcPts val="0"/>
              </a:spcAft>
              <a:buClr>
                <a:srgbClr val="FFFFFF"/>
              </a:buClr>
              <a:buSzPts val="3000"/>
              <a:buChar char="▪"/>
              <a:defRPr sz="4000" b="1">
                <a:solidFill>
                  <a:srgbClr val="FFFFFF"/>
                </a:solidFill>
              </a:defRPr>
            </a:lvl8pPr>
            <a:lvl9pPr marL="5486263" lvl="8" indent="-558786" algn="ctr">
              <a:spcBef>
                <a:spcPts val="0"/>
              </a:spcBef>
              <a:spcAft>
                <a:spcPts val="0"/>
              </a:spcAft>
              <a:buClr>
                <a:srgbClr val="FFFFFF"/>
              </a:buClr>
              <a:buSzPts val="3000"/>
              <a:buChar char="▫"/>
              <a:defRPr sz="4000" b="1">
                <a:solidFill>
                  <a:srgbClr val="FFFFFF"/>
                </a:solidFill>
              </a:defRPr>
            </a:lvl9pPr>
          </a:lstStyle>
          <a:p>
            <a:pPr lvl="0"/>
            <a:r>
              <a:rPr lang="es-ES"/>
              <a:t>Haga clic para modificar los estilos de texto del patrón</a:t>
            </a:r>
          </a:p>
        </p:txBody>
      </p:sp>
      <p:sp>
        <p:nvSpPr>
          <p:cNvPr id="30" name="Shape 30"/>
          <p:cNvSpPr txBox="1">
            <a:spLocks noGrp="1"/>
          </p:cNvSpPr>
          <p:nvPr>
            <p:ph type="sldNum" idx="12"/>
          </p:nvPr>
        </p:nvSpPr>
        <p:spPr>
          <a:xfrm>
            <a:off x="353700" y="6143300"/>
            <a:ext cx="11489200" cy="7156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19131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lf - Text right" type="tx">
  <p:cSld name="Half - Text right">
    <p:spTree>
      <p:nvGrpSpPr>
        <p:cNvPr id="1" name="Shape 31"/>
        <p:cNvGrpSpPr/>
        <p:nvPr/>
      </p:nvGrpSpPr>
      <p:grpSpPr>
        <a:xfrm>
          <a:off x="0" y="0"/>
          <a:ext cx="0" cy="0"/>
          <a:chOff x="0" y="0"/>
          <a:chExt cx="0" cy="0"/>
        </a:xfrm>
      </p:grpSpPr>
      <p:sp>
        <p:nvSpPr>
          <p:cNvPr id="32" name="Shape 32"/>
          <p:cNvSpPr/>
          <p:nvPr/>
        </p:nvSpPr>
        <p:spPr>
          <a:xfrm>
            <a:off x="0" y="0"/>
            <a:ext cx="6096000" cy="6858000"/>
          </a:xfrm>
          <a:prstGeom prst="rect">
            <a:avLst/>
          </a:prstGeom>
          <a:solidFill>
            <a:srgbClr val="00467C">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3" name="Shape 33"/>
          <p:cNvSpPr/>
          <p:nvPr/>
        </p:nvSpPr>
        <p:spPr>
          <a:xfrm>
            <a:off x="6096000" y="0"/>
            <a:ext cx="609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4" name="Shape 34"/>
          <p:cNvSpPr txBox="1">
            <a:spLocks noGrp="1"/>
          </p:cNvSpPr>
          <p:nvPr>
            <p:ph type="title"/>
          </p:nvPr>
        </p:nvSpPr>
        <p:spPr>
          <a:xfrm>
            <a:off x="6658967" y="924867"/>
            <a:ext cx="4923200" cy="10252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35" name="Shape 35"/>
          <p:cNvSpPr txBox="1">
            <a:spLocks noGrp="1"/>
          </p:cNvSpPr>
          <p:nvPr>
            <p:ph type="body" idx="1"/>
          </p:nvPr>
        </p:nvSpPr>
        <p:spPr>
          <a:xfrm>
            <a:off x="6658967" y="2113468"/>
            <a:ext cx="4923200" cy="4454400"/>
          </a:xfrm>
          <a:prstGeom prst="rect">
            <a:avLst/>
          </a:prstGeom>
        </p:spPr>
        <p:txBody>
          <a:bodyPr spcFirstLastPara="1" wrap="square" lIns="91425" tIns="91425" rIns="91425" bIns="91425" anchor="t" anchorCtr="0"/>
          <a:lstStyle>
            <a:lvl1pPr marL="609585" lvl="0" indent="-457189">
              <a:spcBef>
                <a:spcPts val="800"/>
              </a:spcBef>
              <a:spcAft>
                <a:spcPts val="0"/>
              </a:spcAft>
              <a:buClr>
                <a:srgbClr val="FFC200"/>
              </a:buClr>
              <a:buSzPts val="1800"/>
              <a:buChar char="▫"/>
              <a:defRPr/>
            </a:lvl1pPr>
            <a:lvl2pPr marL="1219170" lvl="1" indent="-457189">
              <a:spcBef>
                <a:spcPts val="0"/>
              </a:spcBef>
              <a:spcAft>
                <a:spcPts val="0"/>
              </a:spcAft>
              <a:buClr>
                <a:srgbClr val="FFC200"/>
              </a:buClr>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s-ES"/>
              <a:t>Haga clic para modificar los estilos de texto del patrón</a:t>
            </a:r>
          </a:p>
        </p:txBody>
      </p:sp>
      <p:cxnSp>
        <p:nvCxnSpPr>
          <p:cNvPr id="36" name="Shape 36"/>
          <p:cNvCxnSpPr/>
          <p:nvPr/>
        </p:nvCxnSpPr>
        <p:spPr>
          <a:xfrm>
            <a:off x="6803716" y="2026633"/>
            <a:ext cx="603200" cy="0"/>
          </a:xfrm>
          <a:prstGeom prst="straightConnector1">
            <a:avLst/>
          </a:prstGeom>
          <a:noFill/>
          <a:ln w="28575" cap="flat" cmpd="sng">
            <a:solidFill>
              <a:srgbClr val="294667"/>
            </a:solidFill>
            <a:prstDash val="solid"/>
            <a:round/>
            <a:headEnd type="none" w="med" len="med"/>
            <a:tailEnd type="none" w="med" len="med"/>
          </a:ln>
        </p:spPr>
      </p:cxnSp>
      <p:sp>
        <p:nvSpPr>
          <p:cNvPr id="37" name="Shape 37"/>
          <p:cNvSpPr/>
          <p:nvPr/>
        </p:nvSpPr>
        <p:spPr>
          <a:xfrm>
            <a:off x="0" y="0"/>
            <a:ext cx="715600" cy="715600"/>
          </a:xfrm>
          <a:prstGeom prst="rect">
            <a:avLst/>
          </a:prstGeom>
          <a:solidFill>
            <a:srgbClr val="294667"/>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8" name="Shape 38"/>
          <p:cNvSpPr txBox="1">
            <a:spLocks noGrp="1"/>
          </p:cNvSpPr>
          <p:nvPr>
            <p:ph type="sldNum" idx="12"/>
          </p:nvPr>
        </p:nvSpPr>
        <p:spPr>
          <a:xfrm>
            <a:off x="-8000" y="0"/>
            <a:ext cx="731600" cy="715600"/>
          </a:xfrm>
          <a:prstGeom prst="rect">
            <a:avLst/>
          </a:prstGeom>
          <a:solidFill>
            <a:srgbClr val="FFA800"/>
          </a:solidFill>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382621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 Text right" type="tx" preserve="1">
  <p:cSld name="1_Half - Text right">
    <p:spTree>
      <p:nvGrpSpPr>
        <p:cNvPr id="1" name="Shape 31"/>
        <p:cNvGrpSpPr/>
        <p:nvPr/>
      </p:nvGrpSpPr>
      <p:grpSpPr>
        <a:xfrm>
          <a:off x="0" y="0"/>
          <a:ext cx="0" cy="0"/>
          <a:chOff x="0" y="0"/>
          <a:chExt cx="0" cy="0"/>
        </a:xfrm>
      </p:grpSpPr>
      <p:sp>
        <p:nvSpPr>
          <p:cNvPr id="32" name="Shape 32"/>
          <p:cNvSpPr/>
          <p:nvPr/>
        </p:nvSpPr>
        <p:spPr>
          <a:xfrm>
            <a:off x="0" y="0"/>
            <a:ext cx="6096000" cy="6858000"/>
          </a:xfrm>
          <a:prstGeom prst="rect">
            <a:avLst/>
          </a:prstGeom>
          <a:solidFill>
            <a:srgbClr val="00467C">
              <a:alpha val="85880"/>
            </a:srgbClr>
          </a:solidFill>
          <a:ln>
            <a:solidFill>
              <a:schemeClr val="bg1"/>
            </a:solidFill>
          </a:ln>
        </p:spPr>
        <p:txBody>
          <a:bodyPr spcFirstLastPara="1" wrap="square" lIns="121900" tIns="121900" rIns="121900" bIns="121900" anchor="ctr" anchorCtr="0">
            <a:noAutofit/>
          </a:bodyPr>
          <a:lstStyle/>
          <a:p>
            <a:pPr marL="0" lvl="0" indent="0">
              <a:spcBef>
                <a:spcPts val="0"/>
              </a:spcBef>
              <a:spcAft>
                <a:spcPts val="0"/>
              </a:spcAft>
              <a:buNone/>
            </a:pPr>
            <a:endParaRPr sz="2400">
              <a:solidFill>
                <a:schemeClr val="bg1"/>
              </a:solidFill>
            </a:endParaRPr>
          </a:p>
        </p:txBody>
      </p:sp>
      <p:sp>
        <p:nvSpPr>
          <p:cNvPr id="33" name="Shape 33"/>
          <p:cNvSpPr/>
          <p:nvPr/>
        </p:nvSpPr>
        <p:spPr>
          <a:xfrm>
            <a:off x="6096000" y="0"/>
            <a:ext cx="609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4" name="Shape 34"/>
          <p:cNvSpPr txBox="1">
            <a:spLocks noGrp="1"/>
          </p:cNvSpPr>
          <p:nvPr>
            <p:ph type="title"/>
          </p:nvPr>
        </p:nvSpPr>
        <p:spPr>
          <a:xfrm>
            <a:off x="562967" y="924867"/>
            <a:ext cx="4923200" cy="1025200"/>
          </a:xfrm>
          <a:prstGeom prst="rect">
            <a:avLst/>
          </a:prstGeom>
        </p:spPr>
        <p:txBody>
          <a:bodyPr spcFirstLastPara="1" wrap="square" lIns="91425" tIns="91425" rIns="91425" bIns="91425" anchor="b" anchorCtr="0"/>
          <a:lstStyle>
            <a:lvl1pPr lvl="0">
              <a:spcBef>
                <a:spcPts val="0"/>
              </a:spcBef>
              <a:spcAft>
                <a:spcPts val="0"/>
              </a:spcAft>
              <a:buSzPts val="1400"/>
              <a:buNone/>
              <a:defRPr>
                <a:solidFill>
                  <a:schemeClr val="bg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35" name="Shape 35"/>
          <p:cNvSpPr txBox="1">
            <a:spLocks noGrp="1"/>
          </p:cNvSpPr>
          <p:nvPr>
            <p:ph type="body" idx="1"/>
          </p:nvPr>
        </p:nvSpPr>
        <p:spPr>
          <a:xfrm>
            <a:off x="562967" y="2113468"/>
            <a:ext cx="4923200" cy="4454400"/>
          </a:xfrm>
          <a:prstGeom prst="rect">
            <a:avLst/>
          </a:prstGeom>
        </p:spPr>
        <p:txBody>
          <a:bodyPr spcFirstLastPara="1" wrap="square" lIns="91425" tIns="91425" rIns="91425" bIns="91425" anchor="t" anchorCtr="0"/>
          <a:lstStyle>
            <a:lvl1pPr marL="609585" lvl="0" indent="-457189">
              <a:spcBef>
                <a:spcPts val="800"/>
              </a:spcBef>
              <a:spcAft>
                <a:spcPts val="0"/>
              </a:spcAft>
              <a:buClr>
                <a:srgbClr val="FFC200"/>
              </a:buClr>
              <a:buSzPts val="1800"/>
              <a:buChar char="▫"/>
              <a:defRPr>
                <a:solidFill>
                  <a:schemeClr val="bg1"/>
                </a:solidFill>
              </a:defRPr>
            </a:lvl1pPr>
            <a:lvl2pPr marL="1219170" lvl="1" indent="-457189">
              <a:spcBef>
                <a:spcPts val="0"/>
              </a:spcBef>
              <a:spcAft>
                <a:spcPts val="0"/>
              </a:spcAft>
              <a:buClr>
                <a:srgbClr val="FFC200"/>
              </a:buClr>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s-ES"/>
              <a:t>Haga clic para modificar los estilos de texto del patrón</a:t>
            </a:r>
          </a:p>
        </p:txBody>
      </p:sp>
      <p:cxnSp>
        <p:nvCxnSpPr>
          <p:cNvPr id="36" name="Shape 36"/>
          <p:cNvCxnSpPr/>
          <p:nvPr/>
        </p:nvCxnSpPr>
        <p:spPr>
          <a:xfrm>
            <a:off x="707716" y="2026633"/>
            <a:ext cx="603200" cy="0"/>
          </a:xfrm>
          <a:prstGeom prst="straightConnector1">
            <a:avLst/>
          </a:prstGeom>
          <a:noFill/>
          <a:ln w="28575" cap="flat" cmpd="sng">
            <a:solidFill>
              <a:schemeClr val="bg1"/>
            </a:solidFill>
            <a:prstDash val="solid"/>
            <a:round/>
            <a:headEnd type="none" w="med" len="med"/>
            <a:tailEnd type="none" w="med" len="med"/>
          </a:ln>
        </p:spPr>
      </p:cxnSp>
      <p:sp>
        <p:nvSpPr>
          <p:cNvPr id="37" name="Shape 37"/>
          <p:cNvSpPr/>
          <p:nvPr/>
        </p:nvSpPr>
        <p:spPr>
          <a:xfrm>
            <a:off x="0" y="0"/>
            <a:ext cx="715600" cy="715600"/>
          </a:xfrm>
          <a:prstGeom prst="rect">
            <a:avLst/>
          </a:prstGeom>
          <a:solidFill>
            <a:srgbClr val="294667"/>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8" name="Shape 38"/>
          <p:cNvSpPr txBox="1">
            <a:spLocks noGrp="1"/>
          </p:cNvSpPr>
          <p:nvPr>
            <p:ph type="sldNum" idx="12"/>
          </p:nvPr>
        </p:nvSpPr>
        <p:spPr>
          <a:xfrm>
            <a:off x="-8000" y="0"/>
            <a:ext cx="731600" cy="715600"/>
          </a:xfrm>
          <a:prstGeom prst="rect">
            <a:avLst/>
          </a:prstGeom>
          <a:solidFill>
            <a:srgbClr val="FFA800"/>
          </a:solidFill>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96704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alf - Text right" type="tx" preserve="1">
  <p:cSld name="1_Half - Text right">
    <p:spTree>
      <p:nvGrpSpPr>
        <p:cNvPr id="1" name="Shape 31"/>
        <p:cNvGrpSpPr/>
        <p:nvPr/>
      </p:nvGrpSpPr>
      <p:grpSpPr>
        <a:xfrm>
          <a:off x="0" y="0"/>
          <a:ext cx="0" cy="0"/>
          <a:chOff x="0" y="0"/>
          <a:chExt cx="0" cy="0"/>
        </a:xfrm>
      </p:grpSpPr>
      <p:sp>
        <p:nvSpPr>
          <p:cNvPr id="32" name="Shape 32"/>
          <p:cNvSpPr/>
          <p:nvPr/>
        </p:nvSpPr>
        <p:spPr>
          <a:xfrm>
            <a:off x="6096000" y="0"/>
            <a:ext cx="6096000" cy="6858000"/>
          </a:xfrm>
          <a:prstGeom prst="rect">
            <a:avLst/>
          </a:prstGeom>
          <a:solidFill>
            <a:srgbClr val="00467C">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3" name="Shape 33"/>
          <p:cNvSpPr/>
          <p:nvPr/>
        </p:nvSpPr>
        <p:spPr>
          <a:xfrm>
            <a:off x="-10160" y="0"/>
            <a:ext cx="609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4" name="Shape 34"/>
          <p:cNvSpPr txBox="1">
            <a:spLocks noGrp="1"/>
          </p:cNvSpPr>
          <p:nvPr>
            <p:ph type="title"/>
          </p:nvPr>
        </p:nvSpPr>
        <p:spPr>
          <a:xfrm>
            <a:off x="644247" y="924867"/>
            <a:ext cx="4923200" cy="10252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35" name="Shape 35"/>
          <p:cNvSpPr txBox="1">
            <a:spLocks noGrp="1"/>
          </p:cNvSpPr>
          <p:nvPr>
            <p:ph type="body" idx="1"/>
          </p:nvPr>
        </p:nvSpPr>
        <p:spPr>
          <a:xfrm>
            <a:off x="644247" y="2113468"/>
            <a:ext cx="4923200" cy="4454400"/>
          </a:xfrm>
          <a:prstGeom prst="rect">
            <a:avLst/>
          </a:prstGeom>
        </p:spPr>
        <p:txBody>
          <a:bodyPr spcFirstLastPara="1" wrap="square" lIns="91425" tIns="91425" rIns="91425" bIns="91425" anchor="t" anchorCtr="0"/>
          <a:lstStyle>
            <a:lvl1pPr marL="609585" lvl="0" indent="-457189">
              <a:spcBef>
                <a:spcPts val="800"/>
              </a:spcBef>
              <a:spcAft>
                <a:spcPts val="0"/>
              </a:spcAft>
              <a:buClr>
                <a:srgbClr val="FFC200"/>
              </a:buClr>
              <a:buSzPts val="1800"/>
              <a:buChar char="▫"/>
              <a:defRPr/>
            </a:lvl1pPr>
            <a:lvl2pPr marL="1219170" lvl="1" indent="-457189">
              <a:spcBef>
                <a:spcPts val="0"/>
              </a:spcBef>
              <a:spcAft>
                <a:spcPts val="0"/>
              </a:spcAft>
              <a:buClr>
                <a:srgbClr val="FFC200"/>
              </a:buClr>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s-ES"/>
              <a:t>Haga clic para modificar los estilos de texto del patrón</a:t>
            </a:r>
          </a:p>
        </p:txBody>
      </p:sp>
      <p:cxnSp>
        <p:nvCxnSpPr>
          <p:cNvPr id="36" name="Shape 36"/>
          <p:cNvCxnSpPr/>
          <p:nvPr/>
        </p:nvCxnSpPr>
        <p:spPr>
          <a:xfrm>
            <a:off x="788996" y="2026633"/>
            <a:ext cx="603200" cy="0"/>
          </a:xfrm>
          <a:prstGeom prst="straightConnector1">
            <a:avLst/>
          </a:prstGeom>
          <a:noFill/>
          <a:ln w="28575" cap="flat" cmpd="sng">
            <a:solidFill>
              <a:srgbClr val="294667"/>
            </a:solidFill>
            <a:prstDash val="solid"/>
            <a:round/>
            <a:headEnd type="none" w="med" len="med"/>
            <a:tailEnd type="none" w="med" len="med"/>
          </a:ln>
        </p:spPr>
      </p:cxnSp>
      <p:sp>
        <p:nvSpPr>
          <p:cNvPr id="37" name="Shape 37"/>
          <p:cNvSpPr/>
          <p:nvPr/>
        </p:nvSpPr>
        <p:spPr>
          <a:xfrm>
            <a:off x="0" y="0"/>
            <a:ext cx="715600" cy="715600"/>
          </a:xfrm>
          <a:prstGeom prst="rect">
            <a:avLst/>
          </a:prstGeom>
          <a:solidFill>
            <a:srgbClr val="294667"/>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8" name="Shape 38"/>
          <p:cNvSpPr txBox="1">
            <a:spLocks noGrp="1"/>
          </p:cNvSpPr>
          <p:nvPr>
            <p:ph type="sldNum" idx="12"/>
          </p:nvPr>
        </p:nvSpPr>
        <p:spPr>
          <a:xfrm>
            <a:off x="-8000" y="0"/>
            <a:ext cx="731600" cy="715600"/>
          </a:xfrm>
          <a:prstGeom prst="rect">
            <a:avLst/>
          </a:prstGeom>
          <a:solidFill>
            <a:srgbClr val="FFA800"/>
          </a:solidFill>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359253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alf - Text left">
  <p:cSld name="Half - Text left">
    <p:spTree>
      <p:nvGrpSpPr>
        <p:cNvPr id="1" name="Shape 39"/>
        <p:cNvGrpSpPr/>
        <p:nvPr/>
      </p:nvGrpSpPr>
      <p:grpSpPr>
        <a:xfrm>
          <a:off x="0" y="0"/>
          <a:ext cx="0" cy="0"/>
          <a:chOff x="0" y="0"/>
          <a:chExt cx="0" cy="0"/>
        </a:xfrm>
      </p:grpSpPr>
      <p:sp>
        <p:nvSpPr>
          <p:cNvPr id="40" name="Shape 40"/>
          <p:cNvSpPr/>
          <p:nvPr/>
        </p:nvSpPr>
        <p:spPr>
          <a:xfrm>
            <a:off x="0" y="0"/>
            <a:ext cx="6096000" cy="6858000"/>
          </a:xfrm>
          <a:prstGeom prst="rect">
            <a:avLst/>
          </a:prstGeom>
          <a:solidFill>
            <a:srgbClr val="FFA8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1" name="Shape 41"/>
          <p:cNvSpPr/>
          <p:nvPr/>
        </p:nvSpPr>
        <p:spPr>
          <a:xfrm>
            <a:off x="6096000" y="0"/>
            <a:ext cx="6096000" cy="6858000"/>
          </a:xfrm>
          <a:prstGeom prst="rect">
            <a:avLst/>
          </a:prstGeom>
          <a:solidFill>
            <a:srgbClr val="00467C">
              <a:alpha val="8615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2" name="Shape 42"/>
          <p:cNvSpPr txBox="1">
            <a:spLocks noGrp="1"/>
          </p:cNvSpPr>
          <p:nvPr>
            <p:ph type="title"/>
          </p:nvPr>
        </p:nvSpPr>
        <p:spPr>
          <a:xfrm>
            <a:off x="578357" y="924867"/>
            <a:ext cx="4923200" cy="10252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43" name="Shape 43"/>
          <p:cNvSpPr txBox="1">
            <a:spLocks noGrp="1"/>
          </p:cNvSpPr>
          <p:nvPr>
            <p:ph type="body" idx="1"/>
          </p:nvPr>
        </p:nvSpPr>
        <p:spPr>
          <a:xfrm>
            <a:off x="578357" y="2113468"/>
            <a:ext cx="4923200" cy="4454400"/>
          </a:xfrm>
          <a:prstGeom prst="rect">
            <a:avLst/>
          </a:prstGeom>
        </p:spPr>
        <p:txBody>
          <a:bodyPr spcFirstLastPara="1" wrap="square" lIns="91425" tIns="91425" rIns="91425" bIns="91425" anchor="t" anchorCtr="0"/>
          <a:lstStyle>
            <a:lvl1pPr marL="609585" lvl="0" indent="-457189" rtl="0">
              <a:spcBef>
                <a:spcPts val="800"/>
              </a:spcBef>
              <a:spcAft>
                <a:spcPts val="0"/>
              </a:spcAft>
              <a:buClr>
                <a:srgbClr val="FFFFFF"/>
              </a:buClr>
              <a:buSzPts val="1800"/>
              <a:buChar char="▫"/>
              <a:defRPr>
                <a:solidFill>
                  <a:srgbClr val="FFFFFF"/>
                </a:solidFill>
              </a:defRPr>
            </a:lvl1pPr>
            <a:lvl2pPr marL="1219170" lvl="1" indent="-457189" rtl="0">
              <a:spcBef>
                <a:spcPts val="0"/>
              </a:spcBef>
              <a:spcAft>
                <a:spcPts val="0"/>
              </a:spcAft>
              <a:buClr>
                <a:srgbClr val="FFFFFF"/>
              </a:buClr>
              <a:buSzPts val="1800"/>
              <a:buChar char="▪"/>
              <a:defRPr>
                <a:solidFill>
                  <a:srgbClr val="FFFFFF"/>
                </a:solidFill>
              </a:defRPr>
            </a:lvl2pPr>
            <a:lvl3pPr marL="1828754" lvl="2" indent="-457189" rtl="0">
              <a:spcBef>
                <a:spcPts val="0"/>
              </a:spcBef>
              <a:spcAft>
                <a:spcPts val="0"/>
              </a:spcAft>
              <a:buClr>
                <a:srgbClr val="FFFFFF"/>
              </a:buClr>
              <a:buSzPts val="1800"/>
              <a:buChar char="▫"/>
              <a:defRPr>
                <a:solidFill>
                  <a:srgbClr val="FFFFFF"/>
                </a:solidFill>
              </a:defRPr>
            </a:lvl3pPr>
            <a:lvl4pPr marL="2438339" lvl="3" indent="-457189" rtl="0">
              <a:spcBef>
                <a:spcPts val="0"/>
              </a:spcBef>
              <a:spcAft>
                <a:spcPts val="0"/>
              </a:spcAft>
              <a:buClr>
                <a:srgbClr val="FFFFFF"/>
              </a:buClr>
              <a:buSzPts val="1800"/>
              <a:buChar char="▪"/>
              <a:defRPr>
                <a:solidFill>
                  <a:srgbClr val="FFFFFF"/>
                </a:solidFill>
              </a:defRPr>
            </a:lvl4pPr>
            <a:lvl5pPr marL="3047924" lvl="4" indent="-457189" rtl="0">
              <a:spcBef>
                <a:spcPts val="0"/>
              </a:spcBef>
              <a:spcAft>
                <a:spcPts val="0"/>
              </a:spcAft>
              <a:buClr>
                <a:srgbClr val="FFFFFF"/>
              </a:buClr>
              <a:buSzPts val="1800"/>
              <a:buChar char="▫"/>
              <a:defRPr>
                <a:solidFill>
                  <a:srgbClr val="FFFFFF"/>
                </a:solidFill>
              </a:defRPr>
            </a:lvl5pPr>
            <a:lvl6pPr marL="3657509" lvl="5" indent="-457189" rtl="0">
              <a:spcBef>
                <a:spcPts val="0"/>
              </a:spcBef>
              <a:spcAft>
                <a:spcPts val="0"/>
              </a:spcAft>
              <a:buClr>
                <a:srgbClr val="FFFFFF"/>
              </a:buClr>
              <a:buSzPts val="1800"/>
              <a:buChar char="▪"/>
              <a:defRPr>
                <a:solidFill>
                  <a:srgbClr val="FFFFFF"/>
                </a:solidFill>
              </a:defRPr>
            </a:lvl6pPr>
            <a:lvl7pPr marL="4267093" lvl="6" indent="-457189" rtl="0">
              <a:spcBef>
                <a:spcPts val="0"/>
              </a:spcBef>
              <a:spcAft>
                <a:spcPts val="0"/>
              </a:spcAft>
              <a:buClr>
                <a:srgbClr val="FFFFFF"/>
              </a:buClr>
              <a:buSzPts val="1800"/>
              <a:buChar char="▫"/>
              <a:defRPr>
                <a:solidFill>
                  <a:srgbClr val="FFFFFF"/>
                </a:solidFill>
              </a:defRPr>
            </a:lvl7pPr>
            <a:lvl8pPr marL="4876678" lvl="7" indent="-457189" rtl="0">
              <a:spcBef>
                <a:spcPts val="0"/>
              </a:spcBef>
              <a:spcAft>
                <a:spcPts val="0"/>
              </a:spcAft>
              <a:buClr>
                <a:srgbClr val="FFFFFF"/>
              </a:buClr>
              <a:buSzPts val="1800"/>
              <a:buChar char="▪"/>
              <a:defRPr>
                <a:solidFill>
                  <a:srgbClr val="FFFFFF"/>
                </a:solidFill>
              </a:defRPr>
            </a:lvl8pPr>
            <a:lvl9pPr marL="5486263" lvl="8" indent="-457189" rtl="0">
              <a:spcBef>
                <a:spcPts val="0"/>
              </a:spcBef>
              <a:spcAft>
                <a:spcPts val="0"/>
              </a:spcAft>
              <a:buClr>
                <a:srgbClr val="FFFFFF"/>
              </a:buClr>
              <a:buSzPts val="1800"/>
              <a:buChar char="▫"/>
              <a:defRPr>
                <a:solidFill>
                  <a:srgbClr val="FFFFFF"/>
                </a:solidFill>
              </a:defRPr>
            </a:lvl9pPr>
          </a:lstStyle>
          <a:p>
            <a:pPr lvl="0"/>
            <a:r>
              <a:rPr lang="es-ES"/>
              <a:t>Haga clic para modificar los estilos de texto del patrón</a:t>
            </a:r>
          </a:p>
        </p:txBody>
      </p:sp>
      <p:sp>
        <p:nvSpPr>
          <p:cNvPr id="45" name="Shape 45"/>
          <p:cNvSpPr/>
          <p:nvPr/>
        </p:nvSpPr>
        <p:spPr>
          <a:xfrm>
            <a:off x="0" y="0"/>
            <a:ext cx="715600" cy="7156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6" name="Shape 46"/>
          <p:cNvSpPr txBox="1">
            <a:spLocks noGrp="1"/>
          </p:cNvSpPr>
          <p:nvPr>
            <p:ph type="sldNum" idx="12"/>
          </p:nvPr>
        </p:nvSpPr>
        <p:spPr>
          <a:xfrm>
            <a:off x="-8000" y="0"/>
            <a:ext cx="731600" cy="715600"/>
          </a:xfrm>
          <a:prstGeom prst="rect">
            <a:avLst/>
          </a:prstGeom>
          <a:noFill/>
          <a:ln>
            <a:noFill/>
          </a:ln>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74908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ird - 2 columns right" type="twoColTx">
  <p:cSld name="Third - 2 columns right">
    <p:spTree>
      <p:nvGrpSpPr>
        <p:cNvPr id="1" name="Shape 47"/>
        <p:cNvGrpSpPr/>
        <p:nvPr/>
      </p:nvGrpSpPr>
      <p:grpSpPr>
        <a:xfrm>
          <a:off x="0" y="0"/>
          <a:ext cx="0" cy="0"/>
          <a:chOff x="0" y="0"/>
          <a:chExt cx="0" cy="0"/>
        </a:xfrm>
      </p:grpSpPr>
      <p:sp>
        <p:nvSpPr>
          <p:cNvPr id="48" name="Shape 48"/>
          <p:cNvSpPr/>
          <p:nvPr/>
        </p:nvSpPr>
        <p:spPr>
          <a:xfrm>
            <a:off x="0" y="0"/>
            <a:ext cx="4058800" cy="6858000"/>
          </a:xfrm>
          <a:prstGeom prst="rect">
            <a:avLst/>
          </a:prstGeom>
          <a:solidFill>
            <a:srgbClr val="FFA800">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9" name="Shape 49"/>
          <p:cNvSpPr/>
          <p:nvPr/>
        </p:nvSpPr>
        <p:spPr>
          <a:xfrm>
            <a:off x="4058633" y="0"/>
            <a:ext cx="81332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0" name="Shape 50"/>
          <p:cNvSpPr/>
          <p:nvPr/>
        </p:nvSpPr>
        <p:spPr>
          <a:xfrm>
            <a:off x="0" y="0"/>
            <a:ext cx="715600" cy="715600"/>
          </a:xfrm>
          <a:prstGeom prst="rect">
            <a:avLst/>
          </a:prstGeom>
          <a:solidFill>
            <a:srgbClr val="294667"/>
          </a:solidFill>
          <a:ln>
            <a:solidFill>
              <a:srgbClr val="00467C"/>
            </a:solid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1" name="Shape 51"/>
          <p:cNvSpPr txBox="1">
            <a:spLocks noGrp="1"/>
          </p:cNvSpPr>
          <p:nvPr>
            <p:ph type="title"/>
          </p:nvPr>
        </p:nvSpPr>
        <p:spPr>
          <a:xfrm>
            <a:off x="4624267" y="1061833"/>
            <a:ext cx="6958400" cy="892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52" name="Shape 52"/>
          <p:cNvSpPr txBox="1">
            <a:spLocks noGrp="1"/>
          </p:cNvSpPr>
          <p:nvPr>
            <p:ph type="body" idx="1"/>
          </p:nvPr>
        </p:nvSpPr>
        <p:spPr>
          <a:xfrm>
            <a:off x="4623767" y="2153167"/>
            <a:ext cx="3377200" cy="4211600"/>
          </a:xfrm>
          <a:prstGeom prst="rect">
            <a:avLst/>
          </a:prstGeom>
        </p:spPr>
        <p:txBody>
          <a:bodyPr spcFirstLastPara="1" wrap="square" lIns="91425" tIns="91425" rIns="91425" bIns="91425" anchor="t" anchorCtr="0"/>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pPr lvl="0"/>
            <a:r>
              <a:rPr lang="es-ES"/>
              <a:t>Haga clic para modificar los estilos de texto del patrón</a:t>
            </a:r>
          </a:p>
        </p:txBody>
      </p:sp>
      <p:sp>
        <p:nvSpPr>
          <p:cNvPr id="53" name="Shape 53"/>
          <p:cNvSpPr txBox="1">
            <a:spLocks noGrp="1"/>
          </p:cNvSpPr>
          <p:nvPr>
            <p:ph type="body" idx="2"/>
          </p:nvPr>
        </p:nvSpPr>
        <p:spPr>
          <a:xfrm>
            <a:off x="8204771" y="2153167"/>
            <a:ext cx="3377200" cy="4211600"/>
          </a:xfrm>
          <a:prstGeom prst="rect">
            <a:avLst/>
          </a:prstGeom>
        </p:spPr>
        <p:txBody>
          <a:bodyPr spcFirstLastPara="1" wrap="square" lIns="91425" tIns="91425" rIns="91425" bIns="91425" anchor="t" anchorCtr="0"/>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pPr lvl="0"/>
            <a:r>
              <a:rPr lang="es-ES"/>
              <a:t>Haga clic para modificar los estilos de texto del patrón</a:t>
            </a:r>
          </a:p>
        </p:txBody>
      </p:sp>
      <p:sp>
        <p:nvSpPr>
          <p:cNvPr id="54" name="Shape 54"/>
          <p:cNvSpPr txBox="1">
            <a:spLocks noGrp="1"/>
          </p:cNvSpPr>
          <p:nvPr>
            <p:ph type="sldNum" idx="12"/>
          </p:nvPr>
        </p:nvSpPr>
        <p:spPr>
          <a:xfrm>
            <a:off x="-8000" y="0"/>
            <a:ext cx="731600" cy="7156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6D22F896-40B5-4ADD-8801-0D06FADFA095}" type="slidenum">
              <a:rPr lang="en-US" smtClean="0"/>
              <a:pPr/>
              <a:t>‹Nº›</a:t>
            </a:fld>
            <a:endParaRPr lang="en-US"/>
          </a:p>
        </p:txBody>
      </p:sp>
      <p:cxnSp>
        <p:nvCxnSpPr>
          <p:cNvPr id="55" name="Shape 55"/>
          <p:cNvCxnSpPr/>
          <p:nvPr/>
        </p:nvCxnSpPr>
        <p:spPr>
          <a:xfrm>
            <a:off x="4771716" y="2026633"/>
            <a:ext cx="6032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232631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ird - 2 columns right" preserve="1">
  <p:cSld name="1_Third - 2 columns right">
    <p:spTree>
      <p:nvGrpSpPr>
        <p:cNvPr id="1" name="Shape 47"/>
        <p:cNvGrpSpPr/>
        <p:nvPr/>
      </p:nvGrpSpPr>
      <p:grpSpPr>
        <a:xfrm>
          <a:off x="0" y="0"/>
          <a:ext cx="0" cy="0"/>
          <a:chOff x="0" y="0"/>
          <a:chExt cx="0" cy="0"/>
        </a:xfrm>
      </p:grpSpPr>
      <p:sp>
        <p:nvSpPr>
          <p:cNvPr id="48" name="Shape 48"/>
          <p:cNvSpPr/>
          <p:nvPr/>
        </p:nvSpPr>
        <p:spPr>
          <a:xfrm>
            <a:off x="0" y="0"/>
            <a:ext cx="4058800" cy="6858000"/>
          </a:xfrm>
          <a:prstGeom prst="rect">
            <a:avLst/>
          </a:prstGeom>
          <a:solidFill>
            <a:srgbClr val="FFA800">
              <a:alpha val="8588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9" name="Shape 49"/>
          <p:cNvSpPr/>
          <p:nvPr/>
        </p:nvSpPr>
        <p:spPr>
          <a:xfrm>
            <a:off x="4058633" y="0"/>
            <a:ext cx="81332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0" name="Shape 50"/>
          <p:cNvSpPr/>
          <p:nvPr/>
        </p:nvSpPr>
        <p:spPr>
          <a:xfrm>
            <a:off x="0" y="0"/>
            <a:ext cx="715600" cy="715600"/>
          </a:xfrm>
          <a:prstGeom prst="rect">
            <a:avLst/>
          </a:prstGeom>
          <a:solidFill>
            <a:srgbClr val="294667"/>
          </a:solidFill>
          <a:ln>
            <a:solidFill>
              <a:srgbClr val="00467C"/>
            </a:solid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1" name="Shape 51"/>
          <p:cNvSpPr txBox="1">
            <a:spLocks noGrp="1"/>
          </p:cNvSpPr>
          <p:nvPr>
            <p:ph type="title"/>
          </p:nvPr>
        </p:nvSpPr>
        <p:spPr>
          <a:xfrm>
            <a:off x="247000" y="1053367"/>
            <a:ext cx="3630733" cy="892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ES"/>
              <a:t>Haga clic para modificar el estilo de título del patrón</a:t>
            </a:r>
            <a:endParaRPr/>
          </a:p>
        </p:txBody>
      </p:sp>
      <p:sp>
        <p:nvSpPr>
          <p:cNvPr id="54" name="Shape 54"/>
          <p:cNvSpPr txBox="1">
            <a:spLocks noGrp="1"/>
          </p:cNvSpPr>
          <p:nvPr>
            <p:ph type="sldNum" idx="12"/>
          </p:nvPr>
        </p:nvSpPr>
        <p:spPr>
          <a:xfrm>
            <a:off x="-8000" y="0"/>
            <a:ext cx="731600" cy="7156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6D22F896-40B5-4ADD-8801-0D06FADFA095}" type="slidenum">
              <a:rPr lang="en-US" smtClean="0"/>
              <a:pPr/>
              <a:t>‹Nº›</a:t>
            </a:fld>
            <a:endParaRPr lang="en-US"/>
          </a:p>
        </p:txBody>
      </p:sp>
      <p:cxnSp>
        <p:nvCxnSpPr>
          <p:cNvPr id="55" name="Shape 55"/>
          <p:cNvCxnSpPr/>
          <p:nvPr/>
        </p:nvCxnSpPr>
        <p:spPr>
          <a:xfrm>
            <a:off x="246449" y="2026633"/>
            <a:ext cx="603200" cy="0"/>
          </a:xfrm>
          <a:prstGeom prst="straightConnector1">
            <a:avLst/>
          </a:prstGeom>
          <a:noFill/>
          <a:ln w="28575" cap="flat" cmpd="sng">
            <a:solidFill>
              <a:srgbClr val="294667"/>
            </a:solidFill>
            <a:prstDash val="solid"/>
            <a:round/>
            <a:headEnd type="none" w="med" len="med"/>
            <a:tailEnd type="none" w="med" len="med"/>
          </a:ln>
        </p:spPr>
      </p:cxnSp>
    </p:spTree>
    <p:extLst>
      <p:ext uri="{BB962C8B-B14F-4D97-AF65-F5344CB8AC3E}">
        <p14:creationId xmlns:p14="http://schemas.microsoft.com/office/powerpoint/2010/main" val="106144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7"/>
            <a:ext cx="109728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609600" y="1600200"/>
            <a:ext cx="10972800" cy="49676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lvl="0" algn="r">
              <a:buNone/>
              <a:defRPr sz="1733" b="1">
                <a:solidFill>
                  <a:srgbClr val="021028"/>
                </a:solidFill>
                <a:latin typeface="Open Sans"/>
                <a:ea typeface="Open Sans"/>
                <a:cs typeface="Open Sans"/>
                <a:sym typeface="Open Sans"/>
              </a:defRPr>
            </a:lvl1pPr>
            <a:lvl2pPr lvl="1" algn="r">
              <a:buNone/>
              <a:defRPr sz="1733" b="1">
                <a:solidFill>
                  <a:srgbClr val="021028"/>
                </a:solidFill>
                <a:latin typeface="Open Sans"/>
                <a:ea typeface="Open Sans"/>
                <a:cs typeface="Open Sans"/>
                <a:sym typeface="Open Sans"/>
              </a:defRPr>
            </a:lvl2pPr>
            <a:lvl3pPr lvl="2" algn="r">
              <a:buNone/>
              <a:defRPr sz="1733" b="1">
                <a:solidFill>
                  <a:srgbClr val="021028"/>
                </a:solidFill>
                <a:latin typeface="Open Sans"/>
                <a:ea typeface="Open Sans"/>
                <a:cs typeface="Open Sans"/>
                <a:sym typeface="Open Sans"/>
              </a:defRPr>
            </a:lvl3pPr>
            <a:lvl4pPr lvl="3" algn="r">
              <a:buNone/>
              <a:defRPr sz="1733" b="1">
                <a:solidFill>
                  <a:srgbClr val="021028"/>
                </a:solidFill>
                <a:latin typeface="Open Sans"/>
                <a:ea typeface="Open Sans"/>
                <a:cs typeface="Open Sans"/>
                <a:sym typeface="Open Sans"/>
              </a:defRPr>
            </a:lvl4pPr>
            <a:lvl5pPr lvl="4" algn="r">
              <a:buNone/>
              <a:defRPr sz="1733" b="1">
                <a:solidFill>
                  <a:srgbClr val="021028"/>
                </a:solidFill>
                <a:latin typeface="Open Sans"/>
                <a:ea typeface="Open Sans"/>
                <a:cs typeface="Open Sans"/>
                <a:sym typeface="Open Sans"/>
              </a:defRPr>
            </a:lvl5pPr>
            <a:lvl6pPr lvl="5" algn="r">
              <a:buNone/>
              <a:defRPr sz="1733" b="1">
                <a:solidFill>
                  <a:srgbClr val="021028"/>
                </a:solidFill>
                <a:latin typeface="Open Sans"/>
                <a:ea typeface="Open Sans"/>
                <a:cs typeface="Open Sans"/>
                <a:sym typeface="Open Sans"/>
              </a:defRPr>
            </a:lvl6pPr>
            <a:lvl7pPr lvl="6" algn="r">
              <a:buNone/>
              <a:defRPr sz="1733" b="1">
                <a:solidFill>
                  <a:srgbClr val="021028"/>
                </a:solidFill>
                <a:latin typeface="Open Sans"/>
                <a:ea typeface="Open Sans"/>
                <a:cs typeface="Open Sans"/>
                <a:sym typeface="Open Sans"/>
              </a:defRPr>
            </a:lvl7pPr>
            <a:lvl8pPr lvl="7" algn="r">
              <a:buNone/>
              <a:defRPr sz="1733" b="1">
                <a:solidFill>
                  <a:srgbClr val="021028"/>
                </a:solidFill>
                <a:latin typeface="Open Sans"/>
                <a:ea typeface="Open Sans"/>
                <a:cs typeface="Open Sans"/>
                <a:sym typeface="Open Sans"/>
              </a:defRPr>
            </a:lvl8pPr>
            <a:lvl9pPr lvl="8" algn="r">
              <a:buNone/>
              <a:defRPr sz="1733" b="1">
                <a:solidFill>
                  <a:srgbClr val="021028"/>
                </a:solidFill>
                <a:latin typeface="Open Sans"/>
                <a:ea typeface="Open Sans"/>
                <a:cs typeface="Open Sans"/>
                <a:sym typeface="Open Sans"/>
              </a:defRPr>
            </a:lvl9pPr>
          </a:lstStyle>
          <a:p>
            <a:fld id="{6D22F896-40B5-4ADD-8801-0D06FADFA095}" type="slidenum">
              <a:rPr lang="en-US" smtClean="0"/>
              <a:pPr/>
              <a:t>‹Nº›</a:t>
            </a:fld>
            <a:endParaRPr lang="en-US"/>
          </a:p>
        </p:txBody>
      </p:sp>
    </p:spTree>
    <p:extLst>
      <p:ext uri="{BB962C8B-B14F-4D97-AF65-F5344CB8AC3E}">
        <p14:creationId xmlns:p14="http://schemas.microsoft.com/office/powerpoint/2010/main" val="399325059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A530C-39B7-4BA4-9E63-26CF5D45E01B}"/>
              </a:ext>
            </a:extLst>
          </p:cNvPr>
          <p:cNvSpPr>
            <a:spLocks noGrp="1"/>
          </p:cNvSpPr>
          <p:nvPr>
            <p:ph type="ctrTitle"/>
          </p:nvPr>
        </p:nvSpPr>
        <p:spPr>
          <a:xfrm>
            <a:off x="4950156" y="2766277"/>
            <a:ext cx="6679592" cy="1546400"/>
          </a:xfrm>
        </p:spPr>
        <p:txBody>
          <a:bodyPr wrap="square" anchor="ctr">
            <a:normAutofit fontScale="90000"/>
          </a:bodyPr>
          <a:lstStyle/>
          <a:p>
            <a:pPr>
              <a:lnSpc>
                <a:spcPct val="90000"/>
              </a:lnSpc>
            </a:pPr>
            <a:r>
              <a:rPr lang="es-ES" dirty="0"/>
              <a:t>Estimación de la dureza del concreto con aprendizaje de máquina</a:t>
            </a:r>
          </a:p>
        </p:txBody>
      </p:sp>
      <p:sp>
        <p:nvSpPr>
          <p:cNvPr id="3" name="Título 1">
            <a:extLst>
              <a:ext uri="{FF2B5EF4-FFF2-40B4-BE49-F238E27FC236}">
                <a16:creationId xmlns:a16="http://schemas.microsoft.com/office/drawing/2014/main" id="{2422FFF8-BBA5-4B63-BE88-24C478FD6E91}"/>
              </a:ext>
            </a:extLst>
          </p:cNvPr>
          <p:cNvSpPr txBox="1">
            <a:spLocks/>
          </p:cNvSpPr>
          <p:nvPr/>
        </p:nvSpPr>
        <p:spPr>
          <a:xfrm>
            <a:off x="4950156" y="5532338"/>
            <a:ext cx="6679592" cy="1323377"/>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FFFFFF"/>
              </a:buClr>
              <a:buSzPts val="3600"/>
              <a:buFont typeface="Merriweather"/>
              <a:buNone/>
              <a:defRPr sz="4800" b="1" i="0" u="none" strike="noStrike" cap="none">
                <a:solidFill>
                  <a:srgbClr val="FFFFFF"/>
                </a:solidFill>
                <a:latin typeface="Merriweather"/>
                <a:ea typeface="Merriweather"/>
                <a:cs typeface="Merriweather"/>
                <a:sym typeface="Merriweather"/>
              </a:defRPr>
            </a:lvl9pPr>
          </a:lstStyle>
          <a:p>
            <a:pPr>
              <a:lnSpc>
                <a:spcPct val="90000"/>
              </a:lnSpc>
            </a:pPr>
            <a:r>
              <a:rPr lang="es-ES" sz="1600" b="0">
                <a:solidFill>
                  <a:srgbClr val="285D88"/>
                </a:solidFill>
              </a:rPr>
              <a:t>Oscar Eduardo Caiza C.</a:t>
            </a:r>
            <a:endParaRPr lang="en-US" sz="3200">
              <a:solidFill>
                <a:srgbClr val="285D88"/>
              </a:solidFill>
            </a:endParaRPr>
          </a:p>
          <a:p>
            <a:pPr>
              <a:lnSpc>
                <a:spcPct val="90000"/>
              </a:lnSpc>
            </a:pPr>
            <a:r>
              <a:rPr lang="es-ES" sz="1600" b="0">
                <a:solidFill>
                  <a:srgbClr val="285D88"/>
                </a:solidFill>
              </a:rPr>
              <a:t>Gustavo Adolfo Colimba C.</a:t>
            </a:r>
            <a:endParaRPr lang="en-US" sz="3200">
              <a:solidFill>
                <a:srgbClr val="285D88"/>
              </a:solidFill>
            </a:endParaRPr>
          </a:p>
          <a:p>
            <a:pPr>
              <a:lnSpc>
                <a:spcPct val="90000"/>
              </a:lnSpc>
            </a:pPr>
            <a:r>
              <a:rPr lang="es-ES" sz="1600" b="0">
                <a:solidFill>
                  <a:srgbClr val="285D88"/>
                </a:solidFill>
              </a:rPr>
              <a:t>Jonathan Maldonado Rodríguez</a:t>
            </a:r>
            <a:r>
              <a:rPr lang="es-ES" sz="1600" b="0" baseline="30000">
                <a:solidFill>
                  <a:srgbClr val="285D88"/>
                </a:solidFill>
              </a:rPr>
              <a:t> </a:t>
            </a:r>
            <a:endParaRPr lang="en-US" sz="3200">
              <a:solidFill>
                <a:srgbClr val="285D88"/>
              </a:solidFill>
            </a:endParaRPr>
          </a:p>
          <a:p>
            <a:pPr>
              <a:lnSpc>
                <a:spcPct val="90000"/>
              </a:lnSpc>
            </a:pPr>
            <a:r>
              <a:rPr lang="es-ES" sz="1600" b="0">
                <a:solidFill>
                  <a:srgbClr val="285D88"/>
                </a:solidFill>
              </a:rPr>
              <a:t>Juan Camilo Ortiz L.</a:t>
            </a:r>
            <a:r>
              <a:rPr lang="es-ES" sz="1600" b="0" baseline="30000">
                <a:solidFill>
                  <a:srgbClr val="285D88"/>
                </a:solidFill>
              </a:rPr>
              <a:t> </a:t>
            </a:r>
            <a:endParaRPr lang="en-US" sz="3200">
              <a:solidFill>
                <a:srgbClr val="285D88"/>
              </a:solidFill>
            </a:endParaRPr>
          </a:p>
          <a:p>
            <a:pPr>
              <a:lnSpc>
                <a:spcPct val="90000"/>
              </a:lnSpc>
            </a:pPr>
            <a:r>
              <a:rPr lang="es-ES" sz="1600" b="0">
                <a:solidFill>
                  <a:srgbClr val="285D88"/>
                </a:solidFill>
              </a:rPr>
              <a:t>Andrés Felipe Vargas M.</a:t>
            </a:r>
            <a:r>
              <a:rPr lang="es-ES" sz="1600" b="0" baseline="30000">
                <a:solidFill>
                  <a:srgbClr val="285D88"/>
                </a:solidFill>
              </a:rPr>
              <a:t> </a:t>
            </a:r>
            <a:endParaRPr lang="en-US" sz="3200">
              <a:solidFill>
                <a:srgbClr val="285D88"/>
              </a:solidFill>
            </a:endParaRPr>
          </a:p>
        </p:txBody>
      </p:sp>
    </p:spTree>
    <p:extLst>
      <p:ext uri="{BB962C8B-B14F-4D97-AF65-F5344CB8AC3E}">
        <p14:creationId xmlns:p14="http://schemas.microsoft.com/office/powerpoint/2010/main" val="322173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882F9E1-7546-45DF-8C10-629F41968870}"/>
              </a:ext>
            </a:extLst>
          </p:cNvPr>
          <p:cNvSpPr/>
          <p:nvPr/>
        </p:nvSpPr>
        <p:spPr>
          <a:xfrm>
            <a:off x="360512" y="353323"/>
            <a:ext cx="11458752" cy="26290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2" name="CuadroTexto 1">
            <a:extLst>
              <a:ext uri="{FF2B5EF4-FFF2-40B4-BE49-F238E27FC236}">
                <a16:creationId xmlns:a16="http://schemas.microsoft.com/office/drawing/2014/main" id="{B956E45A-FEA6-475A-B6F8-1A976E169975}"/>
              </a:ext>
            </a:extLst>
          </p:cNvPr>
          <p:cNvSpPr txBox="1"/>
          <p:nvPr/>
        </p:nvSpPr>
        <p:spPr>
          <a:xfrm>
            <a:off x="540589" y="342503"/>
            <a:ext cx="65495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s-MX" sz="2400" b="1">
                <a:solidFill>
                  <a:srgbClr val="002060"/>
                </a:solidFill>
                <a:latin typeface="Amasis MT Pro"/>
              </a:rPr>
              <a:t>Concreto =  estructura de Si </a:t>
            </a:r>
            <a:endParaRPr lang="es-MX"/>
          </a:p>
        </p:txBody>
      </p:sp>
      <p:sp>
        <p:nvSpPr>
          <p:cNvPr id="3" name="CuadroTexto 2">
            <a:extLst>
              <a:ext uri="{FF2B5EF4-FFF2-40B4-BE49-F238E27FC236}">
                <a16:creationId xmlns:a16="http://schemas.microsoft.com/office/drawing/2014/main" id="{580DF081-164E-46C2-B216-22763F913BA9}"/>
              </a:ext>
            </a:extLst>
          </p:cNvPr>
          <p:cNvSpPr txBox="1"/>
          <p:nvPr/>
        </p:nvSpPr>
        <p:spPr>
          <a:xfrm>
            <a:off x="540589" y="777073"/>
            <a:ext cx="1011105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s-CO" sz="2400" b="1">
                <a:solidFill>
                  <a:srgbClr val="002060"/>
                </a:solidFill>
                <a:latin typeface="Amasis MT Pro"/>
              </a:rPr>
              <a:t>Las relajaciones de la estructura local durante las búsquedas de GA fueron realizadas por código LAMMPS</a:t>
            </a:r>
            <a:endParaRPr lang="es-MX" sz="2400" b="1">
              <a:solidFill>
                <a:srgbClr val="002060"/>
              </a:solidFill>
              <a:latin typeface="Amasis MT Pro"/>
            </a:endParaRPr>
          </a:p>
        </p:txBody>
      </p:sp>
      <p:sp>
        <p:nvSpPr>
          <p:cNvPr id="4" name="CuadroTexto 3">
            <a:extLst>
              <a:ext uri="{FF2B5EF4-FFF2-40B4-BE49-F238E27FC236}">
                <a16:creationId xmlns:a16="http://schemas.microsoft.com/office/drawing/2014/main" id="{8D4E23EE-0A45-4B77-85BE-3CE99CAEEED5}"/>
              </a:ext>
            </a:extLst>
          </p:cNvPr>
          <p:cNvSpPr txBox="1"/>
          <p:nvPr/>
        </p:nvSpPr>
        <p:spPr>
          <a:xfrm>
            <a:off x="791070" y="2050514"/>
            <a:ext cx="107251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2400" b="1">
                <a:solidFill>
                  <a:srgbClr val="002060"/>
                </a:solidFill>
                <a:latin typeface="Times New Roman"/>
              </a:rPr>
              <a:t>Como resultado se encontraron dos nuevas estructuras con los grupos de espacio P4_2/m y P4</a:t>
            </a:r>
            <a:endParaRPr lang="es-MX" sz="2400" b="1">
              <a:solidFill>
                <a:srgbClr val="002060"/>
              </a:solidFill>
            </a:endParaRPr>
          </a:p>
        </p:txBody>
      </p:sp>
      <p:sp>
        <p:nvSpPr>
          <p:cNvPr id="5" name="Flecha: hacia abajo 4">
            <a:extLst>
              <a:ext uri="{FF2B5EF4-FFF2-40B4-BE49-F238E27FC236}">
                <a16:creationId xmlns:a16="http://schemas.microsoft.com/office/drawing/2014/main" id="{DA1EBFFC-1DC3-4FD0-B7CA-1E03E4AC779C}"/>
              </a:ext>
            </a:extLst>
          </p:cNvPr>
          <p:cNvSpPr/>
          <p:nvPr/>
        </p:nvSpPr>
        <p:spPr>
          <a:xfrm>
            <a:off x="5050882" y="1667837"/>
            <a:ext cx="230038" cy="359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3">
            <a:extLst>
              <a:ext uri="{FF2B5EF4-FFF2-40B4-BE49-F238E27FC236}">
                <a16:creationId xmlns:a16="http://schemas.microsoft.com/office/drawing/2014/main" id="{9E60791B-60EF-4C31-A529-9647E3AA5EF0}"/>
              </a:ext>
            </a:extLst>
          </p:cNvPr>
          <p:cNvPicPr>
            <a:picLocks noChangeAspect="1"/>
          </p:cNvPicPr>
          <p:nvPr/>
        </p:nvPicPr>
        <p:blipFill>
          <a:blip r:embed="rId3"/>
          <a:stretch>
            <a:fillRect/>
          </a:stretch>
        </p:blipFill>
        <p:spPr>
          <a:xfrm>
            <a:off x="10932453" y="27226"/>
            <a:ext cx="1167622" cy="121075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Imagen 8">
            <a:extLst>
              <a:ext uri="{FF2B5EF4-FFF2-40B4-BE49-F238E27FC236}">
                <a16:creationId xmlns:a16="http://schemas.microsoft.com/office/drawing/2014/main" id="{AAD04DF7-F7D2-44D3-8FC9-EB4811A57E8D}"/>
              </a:ext>
            </a:extLst>
          </p:cNvPr>
          <p:cNvPicPr/>
          <p:nvPr/>
        </p:nvPicPr>
        <p:blipFill>
          <a:blip r:embed="rId4"/>
          <a:stretch>
            <a:fillRect/>
          </a:stretch>
        </p:blipFill>
        <p:spPr>
          <a:xfrm>
            <a:off x="3957202" y="3303556"/>
            <a:ext cx="4392930" cy="2109470"/>
          </a:xfrm>
          <a:prstGeom prst="rect">
            <a:avLst/>
          </a:prstGeom>
        </p:spPr>
      </p:pic>
    </p:spTree>
    <p:extLst>
      <p:ext uri="{BB962C8B-B14F-4D97-AF65-F5344CB8AC3E}">
        <p14:creationId xmlns:p14="http://schemas.microsoft.com/office/powerpoint/2010/main" val="25604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a:xfrm>
            <a:off x="4986295" y="228653"/>
            <a:ext cx="5563797" cy="906778"/>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3600" err="1">
                <a:solidFill>
                  <a:srgbClr val="F0B70C"/>
                </a:solidFill>
                <a:latin typeface="Agency FB"/>
              </a:rPr>
              <a:t>Estudios</a:t>
            </a:r>
            <a:r>
              <a:rPr lang="en-US" sz="3600">
                <a:solidFill>
                  <a:srgbClr val="F0B70C"/>
                </a:solidFill>
                <a:latin typeface="Agency FB"/>
              </a:rPr>
              <a:t> </a:t>
            </a:r>
            <a:r>
              <a:rPr lang="en-US" sz="3600" err="1">
                <a:solidFill>
                  <a:srgbClr val="F0B70C"/>
                </a:solidFill>
                <a:latin typeface="Agency FB"/>
              </a:rPr>
              <a:t>Relacionados</a:t>
            </a:r>
          </a:p>
        </p:txBody>
      </p:sp>
      <p:pic>
        <p:nvPicPr>
          <p:cNvPr id="3" name="Imagen 3">
            <a:extLst>
              <a:ext uri="{FF2B5EF4-FFF2-40B4-BE49-F238E27FC236}">
                <a16:creationId xmlns:a16="http://schemas.microsoft.com/office/drawing/2014/main" id="{03271724-9594-4F4B-96F8-239B3870CCD3}"/>
              </a:ext>
            </a:extLst>
          </p:cNvPr>
          <p:cNvPicPr>
            <a:picLocks noChangeAspect="1"/>
          </p:cNvPicPr>
          <p:nvPr/>
        </p:nvPicPr>
        <p:blipFill>
          <a:blip r:embed="rId3"/>
          <a:stretch>
            <a:fillRect/>
          </a:stretch>
        </p:blipFill>
        <p:spPr>
          <a:xfrm>
            <a:off x="10932453" y="55981"/>
            <a:ext cx="1167622" cy="1210753"/>
          </a:xfrm>
          <a:prstGeom prst="rect">
            <a:avLst/>
          </a:prstGeom>
        </p:spPr>
      </p:pic>
      <p:pic>
        <p:nvPicPr>
          <p:cNvPr id="5" name="Imagen 4">
            <a:extLst>
              <a:ext uri="{FF2B5EF4-FFF2-40B4-BE49-F238E27FC236}">
                <a16:creationId xmlns:a16="http://schemas.microsoft.com/office/drawing/2014/main" id="{469F2CF4-65A8-412C-B08F-5E57F8C8EE21}"/>
              </a:ext>
            </a:extLst>
          </p:cNvPr>
          <p:cNvPicPr>
            <a:picLocks noChangeAspect="1"/>
          </p:cNvPicPr>
          <p:nvPr/>
        </p:nvPicPr>
        <p:blipFill>
          <a:blip r:embed="rId4"/>
          <a:stretch>
            <a:fillRect/>
          </a:stretch>
        </p:blipFill>
        <p:spPr>
          <a:xfrm>
            <a:off x="814710" y="2166009"/>
            <a:ext cx="10731267" cy="4636010"/>
          </a:xfrm>
          <a:prstGeom prst="rect">
            <a:avLst/>
          </a:prstGeom>
        </p:spPr>
      </p:pic>
    </p:spTree>
    <p:extLst>
      <p:ext uri="{BB962C8B-B14F-4D97-AF65-F5344CB8AC3E}">
        <p14:creationId xmlns:p14="http://schemas.microsoft.com/office/powerpoint/2010/main" val="211815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956E45A-FEA6-475A-B6F8-1A976E169975}"/>
              </a:ext>
            </a:extLst>
          </p:cNvPr>
          <p:cNvSpPr txBox="1"/>
          <p:nvPr/>
        </p:nvSpPr>
        <p:spPr>
          <a:xfrm>
            <a:off x="415671" y="464932"/>
            <a:ext cx="82567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s-MX" sz="2400" b="1">
                <a:solidFill>
                  <a:srgbClr val="002060"/>
                </a:solidFill>
                <a:latin typeface="Amasis MT Pro"/>
              </a:rPr>
              <a:t>Modelo de predicción de estructuras de proteínas. </a:t>
            </a:r>
          </a:p>
        </p:txBody>
      </p:sp>
      <p:sp>
        <p:nvSpPr>
          <p:cNvPr id="3" name="CuadroTexto 2">
            <a:extLst>
              <a:ext uri="{FF2B5EF4-FFF2-40B4-BE49-F238E27FC236}">
                <a16:creationId xmlns:a16="http://schemas.microsoft.com/office/drawing/2014/main" id="{580DF081-164E-46C2-B216-22763F913BA9}"/>
              </a:ext>
            </a:extLst>
          </p:cNvPr>
          <p:cNvSpPr txBox="1"/>
          <p:nvPr/>
        </p:nvSpPr>
        <p:spPr>
          <a:xfrm>
            <a:off x="415671" y="1065814"/>
            <a:ext cx="788982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s-CO" sz="2400" b="1">
                <a:solidFill>
                  <a:srgbClr val="002060"/>
                </a:solidFill>
                <a:latin typeface="Amasis MT Pro"/>
              </a:rPr>
              <a:t>Modelo híbrido entre algoritmos genéticos (GA), la estrategia tabú y el método de búsqueda local. </a:t>
            </a:r>
            <a:endParaRPr lang="es-MX" sz="2400" b="1">
              <a:solidFill>
                <a:srgbClr val="002060"/>
              </a:solidFill>
              <a:latin typeface="Amasis MT Pro"/>
            </a:endParaRPr>
          </a:p>
        </p:txBody>
      </p:sp>
      <p:pic>
        <p:nvPicPr>
          <p:cNvPr id="12" name="Imagen 3">
            <a:extLst>
              <a:ext uri="{FF2B5EF4-FFF2-40B4-BE49-F238E27FC236}">
                <a16:creationId xmlns:a16="http://schemas.microsoft.com/office/drawing/2014/main" id="{36522ADA-7C39-43D9-9F85-E4DFCA799EFE}"/>
              </a:ext>
            </a:extLst>
          </p:cNvPr>
          <p:cNvPicPr>
            <a:picLocks noChangeAspect="1"/>
          </p:cNvPicPr>
          <p:nvPr/>
        </p:nvPicPr>
        <p:blipFill>
          <a:blip r:embed="rId3"/>
          <a:stretch>
            <a:fillRect/>
          </a:stretch>
        </p:blipFill>
        <p:spPr>
          <a:xfrm>
            <a:off x="10607666" y="5186341"/>
            <a:ext cx="1167622" cy="121075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1" name="CuadroTexto 10">
            <a:extLst>
              <a:ext uri="{FF2B5EF4-FFF2-40B4-BE49-F238E27FC236}">
                <a16:creationId xmlns:a16="http://schemas.microsoft.com/office/drawing/2014/main" id="{EF768771-3A00-42D9-91B3-3E9576CAB138}"/>
              </a:ext>
            </a:extLst>
          </p:cNvPr>
          <p:cNvSpPr txBox="1"/>
          <p:nvPr/>
        </p:nvSpPr>
        <p:spPr>
          <a:xfrm>
            <a:off x="415671" y="1896811"/>
            <a:ext cx="78898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s-CO" sz="2400" b="1">
                <a:solidFill>
                  <a:srgbClr val="002060"/>
                </a:solidFill>
                <a:latin typeface="Amasis MT Pro"/>
              </a:rPr>
              <a:t>Basada en 4 algoritmos generales</a:t>
            </a:r>
            <a:endParaRPr lang="es-MX" sz="2400" b="1">
              <a:solidFill>
                <a:srgbClr val="002060"/>
              </a:solidFill>
              <a:latin typeface="Amasis MT Pro"/>
            </a:endParaRPr>
          </a:p>
        </p:txBody>
      </p:sp>
      <p:pic>
        <p:nvPicPr>
          <p:cNvPr id="13" name="Imagen 12">
            <a:extLst>
              <a:ext uri="{FF2B5EF4-FFF2-40B4-BE49-F238E27FC236}">
                <a16:creationId xmlns:a16="http://schemas.microsoft.com/office/drawing/2014/main" id="{65515C4D-907B-4428-8429-A6AF78C96A57}"/>
              </a:ext>
            </a:extLst>
          </p:cNvPr>
          <p:cNvPicPr/>
          <p:nvPr/>
        </p:nvPicPr>
        <p:blipFill>
          <a:blip r:embed="rId4"/>
          <a:stretch>
            <a:fillRect/>
          </a:stretch>
        </p:blipFill>
        <p:spPr>
          <a:xfrm>
            <a:off x="661707" y="2358476"/>
            <a:ext cx="5232656" cy="3606226"/>
          </a:xfrm>
          <a:prstGeom prst="rect">
            <a:avLst/>
          </a:prstGeom>
        </p:spPr>
      </p:pic>
      <p:pic>
        <p:nvPicPr>
          <p:cNvPr id="14" name="Imagen 13">
            <a:extLst>
              <a:ext uri="{FF2B5EF4-FFF2-40B4-BE49-F238E27FC236}">
                <a16:creationId xmlns:a16="http://schemas.microsoft.com/office/drawing/2014/main" id="{70F9DBE9-BFBA-4108-89DE-FFF27D8A04B9}"/>
              </a:ext>
            </a:extLst>
          </p:cNvPr>
          <p:cNvPicPr/>
          <p:nvPr/>
        </p:nvPicPr>
        <p:blipFill>
          <a:blip r:embed="rId5"/>
          <a:stretch>
            <a:fillRect/>
          </a:stretch>
        </p:blipFill>
        <p:spPr>
          <a:xfrm>
            <a:off x="5594442" y="2358476"/>
            <a:ext cx="6180846" cy="3557621"/>
          </a:xfrm>
          <a:prstGeom prst="rect">
            <a:avLst/>
          </a:prstGeom>
        </p:spPr>
      </p:pic>
    </p:spTree>
    <p:extLst>
      <p:ext uri="{BB962C8B-B14F-4D97-AF65-F5344CB8AC3E}">
        <p14:creationId xmlns:p14="http://schemas.microsoft.com/office/powerpoint/2010/main" val="244325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3">
            <a:extLst>
              <a:ext uri="{FF2B5EF4-FFF2-40B4-BE49-F238E27FC236}">
                <a16:creationId xmlns:a16="http://schemas.microsoft.com/office/drawing/2014/main" id="{36522ADA-7C39-43D9-9F85-E4DFCA799EFE}"/>
              </a:ext>
            </a:extLst>
          </p:cNvPr>
          <p:cNvPicPr>
            <a:picLocks noChangeAspect="1"/>
          </p:cNvPicPr>
          <p:nvPr/>
        </p:nvPicPr>
        <p:blipFill>
          <a:blip r:embed="rId3"/>
          <a:stretch>
            <a:fillRect/>
          </a:stretch>
        </p:blipFill>
        <p:spPr>
          <a:xfrm>
            <a:off x="10607666" y="5186341"/>
            <a:ext cx="1167622" cy="121075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Imagen 7">
            <a:extLst>
              <a:ext uri="{FF2B5EF4-FFF2-40B4-BE49-F238E27FC236}">
                <a16:creationId xmlns:a16="http://schemas.microsoft.com/office/drawing/2014/main" id="{B5833017-FE1A-455F-9BC5-A4D56D35C3CC}"/>
              </a:ext>
            </a:extLst>
          </p:cNvPr>
          <p:cNvPicPr/>
          <p:nvPr/>
        </p:nvPicPr>
        <p:blipFill>
          <a:blip r:embed="rId4"/>
          <a:stretch>
            <a:fillRect/>
          </a:stretch>
        </p:blipFill>
        <p:spPr>
          <a:xfrm>
            <a:off x="505807" y="965518"/>
            <a:ext cx="5455481" cy="4506815"/>
          </a:xfrm>
          <a:prstGeom prst="rect">
            <a:avLst/>
          </a:prstGeom>
        </p:spPr>
      </p:pic>
      <p:pic>
        <p:nvPicPr>
          <p:cNvPr id="9" name="Imagen 8">
            <a:extLst>
              <a:ext uri="{FF2B5EF4-FFF2-40B4-BE49-F238E27FC236}">
                <a16:creationId xmlns:a16="http://schemas.microsoft.com/office/drawing/2014/main" id="{86B46DD7-8BB0-4EDD-9D60-779F0457366E}"/>
              </a:ext>
            </a:extLst>
          </p:cNvPr>
          <p:cNvPicPr/>
          <p:nvPr/>
        </p:nvPicPr>
        <p:blipFill>
          <a:blip r:embed="rId5"/>
          <a:stretch>
            <a:fillRect/>
          </a:stretch>
        </p:blipFill>
        <p:spPr>
          <a:xfrm>
            <a:off x="5358516" y="1709224"/>
            <a:ext cx="6327677" cy="2752386"/>
          </a:xfrm>
          <a:prstGeom prst="rect">
            <a:avLst/>
          </a:prstGeom>
        </p:spPr>
      </p:pic>
    </p:spTree>
    <p:extLst>
      <p:ext uri="{BB962C8B-B14F-4D97-AF65-F5344CB8AC3E}">
        <p14:creationId xmlns:p14="http://schemas.microsoft.com/office/powerpoint/2010/main" val="2935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9620E-9C2F-4695-B4C9-4D616400743F}"/>
              </a:ext>
            </a:extLst>
          </p:cNvPr>
          <p:cNvSpPr txBox="1">
            <a:spLocks/>
          </p:cNvSpPr>
          <p:nvPr/>
        </p:nvSpPr>
        <p:spPr>
          <a:xfrm>
            <a:off x="2756204" y="2526582"/>
            <a:ext cx="6679592" cy="1546400"/>
          </a:xfrm>
          <a:prstGeom prst="rect">
            <a:avLst/>
          </a:prstGeom>
        </p:spPr>
        <p:txBody>
          <a:bodyPr wrap="square" lIns="91440" tIns="45720" rIns="91440" bIns="45720" anchor="ctr">
            <a:normAutofit fontScale="975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pPr>
            <a:r>
              <a:rPr lang="es-ES" sz="4100" b="1">
                <a:solidFill>
                  <a:schemeClr val="bg1"/>
                </a:solidFill>
                <a:latin typeface="Merriweather"/>
              </a:rPr>
              <a:t>Metodología</a:t>
            </a:r>
            <a:endParaRPr lang="en-US"/>
          </a:p>
        </p:txBody>
      </p:sp>
    </p:spTree>
    <p:extLst>
      <p:ext uri="{BB962C8B-B14F-4D97-AF65-F5344CB8AC3E}">
        <p14:creationId xmlns:p14="http://schemas.microsoft.com/office/powerpoint/2010/main" val="74606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ctrTitle"/>
          </p:nvPr>
        </p:nvSpPr>
        <p:spPr>
          <a:xfrm>
            <a:off x="7443507" y="47179"/>
            <a:ext cx="4088033" cy="671974"/>
          </a:xfr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s-CO" sz="3200"/>
              <a:t>Herramientas</a:t>
            </a:r>
            <a:endParaRPr lang="es-CO"/>
          </a:p>
        </p:txBody>
      </p:sp>
      <p:pic>
        <p:nvPicPr>
          <p:cNvPr id="1026" name="Picture 2" descr="data:image/jpeg;base64,/9j/4AAQSkZJRgABAQAAAQABAAD/2wCEAAkGBxMQEhATEg8QFhUSEBgWFRMXFxcVFxAYFxYWFxUaFhUYHSghGBolGxcWIT0hJSorLjAuGB82ODMtNygtLisBCgoKDg0OGxAQGysmICYtLS0uMi8tLSstMi01Ly0vLS0tLS0tLS8tLS0tLS0tLy0tLS0tLS0tLS0tLS0tLS0tLf/AABEIAJUBUQMBIgACEQEDEQH/xAAbAAEAAgMBAQAAAAAAAAAAAAAABQYDBAcCAf/EAEsQAAIBAgIFBwgECggHAAAAAAABAgMRBCEFBhIxURMyQWFxgZEiM1JzobHB0QdCcrIUIzVTYoOSs+HwFRY0VHWTovElQ3SChMLi/8QAGwEBAAMBAQEBAAAAAAAAAAAAAAMEBQIGAQf/xAA6EQACAQIDBQQHBgYDAAAAAAAAAQIDEQQhMQUSQVFxYYGRwRMUIjKh0fAGM1KxwvEVNEJykuEkYoL/2gAMAwEAAhEDEQA/AO4gAAAAAGOrVjFXlKKXFtL3nPNYtaKtWrKjh5SjFScFsc+q72yazSvuS/2gNLaMxNG0sRTqLayUpNS7rpuxbhhW7bztfhxKk8WlfdV7ceB1j+lsP/eaH+ZD5n2GlKEnZYii3wVSL+JxKTMUmSepR5sj9cf4Tvyd9x9ODYLSVWg1KlVnBrg8u+O596Oo6mazfhsZRmkq1NJyS3Si/rJdGeTXZxIKuGlTV73RPSxMZu1rMtAAK5YAAAAAAAAAAAAAAAAAAAAAAAAAAAAAAAAAAAAAAAAAAAAAAAAAAAB5nufYJSS3tI8SrRaflx3cUfD6ck1Xx8MPiaVSrzVdN2vsbSa2rd/vLbrtp3Dzws6cKtOpObjZRals2lGTba3biG/qJU/vWH8X8jy9Qqv96w/jL5GlUlRnNT3tDNpxrRg4bupUJMxNlrx+pNSlTqVHiaDVOnKbSbu9lN2WW/IqMmWYzjPOLK8qcoe8hJli+jqo1j6SX1oVE+zYb96RWZMsX0dP/iFD7NT93I4rfdy6M6pe+uqOzg87S4noyDXAAAAAAAAAAAAAAAAAAAAAAAAABAaX03KhU2FCLVk7u/TcgxGIp4eG/UeWnP8AIkpUpVZbsdSfBGaE0g68JScUrTtl2J/EkzujVjVgpw0eh8qQcJOMtUAASHAAAABiqytGT4Jv2FZWtE/zVPxZTxWOoYW3pXa9+DenQsUMNUrX3Fp22LWD4fS4VwAAAAAAVLXHWV4e1Gk1ykleUt/Jp7rL0n7C2nFtL4vlq9ap6dSTXZe0V4WLOFpKcrvRFbFVHCNlqzXxVeVSTlOUpSe+Und+LNeSXBH2TPEmalzLsjzJLgjFJLgj1JmOTF2fbI8tLgjxJn2TMcmfLnVrHyTLJ9HH5QofZqfu5FYbLb9GOGc8appPZpUpyk+hbS2Un23fgyKr7j6ElJe2up0urzpdr955U2s07HypO7b43MbZ+bTkt5yXM9OllmS+Fr7cetbzYIvRlTymuPwJQ9NgazrUFJ66Pu/1YpVY7srAAFwjAAAAAAAAAAAAAAAAAABTda/PL1a+Jcima1+f/Vr4mNt3+U/9LzNDZn3/AHPyJXVHzMvW/wDrEniB1R8zP1j+7Eni3sz+Up/2ogxv38gAC8VgAADDieZL7L9xzqO9HRsTzJfZfuOcw3o8t9pNafSX6Ta2R/X3eZ0pH0+I+nqTFAAAAAANXSNVwpVpLfGlKS7otnEWzuOMo8pTqQ9OEo+KaOGSy3l/BaS7ihjdY958kzHJn2TNjROAliq1OjDJzla+/ZSV5PuSZcbtmymlfJGPA6Pq4iWzRpTm+nZWS7XuXeTq1AxrXNprqc1deCaOh4TD08LBUaEdmMd76ZPpbfS+s9Ob4+089iNvRhNxhG9jWpbOTjeTOcv6PMbwpft/wPD+jrHcKP8Amf8AydI23/LPjqPj7Ss/tDL8H14En8NhzOdYf6OMY5JTlRhHpltOVuxJZ+KLxofRVLA0nSotylLOpVe+o7exdS3dbbZsynfpZ4bKOM23VrwcEt1cc/2LFHAwpve1Z9bPLZ8bPLZhORfSNjAy/GQ/noZOkBo/OpDt+DJ89DsR3oy/u8kUsUrSXQAA2SsAVWnp6q8XyNqezyzhezvZN9N9+RaiOnVjUvu8HYlq0Z0rb3FXAAJCIGtWxkIb5Z8N5G6Z0k4vYg8/rS4EfQq7fbwMDH7aVGo6VJXa1b0vyVtWW6eFco78tCdWlIdfgbFGvGfNkn/PAg5YeaV3B+09YKk5TVm1bNvgiGhtbFeljCpC+88lZxfXN8NfkfZ0Ke63F+ZPtmpV0hTj9a/YRuNxjm7Lmr/V1mvTg5blfuO8TtqW/uYdJ9ru79Fk/rxQw2V5kxDSVN/Wa7vkbcJqSummivVKUo7427jE9IOi/JzfSujvIqW3KlOVsRHLsTTXc279Muy+h08IpfdstJTNa/P/AKtfEtmFrqpCM1ua8OKZU9a/P/q18S7tuSlg1KLum4+Z3s1NV7PkyV1R8zP1j+7EniB1R8zP1j+7E2NO6S5CCUefPJdXFk+DrQo4CFSbyUSPE05VMVKMdW/I2cZpKlR580nwWb8EaS1jofprr2fkypwjKpKyvKUn2tslYatVWr3prqbd/YjLjtXHYht4emrLsb8XdK5beCw1JWqzz62+FmWdY2m4OaknFK7azt2o146YoNpKqrtpJWebeS6CpV6VXDuUZXjtJp9KmvieNF+eo+th95CW3KynGG4k9JJ31vwzXDmI7NpuLe82uFi+4nmS+y/cc5h0HRcTzZ/ZfuOdHP2kXtU12S/SfdkaT7vM6Bi8bToq85pcFvb7EjRWslD9Pt2f4lcw2ErYqUpLPPObdkur+CNnEat1oq62JdSbv7VmTT2ljqt6lCl7HDK7/NfC/U4jg8NT9mrP2uti04XGU6qvCafvXat6No5zQrypSUotxlF/7pr4F50XjVXpqaye5rg1vLuzdqLFXhJWkvBrs+RXxeDdD2k7xN0AGsUQcV1pwToYqvC1ltuUfsye1G3jbuO1Fb1u1ZjjYxcWo1YLyZPdJejK3R19BPh6qhLPRlfEUnOOWqOQtlr+jFXxs+rDza/agviR2I1QxsJNfg0pW6YuMk+x395YPo90LiaGKnOtQnCLoTjtO1rucGlk+CfgXqtSLg7NeJUowkqiun4FuPjZ8bPLZ+bKWR6Wx9bPLYWeS6T28LP0GFCc/di30Tf5H3JamFs8tmd4SfoM8vCVPQOXQrfgl/i/kdKUea8TA2eWzM8HU9Bn2no6pJ823W/kR+r15OyhLwf7eJ1vwWrXibWhqWcpcFZfH+eslzFQoqEVFdHtMp7DBYf1ehGm9ePXj8uiMyrPfm2YqtaMedKK7Wl7zx+F0/ztP9pfMjdY9FSxUacYyitmTb2r8LdBBf1Mq/naXjL5H2pVqxlaMLrqT0qNGcLzqWfKxq0Zr+kNq6t+Eyd75Wu+kvH4XT/O0/2l8znENHydfkLx2uUcL52ur+zImP6m1fzlL/V8inh6tWKluwvnz48i/i6VGTjvztkrZarmXSlVjLmyT7Gn7j7UlZN8MyK1c0ZLDU5wk4tynteTfgl09hKVo3jJcU17DRi5OKbVnyMiaipNRd1zKZUm5NtvN7+8smhsGoQUmvKkr34J7kVm3QW3RlZTpxa4JW4dB5D7OqE68py9611zz959e3tNPHtqCS0v+xtmjj7QhJpJOTSfWbxpaXhem+pp/D4nqMff1ao1qoy7sne3cZtL311IenDaaXEsFGkoJJL+PaQFCezKL4ZljjK6uZGwIwtOX9V13L97ljFt5LgGr5NFR0vg+TqNLdJbS6r9BcCsaeqqdWy+qre1tkv2gjB4ZSl7yat5rwz7j7gG1UstLZmfViq/xkOjKS9z+BGa1+f/AFa+JJatU/KqS6LL2u/wI7Wzz/6tfEzpyb2PC/4vheRdoW9dlbl5IlNUfMz9Y/uxIfWartV5LojFJeF37yY1R8zP1r+7Eh9ZqdsRL9JRt4JfAmxl/wCFUrdl/B+Yo29dnfl8vIk9U8MlGdR729ldSVr+L9xYyv6p106codMZ37mvmmWA2dl7vqlPd5fHj8TPxrbryvz/AGIzT2HVSjUus4xck+Dir+1XRUNF+epetj95Fy0zWUKFVv0HFdbkrL3lN0X56l66H3kYm2931qm1rZX/AMsvM0dmX9DK+l8vDMvmJ5s/sv3HO4xvZLpy8TomJ5s/sv3HPKcrNPg0/A7+0fv07/8Ab9Jzsr3Z935M6DhMOqUIwisorx4vxNgxUaqnGMlukk13mU9LFRSW7pw6cPgY7bbu9So614ZRqQmv+YnftjbPwa8DLqfV8qrHoaUvB2+PsPOt1ZOdOC3xTb6r2t7vafdUIeVUl0bCXi7/AAPLqy2xaHP9HtfG/fc2c3gLy5eeRagAeqMUAAAAA+rUEC2eGz7UVm0+hmNs8I20rM1Urn3atnwPbxU/TfiYWzynmr7r5nPppxyi2u+x1uJ6mw8TUtfanbiZdH4icqkU5NrPJ9jJOVWOxe62SJ0RBuon6Kd+/cbE6FShiaMVUct5pvPgms9Xk+HQrKanTk921ieAB6QogAAAAAFBo/lH/wAmX3mX40Voyip8pyUNu+1tWzvxN4goUXTUr8Xcs4muqzjZaJIAAnKxWtN4Fxk5xXkyef6L/iYdHylTvJPf0fNFplFPJoj6ui4vOLt1b0eaxux6kazr4Z9tr2afNPt5ZdmWSv08UnDcn9dTXlpWdslFdeYweKu5RqO6n7LnpaJl6S9ps4fR0Yu78p+zwPlChtKdWMqjdl+Jq1tGrLW67DmUqKi934EJpO9F7PS9z6GuJhwOlKlJWvdX3PO3yLTicPGotmcU17ux9BDV9XvQqd0lf2oixGycVQq+kwjy4WdmuzN2f1dXzJqWJoyhu1V9eRr19NVJqytHsv72aEYOTSSbb3LiS1PV+X1qq8G/eSuDwMKXNWfS+l/IijsvHYuopYl2S4tpvuSyXXI6eJo0lamho7C8lBR6d7fFsrOtfn/1a+JcSMxuhqdaW3JzvZbmksu43MfgXUwqoUbK1rX5IrYTEKnW36naa2qHmZetf3Yn3WTRzqxU4q8odHGPT3r5kho7ARoxcYN2bu7u+dkvgbhJSwSlg44erys7fXefKmI/5DqwOd4TFSoyU4OzXg1waJ6OtWWdHPqll7iRxuhKVVuVnGT3uPT2rcaS1Wjfz0vDPxuY9PA7SwrcaEk4vp42lp3X7y9LEYStaVRZ9/5rUhNI6SqYh+VklmorcuLfF9Zi0V56l62H3kXCjoilCEoRT8tWlLfJrt6DBT1epRlGSdS8Wms10O/A5nsfFyqRqykpO6bu+3RZZ5dFyOoY+hGLik0uBJ4nmT+y/cc6OkVI3TXFW8SG/qzR41PFfIv7YwFbFyg6Vsr6u2tux8irgMTToKW/fO3mQmjNM1KHktbUb815OL6bP4G9W1obXkUrPi3e3dYlsfoalWzacZelHK/atzI5aqxv56Vvsq/jcrPC7ToL0dGd48PdTt35rudiZVsHU9ucbPjr5Fdk5VJXzlKb722XTQuB5Gmk+c85dvDuPuA0TSo5xjeVuc833cO4kS3szZbwzdWq7zfw558WyvjMYqy3IK0V8f8AQABslAAAAAAA1MVg1PPc+PEjauAqL6t+z5bydBn4nZtCu953T5rz4MmhXnBWRWXRl6EvARw03uhLwJzSOKVGlVqtNqlTlNpb2oxcrLwMehsf+E0KVbZ2eUhtbN77N+vpKX8Bp399+CJvW3yNGhoub53krxfsJXD4eNNWiu18e0zg0MLs+hhs6az5vN/LwSIKladTVgAF0iAAAAAAAAAAAAAAAAAAAAAAAAAAAAAAAAAAAAAAAAAAAAAAAABFaT09Rw8ownKTqT5tKEXOpLf9SKulk83wJUqWG/LVb/D1+8pgEhhNZ6U6saM6dejUnzI1obHKfZabRuYvS1KlWo0JOXKVr7CSdrJNtt7luK79KMUsJTmspQxEXGXTHKW59yfcYtJ1HPSWiJPfKjJvvhJgFu0hjYUKc6tRtQhG8mld27EVnXrSyej9uk6y/CIQlCcVNJRcoS8uS5l4ytZ780Smuv8AYcX6p+9EDrB+QqX/AE2F99IAkpY1VdG4hKFWOxgZRe3TlT2vxLzjtJbS60aeresmHo4TD071JzhQTnClCdV09/P2U1HvJfSH5Mq/4fL9yz5qTTjHA4bZiltU1J2Vrt72+L6wDe0Rpeji6fKUZ7Ub2eTTT4NPNb0R9fWqipzp06eIrum7VORpuoqb4OWSvvyV9zK5hZuhPWF01ZxjGUbfVco1m2u9tlg1BoxhgMPspeUpSk10tyd78Xkl3AEnojS9HFw26M9pJ2as1KD4Si80zTq6zUdqcaUa1eUMpKhB1FF8HPKN+q5CYL8VpqvCHNrUFKcVuUkk79t1f/vfE2/oz/sb9fU96AJXQusFHF7apuSnT59KcXCcOjNPryyJcqOCglpnE2SV8FFvre1TV33JFuAAAAAAAAAAAAAAAAAAAAAAAAAAAAAAAAAAAAAAAAAAAAAABRcXOvHTFR0IU5yWBTlCcnDbhtxuoySdpX2d6tvL0V6jouotJTxNlyUsHyad81JTg7NdiefUARWkMBjNJSpU8Rho4ahTqbc1ykasqzW5R2Vlk2s+N87WN/WjQ9adXDYnC7Dq4a/4uWSqRfQnuT3ro371bOzgApGseLx1bB4hTwVKhBU25uVZVZOKzahGEbX7Wbr0Y8XomhRjJRlPCUHFvdeMYSV7dDatfrPGkcNjcfDkZ0qeFoya5R7aq1ZpO9oKK2Unbp/gWihRjCMYRVowioxXBJWS8ACAoUsTVwNehVw6p1FhpUYeXGUaz5NxUk1zU3bJ7rkhq1hJ0MLh6VRJThTSkk72faiUABWtE6FnHEaTlViuTxTgo5p7UVGop3XRzkaujaGN0fF0KeGWKpKTdKaqxpygm77NRTWebeav8FbwAVzV/Q1SFavi8RscvXstmGcaMFZKO1ZbTtGN3+ie9StF1MLhuTqxSlys5WTTybVs0WAAFfoaMqLSVXEOK5KWFVNO6vtKUXu39DLAAAAfEz6AAAAAAAAAAAAAAAAAAAAAAAAAAAAAAAAAAAAAAAAAAAAAAAAAAAAAAAAAAAAADBUl5SXWj6ADMAAAAAAAAAAAAAAAAAAAAAAAAAAAAAAAAAAAAAAAAAAAAD//2Q==">
            <a:extLst>
              <a:ext uri="{FF2B5EF4-FFF2-40B4-BE49-F238E27FC236}">
                <a16:creationId xmlns:a16="http://schemas.microsoft.com/office/drawing/2014/main" id="{9DAF4FD9-951E-45F6-B0D6-59C514548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741" y="4383216"/>
            <a:ext cx="2810188" cy="124434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2">
            <a:extLst>
              <a:ext uri="{FF2B5EF4-FFF2-40B4-BE49-F238E27FC236}">
                <a16:creationId xmlns:a16="http://schemas.microsoft.com/office/drawing/2014/main" id="{4E0D2E60-8C65-4E45-8303-BB8E6EC08D18}"/>
              </a:ext>
            </a:extLst>
          </p:cNvPr>
          <p:cNvPicPr>
            <a:picLocks noChangeAspect="1"/>
          </p:cNvPicPr>
          <p:nvPr/>
        </p:nvPicPr>
        <p:blipFill>
          <a:blip r:embed="rId4"/>
          <a:stretch>
            <a:fillRect/>
          </a:stretch>
        </p:blipFill>
        <p:spPr>
          <a:xfrm>
            <a:off x="6460761" y="1420787"/>
            <a:ext cx="2743200" cy="1543050"/>
          </a:xfrm>
          <a:prstGeom prst="rect">
            <a:avLst/>
          </a:prstGeom>
        </p:spPr>
      </p:pic>
      <p:pic>
        <p:nvPicPr>
          <p:cNvPr id="3" name="Imagen 3">
            <a:extLst>
              <a:ext uri="{FF2B5EF4-FFF2-40B4-BE49-F238E27FC236}">
                <a16:creationId xmlns:a16="http://schemas.microsoft.com/office/drawing/2014/main" id="{36ED2D57-F756-4B64-8B73-8E877AAB7794}"/>
              </a:ext>
            </a:extLst>
          </p:cNvPr>
          <p:cNvPicPr>
            <a:picLocks noChangeAspect="1"/>
          </p:cNvPicPr>
          <p:nvPr/>
        </p:nvPicPr>
        <p:blipFill>
          <a:blip r:embed="rId5"/>
          <a:stretch>
            <a:fillRect/>
          </a:stretch>
        </p:blipFill>
        <p:spPr>
          <a:xfrm>
            <a:off x="1189220" y="1845039"/>
            <a:ext cx="3392773" cy="3392773"/>
          </a:xfrm>
          <a:prstGeom prst="rect">
            <a:avLst/>
          </a:prstGeom>
        </p:spPr>
      </p:pic>
      <p:pic>
        <p:nvPicPr>
          <p:cNvPr id="4" name="Imagen 4">
            <a:extLst>
              <a:ext uri="{FF2B5EF4-FFF2-40B4-BE49-F238E27FC236}">
                <a16:creationId xmlns:a16="http://schemas.microsoft.com/office/drawing/2014/main" id="{251A9237-5705-469B-A011-03A3C3D1E8DA}"/>
              </a:ext>
            </a:extLst>
          </p:cNvPr>
          <p:cNvPicPr>
            <a:picLocks noChangeAspect="1"/>
          </p:cNvPicPr>
          <p:nvPr/>
        </p:nvPicPr>
        <p:blipFill>
          <a:blip r:embed="rId6"/>
          <a:stretch>
            <a:fillRect/>
          </a:stretch>
        </p:blipFill>
        <p:spPr>
          <a:xfrm>
            <a:off x="10333220" y="1847225"/>
            <a:ext cx="1531496" cy="940009"/>
          </a:xfrm>
          <a:prstGeom prst="rect">
            <a:avLst/>
          </a:prstGeom>
        </p:spPr>
      </p:pic>
      <p:sp>
        <p:nvSpPr>
          <p:cNvPr id="6" name="Abrir llave 5">
            <a:extLst>
              <a:ext uri="{FF2B5EF4-FFF2-40B4-BE49-F238E27FC236}">
                <a16:creationId xmlns:a16="http://schemas.microsoft.com/office/drawing/2014/main" id="{65658A51-5356-46BC-A221-B8DEEABC6706}"/>
              </a:ext>
            </a:extLst>
          </p:cNvPr>
          <p:cNvSpPr/>
          <p:nvPr/>
        </p:nvSpPr>
        <p:spPr>
          <a:xfrm>
            <a:off x="9196658" y="1590674"/>
            <a:ext cx="1136753" cy="46969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8" name="Imagen 8">
            <a:extLst>
              <a:ext uri="{FF2B5EF4-FFF2-40B4-BE49-F238E27FC236}">
                <a16:creationId xmlns:a16="http://schemas.microsoft.com/office/drawing/2014/main" id="{B30FDFD2-EAA6-4558-8F61-E9812092DE93}"/>
              </a:ext>
            </a:extLst>
          </p:cNvPr>
          <p:cNvPicPr>
            <a:picLocks noChangeAspect="1"/>
          </p:cNvPicPr>
          <p:nvPr/>
        </p:nvPicPr>
        <p:blipFill>
          <a:blip r:embed="rId7"/>
          <a:stretch>
            <a:fillRect/>
          </a:stretch>
        </p:blipFill>
        <p:spPr>
          <a:xfrm>
            <a:off x="10970302" y="933138"/>
            <a:ext cx="856939" cy="869431"/>
          </a:xfrm>
          <a:prstGeom prst="rect">
            <a:avLst/>
          </a:prstGeom>
        </p:spPr>
      </p:pic>
      <p:pic>
        <p:nvPicPr>
          <p:cNvPr id="9" name="Imagen 9">
            <a:extLst>
              <a:ext uri="{FF2B5EF4-FFF2-40B4-BE49-F238E27FC236}">
                <a16:creationId xmlns:a16="http://schemas.microsoft.com/office/drawing/2014/main" id="{F0BB618B-1D34-4757-8A8E-313B9002BCE3}"/>
              </a:ext>
            </a:extLst>
          </p:cNvPr>
          <p:cNvPicPr>
            <a:picLocks noChangeAspect="1"/>
          </p:cNvPicPr>
          <p:nvPr/>
        </p:nvPicPr>
        <p:blipFill>
          <a:blip r:embed="rId8"/>
          <a:stretch>
            <a:fillRect/>
          </a:stretch>
        </p:blipFill>
        <p:spPr>
          <a:xfrm>
            <a:off x="10220793" y="3124074"/>
            <a:ext cx="1419070" cy="634834"/>
          </a:xfrm>
          <a:prstGeom prst="rect">
            <a:avLst/>
          </a:prstGeom>
        </p:spPr>
      </p:pic>
      <p:pic>
        <p:nvPicPr>
          <p:cNvPr id="10" name="Imagen 10">
            <a:extLst>
              <a:ext uri="{FF2B5EF4-FFF2-40B4-BE49-F238E27FC236}">
                <a16:creationId xmlns:a16="http://schemas.microsoft.com/office/drawing/2014/main" id="{1C858138-7D67-46BD-856B-7AEE0B1852D3}"/>
              </a:ext>
            </a:extLst>
          </p:cNvPr>
          <p:cNvPicPr>
            <a:picLocks noChangeAspect="1"/>
          </p:cNvPicPr>
          <p:nvPr/>
        </p:nvPicPr>
        <p:blipFill>
          <a:blip r:embed="rId9"/>
          <a:stretch>
            <a:fillRect/>
          </a:stretch>
        </p:blipFill>
        <p:spPr>
          <a:xfrm>
            <a:off x="10220794" y="4069048"/>
            <a:ext cx="1643921" cy="943444"/>
          </a:xfrm>
          <a:prstGeom prst="rect">
            <a:avLst/>
          </a:prstGeom>
        </p:spPr>
      </p:pic>
    </p:spTree>
    <p:extLst>
      <p:ext uri="{BB962C8B-B14F-4D97-AF65-F5344CB8AC3E}">
        <p14:creationId xmlns:p14="http://schemas.microsoft.com/office/powerpoint/2010/main" val="321621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p:txBody>
          <a:bodyPr/>
          <a:lstStyle/>
          <a:p>
            <a:r>
              <a:rPr lang="es-CO" sz="4000"/>
              <a:t>Datos </a:t>
            </a:r>
          </a:p>
        </p:txBody>
      </p:sp>
      <p:sp>
        <p:nvSpPr>
          <p:cNvPr id="2" name="Marcador de texto 1">
            <a:extLst>
              <a:ext uri="{FF2B5EF4-FFF2-40B4-BE49-F238E27FC236}">
                <a16:creationId xmlns:a16="http://schemas.microsoft.com/office/drawing/2014/main" id="{E39318EE-3723-4CF5-AFD2-57942BCFD5CE}"/>
              </a:ext>
            </a:extLst>
          </p:cNvPr>
          <p:cNvSpPr>
            <a:spLocks noGrp="1"/>
          </p:cNvSpPr>
          <p:nvPr>
            <p:ph type="body" idx="4294967295"/>
          </p:nvPr>
        </p:nvSpPr>
        <p:spPr>
          <a:xfrm>
            <a:off x="8169563" y="328613"/>
            <a:ext cx="3364346" cy="1515485"/>
          </a:xfrm>
          <a:ln>
            <a:solidFill>
              <a:schemeClr val="bg2">
                <a:lumMod val="20000"/>
                <a:lumOff val="80000"/>
              </a:schemeClr>
            </a:solidFill>
          </a:ln>
        </p:spPr>
        <p:txBody>
          <a:bodyPr spcFirstLastPara="1" wrap="square" lIns="91425" tIns="91425" rIns="91425" bIns="91425" anchor="ctr" anchorCtr="0"/>
          <a:lstStyle/>
          <a:p>
            <a:pPr marL="152400" indent="0" algn="ctr">
              <a:buNone/>
            </a:pPr>
            <a:r>
              <a:rPr lang="en-US" sz="2000" err="1">
                <a:latin typeface="Merriweather"/>
              </a:rPr>
              <a:t>Generación</a:t>
            </a:r>
            <a:r>
              <a:rPr lang="en-US" sz="2000">
                <a:latin typeface="Merriweather"/>
              </a:rPr>
              <a:t> de 1030 </a:t>
            </a:r>
            <a:r>
              <a:rPr lang="en-US" sz="2000" err="1">
                <a:latin typeface="Merriweather"/>
              </a:rPr>
              <a:t>muestras</a:t>
            </a:r>
            <a:r>
              <a:rPr lang="en-US" sz="2000">
                <a:latin typeface="Merriweather"/>
              </a:rPr>
              <a:t> de </a:t>
            </a:r>
            <a:r>
              <a:rPr lang="en-US" sz="2000" err="1">
                <a:latin typeface="Merriweather"/>
              </a:rPr>
              <a:t>concreto</a:t>
            </a:r>
          </a:p>
        </p:txBody>
      </p:sp>
      <p:pic>
        <p:nvPicPr>
          <p:cNvPr id="6" name="Picture 6" descr="Icon&#10;&#10;Description automatically generated">
            <a:extLst>
              <a:ext uri="{FF2B5EF4-FFF2-40B4-BE49-F238E27FC236}">
                <a16:creationId xmlns:a16="http://schemas.microsoft.com/office/drawing/2014/main" id="{FA968362-A7D8-46D9-8572-3736BAF8746C}"/>
              </a:ext>
            </a:extLst>
          </p:cNvPr>
          <p:cNvPicPr>
            <a:picLocks noChangeAspect="1"/>
          </p:cNvPicPr>
          <p:nvPr/>
        </p:nvPicPr>
        <p:blipFill>
          <a:blip r:embed="rId3"/>
          <a:stretch>
            <a:fillRect/>
          </a:stretch>
        </p:blipFill>
        <p:spPr>
          <a:xfrm>
            <a:off x="5033962" y="2280371"/>
            <a:ext cx="1284144" cy="1275485"/>
          </a:xfrm>
          <a:prstGeom prst="rect">
            <a:avLst/>
          </a:prstGeom>
        </p:spPr>
      </p:pic>
      <p:pic>
        <p:nvPicPr>
          <p:cNvPr id="7" name="Picture 7" descr="Icon&#10;&#10;Description automatically generated">
            <a:extLst>
              <a:ext uri="{FF2B5EF4-FFF2-40B4-BE49-F238E27FC236}">
                <a16:creationId xmlns:a16="http://schemas.microsoft.com/office/drawing/2014/main" id="{E60B8269-D487-477D-B95B-2753C30BEB67}"/>
              </a:ext>
            </a:extLst>
          </p:cNvPr>
          <p:cNvPicPr>
            <a:picLocks noChangeAspect="1"/>
          </p:cNvPicPr>
          <p:nvPr/>
        </p:nvPicPr>
        <p:blipFill>
          <a:blip r:embed="rId4"/>
          <a:stretch>
            <a:fillRect/>
          </a:stretch>
        </p:blipFill>
        <p:spPr>
          <a:xfrm>
            <a:off x="5059507" y="4236027"/>
            <a:ext cx="1510147" cy="1520538"/>
          </a:xfrm>
          <a:prstGeom prst="rect">
            <a:avLst/>
          </a:prstGeom>
        </p:spPr>
      </p:pic>
      <p:pic>
        <p:nvPicPr>
          <p:cNvPr id="8" name="Picture 8" descr="Icon&#10;&#10;Description automatically generated">
            <a:extLst>
              <a:ext uri="{FF2B5EF4-FFF2-40B4-BE49-F238E27FC236}">
                <a16:creationId xmlns:a16="http://schemas.microsoft.com/office/drawing/2014/main" id="{D316E7CC-E1EF-4165-A678-04E2571659E4}"/>
              </a:ext>
            </a:extLst>
          </p:cNvPr>
          <p:cNvPicPr>
            <a:picLocks noChangeAspect="1"/>
          </p:cNvPicPr>
          <p:nvPr/>
        </p:nvPicPr>
        <p:blipFill>
          <a:blip r:embed="rId5"/>
          <a:stretch>
            <a:fillRect/>
          </a:stretch>
        </p:blipFill>
        <p:spPr>
          <a:xfrm>
            <a:off x="4991535" y="393557"/>
            <a:ext cx="1369003" cy="1369003"/>
          </a:xfrm>
          <a:prstGeom prst="rect">
            <a:avLst/>
          </a:prstGeom>
        </p:spPr>
      </p:pic>
      <p:sp>
        <p:nvSpPr>
          <p:cNvPr id="9" name="Title 11">
            <a:extLst>
              <a:ext uri="{FF2B5EF4-FFF2-40B4-BE49-F238E27FC236}">
                <a16:creationId xmlns:a16="http://schemas.microsoft.com/office/drawing/2014/main" id="{4E8364A2-F743-4538-8F27-728608F268AF}"/>
              </a:ext>
            </a:extLst>
          </p:cNvPr>
          <p:cNvSpPr txBox="1">
            <a:spLocks/>
          </p:cNvSpPr>
          <p:nvPr/>
        </p:nvSpPr>
        <p:spPr>
          <a:xfrm>
            <a:off x="4760092" y="3347025"/>
            <a:ext cx="1945336" cy="8996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94667"/>
              </a:buClr>
              <a:buSzPts val="1400"/>
              <a:buFont typeface="Merriweather"/>
              <a:buNone/>
              <a:defRPr sz="1867" b="1" i="0" u="none" strike="noStrike" cap="none">
                <a:solidFill>
                  <a:schemeClr val="bg1"/>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9pPr>
          </a:lstStyle>
          <a:p>
            <a:pPr algn="ctr"/>
            <a:r>
              <a:rPr lang="es-CO" sz="2400">
                <a:solidFill>
                  <a:srgbClr val="000000"/>
                </a:solidFill>
              </a:rPr>
              <a:t>Artículo</a:t>
            </a:r>
            <a:endParaRPr lang="es-CO" sz="1600">
              <a:solidFill>
                <a:srgbClr val="000000"/>
              </a:solidFill>
            </a:endParaRPr>
          </a:p>
        </p:txBody>
      </p:sp>
      <p:sp>
        <p:nvSpPr>
          <p:cNvPr id="13" name="Title 11">
            <a:extLst>
              <a:ext uri="{FF2B5EF4-FFF2-40B4-BE49-F238E27FC236}">
                <a16:creationId xmlns:a16="http://schemas.microsoft.com/office/drawing/2014/main" id="{140740D0-4315-4CAA-9C06-B1307E4956E1}"/>
              </a:ext>
            </a:extLst>
          </p:cNvPr>
          <p:cNvSpPr txBox="1">
            <a:spLocks/>
          </p:cNvSpPr>
          <p:nvPr/>
        </p:nvSpPr>
        <p:spPr>
          <a:xfrm>
            <a:off x="3703681" y="1537273"/>
            <a:ext cx="3954245" cy="8996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94667"/>
              </a:buClr>
              <a:buSzPts val="1400"/>
              <a:buFont typeface="Merriweather"/>
              <a:buNone/>
              <a:defRPr sz="1867" b="1" i="0" u="none" strike="noStrike" cap="none">
                <a:solidFill>
                  <a:schemeClr val="bg1"/>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9pPr>
          </a:lstStyle>
          <a:p>
            <a:pPr algn="ctr"/>
            <a:r>
              <a:rPr lang="es-CO" sz="2400">
                <a:solidFill>
                  <a:srgbClr val="000000"/>
                </a:solidFill>
              </a:rPr>
              <a:t>Experimentación</a:t>
            </a:r>
          </a:p>
        </p:txBody>
      </p:sp>
      <p:sp>
        <p:nvSpPr>
          <p:cNvPr id="14" name="Title 11">
            <a:extLst>
              <a:ext uri="{FF2B5EF4-FFF2-40B4-BE49-F238E27FC236}">
                <a16:creationId xmlns:a16="http://schemas.microsoft.com/office/drawing/2014/main" id="{DE30352E-B5D1-4685-BEA2-FA8FA2FBDA6F}"/>
              </a:ext>
            </a:extLst>
          </p:cNvPr>
          <p:cNvSpPr txBox="1">
            <a:spLocks/>
          </p:cNvSpPr>
          <p:nvPr/>
        </p:nvSpPr>
        <p:spPr>
          <a:xfrm>
            <a:off x="4760092" y="5676320"/>
            <a:ext cx="1945336" cy="8996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94667"/>
              </a:buClr>
              <a:buSzPts val="1400"/>
              <a:buFont typeface="Merriweather"/>
              <a:buNone/>
              <a:defRPr sz="1867" b="1" i="0" u="none" strike="noStrike" cap="none">
                <a:solidFill>
                  <a:schemeClr val="bg1"/>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9pPr>
          </a:lstStyle>
          <a:p>
            <a:pPr algn="ctr"/>
            <a:r>
              <a:rPr lang="es-CO" sz="2400" err="1">
                <a:solidFill>
                  <a:srgbClr val="000000"/>
                </a:solidFill>
              </a:rPr>
              <a:t>Dataset</a:t>
            </a:r>
            <a:endParaRPr lang="en-US" err="1"/>
          </a:p>
        </p:txBody>
      </p:sp>
      <p:sp>
        <p:nvSpPr>
          <p:cNvPr id="10" name="Marcador de texto 1">
            <a:extLst>
              <a:ext uri="{FF2B5EF4-FFF2-40B4-BE49-F238E27FC236}">
                <a16:creationId xmlns:a16="http://schemas.microsoft.com/office/drawing/2014/main" id="{AAD0C421-8CA6-41F5-BF01-09AC7D69FBB4}"/>
              </a:ext>
            </a:extLst>
          </p:cNvPr>
          <p:cNvSpPr txBox="1">
            <a:spLocks/>
          </p:cNvSpPr>
          <p:nvPr/>
        </p:nvSpPr>
        <p:spPr>
          <a:xfrm>
            <a:off x="8166099" y="2282104"/>
            <a:ext cx="3364346" cy="1515485"/>
          </a:xfrm>
          <a:prstGeom prst="rect">
            <a:avLst/>
          </a:prstGeom>
          <a:noFill/>
          <a:ln>
            <a:solidFill>
              <a:schemeClr val="bg2">
                <a:lumMod val="20000"/>
                <a:lumOff val="80000"/>
              </a:schemeClr>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42900" algn="l" rtl="0" eaLnBrk="1" hangingPunct="1">
              <a:lnSpc>
                <a:spcPct val="100000"/>
              </a:lnSpc>
              <a:spcBef>
                <a:spcPts val="60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1pPr>
            <a:lvl2pPr marL="914400" marR="0" lvl="1"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2pPr>
            <a:lvl3pPr marL="1371600" marR="0" lvl="2"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3pPr>
            <a:lvl4pPr marL="1828800" marR="0" lvl="3"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4pPr>
            <a:lvl5pPr marL="2286000" marR="0" lvl="4"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5pPr>
            <a:lvl6pPr marL="2743200" marR="0" lvl="5"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6pPr>
            <a:lvl7pPr marL="3200400" marR="0" lvl="6"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7pPr>
            <a:lvl8pPr marL="3657600" marR="0" lvl="7"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8pPr>
            <a:lvl9pPr marL="4114800" marR="0" lvl="8"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9pPr>
          </a:lstStyle>
          <a:p>
            <a:pPr marL="152400" indent="0" algn="ctr">
              <a:buNone/>
            </a:pPr>
            <a:r>
              <a:rPr lang="en-US" sz="2000" err="1">
                <a:latin typeface="Merriweather"/>
              </a:rPr>
              <a:t>Realización</a:t>
            </a:r>
            <a:r>
              <a:rPr lang="en-US" sz="2000">
                <a:latin typeface="Merriweather"/>
              </a:rPr>
              <a:t> </a:t>
            </a:r>
            <a:r>
              <a:rPr lang="en-US" sz="2000" err="1">
                <a:latin typeface="Merriweather"/>
              </a:rPr>
              <a:t>Artículo</a:t>
            </a:r>
            <a:r>
              <a:rPr lang="en-US" sz="2000">
                <a:latin typeface="Merriweather"/>
              </a:rPr>
              <a:t> Yeh (1998)</a:t>
            </a:r>
            <a:endParaRPr lang="en-US" err="1"/>
          </a:p>
        </p:txBody>
      </p:sp>
      <p:sp>
        <p:nvSpPr>
          <p:cNvPr id="17" name="Marcador de texto 1">
            <a:extLst>
              <a:ext uri="{FF2B5EF4-FFF2-40B4-BE49-F238E27FC236}">
                <a16:creationId xmlns:a16="http://schemas.microsoft.com/office/drawing/2014/main" id="{F0827FB9-ED96-40BC-B39D-F393C5FB697D}"/>
              </a:ext>
            </a:extLst>
          </p:cNvPr>
          <p:cNvSpPr txBox="1">
            <a:spLocks/>
          </p:cNvSpPr>
          <p:nvPr/>
        </p:nvSpPr>
        <p:spPr>
          <a:xfrm>
            <a:off x="8166098" y="4239058"/>
            <a:ext cx="3364346" cy="1515485"/>
          </a:xfrm>
          <a:prstGeom prst="rect">
            <a:avLst/>
          </a:prstGeom>
          <a:noFill/>
          <a:ln>
            <a:solidFill>
              <a:schemeClr val="bg2">
                <a:lumMod val="20000"/>
                <a:lumOff val="80000"/>
              </a:schemeClr>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42900" algn="l" rtl="0" eaLnBrk="1" hangingPunct="1">
              <a:lnSpc>
                <a:spcPct val="100000"/>
              </a:lnSpc>
              <a:spcBef>
                <a:spcPts val="60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1pPr>
            <a:lvl2pPr marL="914400" marR="0" lvl="1"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2pPr>
            <a:lvl3pPr marL="1371600" marR="0" lvl="2"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3pPr>
            <a:lvl4pPr marL="1828800" marR="0" lvl="3"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4pPr>
            <a:lvl5pPr marL="2286000" marR="0" lvl="4"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5pPr>
            <a:lvl6pPr marL="2743200" marR="0" lvl="5"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6pPr>
            <a:lvl7pPr marL="3200400" marR="0" lvl="6"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7pPr>
            <a:lvl8pPr marL="3657600" marR="0" lvl="7"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8pPr>
            <a:lvl9pPr marL="4114800" marR="0" lvl="8" indent="-342900" algn="l" rtl="0" eaLnBrk="1" hangingPunct="1">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9pPr>
          </a:lstStyle>
          <a:p>
            <a:pPr marL="152400" indent="0" algn="ctr">
              <a:buNone/>
            </a:pPr>
            <a:r>
              <a:rPr lang="en-US" sz="2000">
                <a:latin typeface="Merriweather"/>
              </a:rPr>
              <a:t>Dataset con 8 variables </a:t>
            </a:r>
            <a:r>
              <a:rPr lang="en-US" sz="2000" err="1">
                <a:latin typeface="Merriweather"/>
              </a:rPr>
              <a:t>independientes</a:t>
            </a:r>
            <a:r>
              <a:rPr lang="en-US" sz="2000">
                <a:latin typeface="Merriweather"/>
              </a:rPr>
              <a:t> y una </a:t>
            </a:r>
            <a:r>
              <a:rPr lang="en-US" sz="2000" err="1">
                <a:latin typeface="Merriweather"/>
              </a:rPr>
              <a:t>medición</a:t>
            </a:r>
            <a:r>
              <a:rPr lang="en-US" sz="2000">
                <a:latin typeface="Merriweather"/>
              </a:rPr>
              <a:t> de la </a:t>
            </a:r>
            <a:r>
              <a:rPr lang="en-US" sz="2000" err="1">
                <a:latin typeface="Merriweather"/>
              </a:rPr>
              <a:t>resistencia</a:t>
            </a:r>
            <a:r>
              <a:rPr lang="en-US" sz="2000">
                <a:latin typeface="Merriweather"/>
              </a:rPr>
              <a:t> del </a:t>
            </a:r>
            <a:r>
              <a:rPr lang="en-US" sz="2000" err="1">
                <a:latin typeface="Merriweather"/>
              </a:rPr>
              <a:t>concreto</a:t>
            </a:r>
            <a:endParaRPr lang="en-US" err="1"/>
          </a:p>
        </p:txBody>
      </p:sp>
    </p:spTree>
    <p:extLst>
      <p:ext uri="{BB962C8B-B14F-4D97-AF65-F5344CB8AC3E}">
        <p14:creationId xmlns:p14="http://schemas.microsoft.com/office/powerpoint/2010/main" val="2960763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8628D-B183-444E-9581-4B04C8E7DB82}"/>
              </a:ext>
            </a:extLst>
          </p:cNvPr>
          <p:cNvSpPr>
            <a:spLocks noGrp="1"/>
          </p:cNvSpPr>
          <p:nvPr>
            <p:ph type="title"/>
          </p:nvPr>
        </p:nvSpPr>
        <p:spPr/>
        <p:txBody>
          <a:bodyPr/>
          <a:lstStyle/>
          <a:p>
            <a:r>
              <a:rPr lang="es-CO" sz="3200"/>
              <a:t>Protocolo</a:t>
            </a:r>
          </a:p>
        </p:txBody>
      </p:sp>
      <p:grpSp>
        <p:nvGrpSpPr>
          <p:cNvPr id="12" name="Group 11">
            <a:extLst>
              <a:ext uri="{FF2B5EF4-FFF2-40B4-BE49-F238E27FC236}">
                <a16:creationId xmlns:a16="http://schemas.microsoft.com/office/drawing/2014/main" id="{81DA9982-497E-4011-BCF5-176948401164}"/>
              </a:ext>
            </a:extLst>
          </p:cNvPr>
          <p:cNvGrpSpPr/>
          <p:nvPr/>
        </p:nvGrpSpPr>
        <p:grpSpPr>
          <a:xfrm>
            <a:off x="1055841" y="2375432"/>
            <a:ext cx="1487386" cy="4019911"/>
            <a:chOff x="1497455" y="1345001"/>
            <a:chExt cx="1556659" cy="4721298"/>
          </a:xfrm>
        </p:grpSpPr>
        <p:pic>
          <p:nvPicPr>
            <p:cNvPr id="6" name="Imagen 5" descr="Forma&#10;&#10;Descripción generada automáticamente con confianza baja">
              <a:extLst>
                <a:ext uri="{FF2B5EF4-FFF2-40B4-BE49-F238E27FC236}">
                  <a16:creationId xmlns:a16="http://schemas.microsoft.com/office/drawing/2014/main" id="{A1CE816A-28C7-414C-B2C3-999C12D52722}"/>
                </a:ext>
              </a:extLst>
            </p:cNvPr>
            <p:cNvPicPr>
              <a:picLocks noChangeAspect="1"/>
            </p:cNvPicPr>
            <p:nvPr/>
          </p:nvPicPr>
          <p:blipFill>
            <a:blip r:embed="rId3"/>
            <a:stretch>
              <a:fillRect/>
            </a:stretch>
          </p:blipFill>
          <p:spPr>
            <a:xfrm>
              <a:off x="1506114" y="4518299"/>
              <a:ext cx="1548000" cy="1548000"/>
            </a:xfrm>
            <a:prstGeom prst="rect">
              <a:avLst/>
            </a:prstGeom>
            <a:ln>
              <a:noFill/>
            </a:ln>
            <a:effectLst>
              <a:outerShdw blurRad="190500" algn="tl" rotWithShape="0">
                <a:srgbClr val="000000">
                  <a:alpha val="70000"/>
                </a:srgbClr>
              </a:outerShdw>
            </a:effectLst>
          </p:spPr>
        </p:pic>
        <p:pic>
          <p:nvPicPr>
            <p:cNvPr id="9" name="Imagen 6">
              <a:extLst>
                <a:ext uri="{FF2B5EF4-FFF2-40B4-BE49-F238E27FC236}">
                  <a16:creationId xmlns:a16="http://schemas.microsoft.com/office/drawing/2014/main" id="{4D7CBC5B-BAA0-4FA6-B368-3C54525FB603}"/>
                </a:ext>
              </a:extLst>
            </p:cNvPr>
            <p:cNvPicPr>
              <a:picLocks noChangeAspect="1"/>
            </p:cNvPicPr>
            <p:nvPr/>
          </p:nvPicPr>
          <p:blipFill>
            <a:blip r:embed="rId4"/>
            <a:stretch>
              <a:fillRect/>
            </a:stretch>
          </p:blipFill>
          <p:spPr>
            <a:xfrm>
              <a:off x="1506114" y="1345001"/>
              <a:ext cx="1548000" cy="1548000"/>
            </a:xfrm>
            <a:prstGeom prst="rect">
              <a:avLst/>
            </a:prstGeom>
            <a:ln>
              <a:noFill/>
            </a:ln>
            <a:effectLst>
              <a:outerShdw blurRad="190500" algn="tl" rotWithShape="0">
                <a:srgbClr val="000000">
                  <a:alpha val="70000"/>
                </a:srgbClr>
              </a:outerShdw>
            </a:effectLst>
          </p:spPr>
        </p:pic>
        <p:pic>
          <p:nvPicPr>
            <p:cNvPr id="10" name="Imagen 9" descr="Forma&#10;&#10;Descripción generada automáticamente con confianza baja">
              <a:extLst>
                <a:ext uri="{FF2B5EF4-FFF2-40B4-BE49-F238E27FC236}">
                  <a16:creationId xmlns:a16="http://schemas.microsoft.com/office/drawing/2014/main" id="{047F263A-F5B4-43A9-AB22-4C69DEB7243F}"/>
                </a:ext>
              </a:extLst>
            </p:cNvPr>
            <p:cNvPicPr>
              <a:picLocks noChangeAspect="1"/>
            </p:cNvPicPr>
            <p:nvPr/>
          </p:nvPicPr>
          <p:blipFill>
            <a:blip r:embed="rId5"/>
            <a:stretch>
              <a:fillRect/>
            </a:stretch>
          </p:blipFill>
          <p:spPr>
            <a:xfrm>
              <a:off x="1497455" y="2909685"/>
              <a:ext cx="1548000" cy="1548000"/>
            </a:xfrm>
            <a:prstGeom prst="rect">
              <a:avLst/>
            </a:prstGeom>
            <a:ln>
              <a:noFill/>
            </a:ln>
            <a:effectLst>
              <a:outerShdw blurRad="190500" algn="tl" rotWithShape="0">
                <a:srgbClr val="000000">
                  <a:alpha val="70000"/>
                </a:srgbClr>
              </a:outerShdw>
            </a:effectLst>
          </p:spPr>
        </p:pic>
      </p:grpSp>
      <p:pic>
        <p:nvPicPr>
          <p:cNvPr id="11" name="Picture 11" descr="A picture containing chart&#10;&#10;Description automatically generated">
            <a:extLst>
              <a:ext uri="{FF2B5EF4-FFF2-40B4-BE49-F238E27FC236}">
                <a16:creationId xmlns:a16="http://schemas.microsoft.com/office/drawing/2014/main" id="{5A4E2CCC-9678-4D4F-945B-6A1D4C4ADC99}"/>
              </a:ext>
            </a:extLst>
          </p:cNvPr>
          <p:cNvPicPr>
            <a:picLocks noChangeAspect="1"/>
          </p:cNvPicPr>
          <p:nvPr/>
        </p:nvPicPr>
        <p:blipFill>
          <a:blip r:embed="rId6"/>
          <a:stretch>
            <a:fillRect/>
          </a:stretch>
        </p:blipFill>
        <p:spPr>
          <a:xfrm>
            <a:off x="5839691" y="2663938"/>
            <a:ext cx="5480121" cy="3645076"/>
          </a:xfrm>
          <a:prstGeom prst="rect">
            <a:avLst/>
          </a:prstGeom>
        </p:spPr>
      </p:pic>
      <p:sp>
        <p:nvSpPr>
          <p:cNvPr id="13" name="TextBox 12">
            <a:extLst>
              <a:ext uri="{FF2B5EF4-FFF2-40B4-BE49-F238E27FC236}">
                <a16:creationId xmlns:a16="http://schemas.microsoft.com/office/drawing/2014/main" id="{6B83A0B2-FD19-44F1-AF4E-BDCB3D8FC588}"/>
              </a:ext>
            </a:extLst>
          </p:cNvPr>
          <p:cNvSpPr txBox="1"/>
          <p:nvPr/>
        </p:nvSpPr>
        <p:spPr>
          <a:xfrm>
            <a:off x="5381676" y="792968"/>
            <a:ext cx="5869130" cy="1323439"/>
          </a:xfrm>
          <a:prstGeom prst="rect">
            <a:avLst/>
          </a:prstGeom>
          <a:noFill/>
          <a:ln>
            <a:solidFill>
              <a:schemeClr val="bg2">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a:latin typeface="Open Sans"/>
                <a:ea typeface="Open Sans"/>
                <a:cs typeface="Open Sans"/>
              </a:rPr>
              <a:t>Se </a:t>
            </a:r>
            <a:r>
              <a:rPr lang="en-US" sz="2000" i="1" err="1">
                <a:latin typeface="Open Sans"/>
                <a:ea typeface="Open Sans"/>
                <a:cs typeface="Open Sans"/>
              </a:rPr>
              <a:t>realiza</a:t>
            </a:r>
            <a:r>
              <a:rPr lang="en-US" sz="2000" i="1">
                <a:latin typeface="Open Sans"/>
                <a:ea typeface="Open Sans"/>
                <a:cs typeface="Open Sans"/>
              </a:rPr>
              <a:t> </a:t>
            </a:r>
            <a:r>
              <a:rPr lang="en-US" sz="2000" i="1" err="1">
                <a:latin typeface="Open Sans"/>
                <a:ea typeface="Open Sans"/>
                <a:cs typeface="Open Sans"/>
              </a:rPr>
              <a:t>el</a:t>
            </a:r>
            <a:r>
              <a:rPr lang="en-US" sz="2000" i="1">
                <a:latin typeface="Open Sans"/>
                <a:ea typeface="Open Sans"/>
                <a:cs typeface="Open Sans"/>
              </a:rPr>
              <a:t> </a:t>
            </a:r>
            <a:r>
              <a:rPr lang="en-US" sz="2000" i="1" err="1">
                <a:latin typeface="Open Sans"/>
                <a:ea typeface="Open Sans"/>
                <a:cs typeface="Open Sans"/>
              </a:rPr>
              <a:t>ejercicio</a:t>
            </a:r>
            <a:r>
              <a:rPr lang="en-US" sz="2000" i="1">
                <a:latin typeface="Open Sans"/>
                <a:ea typeface="Open Sans"/>
                <a:cs typeface="Open Sans"/>
              </a:rPr>
              <a:t> de </a:t>
            </a:r>
            <a:r>
              <a:rPr lang="en-US" sz="2000" i="1" err="1">
                <a:latin typeface="Open Sans"/>
                <a:ea typeface="Open Sans"/>
                <a:cs typeface="Open Sans"/>
              </a:rPr>
              <a:t>optimización</a:t>
            </a:r>
            <a:r>
              <a:rPr lang="en-US" sz="2000" i="1">
                <a:latin typeface="Open Sans"/>
                <a:ea typeface="Open Sans"/>
                <a:cs typeface="Open Sans"/>
              </a:rPr>
              <a:t> para </a:t>
            </a:r>
            <a:r>
              <a:rPr lang="en-US" sz="2000" i="1" err="1">
                <a:latin typeface="Open Sans"/>
                <a:ea typeface="Open Sans"/>
                <a:cs typeface="Open Sans"/>
              </a:rPr>
              <a:t>utilización</a:t>
            </a:r>
            <a:r>
              <a:rPr lang="en-US" sz="2000" i="1">
                <a:latin typeface="Open Sans"/>
                <a:ea typeface="Open Sans"/>
                <a:cs typeface="Open Sans"/>
              </a:rPr>
              <a:t> de las variables </a:t>
            </a:r>
            <a:r>
              <a:rPr lang="en-US" sz="2000" i="1" err="1">
                <a:latin typeface="Open Sans"/>
                <a:ea typeface="Open Sans"/>
                <a:cs typeface="Open Sans"/>
              </a:rPr>
              <a:t>relevantes</a:t>
            </a:r>
            <a:r>
              <a:rPr lang="en-US" sz="2000" i="1">
                <a:latin typeface="Open Sans"/>
                <a:ea typeface="Open Sans"/>
                <a:cs typeface="Open Sans"/>
              </a:rPr>
              <a:t> del </a:t>
            </a:r>
            <a:r>
              <a:rPr lang="en-US" sz="2000" i="1" err="1">
                <a:latin typeface="Open Sans"/>
                <a:ea typeface="Open Sans"/>
                <a:cs typeface="Open Sans"/>
              </a:rPr>
              <a:t>problema</a:t>
            </a:r>
            <a:r>
              <a:rPr lang="en-US" sz="2000" i="1">
                <a:latin typeface="Open Sans"/>
                <a:ea typeface="Open Sans"/>
                <a:cs typeface="Open Sans"/>
              </a:rPr>
              <a:t>  y </a:t>
            </a:r>
            <a:r>
              <a:rPr lang="en-US" sz="2000" i="1" err="1">
                <a:latin typeface="Open Sans"/>
                <a:ea typeface="Open Sans"/>
                <a:cs typeface="Open Sans"/>
              </a:rPr>
              <a:t>luego</a:t>
            </a:r>
            <a:r>
              <a:rPr lang="en-US" sz="2000" i="1">
                <a:latin typeface="Open Sans"/>
                <a:ea typeface="Open Sans"/>
                <a:cs typeface="Open Sans"/>
              </a:rPr>
              <a:t> la </a:t>
            </a:r>
            <a:r>
              <a:rPr lang="en-US" sz="2000" i="1" err="1">
                <a:latin typeface="Open Sans"/>
                <a:ea typeface="Open Sans"/>
                <a:cs typeface="Open Sans"/>
              </a:rPr>
              <a:t>estimacio</a:t>
            </a:r>
            <a:r>
              <a:rPr lang="en-US" sz="2000" i="1">
                <a:latin typeface="Open Sans"/>
                <a:ea typeface="Open Sans"/>
                <a:cs typeface="Open Sans"/>
              </a:rPr>
              <a:t> de los ß del </a:t>
            </a:r>
            <a:r>
              <a:rPr lang="en-US" sz="2000" i="1" err="1">
                <a:latin typeface="Open Sans"/>
                <a:ea typeface="Open Sans"/>
                <a:cs typeface="Open Sans"/>
              </a:rPr>
              <a:t>problema</a:t>
            </a:r>
            <a:r>
              <a:rPr lang="en-US" sz="2000" i="1">
                <a:latin typeface="Open Sans"/>
                <a:ea typeface="Open Sans"/>
                <a:cs typeface="Open Sans"/>
              </a:rPr>
              <a:t> de </a:t>
            </a:r>
            <a:r>
              <a:rPr lang="en-US" sz="2000" i="1" err="1">
                <a:latin typeface="Open Sans"/>
                <a:ea typeface="Open Sans"/>
                <a:cs typeface="Open Sans"/>
              </a:rPr>
              <a:t>regresión</a:t>
            </a:r>
            <a:r>
              <a:rPr lang="en-US" sz="2000" i="1">
                <a:latin typeface="Open Sans"/>
                <a:ea typeface="Open Sans"/>
                <a:cs typeface="Open Sans"/>
              </a:rPr>
              <a:t>.</a:t>
            </a:r>
          </a:p>
        </p:txBody>
      </p:sp>
      <p:sp>
        <p:nvSpPr>
          <p:cNvPr id="16" name="Título 1">
            <a:extLst>
              <a:ext uri="{FF2B5EF4-FFF2-40B4-BE49-F238E27FC236}">
                <a16:creationId xmlns:a16="http://schemas.microsoft.com/office/drawing/2014/main" id="{32FF3477-B1BD-4AFA-9C39-AD8C13CD2663}"/>
              </a:ext>
            </a:extLst>
          </p:cNvPr>
          <p:cNvSpPr txBox="1">
            <a:spLocks/>
          </p:cNvSpPr>
          <p:nvPr/>
        </p:nvSpPr>
        <p:spPr>
          <a:xfrm>
            <a:off x="4872788" y="2120167"/>
            <a:ext cx="3630733" cy="8924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9pPr>
          </a:lstStyle>
          <a:p>
            <a:r>
              <a:rPr lang="es-CO" sz="2400"/>
              <a:t>Proceso:</a:t>
            </a:r>
          </a:p>
        </p:txBody>
      </p:sp>
    </p:spTree>
    <p:extLst>
      <p:ext uri="{BB962C8B-B14F-4D97-AF65-F5344CB8AC3E}">
        <p14:creationId xmlns:p14="http://schemas.microsoft.com/office/powerpoint/2010/main" val="3112568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9620E-9C2F-4695-B4C9-4D616400743F}"/>
              </a:ext>
            </a:extLst>
          </p:cNvPr>
          <p:cNvSpPr txBox="1">
            <a:spLocks/>
          </p:cNvSpPr>
          <p:nvPr/>
        </p:nvSpPr>
        <p:spPr>
          <a:xfrm>
            <a:off x="2756204" y="2526582"/>
            <a:ext cx="6679592" cy="1546400"/>
          </a:xfrm>
          <a:prstGeom prst="rect">
            <a:avLst/>
          </a:prstGeom>
        </p:spPr>
        <p:txBody>
          <a:bodyPr wrap="square" lIns="91440" tIns="45720" rIns="91440" bIns="45720" anchor="ctr">
            <a:normAutofit fontScale="975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pPr>
            <a:r>
              <a:rPr lang="es-ES" sz="4100" b="1">
                <a:solidFill>
                  <a:schemeClr val="bg1"/>
                </a:solidFill>
                <a:latin typeface="Merriweather"/>
              </a:rPr>
              <a:t>Resultados</a:t>
            </a:r>
            <a:endParaRPr lang="en-US"/>
          </a:p>
        </p:txBody>
      </p:sp>
    </p:spTree>
    <p:extLst>
      <p:ext uri="{BB962C8B-B14F-4D97-AF65-F5344CB8AC3E}">
        <p14:creationId xmlns:p14="http://schemas.microsoft.com/office/powerpoint/2010/main" val="49135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a:xfrm>
            <a:off x="4714045" y="1110128"/>
            <a:ext cx="6958400" cy="892400"/>
          </a:xfrm>
        </p:spPr>
        <p:txBody>
          <a:bodyPr/>
          <a:lstStyle/>
          <a:p>
            <a:r>
              <a:rPr lang="es-CO" sz="3200" dirty="0">
                <a:latin typeface="Open Sans"/>
              </a:rPr>
              <a:t>Árboles de decisión</a:t>
            </a:r>
          </a:p>
        </p:txBody>
      </p:sp>
      <p:pic>
        <p:nvPicPr>
          <p:cNvPr id="4" name="Imagen 3" descr="Forma&#10;&#10;Descripción generada automáticamente con confianza baja">
            <a:extLst>
              <a:ext uri="{FF2B5EF4-FFF2-40B4-BE49-F238E27FC236}">
                <a16:creationId xmlns:a16="http://schemas.microsoft.com/office/drawing/2014/main" id="{0C9ADF5E-448E-4AB5-AB49-8A711D2A62D0}"/>
              </a:ext>
            </a:extLst>
          </p:cNvPr>
          <p:cNvPicPr>
            <a:picLocks noChangeAspect="1"/>
          </p:cNvPicPr>
          <p:nvPr/>
        </p:nvPicPr>
        <p:blipFill>
          <a:blip r:embed="rId3"/>
          <a:stretch>
            <a:fillRect/>
          </a:stretch>
        </p:blipFill>
        <p:spPr>
          <a:xfrm>
            <a:off x="1229387" y="2655000"/>
            <a:ext cx="1548000" cy="1548000"/>
          </a:xfrm>
          <a:prstGeom prst="rect">
            <a:avLst/>
          </a:prstGeom>
          <a:ln>
            <a:noFill/>
          </a:ln>
          <a:effectLst>
            <a:outerShdw blurRad="190500" algn="tl" rotWithShape="0">
              <a:srgbClr val="000000">
                <a:alpha val="70000"/>
              </a:srgbClr>
            </a:outerShdw>
          </a:effectLst>
        </p:spPr>
      </p:pic>
      <p:graphicFrame>
        <p:nvGraphicFramePr>
          <p:cNvPr id="3" name="Tabla 2">
            <a:extLst>
              <a:ext uri="{FF2B5EF4-FFF2-40B4-BE49-F238E27FC236}">
                <a16:creationId xmlns:a16="http://schemas.microsoft.com/office/drawing/2014/main" id="{F3ADD5B6-40DB-4FAF-8575-FAC95CC8C5A2}"/>
              </a:ext>
            </a:extLst>
          </p:cNvPr>
          <p:cNvGraphicFramePr>
            <a:graphicFrameLocks noGrp="1"/>
          </p:cNvGraphicFramePr>
          <p:nvPr>
            <p:extLst>
              <p:ext uri="{D42A27DB-BD31-4B8C-83A1-F6EECF244321}">
                <p14:modId xmlns:p14="http://schemas.microsoft.com/office/powerpoint/2010/main" val="3751559788"/>
              </p:ext>
            </p:extLst>
          </p:nvPr>
        </p:nvGraphicFramePr>
        <p:xfrm>
          <a:off x="4723005" y="2419921"/>
          <a:ext cx="6949440" cy="3566158"/>
        </p:xfrm>
        <a:graphic>
          <a:graphicData uri="http://schemas.openxmlformats.org/drawingml/2006/table">
            <a:tbl>
              <a:tblPr firstRow="1" firstCol="1" bandRow="1">
                <a:tableStyleId>{284E427A-3D55-4303-BF80-6455036E1DE7}</a:tableStyleId>
              </a:tblPr>
              <a:tblGrid>
                <a:gridCol w="3474720">
                  <a:extLst>
                    <a:ext uri="{9D8B030D-6E8A-4147-A177-3AD203B41FA5}">
                      <a16:colId xmlns:a16="http://schemas.microsoft.com/office/drawing/2014/main" val="1343167617"/>
                    </a:ext>
                  </a:extLst>
                </a:gridCol>
                <a:gridCol w="3474720">
                  <a:extLst>
                    <a:ext uri="{9D8B030D-6E8A-4147-A177-3AD203B41FA5}">
                      <a16:colId xmlns:a16="http://schemas.microsoft.com/office/drawing/2014/main" val="1073271180"/>
                    </a:ext>
                  </a:extLst>
                </a:gridCol>
              </a:tblGrid>
              <a:tr h="396570">
                <a:tc>
                  <a:txBody>
                    <a:bodyPr/>
                    <a:lstStyle/>
                    <a:p>
                      <a:pPr marL="0" marR="0" indent="0" algn="just" hangingPunct="0">
                        <a:lnSpc>
                          <a:spcPts val="1200"/>
                        </a:lnSpc>
                        <a:spcBef>
                          <a:spcPts val="0"/>
                        </a:spcBef>
                        <a:spcAft>
                          <a:spcPts val="0"/>
                        </a:spcAft>
                      </a:pPr>
                      <a:r>
                        <a:rPr lang="es-CO" sz="2000">
                          <a:effectLst/>
                        </a:rPr>
                        <a:t>Parámetro </a:t>
                      </a:r>
                      <a:endParaRPr lang="es-CO" sz="200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Valores de la búsqueda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126546923"/>
                  </a:ext>
                </a:extLst>
              </a:tr>
              <a:tr h="430421">
                <a:tc>
                  <a:txBody>
                    <a:bodyPr/>
                    <a:lstStyle/>
                    <a:p>
                      <a:pPr marL="0" marR="0" indent="0" algn="just" hangingPunct="0">
                        <a:lnSpc>
                          <a:spcPts val="1200"/>
                        </a:lnSpc>
                        <a:spcBef>
                          <a:spcPts val="0"/>
                        </a:spcBef>
                        <a:spcAft>
                          <a:spcPts val="0"/>
                        </a:spcAft>
                      </a:pPr>
                      <a:r>
                        <a:rPr lang="es-CO" sz="2000" dirty="0">
                          <a:effectLst/>
                        </a:rPr>
                        <a:t>Profundidad máxima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4-6-8</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2960211978"/>
                  </a:ext>
                </a:extLst>
              </a:tr>
              <a:tr h="416596">
                <a:tc>
                  <a:txBody>
                    <a:bodyPr/>
                    <a:lstStyle/>
                    <a:p>
                      <a:pPr marL="0" marR="0" indent="0" algn="just" hangingPunct="0">
                        <a:lnSpc>
                          <a:spcPts val="1200"/>
                        </a:lnSpc>
                        <a:spcBef>
                          <a:spcPts val="0"/>
                        </a:spcBef>
                        <a:spcAft>
                          <a:spcPts val="0"/>
                        </a:spcAft>
                      </a:pPr>
                      <a:r>
                        <a:rPr lang="es-CO" sz="2000">
                          <a:effectLst/>
                        </a:rPr>
                        <a:t>Criterio de búsqueda split</a:t>
                      </a:r>
                      <a:endParaRPr lang="es-CO" sz="200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a:effectLst/>
                        </a:rPr>
                        <a:t>MSE-MAE-MSE de Friedman</a:t>
                      </a:r>
                      <a:endParaRPr lang="es-CO" sz="200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2658788376"/>
                  </a:ext>
                </a:extLst>
              </a:tr>
              <a:tr h="461342">
                <a:tc>
                  <a:txBody>
                    <a:bodyPr/>
                    <a:lstStyle/>
                    <a:p>
                      <a:pPr marL="0" marR="0" indent="0" algn="just" hangingPunct="0">
                        <a:lnSpc>
                          <a:spcPts val="1200"/>
                        </a:lnSpc>
                        <a:spcBef>
                          <a:spcPts val="0"/>
                        </a:spcBef>
                        <a:spcAft>
                          <a:spcPts val="0"/>
                        </a:spcAft>
                      </a:pPr>
                      <a:r>
                        <a:rPr lang="es-CO" sz="2000" dirty="0" err="1">
                          <a:effectLst/>
                        </a:rPr>
                        <a:t>Splitter</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err="1">
                          <a:effectLst/>
                        </a:rPr>
                        <a:t>Best-Random</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3635140666"/>
                  </a:ext>
                </a:extLst>
              </a:tr>
              <a:tr h="615121">
                <a:tc>
                  <a:txBody>
                    <a:bodyPr/>
                    <a:lstStyle/>
                    <a:p>
                      <a:pPr marL="0" marR="0" indent="0" algn="just" hangingPunct="0">
                        <a:lnSpc>
                          <a:spcPts val="1200"/>
                        </a:lnSpc>
                        <a:spcBef>
                          <a:spcPts val="0"/>
                        </a:spcBef>
                        <a:spcAft>
                          <a:spcPts val="0"/>
                        </a:spcAft>
                      </a:pPr>
                      <a:r>
                        <a:rPr lang="es-CO" sz="2000" dirty="0">
                          <a:effectLst/>
                        </a:rPr>
                        <a:t>Min </a:t>
                      </a:r>
                      <a:r>
                        <a:rPr lang="es-CO" sz="2000" dirty="0" err="1">
                          <a:effectLst/>
                        </a:rPr>
                        <a:t>weight</a:t>
                      </a:r>
                      <a:r>
                        <a:rPr lang="es-CO" sz="2000" dirty="0">
                          <a:effectLst/>
                        </a:rPr>
                        <a:t> </a:t>
                      </a:r>
                      <a:r>
                        <a:rPr lang="es-CO" sz="2000" dirty="0" err="1">
                          <a:effectLst/>
                        </a:rPr>
                        <a:t>fraction</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0-0.1-0.2-0.3</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3847098989"/>
                  </a:ext>
                </a:extLst>
              </a:tr>
              <a:tr h="477213">
                <a:tc>
                  <a:txBody>
                    <a:bodyPr/>
                    <a:lstStyle/>
                    <a:p>
                      <a:pPr marL="0" marR="0" indent="0" algn="just" hangingPunct="0">
                        <a:lnSpc>
                          <a:spcPts val="1200"/>
                        </a:lnSpc>
                        <a:spcBef>
                          <a:spcPts val="0"/>
                        </a:spcBef>
                        <a:spcAft>
                          <a:spcPts val="0"/>
                        </a:spcAft>
                      </a:pPr>
                      <a:r>
                        <a:rPr lang="es-CO" sz="2000" dirty="0">
                          <a:effectLst/>
                        </a:rPr>
                        <a:t>Estado </a:t>
                      </a:r>
                      <a:r>
                        <a:rPr lang="es-CO" sz="2000" dirty="0" err="1">
                          <a:effectLst/>
                        </a:rPr>
                        <a:t>Random</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7-23-42-78-142</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3615471674"/>
                  </a:ext>
                </a:extLst>
              </a:tr>
              <a:tr h="768895">
                <a:tc>
                  <a:txBody>
                    <a:bodyPr/>
                    <a:lstStyle/>
                    <a:p>
                      <a:pPr marL="0" marR="0" indent="0" algn="just" hangingPunct="0">
                        <a:lnSpc>
                          <a:spcPts val="1200"/>
                        </a:lnSpc>
                        <a:spcBef>
                          <a:spcPts val="0"/>
                        </a:spcBef>
                        <a:spcAft>
                          <a:spcPts val="0"/>
                        </a:spcAft>
                      </a:pPr>
                      <a:r>
                        <a:rPr lang="es-CO" sz="2000" dirty="0">
                          <a:effectLst/>
                        </a:rPr>
                        <a:t>Min </a:t>
                      </a:r>
                      <a:r>
                        <a:rPr lang="es-CO" sz="2000" dirty="0" err="1">
                          <a:effectLst/>
                        </a:rPr>
                        <a:t>impurity</a:t>
                      </a:r>
                      <a:r>
                        <a:rPr lang="es-CO" sz="2000" dirty="0">
                          <a:effectLst/>
                        </a:rPr>
                        <a:t> </a:t>
                      </a:r>
                      <a:r>
                        <a:rPr lang="es-CO" sz="2000" dirty="0" err="1">
                          <a:effectLst/>
                        </a:rPr>
                        <a:t>decrease</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0-0.05-0.1-0.2</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4011625442"/>
                  </a:ext>
                </a:extLst>
              </a:tr>
            </a:tbl>
          </a:graphicData>
        </a:graphic>
      </p:graphicFrame>
    </p:spTree>
    <p:extLst>
      <p:ext uri="{BB962C8B-B14F-4D97-AF65-F5344CB8AC3E}">
        <p14:creationId xmlns:p14="http://schemas.microsoft.com/office/powerpoint/2010/main" val="340316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9A751519-017B-46BF-B197-E0C61886FD5F}"/>
              </a:ext>
            </a:extLst>
          </p:cNvPr>
          <p:cNvSpPr txBox="1">
            <a:spLocks/>
          </p:cNvSpPr>
          <p:nvPr/>
        </p:nvSpPr>
        <p:spPr>
          <a:xfrm>
            <a:off x="940076" y="781116"/>
            <a:ext cx="3348109" cy="818642"/>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1">
                <a:solidFill>
                  <a:srgbClr val="294667"/>
                </a:solidFill>
                <a:latin typeface="Merriweather"/>
                <a:sym typeface="Merriweather"/>
              </a:rPr>
              <a:t>Agenda</a:t>
            </a:r>
            <a:endParaRPr lang="en-US" sz="4400" b="1">
              <a:solidFill>
                <a:srgbClr val="294667"/>
              </a:solidFill>
              <a:latin typeface="Merriweather"/>
            </a:endParaRPr>
          </a:p>
        </p:txBody>
      </p:sp>
      <p:sp>
        <p:nvSpPr>
          <p:cNvPr id="11" name="TextBox 2">
            <a:extLst>
              <a:ext uri="{FF2B5EF4-FFF2-40B4-BE49-F238E27FC236}">
                <a16:creationId xmlns:a16="http://schemas.microsoft.com/office/drawing/2014/main" id="{78D9DFE7-6D17-457C-BFCA-D07134E385A4}"/>
              </a:ext>
            </a:extLst>
          </p:cNvPr>
          <p:cNvSpPr txBox="1"/>
          <p:nvPr/>
        </p:nvSpPr>
        <p:spPr>
          <a:xfrm>
            <a:off x="1715848" y="1997724"/>
            <a:ext cx="9920780" cy="415498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dirty="0">
                <a:latin typeface="Merriweather"/>
                <a:ea typeface="Open Sans"/>
                <a:cs typeface="Open Sans"/>
              </a:rPr>
              <a:t>1. </a:t>
            </a:r>
            <a:r>
              <a:rPr lang="en-US" sz="4000" dirty="0" err="1">
                <a:latin typeface="Merriweather"/>
                <a:ea typeface="Open Sans"/>
                <a:cs typeface="Open Sans"/>
              </a:rPr>
              <a:t>Introducción</a:t>
            </a:r>
            <a:r>
              <a:rPr lang="en-US" sz="4000" dirty="0">
                <a:latin typeface="Merriweather"/>
                <a:ea typeface="Open Sans"/>
                <a:cs typeface="Open Sans"/>
              </a:rPr>
              <a:t> -&gt; Gustavo </a:t>
            </a:r>
            <a:endParaRPr lang="en-US" sz="4000">
              <a:latin typeface="Merriweather"/>
              <a:ea typeface="Open Sans"/>
              <a:cs typeface="Open Sans"/>
            </a:endParaRPr>
          </a:p>
          <a:p>
            <a:endParaRPr lang="en-US" sz="1600">
              <a:latin typeface="Merriweather" panose="00000500000000000000" pitchFamily="2" charset="0"/>
              <a:ea typeface="Open Sans"/>
              <a:cs typeface="Open Sans"/>
            </a:endParaRPr>
          </a:p>
          <a:p>
            <a:r>
              <a:rPr lang="en-US" sz="4000" dirty="0">
                <a:latin typeface="Merriweather"/>
              </a:rPr>
              <a:t>2. Estado del Arte -&gt; Jonathan - </a:t>
            </a:r>
            <a:r>
              <a:rPr lang="en-US" sz="4000" dirty="0"/>
              <a:t>Andrés</a:t>
            </a:r>
          </a:p>
          <a:p>
            <a:endParaRPr lang="en-US" sz="1600">
              <a:latin typeface="Merriweather" panose="00000500000000000000" pitchFamily="2" charset="0"/>
            </a:endParaRPr>
          </a:p>
          <a:p>
            <a:r>
              <a:rPr lang="en-US" sz="4000" dirty="0">
                <a:latin typeface="Merriweather"/>
              </a:rPr>
              <a:t>3. </a:t>
            </a:r>
            <a:r>
              <a:rPr lang="en-US" sz="4000" dirty="0" err="1">
                <a:latin typeface="Merriweather"/>
              </a:rPr>
              <a:t>Metodología</a:t>
            </a:r>
            <a:r>
              <a:rPr lang="en-US" sz="4000" dirty="0">
                <a:latin typeface="Merriweather"/>
              </a:rPr>
              <a:t> -&gt; Oscar</a:t>
            </a:r>
            <a:endParaRPr lang="en-US" sz="4000" dirty="0" err="1">
              <a:latin typeface="Merriweather" panose="00000500000000000000" pitchFamily="2" charset="0"/>
            </a:endParaRPr>
          </a:p>
          <a:p>
            <a:endParaRPr lang="en-US" sz="1600">
              <a:latin typeface="Merriweather" panose="00000500000000000000" pitchFamily="2" charset="0"/>
              <a:ea typeface="Open Sans"/>
              <a:cs typeface="Open Sans"/>
            </a:endParaRPr>
          </a:p>
          <a:p>
            <a:r>
              <a:rPr lang="en-US" sz="4000" dirty="0">
                <a:latin typeface="Merriweather"/>
              </a:rPr>
              <a:t>4. </a:t>
            </a:r>
            <a:r>
              <a:rPr lang="en-US" sz="4000" dirty="0" err="1">
                <a:latin typeface="Merriweather"/>
              </a:rPr>
              <a:t>Resultados</a:t>
            </a:r>
            <a:r>
              <a:rPr lang="en-US" sz="4000" dirty="0">
                <a:latin typeface="Merriweather"/>
              </a:rPr>
              <a:t> -&gt; Juan Camilo </a:t>
            </a:r>
            <a:endParaRPr lang="en-US" sz="4000" dirty="0" err="1">
              <a:latin typeface="Merriweather" panose="00000500000000000000" pitchFamily="2" charset="0"/>
            </a:endParaRPr>
          </a:p>
          <a:p>
            <a:endParaRPr lang="en-US" sz="1600">
              <a:latin typeface="Merriweather" panose="00000500000000000000" pitchFamily="2" charset="0"/>
            </a:endParaRPr>
          </a:p>
          <a:p>
            <a:r>
              <a:rPr lang="en-US" sz="4000" dirty="0">
                <a:latin typeface="Merriweather"/>
              </a:rPr>
              <a:t>5. </a:t>
            </a:r>
            <a:r>
              <a:rPr lang="en-US" sz="4000" dirty="0" err="1">
                <a:latin typeface="Merriweather"/>
              </a:rPr>
              <a:t>Conclusiones</a:t>
            </a:r>
            <a:endParaRPr lang="en-US" sz="4000" dirty="0" err="1">
              <a:latin typeface="Merriweather" panose="00000500000000000000" pitchFamily="2" charset="0"/>
            </a:endParaRPr>
          </a:p>
        </p:txBody>
      </p:sp>
      <p:pic>
        <p:nvPicPr>
          <p:cNvPr id="2" name="Picture 2">
            <a:extLst>
              <a:ext uri="{FF2B5EF4-FFF2-40B4-BE49-F238E27FC236}">
                <a16:creationId xmlns:a16="http://schemas.microsoft.com/office/drawing/2014/main" id="{804D1742-2ED0-44DD-9D81-821DCB155B22}"/>
              </a:ext>
            </a:extLst>
          </p:cNvPr>
          <p:cNvPicPr>
            <a:picLocks noChangeAspect="1"/>
          </p:cNvPicPr>
          <p:nvPr/>
        </p:nvPicPr>
        <p:blipFill>
          <a:blip r:embed="rId3"/>
          <a:stretch>
            <a:fillRect/>
          </a:stretch>
        </p:blipFill>
        <p:spPr>
          <a:xfrm>
            <a:off x="938211" y="2128838"/>
            <a:ext cx="552453" cy="540546"/>
          </a:xfrm>
          <a:prstGeom prst="rect">
            <a:avLst/>
          </a:prstGeom>
        </p:spPr>
      </p:pic>
      <p:pic>
        <p:nvPicPr>
          <p:cNvPr id="3" name="Picture 3">
            <a:extLst>
              <a:ext uri="{FF2B5EF4-FFF2-40B4-BE49-F238E27FC236}">
                <a16:creationId xmlns:a16="http://schemas.microsoft.com/office/drawing/2014/main" id="{196F7640-AB5F-4E38-A172-D826E2CDC8DC}"/>
              </a:ext>
            </a:extLst>
          </p:cNvPr>
          <p:cNvPicPr>
            <a:picLocks noChangeAspect="1"/>
          </p:cNvPicPr>
          <p:nvPr/>
        </p:nvPicPr>
        <p:blipFill>
          <a:blip r:embed="rId4"/>
          <a:stretch>
            <a:fillRect/>
          </a:stretch>
        </p:blipFill>
        <p:spPr>
          <a:xfrm>
            <a:off x="938212" y="2902744"/>
            <a:ext cx="552453" cy="528640"/>
          </a:xfrm>
          <a:prstGeom prst="rect">
            <a:avLst/>
          </a:prstGeom>
        </p:spPr>
      </p:pic>
      <p:pic>
        <p:nvPicPr>
          <p:cNvPr id="4" name="Picture 4">
            <a:extLst>
              <a:ext uri="{FF2B5EF4-FFF2-40B4-BE49-F238E27FC236}">
                <a16:creationId xmlns:a16="http://schemas.microsoft.com/office/drawing/2014/main" id="{D4A53C69-9F57-49AF-8D9E-0D2348BF3EDD}"/>
              </a:ext>
            </a:extLst>
          </p:cNvPr>
          <p:cNvPicPr>
            <a:picLocks noChangeAspect="1"/>
          </p:cNvPicPr>
          <p:nvPr/>
        </p:nvPicPr>
        <p:blipFill>
          <a:blip r:embed="rId5"/>
          <a:stretch>
            <a:fillRect/>
          </a:stretch>
        </p:blipFill>
        <p:spPr>
          <a:xfrm>
            <a:off x="878681" y="3748088"/>
            <a:ext cx="671513" cy="659607"/>
          </a:xfrm>
          <a:prstGeom prst="rect">
            <a:avLst/>
          </a:prstGeom>
        </p:spPr>
      </p:pic>
      <p:pic>
        <p:nvPicPr>
          <p:cNvPr id="5" name="Picture 5">
            <a:extLst>
              <a:ext uri="{FF2B5EF4-FFF2-40B4-BE49-F238E27FC236}">
                <a16:creationId xmlns:a16="http://schemas.microsoft.com/office/drawing/2014/main" id="{AA380229-9ABE-4CF9-A9DA-59BDD52B6F45}"/>
              </a:ext>
            </a:extLst>
          </p:cNvPr>
          <p:cNvPicPr>
            <a:picLocks noChangeAspect="1"/>
          </p:cNvPicPr>
          <p:nvPr/>
        </p:nvPicPr>
        <p:blipFill>
          <a:blip r:embed="rId6"/>
          <a:stretch>
            <a:fillRect/>
          </a:stretch>
        </p:blipFill>
        <p:spPr>
          <a:xfrm>
            <a:off x="902494" y="5474493"/>
            <a:ext cx="611982" cy="600076"/>
          </a:xfrm>
          <a:prstGeom prst="rect">
            <a:avLst/>
          </a:prstGeom>
        </p:spPr>
      </p:pic>
      <p:pic>
        <p:nvPicPr>
          <p:cNvPr id="6" name="Picture 6">
            <a:extLst>
              <a:ext uri="{FF2B5EF4-FFF2-40B4-BE49-F238E27FC236}">
                <a16:creationId xmlns:a16="http://schemas.microsoft.com/office/drawing/2014/main" id="{87D77AB4-3F56-4B2A-BA78-9E26F0364B02}"/>
              </a:ext>
            </a:extLst>
          </p:cNvPr>
          <p:cNvPicPr>
            <a:picLocks noChangeAspect="1"/>
          </p:cNvPicPr>
          <p:nvPr/>
        </p:nvPicPr>
        <p:blipFill>
          <a:blip r:embed="rId7"/>
          <a:stretch>
            <a:fillRect/>
          </a:stretch>
        </p:blipFill>
        <p:spPr>
          <a:xfrm>
            <a:off x="878681" y="4652962"/>
            <a:ext cx="611982" cy="611982"/>
          </a:xfrm>
          <a:prstGeom prst="rect">
            <a:avLst/>
          </a:prstGeom>
        </p:spPr>
      </p:pic>
    </p:spTree>
    <p:extLst>
      <p:ext uri="{BB962C8B-B14F-4D97-AF65-F5344CB8AC3E}">
        <p14:creationId xmlns:p14="http://schemas.microsoft.com/office/powerpoint/2010/main" val="83673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p:txBody>
          <a:bodyPr/>
          <a:lstStyle/>
          <a:p>
            <a:r>
              <a:rPr lang="en-US" sz="3200" dirty="0" err="1"/>
              <a:t>Resultados</a:t>
            </a:r>
            <a:endParaRPr lang="en-US" sz="3200" dirty="0"/>
          </a:p>
        </p:txBody>
      </p:sp>
      <p:graphicFrame>
        <p:nvGraphicFramePr>
          <p:cNvPr id="6" name="Tabla 5">
            <a:extLst>
              <a:ext uri="{FF2B5EF4-FFF2-40B4-BE49-F238E27FC236}">
                <a16:creationId xmlns:a16="http://schemas.microsoft.com/office/drawing/2014/main" id="{7CB2B968-EBF9-462F-BF4C-B89915A0E713}"/>
              </a:ext>
            </a:extLst>
          </p:cNvPr>
          <p:cNvGraphicFramePr>
            <a:graphicFrameLocks noGrp="1"/>
          </p:cNvGraphicFramePr>
          <p:nvPr>
            <p:extLst>
              <p:ext uri="{D42A27DB-BD31-4B8C-83A1-F6EECF244321}">
                <p14:modId xmlns:p14="http://schemas.microsoft.com/office/powerpoint/2010/main" val="531535382"/>
              </p:ext>
            </p:extLst>
          </p:nvPr>
        </p:nvGraphicFramePr>
        <p:xfrm>
          <a:off x="4656669" y="394173"/>
          <a:ext cx="6949440" cy="3566158"/>
        </p:xfrm>
        <a:graphic>
          <a:graphicData uri="http://schemas.openxmlformats.org/drawingml/2006/table">
            <a:tbl>
              <a:tblPr firstRow="1" firstCol="1" bandRow="1">
                <a:tableStyleId>{284E427A-3D55-4303-BF80-6455036E1DE7}</a:tableStyleId>
              </a:tblPr>
              <a:tblGrid>
                <a:gridCol w="3474720">
                  <a:extLst>
                    <a:ext uri="{9D8B030D-6E8A-4147-A177-3AD203B41FA5}">
                      <a16:colId xmlns:a16="http://schemas.microsoft.com/office/drawing/2014/main" val="1343167617"/>
                    </a:ext>
                  </a:extLst>
                </a:gridCol>
                <a:gridCol w="3474720">
                  <a:extLst>
                    <a:ext uri="{9D8B030D-6E8A-4147-A177-3AD203B41FA5}">
                      <a16:colId xmlns:a16="http://schemas.microsoft.com/office/drawing/2014/main" val="1073271180"/>
                    </a:ext>
                  </a:extLst>
                </a:gridCol>
              </a:tblGrid>
              <a:tr h="396570">
                <a:tc>
                  <a:txBody>
                    <a:bodyPr/>
                    <a:lstStyle/>
                    <a:p>
                      <a:pPr marL="0" marR="0" indent="0" algn="just" hangingPunct="0">
                        <a:lnSpc>
                          <a:spcPts val="1200"/>
                        </a:lnSpc>
                        <a:spcBef>
                          <a:spcPts val="0"/>
                        </a:spcBef>
                        <a:spcAft>
                          <a:spcPts val="0"/>
                        </a:spcAft>
                      </a:pPr>
                      <a:r>
                        <a:rPr lang="es-CO" sz="2000" dirty="0">
                          <a:effectLst/>
                        </a:rPr>
                        <a:t>Parámetro </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Valores resultado</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126546923"/>
                  </a:ext>
                </a:extLst>
              </a:tr>
              <a:tr h="430421">
                <a:tc>
                  <a:txBody>
                    <a:bodyPr/>
                    <a:lstStyle/>
                    <a:p>
                      <a:pPr marL="0" marR="0" indent="0" algn="just" hangingPunct="0">
                        <a:lnSpc>
                          <a:spcPts val="1200"/>
                        </a:lnSpc>
                        <a:spcBef>
                          <a:spcPts val="0"/>
                        </a:spcBef>
                        <a:spcAft>
                          <a:spcPts val="0"/>
                        </a:spcAft>
                      </a:pPr>
                      <a:r>
                        <a:rPr lang="es-CO" sz="2000" dirty="0">
                          <a:effectLst/>
                        </a:rPr>
                        <a:t>Profundidad máxima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b="0" i="0" u="none" strike="noStrike" cap="none">
                          <a:solidFill>
                            <a:schemeClr val="dk1"/>
                          </a:solidFill>
                          <a:effectLst/>
                          <a:latin typeface="+mn-lt"/>
                          <a:ea typeface="+mn-ea"/>
                          <a:cs typeface="+mn-cs"/>
                          <a:sym typeface="Arial"/>
                        </a:rPr>
                        <a:t>8</a:t>
                      </a:r>
                    </a:p>
                  </a:txBody>
                  <a:tcPr marL="68580" marR="68580" marT="0" marB="0" anchor="ctr"/>
                </a:tc>
                <a:extLst>
                  <a:ext uri="{0D108BD9-81ED-4DB2-BD59-A6C34878D82A}">
                    <a16:rowId xmlns:a16="http://schemas.microsoft.com/office/drawing/2014/main" val="2960211978"/>
                  </a:ext>
                </a:extLst>
              </a:tr>
              <a:tr h="416596">
                <a:tc>
                  <a:txBody>
                    <a:bodyPr/>
                    <a:lstStyle/>
                    <a:p>
                      <a:pPr marL="0" marR="0" indent="0" algn="just" hangingPunct="0">
                        <a:lnSpc>
                          <a:spcPts val="1200"/>
                        </a:lnSpc>
                        <a:spcBef>
                          <a:spcPts val="0"/>
                        </a:spcBef>
                        <a:spcAft>
                          <a:spcPts val="0"/>
                        </a:spcAft>
                      </a:pPr>
                      <a:r>
                        <a:rPr lang="es-CO" sz="2000">
                          <a:effectLst/>
                        </a:rPr>
                        <a:t>Criterio de búsqueda split</a:t>
                      </a:r>
                      <a:endParaRPr lang="es-CO" sz="200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b="0" i="0" u="none" strike="noStrike" cap="none" dirty="0">
                          <a:solidFill>
                            <a:schemeClr val="dk1"/>
                          </a:solidFill>
                          <a:effectLst/>
                          <a:latin typeface="+mn-lt"/>
                          <a:ea typeface="+mn-ea"/>
                          <a:cs typeface="+mn-cs"/>
                          <a:sym typeface="Arial"/>
                        </a:rPr>
                        <a:t>MSE</a:t>
                      </a:r>
                    </a:p>
                  </a:txBody>
                  <a:tcPr marL="68580" marR="68580" marT="0" marB="0" anchor="ctr"/>
                </a:tc>
                <a:extLst>
                  <a:ext uri="{0D108BD9-81ED-4DB2-BD59-A6C34878D82A}">
                    <a16:rowId xmlns:a16="http://schemas.microsoft.com/office/drawing/2014/main" val="2658788376"/>
                  </a:ext>
                </a:extLst>
              </a:tr>
              <a:tr h="461342">
                <a:tc>
                  <a:txBody>
                    <a:bodyPr/>
                    <a:lstStyle/>
                    <a:p>
                      <a:pPr marL="0" marR="0" indent="0" algn="just" hangingPunct="0">
                        <a:lnSpc>
                          <a:spcPts val="1200"/>
                        </a:lnSpc>
                        <a:spcBef>
                          <a:spcPts val="0"/>
                        </a:spcBef>
                        <a:spcAft>
                          <a:spcPts val="0"/>
                        </a:spcAft>
                      </a:pPr>
                      <a:r>
                        <a:rPr lang="es-CO" sz="2000" dirty="0" err="1">
                          <a:effectLst/>
                        </a:rPr>
                        <a:t>Splitter</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b="0" i="0" u="none" strike="noStrike" cap="none">
                          <a:solidFill>
                            <a:schemeClr val="dk1"/>
                          </a:solidFill>
                          <a:effectLst/>
                          <a:latin typeface="+mn-lt"/>
                          <a:ea typeface="+mn-ea"/>
                          <a:cs typeface="+mn-cs"/>
                          <a:sym typeface="Arial"/>
                        </a:rPr>
                        <a:t>Best</a:t>
                      </a:r>
                    </a:p>
                  </a:txBody>
                  <a:tcPr marL="68580" marR="68580" marT="0" marB="0" anchor="ctr"/>
                </a:tc>
                <a:extLst>
                  <a:ext uri="{0D108BD9-81ED-4DB2-BD59-A6C34878D82A}">
                    <a16:rowId xmlns:a16="http://schemas.microsoft.com/office/drawing/2014/main" val="3635140666"/>
                  </a:ext>
                </a:extLst>
              </a:tr>
              <a:tr h="615121">
                <a:tc>
                  <a:txBody>
                    <a:bodyPr/>
                    <a:lstStyle/>
                    <a:p>
                      <a:pPr marL="0" marR="0" indent="0" algn="just" hangingPunct="0">
                        <a:lnSpc>
                          <a:spcPts val="1200"/>
                        </a:lnSpc>
                        <a:spcBef>
                          <a:spcPts val="0"/>
                        </a:spcBef>
                        <a:spcAft>
                          <a:spcPts val="0"/>
                        </a:spcAft>
                      </a:pPr>
                      <a:r>
                        <a:rPr lang="es-CO" sz="2000" dirty="0">
                          <a:effectLst/>
                        </a:rPr>
                        <a:t>Min </a:t>
                      </a:r>
                      <a:r>
                        <a:rPr lang="es-CO" sz="2000" dirty="0" err="1">
                          <a:effectLst/>
                        </a:rPr>
                        <a:t>weight</a:t>
                      </a:r>
                      <a:r>
                        <a:rPr lang="es-CO" sz="2000" dirty="0">
                          <a:effectLst/>
                        </a:rPr>
                        <a:t> </a:t>
                      </a:r>
                      <a:r>
                        <a:rPr lang="es-CO" sz="2000" dirty="0" err="1">
                          <a:effectLst/>
                        </a:rPr>
                        <a:t>fraction</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b="0" i="0" u="none" strike="noStrike" cap="none">
                          <a:solidFill>
                            <a:schemeClr val="dk1"/>
                          </a:solidFill>
                          <a:effectLst/>
                          <a:latin typeface="+mn-lt"/>
                          <a:ea typeface="+mn-ea"/>
                          <a:cs typeface="+mn-cs"/>
                          <a:sym typeface="Arial"/>
                        </a:rPr>
                        <a:t>0</a:t>
                      </a:r>
                    </a:p>
                  </a:txBody>
                  <a:tcPr marL="68580" marR="68580" marT="0" marB="0" anchor="ctr"/>
                </a:tc>
                <a:extLst>
                  <a:ext uri="{0D108BD9-81ED-4DB2-BD59-A6C34878D82A}">
                    <a16:rowId xmlns:a16="http://schemas.microsoft.com/office/drawing/2014/main" val="3847098989"/>
                  </a:ext>
                </a:extLst>
              </a:tr>
              <a:tr h="477213">
                <a:tc>
                  <a:txBody>
                    <a:bodyPr/>
                    <a:lstStyle/>
                    <a:p>
                      <a:pPr marL="0" marR="0" indent="0" algn="just" hangingPunct="0">
                        <a:lnSpc>
                          <a:spcPts val="1200"/>
                        </a:lnSpc>
                        <a:spcBef>
                          <a:spcPts val="0"/>
                        </a:spcBef>
                        <a:spcAft>
                          <a:spcPts val="0"/>
                        </a:spcAft>
                      </a:pPr>
                      <a:r>
                        <a:rPr lang="es-CO" sz="2000" dirty="0">
                          <a:effectLst/>
                        </a:rPr>
                        <a:t>Estado </a:t>
                      </a:r>
                      <a:r>
                        <a:rPr lang="es-CO" sz="2000" dirty="0" err="1">
                          <a:effectLst/>
                        </a:rPr>
                        <a:t>Random</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b="0" i="0" u="none" strike="noStrike" cap="none">
                          <a:solidFill>
                            <a:schemeClr val="dk1"/>
                          </a:solidFill>
                          <a:effectLst/>
                          <a:latin typeface="+mn-lt"/>
                          <a:ea typeface="+mn-ea"/>
                          <a:cs typeface="+mn-cs"/>
                          <a:sym typeface="Arial"/>
                        </a:rPr>
                        <a:t>42</a:t>
                      </a:r>
                    </a:p>
                  </a:txBody>
                  <a:tcPr marL="68580" marR="68580" marT="0" marB="0" anchor="ctr"/>
                </a:tc>
                <a:extLst>
                  <a:ext uri="{0D108BD9-81ED-4DB2-BD59-A6C34878D82A}">
                    <a16:rowId xmlns:a16="http://schemas.microsoft.com/office/drawing/2014/main" val="3615471674"/>
                  </a:ext>
                </a:extLst>
              </a:tr>
              <a:tr h="768895">
                <a:tc>
                  <a:txBody>
                    <a:bodyPr/>
                    <a:lstStyle/>
                    <a:p>
                      <a:pPr marL="0" marR="0" indent="0" algn="just" hangingPunct="0">
                        <a:lnSpc>
                          <a:spcPts val="1200"/>
                        </a:lnSpc>
                        <a:spcBef>
                          <a:spcPts val="0"/>
                        </a:spcBef>
                        <a:spcAft>
                          <a:spcPts val="0"/>
                        </a:spcAft>
                      </a:pPr>
                      <a:r>
                        <a:rPr lang="es-CO" sz="2000" dirty="0">
                          <a:effectLst/>
                        </a:rPr>
                        <a:t>Min </a:t>
                      </a:r>
                      <a:r>
                        <a:rPr lang="es-CO" sz="2000" dirty="0" err="1">
                          <a:effectLst/>
                        </a:rPr>
                        <a:t>impurity</a:t>
                      </a:r>
                      <a:r>
                        <a:rPr lang="es-CO" sz="2000" dirty="0">
                          <a:effectLst/>
                        </a:rPr>
                        <a:t> </a:t>
                      </a:r>
                      <a:r>
                        <a:rPr lang="es-CO" sz="2000" dirty="0" err="1">
                          <a:effectLst/>
                        </a:rPr>
                        <a:t>decrease</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b="0" i="0" u="none" strike="noStrike" cap="none" dirty="0">
                          <a:solidFill>
                            <a:schemeClr val="dk1"/>
                          </a:solidFill>
                          <a:effectLst/>
                          <a:latin typeface="+mn-lt"/>
                          <a:ea typeface="+mn-ea"/>
                          <a:cs typeface="+mn-cs"/>
                          <a:sym typeface="Arial"/>
                        </a:rPr>
                        <a:t>0.05</a:t>
                      </a:r>
                    </a:p>
                  </a:txBody>
                  <a:tcPr marL="68580" marR="68580" marT="0" marB="0" anchor="ctr"/>
                </a:tc>
                <a:extLst>
                  <a:ext uri="{0D108BD9-81ED-4DB2-BD59-A6C34878D82A}">
                    <a16:rowId xmlns:a16="http://schemas.microsoft.com/office/drawing/2014/main" val="4011625442"/>
                  </a:ext>
                </a:extLst>
              </a:tr>
            </a:tbl>
          </a:graphicData>
        </a:graphic>
      </p:graphicFrame>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705AA27-D476-41EE-903E-494E694CDD61}"/>
                  </a:ext>
                </a:extLst>
              </p:cNvPr>
              <p:cNvSpPr txBox="1"/>
              <p:nvPr/>
            </p:nvSpPr>
            <p:spPr>
              <a:xfrm>
                <a:off x="4881883" y="4789377"/>
                <a:ext cx="6499011" cy="923330"/>
              </a:xfrm>
              <a:prstGeom prst="rect">
                <a:avLst/>
              </a:prstGeom>
              <a:noFill/>
            </p:spPr>
            <p:txBody>
              <a:bodyPr wrap="square" rtlCol="0">
                <a:spAutoFit/>
              </a:bodyPr>
              <a:lstStyle/>
              <a:p>
                <a14:m>
                  <m:oMath xmlns:m="http://schemas.openxmlformats.org/officeDocument/2006/math">
                    <m:sSup>
                      <m:sSupPr>
                        <m:ctrlPr>
                          <a:rPr lang="es-CO" i="1" smtClean="0">
                            <a:effectLst/>
                            <a:latin typeface="Cambria Math" panose="020405030504060302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s-CO" sz="1800" dirty="0">
                    <a:effectLst/>
                    <a:latin typeface="Times New Roman" panose="02020603050405020304" pitchFamily="18" charset="0"/>
                    <a:ea typeface="Times New Roman" panose="02020603050405020304" pitchFamily="18" charset="0"/>
                  </a:rPr>
                  <a:t> de 0.823 en entrenamiento, 0.789 en prueba, 0.883 en correlación de Spearman y 0.89 en correlación de Pearson, en comparación con un </a:t>
                </a:r>
                <a14:m>
                  <m:oMath xmlns:m="http://schemas.openxmlformats.org/officeDocument/2006/math">
                    <m:sSup>
                      <m:sSupPr>
                        <m:ctrlPr>
                          <a:rPr lang="es-CO" i="1">
                            <a:effectLst/>
                            <a:latin typeface="Cambria Math" panose="020405030504060302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s-CO" sz="1800" dirty="0">
                    <a:effectLst/>
                    <a:latin typeface="Times New Roman" panose="02020603050405020304" pitchFamily="18" charset="0"/>
                    <a:ea typeface="Times New Roman" panose="02020603050405020304" pitchFamily="18" charset="0"/>
                  </a:rPr>
                  <a:t> de 0.818 calculado con el “árbol de decisión aleatorio”.</a:t>
                </a:r>
                <a:endParaRPr lang="es-CO" dirty="0"/>
              </a:p>
            </p:txBody>
          </p:sp>
        </mc:Choice>
        <mc:Fallback>
          <p:sp>
            <p:nvSpPr>
              <p:cNvPr id="4" name="CuadroTexto 3">
                <a:extLst>
                  <a:ext uri="{FF2B5EF4-FFF2-40B4-BE49-F238E27FC236}">
                    <a16:creationId xmlns:a16="http://schemas.microsoft.com/office/drawing/2014/main" id="{2705AA27-D476-41EE-903E-494E694CDD61}"/>
                  </a:ext>
                </a:extLst>
              </p:cNvPr>
              <p:cNvSpPr txBox="1">
                <a:spLocks noRot="1" noChangeAspect="1" noMove="1" noResize="1" noEditPoints="1" noAdjustHandles="1" noChangeArrowheads="1" noChangeShapeType="1" noTextEdit="1"/>
              </p:cNvSpPr>
              <p:nvPr/>
            </p:nvSpPr>
            <p:spPr>
              <a:xfrm>
                <a:off x="4881883" y="4789377"/>
                <a:ext cx="6499011" cy="923330"/>
              </a:xfrm>
              <a:prstGeom prst="rect">
                <a:avLst/>
              </a:prstGeom>
              <a:blipFill>
                <a:blip r:embed="rId3"/>
                <a:stretch>
                  <a:fillRect l="-844" t="-3974" r="-1501" b="-9934"/>
                </a:stretch>
              </a:blipFill>
            </p:spPr>
            <p:txBody>
              <a:bodyPr/>
              <a:lstStyle/>
              <a:p>
                <a:r>
                  <a:rPr lang="es-CO">
                    <a:noFill/>
                  </a:rPr>
                  <a:t> </a:t>
                </a:r>
              </a:p>
            </p:txBody>
          </p:sp>
        </mc:Fallback>
      </mc:AlternateContent>
    </p:spTree>
    <p:extLst>
      <p:ext uri="{BB962C8B-B14F-4D97-AF65-F5344CB8AC3E}">
        <p14:creationId xmlns:p14="http://schemas.microsoft.com/office/powerpoint/2010/main" val="49309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a:xfrm>
            <a:off x="4714045" y="1110128"/>
            <a:ext cx="6958400" cy="892400"/>
          </a:xfrm>
        </p:spPr>
        <p:txBody>
          <a:bodyPr/>
          <a:lstStyle/>
          <a:p>
            <a:r>
              <a:rPr lang="es-CO" sz="3200" dirty="0" err="1">
                <a:latin typeface="Open Sans"/>
              </a:rPr>
              <a:t>Random</a:t>
            </a:r>
            <a:r>
              <a:rPr lang="es-CO" sz="3200" dirty="0">
                <a:latin typeface="Open Sans"/>
              </a:rPr>
              <a:t> Forest</a:t>
            </a:r>
          </a:p>
        </p:txBody>
      </p:sp>
      <p:pic>
        <p:nvPicPr>
          <p:cNvPr id="4" name="Imagen 3" descr="Forma&#10;&#10;Descripción generada automáticamente con confianza baja">
            <a:extLst>
              <a:ext uri="{FF2B5EF4-FFF2-40B4-BE49-F238E27FC236}">
                <a16:creationId xmlns:a16="http://schemas.microsoft.com/office/drawing/2014/main" id="{0C9ADF5E-448E-4AB5-AB49-8A711D2A62D0}"/>
              </a:ext>
            </a:extLst>
          </p:cNvPr>
          <p:cNvPicPr>
            <a:picLocks noChangeAspect="1"/>
          </p:cNvPicPr>
          <p:nvPr/>
        </p:nvPicPr>
        <p:blipFill>
          <a:blip r:embed="rId3"/>
          <a:stretch>
            <a:fillRect/>
          </a:stretch>
        </p:blipFill>
        <p:spPr>
          <a:xfrm>
            <a:off x="1229387" y="2655000"/>
            <a:ext cx="1548000" cy="1548000"/>
          </a:xfrm>
          <a:prstGeom prst="rect">
            <a:avLst/>
          </a:prstGeom>
          <a:ln>
            <a:noFill/>
          </a:ln>
          <a:effectLst>
            <a:outerShdw blurRad="190500" algn="tl" rotWithShape="0">
              <a:srgbClr val="000000">
                <a:alpha val="70000"/>
              </a:srgbClr>
            </a:outerShdw>
          </a:effectLst>
        </p:spPr>
      </p:pic>
      <p:graphicFrame>
        <p:nvGraphicFramePr>
          <p:cNvPr id="3" name="Tabla 2">
            <a:extLst>
              <a:ext uri="{FF2B5EF4-FFF2-40B4-BE49-F238E27FC236}">
                <a16:creationId xmlns:a16="http://schemas.microsoft.com/office/drawing/2014/main" id="{F3ADD5B6-40DB-4FAF-8575-FAC95CC8C5A2}"/>
              </a:ext>
            </a:extLst>
          </p:cNvPr>
          <p:cNvGraphicFramePr>
            <a:graphicFrameLocks noGrp="1"/>
          </p:cNvGraphicFramePr>
          <p:nvPr>
            <p:extLst>
              <p:ext uri="{D42A27DB-BD31-4B8C-83A1-F6EECF244321}">
                <p14:modId xmlns:p14="http://schemas.microsoft.com/office/powerpoint/2010/main" val="3637147487"/>
              </p:ext>
            </p:extLst>
          </p:nvPr>
        </p:nvGraphicFramePr>
        <p:xfrm>
          <a:off x="4723005" y="2655000"/>
          <a:ext cx="6949440" cy="1704929"/>
        </p:xfrm>
        <a:graphic>
          <a:graphicData uri="http://schemas.openxmlformats.org/drawingml/2006/table">
            <a:tbl>
              <a:tblPr firstRow="1" firstCol="1" bandRow="1">
                <a:tableStyleId>{284E427A-3D55-4303-BF80-6455036E1DE7}</a:tableStyleId>
              </a:tblPr>
              <a:tblGrid>
                <a:gridCol w="3474720">
                  <a:extLst>
                    <a:ext uri="{9D8B030D-6E8A-4147-A177-3AD203B41FA5}">
                      <a16:colId xmlns:a16="http://schemas.microsoft.com/office/drawing/2014/main" val="1343167617"/>
                    </a:ext>
                  </a:extLst>
                </a:gridCol>
                <a:gridCol w="3474720">
                  <a:extLst>
                    <a:ext uri="{9D8B030D-6E8A-4147-A177-3AD203B41FA5}">
                      <a16:colId xmlns:a16="http://schemas.microsoft.com/office/drawing/2014/main" val="1073271180"/>
                    </a:ext>
                  </a:extLst>
                </a:gridCol>
              </a:tblGrid>
              <a:tr h="396570">
                <a:tc>
                  <a:txBody>
                    <a:bodyPr/>
                    <a:lstStyle/>
                    <a:p>
                      <a:pPr marL="0" marR="0" indent="0" algn="just" hangingPunct="0">
                        <a:lnSpc>
                          <a:spcPts val="1200"/>
                        </a:lnSpc>
                        <a:spcBef>
                          <a:spcPts val="0"/>
                        </a:spcBef>
                        <a:spcAft>
                          <a:spcPts val="0"/>
                        </a:spcAft>
                      </a:pPr>
                      <a:r>
                        <a:rPr lang="es-CO" sz="2000" dirty="0">
                          <a:effectLst/>
                        </a:rPr>
                        <a:t>Parámetro </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Valores de la búsqueda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126546923"/>
                  </a:ext>
                </a:extLst>
              </a:tr>
              <a:tr h="430421">
                <a:tc>
                  <a:txBody>
                    <a:bodyPr/>
                    <a:lstStyle/>
                    <a:p>
                      <a:pPr marL="0" marR="0" indent="0" algn="just" hangingPunct="0">
                        <a:lnSpc>
                          <a:spcPts val="1200"/>
                        </a:lnSpc>
                        <a:spcBef>
                          <a:spcPts val="0"/>
                        </a:spcBef>
                        <a:spcAft>
                          <a:spcPts val="0"/>
                        </a:spcAft>
                      </a:pPr>
                      <a:r>
                        <a:rPr lang="es-CO" sz="2000" dirty="0">
                          <a:effectLst/>
                        </a:rPr>
                        <a:t>Número de estimadores</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300-500</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2960211978"/>
                  </a:ext>
                </a:extLst>
              </a:tr>
              <a:tr h="416596">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Max </a:t>
                      </a:r>
                      <a:r>
                        <a:rPr lang="es-CO" sz="2000" dirty="0" err="1">
                          <a:effectLst/>
                          <a:latin typeface="Open Sans" panose="020B0606030504020204" pitchFamily="34" charset="0"/>
                          <a:ea typeface="Open Sans" panose="020B0606030504020204" pitchFamily="34" charset="0"/>
                          <a:cs typeface="Open Sans" panose="020B0606030504020204" pitchFamily="34" charset="0"/>
                        </a:rPr>
                        <a:t>features</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3-5-7-9</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2658788376"/>
                  </a:ext>
                </a:extLst>
              </a:tr>
              <a:tr h="461342">
                <a:tc>
                  <a:txBody>
                    <a:bodyPr/>
                    <a:lstStyle/>
                    <a:p>
                      <a:pPr marL="0" marR="0" indent="0" algn="just" hangingPunct="0">
                        <a:lnSpc>
                          <a:spcPts val="1200"/>
                        </a:lnSpc>
                        <a:spcBef>
                          <a:spcPts val="0"/>
                        </a:spcBef>
                        <a:spcAft>
                          <a:spcPts val="0"/>
                        </a:spcAft>
                      </a:pPr>
                      <a:r>
                        <a:rPr lang="es-CO" sz="2000" dirty="0">
                          <a:effectLst/>
                        </a:rPr>
                        <a:t>Profundidad máxima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N/A-3-10-20</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3635140666"/>
                  </a:ext>
                </a:extLst>
              </a:tr>
            </a:tbl>
          </a:graphicData>
        </a:graphic>
      </p:graphicFrame>
    </p:spTree>
    <p:extLst>
      <p:ext uri="{BB962C8B-B14F-4D97-AF65-F5344CB8AC3E}">
        <p14:creationId xmlns:p14="http://schemas.microsoft.com/office/powerpoint/2010/main" val="2981190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p:txBody>
          <a:bodyPr/>
          <a:lstStyle/>
          <a:p>
            <a:r>
              <a:rPr lang="en-US" sz="3200" dirty="0" err="1"/>
              <a:t>Resultados</a:t>
            </a:r>
            <a:endParaRPr lang="en-US" sz="32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705AA27-D476-41EE-903E-494E694CDD61}"/>
                  </a:ext>
                </a:extLst>
              </p:cNvPr>
              <p:cNvSpPr txBox="1"/>
              <p:nvPr/>
            </p:nvSpPr>
            <p:spPr>
              <a:xfrm>
                <a:off x="4881882" y="4311075"/>
                <a:ext cx="6316001" cy="1206549"/>
              </a:xfrm>
              <a:prstGeom prst="rect">
                <a:avLst/>
              </a:prstGeom>
              <a:noFill/>
            </p:spPr>
            <p:txBody>
              <a:bodyPr wrap="square" rtlCol="0">
                <a:spAutoFit/>
              </a:bodyPr>
              <a:lstStyle/>
              <a:p>
                <a:pPr hangingPunct="0"/>
                <a:r>
                  <a:rPr lang="es-CO" sz="1800" dirty="0">
                    <a:latin typeface="Times New Roman" panose="02020603050405020304" pitchFamily="18" charset="0"/>
                    <a:cs typeface="Times New Roman" panose="02020603050405020304" pitchFamily="18" charset="0"/>
                  </a:rPr>
                  <a:t>Con los resultados obtenidos se tiene un </a:t>
                </a:r>
                <a14:m>
                  <m:oMath xmlns:m="http://schemas.openxmlformats.org/officeDocument/2006/math">
                    <m:sSup>
                      <m:sSupPr>
                        <m:ctrlPr>
                          <a:rPr lang="es-CO" sz="1800" i="1"/>
                        </m:ctrlPr>
                      </m:sSupPr>
                      <m:e>
                        <m:r>
                          <a:rPr lang="es-CO" sz="1800" i="1"/>
                          <m:t>𝑅</m:t>
                        </m:r>
                      </m:e>
                      <m:sup>
                        <m:r>
                          <a:rPr lang="es-CO" sz="1800" i="1"/>
                          <m:t>2</m:t>
                        </m:r>
                      </m:sup>
                    </m:sSup>
                  </m:oMath>
                </a14:m>
                <a:r>
                  <a:rPr lang="es-CO" sz="1800" dirty="0">
                    <a:latin typeface="Times New Roman" panose="02020603050405020304" pitchFamily="18" charset="0"/>
                    <a:cs typeface="Times New Roman" panose="02020603050405020304" pitchFamily="18" charset="0"/>
                  </a:rPr>
                  <a:t> de 0.916 en entrenamiento, 0.887 en prueba, 0.944 en correlación de Spearman y 0.945 en correlación de Pearson. Adicionalmente, se calculó el RMSE que fue de 5.40.  </a:t>
                </a:r>
              </a:p>
            </p:txBody>
          </p:sp>
        </mc:Choice>
        <mc:Fallback>
          <p:sp>
            <p:nvSpPr>
              <p:cNvPr id="4" name="CuadroTexto 3">
                <a:extLst>
                  <a:ext uri="{FF2B5EF4-FFF2-40B4-BE49-F238E27FC236}">
                    <a16:creationId xmlns:a16="http://schemas.microsoft.com/office/drawing/2014/main" id="{2705AA27-D476-41EE-903E-494E694CDD61}"/>
                  </a:ext>
                </a:extLst>
              </p:cNvPr>
              <p:cNvSpPr txBox="1">
                <a:spLocks noRot="1" noChangeAspect="1" noMove="1" noResize="1" noEditPoints="1" noAdjustHandles="1" noChangeArrowheads="1" noChangeShapeType="1" noTextEdit="1"/>
              </p:cNvSpPr>
              <p:nvPr/>
            </p:nvSpPr>
            <p:spPr>
              <a:xfrm>
                <a:off x="4881882" y="4311075"/>
                <a:ext cx="6316001" cy="1206549"/>
              </a:xfrm>
              <a:prstGeom prst="rect">
                <a:avLst/>
              </a:prstGeom>
              <a:blipFill>
                <a:blip r:embed="rId3"/>
                <a:stretch>
                  <a:fillRect l="-869" t="-2020" r="-1544" b="-7071"/>
                </a:stretch>
              </a:blipFill>
            </p:spPr>
            <p:txBody>
              <a:bodyPr/>
              <a:lstStyle/>
              <a:p>
                <a:r>
                  <a:rPr lang="es-CO">
                    <a:noFill/>
                  </a:rPr>
                  <a:t> </a:t>
                </a:r>
              </a:p>
            </p:txBody>
          </p:sp>
        </mc:Fallback>
      </mc:AlternateContent>
      <p:graphicFrame>
        <p:nvGraphicFramePr>
          <p:cNvPr id="5" name="Tabla 4">
            <a:extLst>
              <a:ext uri="{FF2B5EF4-FFF2-40B4-BE49-F238E27FC236}">
                <a16:creationId xmlns:a16="http://schemas.microsoft.com/office/drawing/2014/main" id="{9D8E6F01-0287-4A27-A5AD-5A8865B9C37F}"/>
              </a:ext>
            </a:extLst>
          </p:cNvPr>
          <p:cNvGraphicFramePr>
            <a:graphicFrameLocks noGrp="1"/>
          </p:cNvGraphicFramePr>
          <p:nvPr>
            <p:extLst>
              <p:ext uri="{D42A27DB-BD31-4B8C-83A1-F6EECF244321}">
                <p14:modId xmlns:p14="http://schemas.microsoft.com/office/powerpoint/2010/main" val="2429692856"/>
              </p:ext>
            </p:extLst>
          </p:nvPr>
        </p:nvGraphicFramePr>
        <p:xfrm>
          <a:off x="4656668" y="1724071"/>
          <a:ext cx="6949440" cy="1704929"/>
        </p:xfrm>
        <a:graphic>
          <a:graphicData uri="http://schemas.openxmlformats.org/drawingml/2006/table">
            <a:tbl>
              <a:tblPr firstRow="1" firstCol="1" bandRow="1">
                <a:tableStyleId>{284E427A-3D55-4303-BF80-6455036E1DE7}</a:tableStyleId>
              </a:tblPr>
              <a:tblGrid>
                <a:gridCol w="3474720">
                  <a:extLst>
                    <a:ext uri="{9D8B030D-6E8A-4147-A177-3AD203B41FA5}">
                      <a16:colId xmlns:a16="http://schemas.microsoft.com/office/drawing/2014/main" val="1343167617"/>
                    </a:ext>
                  </a:extLst>
                </a:gridCol>
                <a:gridCol w="3474720">
                  <a:extLst>
                    <a:ext uri="{9D8B030D-6E8A-4147-A177-3AD203B41FA5}">
                      <a16:colId xmlns:a16="http://schemas.microsoft.com/office/drawing/2014/main" val="1073271180"/>
                    </a:ext>
                  </a:extLst>
                </a:gridCol>
              </a:tblGrid>
              <a:tr h="396570">
                <a:tc>
                  <a:txBody>
                    <a:bodyPr/>
                    <a:lstStyle/>
                    <a:p>
                      <a:pPr marL="0" marR="0" indent="0" algn="just" hangingPunct="0">
                        <a:lnSpc>
                          <a:spcPts val="1200"/>
                        </a:lnSpc>
                        <a:spcBef>
                          <a:spcPts val="0"/>
                        </a:spcBef>
                        <a:spcAft>
                          <a:spcPts val="0"/>
                        </a:spcAft>
                      </a:pPr>
                      <a:r>
                        <a:rPr lang="es-CO" sz="2000" dirty="0">
                          <a:effectLst/>
                        </a:rPr>
                        <a:t>Parámetro </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Valores resultado</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126546923"/>
                  </a:ext>
                </a:extLst>
              </a:tr>
              <a:tr h="430421">
                <a:tc>
                  <a:txBody>
                    <a:bodyPr/>
                    <a:lstStyle/>
                    <a:p>
                      <a:pPr marL="0" marR="0" indent="0" algn="just" hangingPunct="0">
                        <a:lnSpc>
                          <a:spcPts val="1200"/>
                        </a:lnSpc>
                        <a:spcBef>
                          <a:spcPts val="0"/>
                        </a:spcBef>
                        <a:spcAft>
                          <a:spcPts val="0"/>
                        </a:spcAft>
                      </a:pPr>
                      <a:r>
                        <a:rPr lang="es-CO" sz="2000" dirty="0">
                          <a:effectLst/>
                        </a:rPr>
                        <a:t>Número de estimadores</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500</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2960211978"/>
                  </a:ext>
                </a:extLst>
              </a:tr>
              <a:tr h="416596">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Max </a:t>
                      </a:r>
                      <a:r>
                        <a:rPr lang="es-CO" sz="2000" dirty="0" err="1">
                          <a:effectLst/>
                          <a:latin typeface="Open Sans" panose="020B0606030504020204" pitchFamily="34" charset="0"/>
                          <a:ea typeface="Open Sans" panose="020B0606030504020204" pitchFamily="34" charset="0"/>
                          <a:cs typeface="Open Sans" panose="020B0606030504020204" pitchFamily="34" charset="0"/>
                        </a:rPr>
                        <a:t>features</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5</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2658788376"/>
                  </a:ext>
                </a:extLst>
              </a:tr>
              <a:tr h="461342">
                <a:tc>
                  <a:txBody>
                    <a:bodyPr/>
                    <a:lstStyle/>
                    <a:p>
                      <a:pPr marL="0" marR="0" indent="0" algn="just" hangingPunct="0">
                        <a:lnSpc>
                          <a:spcPts val="1200"/>
                        </a:lnSpc>
                        <a:spcBef>
                          <a:spcPts val="0"/>
                        </a:spcBef>
                        <a:spcAft>
                          <a:spcPts val="0"/>
                        </a:spcAft>
                      </a:pPr>
                      <a:r>
                        <a:rPr lang="es-CO" sz="2000" dirty="0">
                          <a:effectLst/>
                        </a:rPr>
                        <a:t>Profundidad máxima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N/A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3635140666"/>
                  </a:ext>
                </a:extLst>
              </a:tr>
            </a:tbl>
          </a:graphicData>
        </a:graphic>
      </p:graphicFrame>
    </p:spTree>
    <p:extLst>
      <p:ext uri="{BB962C8B-B14F-4D97-AF65-F5344CB8AC3E}">
        <p14:creationId xmlns:p14="http://schemas.microsoft.com/office/powerpoint/2010/main" val="120293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a:xfrm>
            <a:off x="4714045" y="1110128"/>
            <a:ext cx="6958400" cy="892400"/>
          </a:xfrm>
        </p:spPr>
        <p:txBody>
          <a:bodyPr/>
          <a:lstStyle/>
          <a:p>
            <a:r>
              <a:rPr lang="es-CO" sz="3200" dirty="0" err="1">
                <a:latin typeface="Open Sans"/>
              </a:rPr>
              <a:t>Boosting</a:t>
            </a:r>
            <a:endParaRPr lang="es-CO" sz="3200" dirty="0">
              <a:latin typeface="Open Sans"/>
            </a:endParaRPr>
          </a:p>
        </p:txBody>
      </p:sp>
      <p:pic>
        <p:nvPicPr>
          <p:cNvPr id="4" name="Imagen 3" descr="Forma&#10;&#10;Descripción generada automáticamente con confianza baja">
            <a:extLst>
              <a:ext uri="{FF2B5EF4-FFF2-40B4-BE49-F238E27FC236}">
                <a16:creationId xmlns:a16="http://schemas.microsoft.com/office/drawing/2014/main" id="{0C9ADF5E-448E-4AB5-AB49-8A711D2A62D0}"/>
              </a:ext>
            </a:extLst>
          </p:cNvPr>
          <p:cNvPicPr>
            <a:picLocks noChangeAspect="1"/>
          </p:cNvPicPr>
          <p:nvPr/>
        </p:nvPicPr>
        <p:blipFill>
          <a:blip r:embed="rId3"/>
          <a:stretch>
            <a:fillRect/>
          </a:stretch>
        </p:blipFill>
        <p:spPr>
          <a:xfrm>
            <a:off x="1229387" y="2655000"/>
            <a:ext cx="1548000" cy="1548000"/>
          </a:xfrm>
          <a:prstGeom prst="rect">
            <a:avLst/>
          </a:prstGeom>
          <a:ln>
            <a:noFill/>
          </a:ln>
          <a:effectLst>
            <a:outerShdw blurRad="190500" algn="tl" rotWithShape="0">
              <a:srgbClr val="000000">
                <a:alpha val="70000"/>
              </a:srgbClr>
            </a:outerShdw>
          </a:effectLst>
        </p:spPr>
      </p:pic>
      <p:graphicFrame>
        <p:nvGraphicFramePr>
          <p:cNvPr id="3" name="Tabla 2">
            <a:extLst>
              <a:ext uri="{FF2B5EF4-FFF2-40B4-BE49-F238E27FC236}">
                <a16:creationId xmlns:a16="http://schemas.microsoft.com/office/drawing/2014/main" id="{F3ADD5B6-40DB-4FAF-8575-FAC95CC8C5A2}"/>
              </a:ext>
            </a:extLst>
          </p:cNvPr>
          <p:cNvGraphicFramePr>
            <a:graphicFrameLocks noGrp="1"/>
          </p:cNvGraphicFramePr>
          <p:nvPr>
            <p:extLst>
              <p:ext uri="{D42A27DB-BD31-4B8C-83A1-F6EECF244321}">
                <p14:modId xmlns:p14="http://schemas.microsoft.com/office/powerpoint/2010/main" val="3587891922"/>
              </p:ext>
            </p:extLst>
          </p:nvPr>
        </p:nvGraphicFramePr>
        <p:xfrm>
          <a:off x="4714045" y="2369504"/>
          <a:ext cx="6949440" cy="1815634"/>
        </p:xfrm>
        <a:graphic>
          <a:graphicData uri="http://schemas.openxmlformats.org/drawingml/2006/table">
            <a:tbl>
              <a:tblPr firstRow="1" firstCol="1" bandRow="1">
                <a:tableStyleId>{284E427A-3D55-4303-BF80-6455036E1DE7}</a:tableStyleId>
              </a:tblPr>
              <a:tblGrid>
                <a:gridCol w="3474720">
                  <a:extLst>
                    <a:ext uri="{9D8B030D-6E8A-4147-A177-3AD203B41FA5}">
                      <a16:colId xmlns:a16="http://schemas.microsoft.com/office/drawing/2014/main" val="1343167617"/>
                    </a:ext>
                  </a:extLst>
                </a:gridCol>
                <a:gridCol w="3474720">
                  <a:extLst>
                    <a:ext uri="{9D8B030D-6E8A-4147-A177-3AD203B41FA5}">
                      <a16:colId xmlns:a16="http://schemas.microsoft.com/office/drawing/2014/main" val="1073271180"/>
                    </a:ext>
                  </a:extLst>
                </a:gridCol>
              </a:tblGrid>
              <a:tr h="396570">
                <a:tc>
                  <a:txBody>
                    <a:bodyPr/>
                    <a:lstStyle/>
                    <a:p>
                      <a:pPr marL="0" marR="0" indent="0" algn="just" hangingPunct="0">
                        <a:lnSpc>
                          <a:spcPts val="1200"/>
                        </a:lnSpc>
                        <a:spcBef>
                          <a:spcPts val="0"/>
                        </a:spcBef>
                        <a:spcAft>
                          <a:spcPts val="0"/>
                        </a:spcAft>
                      </a:pPr>
                      <a:r>
                        <a:rPr lang="es-CO" sz="2000" dirty="0">
                          <a:effectLst/>
                        </a:rPr>
                        <a:t>Parámetro </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Valores de la búsqueda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126546923"/>
                  </a:ext>
                </a:extLst>
              </a:tr>
              <a:tr h="430421">
                <a:tc>
                  <a:txBody>
                    <a:bodyPr/>
                    <a:lstStyle/>
                    <a:p>
                      <a:pPr marL="0" marR="0" indent="0" algn="just" hangingPunct="0">
                        <a:lnSpc>
                          <a:spcPts val="1200"/>
                        </a:lnSpc>
                        <a:spcBef>
                          <a:spcPts val="0"/>
                        </a:spcBef>
                        <a:spcAft>
                          <a:spcPts val="0"/>
                        </a:spcAft>
                      </a:pPr>
                      <a:r>
                        <a:rPr lang="es-CO" sz="2000" dirty="0">
                          <a:effectLst/>
                        </a:rPr>
                        <a:t>Tasa de aprendizaje</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0.01-0.05-0.1-0.13-0.15-0.2</a:t>
                      </a:r>
                    </a:p>
                  </a:txBody>
                  <a:tcPr marL="45720" marR="45720" anchor="ctr"/>
                </a:tc>
                <a:extLst>
                  <a:ext uri="{0D108BD9-81ED-4DB2-BD59-A6C34878D82A}">
                    <a16:rowId xmlns:a16="http://schemas.microsoft.com/office/drawing/2014/main" val="2960211978"/>
                  </a:ext>
                </a:extLst>
              </a:tr>
              <a:tr h="527301">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Número de estimadores</a:t>
                      </a:r>
                    </a:p>
                  </a:txBody>
                  <a:tcPr marL="45720" marR="45720" anchor="ctr"/>
                </a:tc>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100-500-800-1000</a:t>
                      </a:r>
                    </a:p>
                  </a:txBody>
                  <a:tcPr marL="45720" marR="45720" anchor="ctr"/>
                </a:tc>
                <a:extLst>
                  <a:ext uri="{0D108BD9-81ED-4DB2-BD59-A6C34878D82A}">
                    <a16:rowId xmlns:a16="http://schemas.microsoft.com/office/drawing/2014/main" val="2658788376"/>
                  </a:ext>
                </a:extLst>
              </a:tr>
              <a:tr h="461342">
                <a:tc>
                  <a:txBody>
                    <a:bodyPr/>
                    <a:lstStyle/>
                    <a:p>
                      <a:pPr marL="0" marR="0" indent="0" algn="just" hangingPunct="0">
                        <a:lnSpc>
                          <a:spcPts val="1200"/>
                        </a:lnSpc>
                        <a:spcBef>
                          <a:spcPts val="0"/>
                        </a:spcBef>
                        <a:spcAft>
                          <a:spcPts val="0"/>
                        </a:spcAft>
                      </a:pPr>
                      <a:r>
                        <a:rPr lang="es-CO" sz="2000" dirty="0">
                          <a:effectLst/>
                        </a:rPr>
                        <a:t>Profundidad máxima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3-4-5-6-8</a:t>
                      </a:r>
                    </a:p>
                  </a:txBody>
                  <a:tcPr marL="45720" marR="45720" anchor="ctr"/>
                </a:tc>
                <a:extLst>
                  <a:ext uri="{0D108BD9-81ED-4DB2-BD59-A6C34878D82A}">
                    <a16:rowId xmlns:a16="http://schemas.microsoft.com/office/drawing/2014/main" val="3635140666"/>
                  </a:ext>
                </a:extLst>
              </a:tr>
            </a:tbl>
          </a:graphicData>
        </a:graphic>
      </p:graphicFrame>
    </p:spTree>
    <p:extLst>
      <p:ext uri="{BB962C8B-B14F-4D97-AF65-F5344CB8AC3E}">
        <p14:creationId xmlns:p14="http://schemas.microsoft.com/office/powerpoint/2010/main" val="417665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p:txBody>
          <a:bodyPr/>
          <a:lstStyle/>
          <a:p>
            <a:r>
              <a:rPr lang="en-US" sz="3200" dirty="0" err="1"/>
              <a:t>Resultados</a:t>
            </a:r>
            <a:endParaRPr lang="en-US" sz="32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705AA27-D476-41EE-903E-494E694CDD61}"/>
                  </a:ext>
                </a:extLst>
              </p:cNvPr>
              <p:cNvSpPr txBox="1"/>
              <p:nvPr/>
            </p:nvSpPr>
            <p:spPr>
              <a:xfrm>
                <a:off x="4881882" y="4311075"/>
                <a:ext cx="6316001" cy="1206549"/>
              </a:xfrm>
              <a:prstGeom prst="rect">
                <a:avLst/>
              </a:prstGeom>
              <a:noFill/>
            </p:spPr>
            <p:txBody>
              <a:bodyPr wrap="square" rtlCol="0">
                <a:spAutoFit/>
              </a:bodyPr>
              <a:lstStyle/>
              <a:p>
                <a:pPr hangingPunct="0"/>
                <a:r>
                  <a:rPr lang="es-CO" sz="1800" dirty="0">
                    <a:latin typeface="Times New Roman" panose="02020603050405020304" pitchFamily="18" charset="0"/>
                    <a:cs typeface="Times New Roman" panose="02020603050405020304" pitchFamily="18" charset="0"/>
                  </a:rPr>
                  <a:t>Con los resultados obtenidos se tiene un </a:t>
                </a:r>
                <a14:m>
                  <m:oMath xmlns:m="http://schemas.openxmlformats.org/officeDocument/2006/math">
                    <m:sSup>
                      <m:sSupPr>
                        <m:ctrlPr>
                          <a:rPr lang="es-CO" sz="1800" i="1"/>
                        </m:ctrlPr>
                      </m:sSupPr>
                      <m:e>
                        <m:r>
                          <a:rPr lang="es-CO" sz="1800" i="1"/>
                          <m:t>𝑅</m:t>
                        </m:r>
                      </m:e>
                      <m:sup>
                        <m:r>
                          <a:rPr lang="es-CO" sz="1800" i="1"/>
                          <m:t>2</m:t>
                        </m:r>
                      </m:sup>
                    </m:sSup>
                  </m:oMath>
                </a14:m>
                <a:r>
                  <a:rPr lang="es-CO" sz="1800" dirty="0">
                    <a:latin typeface="Times New Roman" panose="02020603050405020304" pitchFamily="18" charset="0"/>
                    <a:cs typeface="Times New Roman" panose="02020603050405020304" pitchFamily="18" charset="0"/>
                  </a:rPr>
                  <a:t> de 0.927 en entrenamiento, 0.964 en correlación de Spearman y 0.963 en correlación de Pearson. Adicionalmente, se calculó el RMSE que fue de 4.35.  </a:t>
                </a:r>
              </a:p>
            </p:txBody>
          </p:sp>
        </mc:Choice>
        <mc:Fallback>
          <p:sp>
            <p:nvSpPr>
              <p:cNvPr id="4" name="CuadroTexto 3">
                <a:extLst>
                  <a:ext uri="{FF2B5EF4-FFF2-40B4-BE49-F238E27FC236}">
                    <a16:creationId xmlns:a16="http://schemas.microsoft.com/office/drawing/2014/main" id="{2705AA27-D476-41EE-903E-494E694CDD61}"/>
                  </a:ext>
                </a:extLst>
              </p:cNvPr>
              <p:cNvSpPr txBox="1">
                <a:spLocks noRot="1" noChangeAspect="1" noMove="1" noResize="1" noEditPoints="1" noAdjustHandles="1" noChangeArrowheads="1" noChangeShapeType="1" noTextEdit="1"/>
              </p:cNvSpPr>
              <p:nvPr/>
            </p:nvSpPr>
            <p:spPr>
              <a:xfrm>
                <a:off x="4881882" y="4311075"/>
                <a:ext cx="6316001" cy="1206549"/>
              </a:xfrm>
              <a:prstGeom prst="rect">
                <a:avLst/>
              </a:prstGeom>
              <a:blipFill>
                <a:blip r:embed="rId3"/>
                <a:stretch>
                  <a:fillRect l="-869" t="-2020" b="-7071"/>
                </a:stretch>
              </a:blipFill>
            </p:spPr>
            <p:txBody>
              <a:bodyPr/>
              <a:lstStyle/>
              <a:p>
                <a:r>
                  <a:rPr lang="es-CO">
                    <a:noFill/>
                  </a:rPr>
                  <a:t> </a:t>
                </a:r>
              </a:p>
            </p:txBody>
          </p:sp>
        </mc:Fallback>
      </mc:AlternateContent>
      <p:graphicFrame>
        <p:nvGraphicFramePr>
          <p:cNvPr id="6" name="Tabla 5">
            <a:extLst>
              <a:ext uri="{FF2B5EF4-FFF2-40B4-BE49-F238E27FC236}">
                <a16:creationId xmlns:a16="http://schemas.microsoft.com/office/drawing/2014/main" id="{CD1954BA-6A57-4D08-B4A6-8D6CC9066E38}"/>
              </a:ext>
            </a:extLst>
          </p:cNvPr>
          <p:cNvGraphicFramePr>
            <a:graphicFrameLocks noGrp="1"/>
          </p:cNvGraphicFramePr>
          <p:nvPr>
            <p:extLst>
              <p:ext uri="{D42A27DB-BD31-4B8C-83A1-F6EECF244321}">
                <p14:modId xmlns:p14="http://schemas.microsoft.com/office/powerpoint/2010/main" val="3474860612"/>
              </p:ext>
            </p:extLst>
          </p:nvPr>
        </p:nvGraphicFramePr>
        <p:xfrm>
          <a:off x="4565162" y="1499567"/>
          <a:ext cx="6949440" cy="1815634"/>
        </p:xfrm>
        <a:graphic>
          <a:graphicData uri="http://schemas.openxmlformats.org/drawingml/2006/table">
            <a:tbl>
              <a:tblPr firstRow="1" firstCol="1" bandRow="1">
                <a:tableStyleId>{284E427A-3D55-4303-BF80-6455036E1DE7}</a:tableStyleId>
              </a:tblPr>
              <a:tblGrid>
                <a:gridCol w="3474720">
                  <a:extLst>
                    <a:ext uri="{9D8B030D-6E8A-4147-A177-3AD203B41FA5}">
                      <a16:colId xmlns:a16="http://schemas.microsoft.com/office/drawing/2014/main" val="1343167617"/>
                    </a:ext>
                  </a:extLst>
                </a:gridCol>
                <a:gridCol w="3474720">
                  <a:extLst>
                    <a:ext uri="{9D8B030D-6E8A-4147-A177-3AD203B41FA5}">
                      <a16:colId xmlns:a16="http://schemas.microsoft.com/office/drawing/2014/main" val="1073271180"/>
                    </a:ext>
                  </a:extLst>
                </a:gridCol>
              </a:tblGrid>
              <a:tr h="396570">
                <a:tc>
                  <a:txBody>
                    <a:bodyPr/>
                    <a:lstStyle/>
                    <a:p>
                      <a:pPr marL="0" marR="0" indent="0" algn="just" hangingPunct="0">
                        <a:lnSpc>
                          <a:spcPts val="1200"/>
                        </a:lnSpc>
                        <a:spcBef>
                          <a:spcPts val="0"/>
                        </a:spcBef>
                        <a:spcAft>
                          <a:spcPts val="0"/>
                        </a:spcAft>
                      </a:pPr>
                      <a:r>
                        <a:rPr lang="es-CO" sz="2000" dirty="0">
                          <a:effectLst/>
                        </a:rPr>
                        <a:t>Parámetro </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rPr>
                        <a:t>Valores de la búsqueda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extLst>
                  <a:ext uri="{0D108BD9-81ED-4DB2-BD59-A6C34878D82A}">
                    <a16:rowId xmlns:a16="http://schemas.microsoft.com/office/drawing/2014/main" val="126546923"/>
                  </a:ext>
                </a:extLst>
              </a:tr>
              <a:tr h="430421">
                <a:tc>
                  <a:txBody>
                    <a:bodyPr/>
                    <a:lstStyle/>
                    <a:p>
                      <a:pPr marL="0" marR="0" indent="0" algn="just" hangingPunct="0">
                        <a:lnSpc>
                          <a:spcPts val="1200"/>
                        </a:lnSpc>
                        <a:spcBef>
                          <a:spcPts val="0"/>
                        </a:spcBef>
                        <a:spcAft>
                          <a:spcPts val="0"/>
                        </a:spcAft>
                      </a:pPr>
                      <a:r>
                        <a:rPr lang="es-CO" sz="2000" dirty="0">
                          <a:effectLst/>
                        </a:rPr>
                        <a:t>Tasa de aprendizaje</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0.1</a:t>
                      </a:r>
                    </a:p>
                  </a:txBody>
                  <a:tcPr marL="45720" marR="45720" anchor="ctr"/>
                </a:tc>
                <a:extLst>
                  <a:ext uri="{0D108BD9-81ED-4DB2-BD59-A6C34878D82A}">
                    <a16:rowId xmlns:a16="http://schemas.microsoft.com/office/drawing/2014/main" val="2960211978"/>
                  </a:ext>
                </a:extLst>
              </a:tr>
              <a:tr h="527301">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Número de estimadores</a:t>
                      </a:r>
                    </a:p>
                  </a:txBody>
                  <a:tcPr marL="45720" marR="45720" anchor="ctr"/>
                </a:tc>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800</a:t>
                      </a:r>
                    </a:p>
                  </a:txBody>
                  <a:tcPr marL="45720" marR="45720" anchor="ctr"/>
                </a:tc>
                <a:extLst>
                  <a:ext uri="{0D108BD9-81ED-4DB2-BD59-A6C34878D82A}">
                    <a16:rowId xmlns:a16="http://schemas.microsoft.com/office/drawing/2014/main" val="2658788376"/>
                  </a:ext>
                </a:extLst>
              </a:tr>
              <a:tr h="461342">
                <a:tc>
                  <a:txBody>
                    <a:bodyPr/>
                    <a:lstStyle/>
                    <a:p>
                      <a:pPr marL="0" marR="0" indent="0" algn="just" hangingPunct="0">
                        <a:lnSpc>
                          <a:spcPts val="1200"/>
                        </a:lnSpc>
                        <a:spcBef>
                          <a:spcPts val="0"/>
                        </a:spcBef>
                        <a:spcAft>
                          <a:spcPts val="0"/>
                        </a:spcAft>
                      </a:pPr>
                      <a:r>
                        <a:rPr lang="es-CO" sz="2000" dirty="0">
                          <a:effectLst/>
                        </a:rPr>
                        <a:t>Profundidad máxima</a:t>
                      </a:r>
                      <a:endParaRPr lang="es-CO" sz="2000" dirty="0">
                        <a:effectLst/>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tc>
                <a:tc>
                  <a:txBody>
                    <a:bodyPr/>
                    <a:lstStyle/>
                    <a:p>
                      <a:pPr marL="0" marR="0" indent="0" algn="just" hangingPunct="0">
                        <a:lnSpc>
                          <a:spcPts val="1200"/>
                        </a:lnSpc>
                        <a:spcBef>
                          <a:spcPts val="0"/>
                        </a:spcBef>
                        <a:spcAft>
                          <a:spcPts val="0"/>
                        </a:spcAft>
                      </a:pPr>
                      <a:r>
                        <a:rPr lang="es-CO" sz="2000" dirty="0">
                          <a:effectLst/>
                          <a:latin typeface="Open Sans" panose="020B0606030504020204" pitchFamily="34" charset="0"/>
                          <a:ea typeface="Open Sans" panose="020B0606030504020204" pitchFamily="34" charset="0"/>
                          <a:cs typeface="Open Sans" panose="020B0606030504020204" pitchFamily="34" charset="0"/>
                        </a:rPr>
                        <a:t>3</a:t>
                      </a:r>
                    </a:p>
                  </a:txBody>
                  <a:tcPr marL="45720" marR="45720" anchor="ctr"/>
                </a:tc>
                <a:extLst>
                  <a:ext uri="{0D108BD9-81ED-4DB2-BD59-A6C34878D82A}">
                    <a16:rowId xmlns:a16="http://schemas.microsoft.com/office/drawing/2014/main" val="3635140666"/>
                  </a:ext>
                </a:extLst>
              </a:tr>
            </a:tbl>
          </a:graphicData>
        </a:graphic>
      </p:graphicFrame>
    </p:spTree>
    <p:extLst>
      <p:ext uri="{BB962C8B-B14F-4D97-AF65-F5344CB8AC3E}">
        <p14:creationId xmlns:p14="http://schemas.microsoft.com/office/powerpoint/2010/main" val="327265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9620E-9C2F-4695-B4C9-4D616400743F}"/>
              </a:ext>
            </a:extLst>
          </p:cNvPr>
          <p:cNvSpPr txBox="1">
            <a:spLocks/>
          </p:cNvSpPr>
          <p:nvPr/>
        </p:nvSpPr>
        <p:spPr>
          <a:xfrm>
            <a:off x="2756204" y="2526582"/>
            <a:ext cx="6679592" cy="1546400"/>
          </a:xfrm>
          <a:prstGeom prst="rect">
            <a:avLst/>
          </a:prstGeom>
        </p:spPr>
        <p:txBody>
          <a:bodyPr wrap="square" lIns="91440" tIns="45720" rIns="91440" bIns="45720" anchor="ctr">
            <a:normAutofit fontScale="975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pPr>
            <a:r>
              <a:rPr lang="es-ES" sz="4100" b="1">
                <a:solidFill>
                  <a:schemeClr val="bg1"/>
                </a:solidFill>
                <a:latin typeface="Merriweather"/>
              </a:rPr>
              <a:t>Conclusiones</a:t>
            </a:r>
            <a:endParaRPr lang="en-US" err="1"/>
          </a:p>
        </p:txBody>
      </p:sp>
    </p:spTree>
    <p:extLst>
      <p:ext uri="{BB962C8B-B14F-4D97-AF65-F5344CB8AC3E}">
        <p14:creationId xmlns:p14="http://schemas.microsoft.com/office/powerpoint/2010/main" val="365008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8E2D5D-4E79-47A1-A500-C5181B3E3513}"/>
              </a:ext>
            </a:extLst>
          </p:cNvPr>
          <p:cNvSpPr txBox="1"/>
          <p:nvPr/>
        </p:nvSpPr>
        <p:spPr>
          <a:xfrm>
            <a:off x="1155578" y="1229253"/>
            <a:ext cx="1034771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s-CO" sz="2000" dirty="0">
                <a:latin typeface="Open Sans"/>
                <a:ea typeface="Open Sans"/>
                <a:cs typeface="Open Sans"/>
              </a:rPr>
              <a:t>Se considera que los modelos de aprendizaje de máquina son viables para realizar la predicción de la dureza de concreto, y se considera vital el uso de la herramienta de búsqueda de grilla (</a:t>
            </a:r>
            <a:r>
              <a:rPr lang="es-CO" sz="2000" dirty="0" err="1">
                <a:latin typeface="Open Sans"/>
                <a:ea typeface="Open Sans"/>
                <a:cs typeface="Open Sans"/>
              </a:rPr>
              <a:t>grid</a:t>
            </a:r>
            <a:r>
              <a:rPr lang="es-CO" sz="2000" dirty="0">
                <a:latin typeface="Open Sans"/>
                <a:ea typeface="Open Sans"/>
                <a:cs typeface="Open Sans"/>
              </a:rPr>
              <a:t> </a:t>
            </a:r>
            <a:r>
              <a:rPr lang="es-CO" sz="2000" dirty="0" err="1">
                <a:latin typeface="Open Sans"/>
                <a:ea typeface="Open Sans"/>
                <a:cs typeface="Open Sans"/>
              </a:rPr>
              <a:t>search</a:t>
            </a:r>
            <a:r>
              <a:rPr lang="es-CO" sz="2000" dirty="0">
                <a:latin typeface="Open Sans"/>
                <a:ea typeface="Open Sans"/>
                <a:cs typeface="Open Sans"/>
              </a:rPr>
              <a:t>) para obtener buenos resultados. Por otro lado, el mejor modelo que se evaluó en el presente informe fue mediante un </a:t>
            </a:r>
            <a:r>
              <a:rPr lang="es-CO" sz="2000" dirty="0" err="1">
                <a:latin typeface="Open Sans"/>
                <a:ea typeface="Open Sans"/>
                <a:cs typeface="Open Sans"/>
              </a:rPr>
              <a:t>Boosting</a:t>
            </a:r>
            <a:r>
              <a:rPr lang="es-CO" sz="2000" dirty="0">
                <a:latin typeface="Open Sans"/>
                <a:ea typeface="Open Sans"/>
                <a:cs typeface="Open Sans"/>
              </a:rPr>
              <a:t> (aplicado a través de </a:t>
            </a:r>
            <a:r>
              <a:rPr lang="es-CO" sz="2000" dirty="0" err="1">
                <a:latin typeface="Open Sans"/>
                <a:ea typeface="Open Sans"/>
                <a:cs typeface="Open Sans"/>
              </a:rPr>
              <a:t>phyton</a:t>
            </a:r>
            <a:r>
              <a:rPr lang="es-CO" sz="2000" dirty="0">
                <a:latin typeface="Open Sans"/>
                <a:ea typeface="Open Sans"/>
                <a:cs typeface="Open Sans"/>
              </a:rPr>
              <a:t> con la paquetería </a:t>
            </a:r>
            <a:r>
              <a:rPr lang="es-CO" sz="2000" dirty="0" err="1">
                <a:latin typeface="Open Sans"/>
                <a:ea typeface="Open Sans"/>
                <a:cs typeface="Open Sans"/>
              </a:rPr>
              <a:t>sklear</a:t>
            </a:r>
            <a:r>
              <a:rPr lang="es-CO" sz="2000" dirty="0">
                <a:latin typeface="Open Sans"/>
                <a:ea typeface="Open Sans"/>
                <a:cs typeface="Open Sans"/>
              </a:rPr>
              <a:t>), en donde se obtuvo un </a:t>
            </a:r>
            <a:r>
              <a:rPr lang="es-CO" sz="2000" dirty="0" err="1">
                <a:latin typeface="Open Sans"/>
                <a:ea typeface="Open Sans"/>
                <a:cs typeface="Open Sans"/>
              </a:rPr>
              <a:t>un</a:t>
            </a:r>
            <a:r>
              <a:rPr lang="es-CO" sz="2000" dirty="0">
                <a:latin typeface="Open Sans"/>
                <a:ea typeface="Open Sans"/>
                <a:cs typeface="Open Sans"/>
              </a:rPr>
              <a:t> R^2 de 0.927 en entrenamiento, 0.964 en correlación de Spearman y 0.963 en correlación de Pearson. Adicionalmente, se calculó el RMSE que fue de 4.35. </a:t>
            </a:r>
            <a:endParaRPr lang="en-US" sz="2000" dirty="0">
              <a:latin typeface="Open Sans"/>
              <a:ea typeface="Open Sans"/>
              <a:cs typeface="Open Sans"/>
            </a:endParaRPr>
          </a:p>
          <a:p>
            <a:pPr marL="285750" indent="-285750">
              <a:buChar char="•"/>
            </a:pPr>
            <a:endParaRPr lang="en-US" sz="2000" dirty="0">
              <a:latin typeface="Open Sans"/>
              <a:ea typeface="Open Sans"/>
              <a:cs typeface="Open Sans"/>
            </a:endParaRPr>
          </a:p>
          <a:p>
            <a:pPr marL="285750" indent="-285750">
              <a:buChar char="•"/>
            </a:pPr>
            <a:r>
              <a:rPr lang="es-CO" sz="2000" dirty="0">
                <a:latin typeface="Open Sans"/>
                <a:ea typeface="Open Sans"/>
                <a:cs typeface="Open Sans"/>
              </a:rPr>
              <a:t>El segundo mejor resultado se obtuvo a través de un </a:t>
            </a:r>
            <a:r>
              <a:rPr lang="es-CO" sz="2000" dirty="0" err="1">
                <a:latin typeface="Open Sans"/>
                <a:ea typeface="Open Sans"/>
                <a:cs typeface="Open Sans"/>
              </a:rPr>
              <a:t>Random</a:t>
            </a:r>
            <a:r>
              <a:rPr lang="es-CO" sz="2000" dirty="0">
                <a:latin typeface="Open Sans"/>
                <a:ea typeface="Open Sans"/>
                <a:cs typeface="Open Sans"/>
              </a:rPr>
              <a:t> Forest, en donde se tiene un R^2 de 0.916 en entrenamiento, 0.887 en prueba, 0.944 en correlación de Spearman y 0.945 en correlación de Pearson. Adicionalmente, se calculó el RMSE que fue de 5.40. Finalmente, el modelo de menor desempeño fue un árbol de decisión en cual se obtiene un ajuste menor al 85%. </a:t>
            </a:r>
            <a:endParaRPr lang="en-US" sz="2000" dirty="0">
              <a:latin typeface="Open Sans"/>
              <a:ea typeface="Open Sans"/>
              <a:cs typeface="Open Sans"/>
            </a:endParaRPr>
          </a:p>
        </p:txBody>
      </p:sp>
    </p:spTree>
    <p:extLst>
      <p:ext uri="{BB962C8B-B14F-4D97-AF65-F5344CB8AC3E}">
        <p14:creationId xmlns:p14="http://schemas.microsoft.com/office/powerpoint/2010/main" val="2362223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idx="4294967295"/>
          </p:nvPr>
        </p:nvSpPr>
        <p:spPr>
          <a:xfrm>
            <a:off x="401793" y="420843"/>
            <a:ext cx="6958012" cy="892175"/>
          </a:xfrm>
        </p:spPr>
        <p:txBody>
          <a:bodyPr/>
          <a:lstStyle/>
          <a:p>
            <a:r>
              <a:rPr lang="es-CO" sz="3200"/>
              <a:t>Bibliografía</a:t>
            </a:r>
            <a:endParaRPr lang="es-CO"/>
          </a:p>
        </p:txBody>
      </p:sp>
      <p:sp>
        <p:nvSpPr>
          <p:cNvPr id="2" name="CuadroTexto 1">
            <a:extLst>
              <a:ext uri="{FF2B5EF4-FFF2-40B4-BE49-F238E27FC236}">
                <a16:creationId xmlns:a16="http://schemas.microsoft.com/office/drawing/2014/main" id="{2B03F02A-CEF3-4E8D-A3A5-C82492460972}"/>
              </a:ext>
            </a:extLst>
          </p:cNvPr>
          <p:cNvSpPr txBox="1"/>
          <p:nvPr/>
        </p:nvSpPr>
        <p:spPr>
          <a:xfrm>
            <a:off x="689317" y="1467763"/>
            <a:ext cx="10353822" cy="4616648"/>
          </a:xfrm>
          <a:prstGeom prst="rect">
            <a:avLst/>
          </a:prstGeom>
          <a:noFill/>
        </p:spPr>
        <p:txBody>
          <a:bodyPr wrap="square" rtlCol="0">
            <a:spAutoFit/>
          </a:bodyPr>
          <a:lstStyle/>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1. </a:t>
            </a:r>
            <a:r>
              <a:rPr lang="en-US" b="1">
                <a:effectLst/>
                <a:latin typeface="Times New Roman" panose="02020603050405020304" pitchFamily="18" charset="0"/>
                <a:ea typeface="Times New Roman" panose="02020603050405020304" pitchFamily="18" charset="0"/>
              </a:rPr>
              <a:t>Yeh, I.C.</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MODELING OF STRENGTH OF HIGH-PERFORMANCE CONCRETE USING.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Cement and Concrete Research, 1998.</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2. </a:t>
            </a:r>
            <a:r>
              <a:rPr lang="en-US" b="1">
                <a:effectLst/>
                <a:latin typeface="Times New Roman" panose="02020603050405020304" pitchFamily="18" charset="0"/>
                <a:ea typeface="Times New Roman" panose="02020603050405020304" pitchFamily="18" charset="0"/>
              </a:rPr>
              <a:t>Yeh Lai, </a:t>
            </a:r>
            <a:r>
              <a:rPr lang="en-US" b="1" err="1">
                <a:effectLst/>
                <a:latin typeface="Times New Roman" panose="02020603050405020304" pitchFamily="18" charset="0"/>
                <a:ea typeface="Times New Roman" panose="02020603050405020304" pitchFamily="18" charset="0"/>
              </a:rPr>
              <a:t>Voo</a:t>
            </a:r>
            <a:r>
              <a:rPr lang="en-US" b="1">
                <a:effectLst/>
                <a:latin typeface="Times New Roman" panose="02020603050405020304" pitchFamily="18" charset="0"/>
                <a:ea typeface="Times New Roman" panose="02020603050405020304" pitchFamily="18" charset="0"/>
              </a:rPr>
              <a:t>, Hejaz, </a:t>
            </a:r>
            <a:r>
              <a:rPr lang="en-US" b="1" err="1">
                <a:effectLst/>
                <a:latin typeface="Times New Roman" panose="02020603050405020304" pitchFamily="18" charset="0"/>
                <a:ea typeface="Times New Roman" panose="02020603050405020304" pitchFamily="18" charset="0"/>
              </a:rPr>
              <a:t>Farzard</a:t>
            </a:r>
            <a:r>
              <a:rPr lang="en-US" b="1">
                <a:effectLst/>
                <a:latin typeface="Times New Roman" panose="02020603050405020304" pitchFamily="18" charset="0"/>
                <a:ea typeface="Times New Roman" panose="02020603050405020304" pitchFamily="18" charset="0"/>
              </a:rPr>
              <a:t> and Saleem, Sarah.</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The construction process for pre-stressed ultra high performance concrete communication tower.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a:t>
            </a:r>
            <a:r>
              <a:rPr lang="en-US" err="1">
                <a:effectLst/>
                <a:latin typeface="Times New Roman" panose="02020603050405020304" pitchFamily="18" charset="0"/>
                <a:ea typeface="Times New Roman" panose="02020603050405020304" pitchFamily="18" charset="0"/>
              </a:rPr>
              <a:t>Plos</a:t>
            </a:r>
            <a:r>
              <a:rPr lang="en-US">
                <a:effectLst/>
                <a:latin typeface="Times New Roman" panose="02020603050405020304" pitchFamily="18" charset="0"/>
                <a:ea typeface="Times New Roman" panose="02020603050405020304" pitchFamily="18" charset="0"/>
              </a:rPr>
              <a:t> One, 2020|.</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3. </a:t>
            </a:r>
            <a:r>
              <a:rPr lang="en-US" b="1" err="1">
                <a:effectLst/>
                <a:latin typeface="Times New Roman" panose="02020603050405020304" pitchFamily="18" charset="0"/>
                <a:ea typeface="Times New Roman" panose="02020603050405020304" pitchFamily="18" charset="0"/>
              </a:rPr>
              <a:t>Mrakovčić</a:t>
            </a:r>
            <a:r>
              <a:rPr lang="en-US" b="1">
                <a:effectLst/>
                <a:latin typeface="Times New Roman" panose="02020603050405020304" pitchFamily="18" charset="0"/>
                <a:ea typeface="Times New Roman" panose="02020603050405020304" pitchFamily="18" charset="0"/>
              </a:rPr>
              <a:t>, </a:t>
            </a:r>
            <a:r>
              <a:rPr lang="en-US" b="1" err="1">
                <a:effectLst/>
                <a:latin typeface="Times New Roman" panose="02020603050405020304" pitchFamily="18" charset="0"/>
                <a:ea typeface="Times New Roman" panose="02020603050405020304" pitchFamily="18" charset="0"/>
              </a:rPr>
              <a:t>Silvija</a:t>
            </a:r>
            <a:r>
              <a:rPr lang="en-US" b="1">
                <a:effectLst/>
                <a:latin typeface="Times New Roman" panose="02020603050405020304" pitchFamily="18" charset="0"/>
                <a:ea typeface="Times New Roman" panose="02020603050405020304" pitchFamily="18" charset="0"/>
              </a:rPr>
              <a:t>, Bede, </a:t>
            </a:r>
            <a:r>
              <a:rPr lang="en-US" b="1" err="1">
                <a:effectLst/>
                <a:latin typeface="Times New Roman" panose="02020603050405020304" pitchFamily="18" charset="0"/>
                <a:ea typeface="Times New Roman" panose="02020603050405020304" pitchFamily="18" charset="0"/>
              </a:rPr>
              <a:t>Natalija</a:t>
            </a:r>
            <a:r>
              <a:rPr lang="en-US" b="1">
                <a:effectLst/>
                <a:latin typeface="Times New Roman" panose="02020603050405020304" pitchFamily="18" charset="0"/>
                <a:ea typeface="Times New Roman" panose="02020603050405020304" pitchFamily="18" charset="0"/>
              </a:rPr>
              <a:t> and </a:t>
            </a:r>
            <a:r>
              <a:rPr lang="en-US" b="1" err="1">
                <a:effectLst/>
                <a:latin typeface="Times New Roman" panose="02020603050405020304" pitchFamily="18" charset="0"/>
                <a:ea typeface="Times New Roman" panose="02020603050405020304" pitchFamily="18" charset="0"/>
              </a:rPr>
              <a:t>Ušić</a:t>
            </a:r>
            <a:r>
              <a:rPr lang="en-US" b="1">
                <a:effectLst/>
                <a:latin typeface="Times New Roman" panose="02020603050405020304" pitchFamily="18" charset="0"/>
                <a:ea typeface="Times New Roman" panose="02020603050405020304" pitchFamily="18" charset="0"/>
              </a:rPr>
              <a:t>, Ivan.</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Analysis of Chloride Penetration Into High Performance Concrete.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Annals of Maritime Studies, 2020.</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s-CO">
                <a:effectLst/>
                <a:latin typeface="Times New Roman" panose="02020603050405020304" pitchFamily="18" charset="0"/>
                <a:ea typeface="Times New Roman" panose="02020603050405020304" pitchFamily="18" charset="0"/>
              </a:rPr>
              <a:t>4. </a:t>
            </a:r>
            <a:r>
              <a:rPr lang="es-CO" b="1">
                <a:effectLst/>
                <a:latin typeface="Times New Roman" panose="02020603050405020304" pitchFamily="18" charset="0"/>
                <a:ea typeface="Times New Roman" panose="02020603050405020304" pitchFamily="18" charset="0"/>
              </a:rPr>
              <a:t>Latorre </a:t>
            </a:r>
            <a:r>
              <a:rPr lang="es-CO" b="1" err="1">
                <a:effectLst/>
                <a:latin typeface="Times New Roman" panose="02020603050405020304" pitchFamily="18" charset="0"/>
                <a:ea typeface="Times New Roman" panose="02020603050405020304" pitchFamily="18" charset="0"/>
              </a:rPr>
              <a:t>Cañon</a:t>
            </a:r>
            <a:r>
              <a:rPr lang="es-CO" b="1">
                <a:effectLst/>
                <a:latin typeface="Times New Roman" panose="02020603050405020304" pitchFamily="18" charset="0"/>
                <a:ea typeface="Times New Roman" panose="02020603050405020304" pitchFamily="18" charset="0"/>
              </a:rPr>
              <a:t>, Andrés, </a:t>
            </a:r>
            <a:r>
              <a:rPr lang="es-CO" b="1" err="1">
                <a:effectLst/>
                <a:latin typeface="Times New Roman" panose="02020603050405020304" pitchFamily="18" charset="0"/>
                <a:ea typeface="Times New Roman" panose="02020603050405020304" pitchFamily="18" charset="0"/>
              </a:rPr>
              <a:t>Delriue</a:t>
            </a:r>
            <a:r>
              <a:rPr lang="es-CO" b="1">
                <a:effectLst/>
                <a:latin typeface="Times New Roman" panose="02020603050405020304" pitchFamily="18" charset="0"/>
                <a:ea typeface="Times New Roman" panose="02020603050405020304" pitchFamily="18" charset="0"/>
              </a:rPr>
              <a:t> Alcaraz, Juan Carlos and Rodriguez Sanmiguel, </a:t>
            </a:r>
            <a:r>
              <a:rPr lang="es-CO" b="1" err="1">
                <a:effectLst/>
                <a:latin typeface="Times New Roman" panose="02020603050405020304" pitchFamily="18" charset="0"/>
                <a:ea typeface="Times New Roman" panose="02020603050405020304" pitchFamily="18" charset="0"/>
              </a:rPr>
              <a:t>Narcicio</a:t>
            </a:r>
            <a:r>
              <a:rPr lang="es-CO" b="1">
                <a:effectLst/>
                <a:latin typeface="Times New Roman" panose="02020603050405020304" pitchFamily="18" charset="0"/>
                <a:ea typeface="Times New Roman" panose="02020603050405020304" pitchFamily="18" charset="0"/>
              </a:rPr>
              <a:t>.</a:t>
            </a:r>
            <a:r>
              <a:rPr lang="es-CO">
                <a:effectLst/>
                <a:latin typeface="Times New Roman" panose="02020603050405020304" pitchFamily="18" charset="0"/>
                <a:ea typeface="Times New Roman" panose="02020603050405020304" pitchFamily="18" charset="0"/>
              </a:rPr>
              <a:t> </a:t>
            </a:r>
            <a:r>
              <a:rPr lang="es-CO" i="1">
                <a:effectLst/>
                <a:latin typeface="Times New Roman" panose="02020603050405020304" pitchFamily="18" charset="0"/>
                <a:ea typeface="Times New Roman" panose="02020603050405020304" pitchFamily="18" charset="0"/>
              </a:rPr>
              <a:t>La industrial del cemento en Colombia determinantes y comportamiento de la </a:t>
            </a:r>
            <a:r>
              <a:rPr lang="es-CO" i="1" err="1">
                <a:effectLst/>
                <a:latin typeface="Times New Roman" panose="02020603050405020304" pitchFamily="18" charset="0"/>
                <a:ea typeface="Times New Roman" panose="02020603050405020304" pitchFamily="18" charset="0"/>
              </a:rPr>
              <a:t>demana</a:t>
            </a:r>
            <a:r>
              <a:rPr lang="es-CO" i="1">
                <a:effectLst/>
                <a:latin typeface="Times New Roman" panose="02020603050405020304" pitchFamily="18" charset="0"/>
                <a:ea typeface="Times New Roman" panose="02020603050405020304" pitchFamily="18" charset="0"/>
              </a:rPr>
              <a:t> (1999-2005). </a:t>
            </a:r>
            <a:r>
              <a:rPr lang="es-CO">
                <a:effectLst/>
                <a:latin typeface="Times New Roman" panose="02020603050405020304" pitchFamily="18" charset="0"/>
                <a:ea typeface="Times New Roman" panose="02020603050405020304" pitchFamily="18" charset="0"/>
              </a:rPr>
              <a:t>s.l. : Universidad Nacional de Colombia, 2008.</a:t>
            </a:r>
          </a:p>
          <a:p>
            <a:pPr marL="0" marR="0" indent="144145" algn="just" hangingPunct="0">
              <a:lnSpc>
                <a:spcPts val="1200"/>
              </a:lnSpc>
              <a:spcBef>
                <a:spcPts val="0"/>
              </a:spcBef>
              <a:spcAft>
                <a:spcPts val="0"/>
              </a:spcAft>
            </a:pPr>
            <a:r>
              <a:rPr lang="es-CO">
                <a:effectLst/>
                <a:latin typeface="Times New Roman" panose="02020603050405020304" pitchFamily="18" charset="0"/>
                <a:ea typeface="Times New Roman" panose="02020603050405020304" pitchFamily="18" charset="0"/>
              </a:rPr>
              <a:t>5. </a:t>
            </a:r>
            <a:r>
              <a:rPr lang="es-CO" b="1">
                <a:effectLst/>
                <a:latin typeface="Times New Roman" panose="02020603050405020304" pitchFamily="18" charset="0"/>
                <a:ea typeface="Times New Roman" panose="02020603050405020304" pitchFamily="18" charset="0"/>
              </a:rPr>
              <a:t>Sectorial.</a:t>
            </a:r>
            <a:r>
              <a:rPr lang="es-CO">
                <a:effectLst/>
                <a:latin typeface="Times New Roman" panose="02020603050405020304" pitchFamily="18" charset="0"/>
                <a:ea typeface="Times New Roman" panose="02020603050405020304" pitchFamily="18" charset="0"/>
              </a:rPr>
              <a:t> Cemento. </a:t>
            </a:r>
            <a:r>
              <a:rPr lang="es-CO" i="1">
                <a:effectLst/>
                <a:latin typeface="Times New Roman" panose="02020603050405020304" pitchFamily="18" charset="0"/>
                <a:ea typeface="Times New Roman" panose="02020603050405020304" pitchFamily="18" charset="0"/>
              </a:rPr>
              <a:t>Evolución de la Producción de Concreto Crece 5% en el Acumulado a Agosto de 2019. </a:t>
            </a:r>
            <a:r>
              <a:rPr lang="en-US">
                <a:effectLst/>
                <a:latin typeface="Times New Roman" panose="02020603050405020304" pitchFamily="18" charset="0"/>
                <a:ea typeface="Times New Roman" panose="02020603050405020304" pitchFamily="18" charset="0"/>
              </a:rPr>
              <a:t>[Online] 10 18, 2019. [Cited: 09 18, 2021.] https://www.sectorial.co/informativa-cemento-y-concreto/item/268195-evoluci%C3%B3n-de-la-producci%C3%B3n-de-concreto-en-agosto-de-2019.</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s-CO">
                <a:effectLst/>
                <a:latin typeface="Times New Roman" panose="02020603050405020304" pitchFamily="18" charset="0"/>
                <a:ea typeface="Times New Roman" panose="02020603050405020304" pitchFamily="18" charset="0"/>
              </a:rPr>
              <a:t>6. </a:t>
            </a:r>
            <a:r>
              <a:rPr lang="es-CO" b="1">
                <a:effectLst/>
                <a:latin typeface="Times New Roman" panose="02020603050405020304" pitchFamily="18" charset="0"/>
                <a:ea typeface="Times New Roman" panose="02020603050405020304" pitchFamily="18" charset="0"/>
              </a:rPr>
              <a:t>DANE.</a:t>
            </a:r>
            <a:r>
              <a:rPr lang="es-CO">
                <a:effectLst/>
                <a:latin typeface="Times New Roman" panose="02020603050405020304" pitchFamily="18" charset="0"/>
                <a:ea typeface="Times New Roman" panose="02020603050405020304" pitchFamily="18" charset="0"/>
              </a:rPr>
              <a:t> Construcción. </a:t>
            </a:r>
            <a:r>
              <a:rPr lang="es-CO" i="1">
                <a:effectLst/>
                <a:latin typeface="Times New Roman" panose="02020603050405020304" pitchFamily="18" charset="0"/>
                <a:ea typeface="Times New Roman" panose="02020603050405020304" pitchFamily="18" charset="0"/>
              </a:rPr>
              <a:t>Indicadores Económicos Alrededor de la Construcción (IEAC). </a:t>
            </a:r>
            <a:r>
              <a:rPr lang="en-US">
                <a:effectLst/>
                <a:latin typeface="Times New Roman" panose="02020603050405020304" pitchFamily="18" charset="0"/>
                <a:ea typeface="Times New Roman" panose="02020603050405020304" pitchFamily="18" charset="0"/>
              </a:rPr>
              <a:t>[Online] 2021. [Cited: 09 18, 2021.] https://www.dane.gov.co/index.php/estadisticas-por-tema/construccion/indicadores-economicos-alrededor-de-la-construccion.</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7. </a:t>
            </a:r>
            <a:r>
              <a:rPr lang="en-US" b="1" err="1">
                <a:effectLst/>
                <a:latin typeface="Times New Roman" panose="02020603050405020304" pitchFamily="18" charset="0"/>
                <a:ea typeface="Times New Roman" panose="02020603050405020304" pitchFamily="18" charset="0"/>
              </a:rPr>
              <a:t>Pumnia</a:t>
            </a:r>
            <a:r>
              <a:rPr lang="en-US" b="1">
                <a:effectLst/>
                <a:latin typeface="Times New Roman" panose="02020603050405020304" pitchFamily="18" charset="0"/>
                <a:ea typeface="Times New Roman" panose="02020603050405020304" pitchFamily="18" charset="0"/>
              </a:rPr>
              <a:t>, B.C, Ashok, Join and Arun, Jain.</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Cement Concrete.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Basic Civil Engineering, LAXMI Publications, 2021. pp.141-165..</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8. </a:t>
            </a:r>
            <a:r>
              <a:rPr lang="en-US" b="1" err="1">
                <a:effectLst/>
                <a:latin typeface="Times New Roman" panose="02020603050405020304" pitchFamily="18" charset="0"/>
                <a:ea typeface="Times New Roman" panose="02020603050405020304" pitchFamily="18" charset="0"/>
              </a:rPr>
              <a:t>Popovics</a:t>
            </a:r>
            <a:r>
              <a:rPr lang="en-US" b="1">
                <a:effectLst/>
                <a:latin typeface="Times New Roman" panose="02020603050405020304" pitchFamily="18" charset="0"/>
                <a:ea typeface="Times New Roman" panose="02020603050405020304" pitchFamily="18" charset="0"/>
              </a:rPr>
              <a:t>, S.</a:t>
            </a:r>
            <a:r>
              <a:rPr lang="en-US">
                <a:effectLst/>
                <a:latin typeface="Times New Roman" panose="02020603050405020304" pitchFamily="18" charset="0"/>
                <a:ea typeface="Times New Roman" panose="02020603050405020304" pitchFamily="18" charset="0"/>
              </a:rPr>
              <a:t> Analysis of the Concrete Strength versus Water Cement Ratio Relationship. [Online] 1990. https://www.concrete.org/publications/</a:t>
            </a:r>
            <a:r>
              <a:rPr lang="en-US" err="1">
                <a:effectLst/>
                <a:latin typeface="Times New Roman" panose="02020603050405020304" pitchFamily="18" charset="0"/>
                <a:ea typeface="Times New Roman" panose="02020603050405020304" pitchFamily="18" charset="0"/>
              </a:rPr>
              <a:t>internationalconcreteabstractsportal.aspx?m</a:t>
            </a:r>
            <a:r>
              <a:rPr lang="en-US">
                <a:effectLst/>
                <a:latin typeface="Times New Roman" panose="02020603050405020304" pitchFamily="18" charset="0"/>
                <a:ea typeface="Times New Roman" panose="02020603050405020304" pitchFamily="18" charset="0"/>
              </a:rPr>
              <a:t>=</a:t>
            </a:r>
            <a:r>
              <a:rPr lang="en-US" err="1">
                <a:effectLst/>
                <a:latin typeface="Times New Roman" panose="02020603050405020304" pitchFamily="18" charset="0"/>
                <a:ea typeface="Times New Roman" panose="02020603050405020304" pitchFamily="18" charset="0"/>
              </a:rPr>
              <a:t>details&amp;ID</a:t>
            </a:r>
            <a:r>
              <a:rPr lang="en-US">
                <a:effectLst/>
                <a:latin typeface="Times New Roman" panose="02020603050405020304" pitchFamily="18" charset="0"/>
                <a:ea typeface="Times New Roman" panose="02020603050405020304" pitchFamily="18" charset="0"/>
              </a:rPr>
              <a:t>=1944..</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9. </a:t>
            </a:r>
            <a:r>
              <a:rPr lang="en-US" b="1">
                <a:effectLst/>
                <a:latin typeface="Times New Roman" panose="02020603050405020304" pitchFamily="18" charset="0"/>
                <a:ea typeface="Times New Roman" panose="02020603050405020304" pitchFamily="18" charset="0"/>
              </a:rPr>
              <a:t>Min-Yuan Cheng, </a:t>
            </a:r>
            <a:r>
              <a:rPr lang="en-US" b="1" err="1">
                <a:effectLst/>
                <a:latin typeface="Times New Roman" panose="02020603050405020304" pitchFamily="18" charset="0"/>
                <a:ea typeface="Times New Roman" panose="02020603050405020304" pitchFamily="18" charset="0"/>
              </a:rPr>
              <a:t>Pratama</a:t>
            </a:r>
            <a:r>
              <a:rPr lang="en-US" b="1">
                <a:effectLst/>
                <a:latin typeface="Times New Roman" panose="02020603050405020304" pitchFamily="18" charset="0"/>
                <a:ea typeface="Times New Roman" panose="02020603050405020304" pitchFamily="18" charset="0"/>
              </a:rPr>
              <a:t> </a:t>
            </a:r>
            <a:r>
              <a:rPr lang="en-US" b="1" err="1">
                <a:effectLst/>
                <a:latin typeface="Times New Roman" panose="02020603050405020304" pitchFamily="18" charset="0"/>
                <a:ea typeface="Times New Roman" panose="02020603050405020304" pitchFamily="18" charset="0"/>
              </a:rPr>
              <a:t>Mahardika</a:t>
            </a:r>
            <a:r>
              <a:rPr lang="en-US" b="1">
                <a:effectLst/>
                <a:latin typeface="Times New Roman" panose="02020603050405020304" pitchFamily="18" charset="0"/>
                <a:ea typeface="Times New Roman" panose="02020603050405020304" pitchFamily="18" charset="0"/>
              </a:rPr>
              <a:t> and Doddy </a:t>
            </a:r>
            <a:r>
              <a:rPr lang="en-US" b="1" err="1">
                <a:effectLst/>
                <a:latin typeface="Times New Roman" panose="02020603050405020304" pitchFamily="18" charset="0"/>
                <a:ea typeface="Times New Roman" panose="02020603050405020304" pitchFamily="18" charset="0"/>
              </a:rPr>
              <a:t>Prayogo</a:t>
            </a:r>
            <a:r>
              <a:rPr lang="en-US" b="1">
                <a:effectLst/>
                <a:latin typeface="Times New Roman" panose="02020603050405020304" pitchFamily="18" charset="0"/>
                <a:ea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High-performance concrete compressive strength prediction using Genetic Weighted Pyramid Operation Tree (GWPOT).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Engineering Applications of Artificial Intelligence, vol. 29, pp. 104-113, 2014.</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10. </a:t>
            </a:r>
            <a:r>
              <a:rPr lang="en-US" b="1">
                <a:effectLst/>
                <a:latin typeface="Times New Roman" panose="02020603050405020304" pitchFamily="18" charset="0"/>
                <a:ea typeface="Times New Roman" panose="02020603050405020304" pitchFamily="18" charset="0"/>
              </a:rPr>
              <a:t>AD Pham, et al.</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Hybrid machine learning for predicting strength of sustainable concrete.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Soft Computing, vol. 24, pp. 14965-14980, 2020.</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s-CO">
                <a:effectLst/>
                <a:latin typeface="Times New Roman" panose="02020603050405020304" pitchFamily="18" charset="0"/>
                <a:ea typeface="Times New Roman" panose="02020603050405020304" pitchFamily="18" charset="0"/>
              </a:rPr>
              <a:t>11. </a:t>
            </a:r>
            <a:r>
              <a:rPr lang="es-CO" i="1">
                <a:effectLst/>
                <a:latin typeface="Times New Roman" panose="02020603050405020304" pitchFamily="18" charset="0"/>
                <a:ea typeface="Times New Roman" panose="02020603050405020304" pitchFamily="18" charset="0"/>
              </a:rPr>
              <a:t>Redes Neuronales. </a:t>
            </a:r>
            <a:r>
              <a:rPr lang="es-CO" b="1">
                <a:effectLst/>
                <a:latin typeface="Times New Roman" panose="02020603050405020304" pitchFamily="18" charset="0"/>
                <a:ea typeface="Times New Roman" panose="02020603050405020304" pitchFamily="18" charset="0"/>
              </a:rPr>
              <a:t>García, Juan Carlos.</a:t>
            </a:r>
            <a:r>
              <a:rPr lang="es-CO">
                <a:effectLst/>
                <a:latin typeface="Times New Roman" panose="02020603050405020304" pitchFamily="18" charset="0"/>
                <a:ea typeface="Times New Roman" panose="02020603050405020304" pitchFamily="18" charset="0"/>
              </a:rPr>
              <a:t> Bogotá : Pontificia Universidad Javeriana, 2020. Clase de Métodos y aplicaciones analíticas 2. p. 3.</a:t>
            </a: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12. </a:t>
            </a:r>
            <a:r>
              <a:rPr lang="en-US" i="1" err="1">
                <a:effectLst/>
                <a:latin typeface="Times New Roman" panose="02020603050405020304" pitchFamily="18" charset="0"/>
                <a:ea typeface="Times New Roman" panose="02020603050405020304" pitchFamily="18" charset="0"/>
              </a:rPr>
              <a:t>Introduccion</a:t>
            </a:r>
            <a:r>
              <a:rPr lang="en-US" i="1">
                <a:effectLst/>
                <a:latin typeface="Times New Roman" panose="02020603050405020304" pitchFamily="18" charset="0"/>
                <a:ea typeface="Times New Roman" panose="02020603050405020304" pitchFamily="18" charset="0"/>
              </a:rPr>
              <a:t>, </a:t>
            </a:r>
            <a:r>
              <a:rPr lang="en-US" i="1" err="1">
                <a:effectLst/>
                <a:latin typeface="Times New Roman" panose="02020603050405020304" pitchFamily="18" charset="0"/>
                <a:ea typeface="Times New Roman" panose="02020603050405020304" pitchFamily="18" charset="0"/>
              </a:rPr>
              <a:t>s.l.</a:t>
            </a:r>
            <a:r>
              <a:rPr lang="en-US" i="1">
                <a:effectLst/>
                <a:latin typeface="Times New Roman" panose="02020603050405020304" pitchFamily="18" charset="0"/>
                <a:ea typeface="Times New Roman" panose="02020603050405020304" pitchFamily="18" charset="0"/>
              </a:rPr>
              <a:t>: Neural Networks and Learning Machines. </a:t>
            </a:r>
            <a:r>
              <a:rPr lang="en-US" b="1" err="1">
                <a:effectLst/>
                <a:latin typeface="Times New Roman" panose="02020603050405020304" pitchFamily="18" charset="0"/>
                <a:ea typeface="Times New Roman" panose="02020603050405020304" pitchFamily="18" charset="0"/>
              </a:rPr>
              <a:t>Haykin</a:t>
            </a:r>
            <a:r>
              <a:rPr lang="en-US" b="1">
                <a:effectLst/>
                <a:latin typeface="Times New Roman" panose="02020603050405020304" pitchFamily="18" charset="0"/>
                <a:ea typeface="Times New Roman" panose="02020603050405020304" pitchFamily="18" charset="0"/>
              </a:rPr>
              <a:t>, Simon.</a:t>
            </a:r>
            <a:r>
              <a:rPr lang="en-US">
                <a:effectLst/>
                <a:latin typeface="Times New Roman" panose="02020603050405020304" pitchFamily="18" charset="0"/>
                <a:ea typeface="Times New Roman" panose="02020603050405020304" pitchFamily="18" charset="0"/>
              </a:rPr>
              <a:t> 2003. pp 1-46.</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13. </a:t>
            </a:r>
            <a:r>
              <a:rPr lang="en-US" i="1">
                <a:effectLst/>
                <a:latin typeface="Times New Roman" panose="02020603050405020304" pitchFamily="18" charset="0"/>
                <a:ea typeface="Times New Roman" panose="02020603050405020304" pitchFamily="18" charset="0"/>
              </a:rPr>
              <a:t>A modified firefly algorithm-artificial neural network expert system for predicting compressive and tensile strength of high-performance concrete. </a:t>
            </a:r>
            <a:r>
              <a:rPr lang="en-US" b="1" err="1">
                <a:effectLst/>
                <a:latin typeface="Times New Roman" panose="02020603050405020304" pitchFamily="18" charset="0"/>
                <a:ea typeface="Times New Roman" panose="02020603050405020304" pitchFamily="18" charset="0"/>
              </a:rPr>
              <a:t>Biu</a:t>
            </a:r>
            <a:r>
              <a:rPr lang="en-US" b="1">
                <a:effectLst/>
                <a:latin typeface="Times New Roman" panose="02020603050405020304" pitchFamily="18" charset="0"/>
                <a:ea typeface="Times New Roman" panose="02020603050405020304" pitchFamily="18" charset="0"/>
              </a:rPr>
              <a:t>, </a:t>
            </a:r>
            <a:r>
              <a:rPr lang="en-US" b="1" err="1">
                <a:effectLst/>
                <a:latin typeface="Times New Roman" panose="02020603050405020304" pitchFamily="18" charset="0"/>
                <a:ea typeface="Times New Roman" panose="02020603050405020304" pitchFamily="18" charset="0"/>
              </a:rPr>
              <a:t>Dac-Khuong</a:t>
            </a:r>
            <a:r>
              <a:rPr lang="en-US" b="1">
                <a:effectLst/>
                <a:latin typeface="Times New Roman" panose="02020603050405020304" pitchFamily="18" charset="0"/>
                <a:ea typeface="Times New Roman" panose="02020603050405020304" pitchFamily="18" charset="0"/>
              </a:rPr>
              <a:t>, et al.</a:t>
            </a:r>
            <a:r>
              <a:rPr lang="en-US">
                <a:effectLst/>
                <a:latin typeface="Times New Roman" panose="02020603050405020304" pitchFamily="18" charset="0"/>
                <a:ea typeface="Times New Roman" panose="02020603050405020304" pitchFamily="18" charset="0"/>
              </a:rPr>
              <a:t> </a:t>
            </a:r>
            <a:r>
              <a:rPr lang="en-US" err="1">
                <a:effectLst/>
                <a:latin typeface="Times New Roman" panose="02020603050405020304" pitchFamily="18" charset="0"/>
                <a:ea typeface="Times New Roman" panose="02020603050405020304" pitchFamily="18" charset="0"/>
              </a:rPr>
              <a:t>s.l.</a:t>
            </a:r>
            <a:r>
              <a:rPr lang="en-US">
                <a:effectLst/>
                <a:latin typeface="Times New Roman" panose="02020603050405020304" pitchFamily="18" charset="0"/>
                <a:ea typeface="Times New Roman" panose="02020603050405020304" pitchFamily="18" charset="0"/>
              </a:rPr>
              <a:t> : ScienceDirect, 2018.</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14. </a:t>
            </a:r>
            <a:r>
              <a:rPr lang="en-US" b="1">
                <a:effectLst/>
                <a:latin typeface="Times New Roman" panose="02020603050405020304" pitchFamily="18" charset="0"/>
                <a:ea typeface="Times New Roman" panose="02020603050405020304" pitchFamily="18" charset="0"/>
              </a:rPr>
              <a:t>Xi X, Yin Z, Yang S, Li C-Q.</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Using artificial neural network to predict the fracture properties of the interfacial transition zone of concrete at the meso-scale. </a:t>
            </a:r>
            <a:r>
              <a:rPr lang="en-US">
                <a:effectLst/>
                <a:latin typeface="Times New Roman" panose="02020603050405020304" pitchFamily="18" charset="0"/>
                <a:ea typeface="Times New Roman" panose="02020603050405020304" pitchFamily="18" charset="0"/>
              </a:rPr>
              <a:t>2020.</a:t>
            </a:r>
            <a:endParaRPr lang="es-CO">
              <a:effectLst/>
              <a:latin typeface="Times New Roman" panose="02020603050405020304" pitchFamily="18" charset="0"/>
              <a:ea typeface="Times New Roman" panose="02020603050405020304" pitchFamily="18" charset="0"/>
            </a:endParaRPr>
          </a:p>
          <a:p>
            <a:pPr marL="0" marR="0" indent="144145" algn="just" hangingPunct="0">
              <a:lnSpc>
                <a:spcPts val="1200"/>
              </a:lnSpc>
              <a:spcBef>
                <a:spcPts val="0"/>
              </a:spcBef>
              <a:spcAft>
                <a:spcPts val="0"/>
              </a:spcAft>
            </a:pPr>
            <a:r>
              <a:rPr lang="en-US">
                <a:effectLst/>
                <a:latin typeface="Times New Roman" panose="02020603050405020304" pitchFamily="18" charset="0"/>
                <a:ea typeface="Times New Roman" panose="02020603050405020304" pitchFamily="18" charset="0"/>
              </a:rPr>
              <a:t>15. </a:t>
            </a:r>
            <a:r>
              <a:rPr lang="en-US" b="1" err="1">
                <a:effectLst/>
                <a:latin typeface="Times New Roman" panose="02020603050405020304" pitchFamily="18" charset="0"/>
                <a:ea typeface="Times New Roman" panose="02020603050405020304" pitchFamily="18" charset="0"/>
              </a:rPr>
              <a:t>Chithra</a:t>
            </a:r>
            <a:r>
              <a:rPr lang="en-US" b="1">
                <a:effectLst/>
                <a:latin typeface="Times New Roman" panose="02020603050405020304" pitchFamily="18" charset="0"/>
                <a:ea typeface="Times New Roman" panose="02020603050405020304" pitchFamily="18" charset="0"/>
              </a:rPr>
              <a:t> S, Kumar SRRS, </a:t>
            </a:r>
            <a:r>
              <a:rPr lang="en-US" b="1" err="1">
                <a:effectLst/>
                <a:latin typeface="Times New Roman" panose="02020603050405020304" pitchFamily="18" charset="0"/>
                <a:ea typeface="Times New Roman" panose="02020603050405020304" pitchFamily="18" charset="0"/>
              </a:rPr>
              <a:t>Chinnaraju</a:t>
            </a:r>
            <a:r>
              <a:rPr lang="en-US" b="1">
                <a:effectLst/>
                <a:latin typeface="Times New Roman" panose="02020603050405020304" pitchFamily="18" charset="0"/>
                <a:ea typeface="Times New Roman" panose="02020603050405020304" pitchFamily="18" charset="0"/>
              </a:rPr>
              <a:t> K, Alfin </a:t>
            </a:r>
            <a:r>
              <a:rPr lang="en-US" b="1" err="1">
                <a:effectLst/>
                <a:latin typeface="Times New Roman" panose="02020603050405020304" pitchFamily="18" charset="0"/>
                <a:ea typeface="Times New Roman" panose="02020603050405020304" pitchFamily="18" charset="0"/>
              </a:rPr>
              <a:t>Ashmita</a:t>
            </a:r>
            <a:r>
              <a:rPr lang="en-US" b="1">
                <a:effectLst/>
                <a:latin typeface="Times New Roman" panose="02020603050405020304" pitchFamily="18" charset="0"/>
                <a:ea typeface="Times New Roman" panose="02020603050405020304" pitchFamily="18" charset="0"/>
              </a:rPr>
              <a:t> F.</a:t>
            </a:r>
            <a:r>
              <a:rPr lang="en-US">
                <a:effectLst/>
                <a:latin typeface="Times New Roman" panose="02020603050405020304" pitchFamily="18" charset="0"/>
                <a:ea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rPr>
              <a:t>A comparative study on the compressive strength prediction models for High Performance Concrete containing nano silica and copper slag using regression analysis and Artificial Neural Networks. </a:t>
            </a:r>
            <a:r>
              <a:rPr lang="en-US">
                <a:effectLst/>
                <a:latin typeface="Times New Roman" panose="02020603050405020304" pitchFamily="18" charset="0"/>
                <a:ea typeface="Times New Roman" panose="02020603050405020304" pitchFamily="18" charset="0"/>
              </a:rPr>
              <a:t>2016.</a:t>
            </a:r>
            <a:endParaRPr lang="es-CO">
              <a:effectLst/>
              <a:latin typeface="Times New Roman" panose="02020603050405020304" pitchFamily="18" charset="0"/>
              <a:ea typeface="Times New Roman" panose="02020603050405020304" pitchFamily="18" charset="0"/>
            </a:endParaRPr>
          </a:p>
          <a:p>
            <a:endParaRPr lang="es-CO"/>
          </a:p>
        </p:txBody>
      </p:sp>
    </p:spTree>
    <p:extLst>
      <p:ext uri="{BB962C8B-B14F-4D97-AF65-F5344CB8AC3E}">
        <p14:creationId xmlns:p14="http://schemas.microsoft.com/office/powerpoint/2010/main" val="392937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9620E-9C2F-4695-B4C9-4D616400743F}"/>
              </a:ext>
            </a:extLst>
          </p:cNvPr>
          <p:cNvSpPr txBox="1">
            <a:spLocks/>
          </p:cNvSpPr>
          <p:nvPr/>
        </p:nvSpPr>
        <p:spPr>
          <a:xfrm>
            <a:off x="2756204" y="2526582"/>
            <a:ext cx="6679592" cy="1546400"/>
          </a:xfrm>
          <a:prstGeom prst="rect">
            <a:avLst/>
          </a:prstGeom>
        </p:spPr>
        <p:txBody>
          <a:bodyPr wrap="square" lIns="91440" tIns="45720" rIns="91440" bIns="45720" anchor="ctr">
            <a:normAutofit fontScale="975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pPr>
            <a:r>
              <a:rPr lang="es-ES" sz="4100" b="1">
                <a:solidFill>
                  <a:schemeClr val="bg1"/>
                </a:solidFill>
                <a:latin typeface="Merriweather"/>
              </a:rPr>
              <a:t>Introducción</a:t>
            </a:r>
            <a:endParaRPr lang="en-US"/>
          </a:p>
        </p:txBody>
      </p:sp>
    </p:spTree>
    <p:extLst>
      <p:ext uri="{BB962C8B-B14F-4D97-AF65-F5344CB8AC3E}">
        <p14:creationId xmlns:p14="http://schemas.microsoft.com/office/powerpoint/2010/main" val="313584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p:txBody>
          <a:bodyPr/>
          <a:lstStyle/>
          <a:p>
            <a:r>
              <a:rPr lang="en-US" sz="3200"/>
              <a:t>Dureza del Concreto</a:t>
            </a:r>
          </a:p>
        </p:txBody>
      </p:sp>
      <p:sp>
        <p:nvSpPr>
          <p:cNvPr id="4" name="Title 11">
            <a:extLst>
              <a:ext uri="{FF2B5EF4-FFF2-40B4-BE49-F238E27FC236}">
                <a16:creationId xmlns:a16="http://schemas.microsoft.com/office/drawing/2014/main" id="{897FF947-3A14-424F-9FD9-3CD137678A3E}"/>
              </a:ext>
            </a:extLst>
          </p:cNvPr>
          <p:cNvSpPr txBox="1">
            <a:spLocks/>
          </p:cNvSpPr>
          <p:nvPr/>
        </p:nvSpPr>
        <p:spPr>
          <a:xfrm>
            <a:off x="4621546" y="579141"/>
            <a:ext cx="3348109" cy="818642"/>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9pPr>
          </a:lstStyle>
          <a:p>
            <a:r>
              <a:rPr lang="en-US" sz="3200"/>
              <a:t>Objetivo</a:t>
            </a:r>
            <a:endParaRPr lang="en-US"/>
          </a:p>
        </p:txBody>
      </p:sp>
      <p:sp>
        <p:nvSpPr>
          <p:cNvPr id="16" name="TextBox 15">
            <a:extLst>
              <a:ext uri="{FF2B5EF4-FFF2-40B4-BE49-F238E27FC236}">
                <a16:creationId xmlns:a16="http://schemas.microsoft.com/office/drawing/2014/main" id="{952F10F0-2EFD-4357-9A5B-3BB03D47D357}"/>
              </a:ext>
            </a:extLst>
          </p:cNvPr>
          <p:cNvSpPr txBox="1"/>
          <p:nvPr/>
        </p:nvSpPr>
        <p:spPr>
          <a:xfrm>
            <a:off x="4623412" y="1391797"/>
            <a:ext cx="695714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err="1">
                <a:latin typeface="Open Sans"/>
              </a:rPr>
              <a:t>Encontrar</a:t>
            </a:r>
            <a:r>
              <a:rPr lang="en-US" sz="2100" dirty="0">
                <a:latin typeface="Open Sans"/>
              </a:rPr>
              <a:t> la </a:t>
            </a:r>
            <a:r>
              <a:rPr lang="en-US" sz="2100" dirty="0" err="1">
                <a:latin typeface="Open Sans"/>
              </a:rPr>
              <a:t>proporción</a:t>
            </a:r>
            <a:r>
              <a:rPr lang="en-US" sz="2100" dirty="0">
                <a:latin typeface="Open Sans"/>
              </a:rPr>
              <a:t> de los </a:t>
            </a:r>
            <a:r>
              <a:rPr lang="en-US" sz="2100" dirty="0" err="1">
                <a:latin typeface="Open Sans"/>
              </a:rPr>
              <a:t>componentes</a:t>
            </a:r>
            <a:r>
              <a:rPr lang="en-US" sz="2100" dirty="0">
                <a:latin typeface="Open Sans"/>
              </a:rPr>
              <a:t> del </a:t>
            </a:r>
            <a:r>
              <a:rPr lang="en-US" sz="2100" dirty="0" err="1">
                <a:latin typeface="Open Sans"/>
              </a:rPr>
              <a:t>concreto</a:t>
            </a:r>
            <a:r>
              <a:rPr lang="en-US" sz="2100" dirty="0">
                <a:latin typeface="Open Sans"/>
              </a:rPr>
              <a:t> que </a:t>
            </a:r>
            <a:r>
              <a:rPr lang="en-US" sz="2100" dirty="0" err="1">
                <a:latin typeface="Open Sans"/>
              </a:rPr>
              <a:t>permitan</a:t>
            </a:r>
            <a:r>
              <a:rPr lang="en-US" sz="2100" dirty="0">
                <a:latin typeface="Open Sans"/>
              </a:rPr>
              <a:t> </a:t>
            </a:r>
            <a:r>
              <a:rPr lang="en-US" sz="2100" dirty="0" err="1">
                <a:latin typeface="Open Sans"/>
              </a:rPr>
              <a:t>alcanzar</a:t>
            </a:r>
            <a:r>
              <a:rPr lang="en-US" sz="2100" dirty="0">
                <a:latin typeface="Open Sans"/>
              </a:rPr>
              <a:t> la </a:t>
            </a:r>
            <a:r>
              <a:rPr lang="en-US" sz="2100" dirty="0" err="1">
                <a:latin typeface="Open Sans"/>
              </a:rPr>
              <a:t>máxima</a:t>
            </a:r>
            <a:r>
              <a:rPr lang="en-US" sz="2100" dirty="0">
                <a:latin typeface="Open Sans"/>
              </a:rPr>
              <a:t> </a:t>
            </a:r>
            <a:r>
              <a:rPr lang="en-US" sz="2100" dirty="0" err="1">
                <a:latin typeface="Open Sans"/>
              </a:rPr>
              <a:t>dureza</a:t>
            </a:r>
            <a:r>
              <a:rPr lang="en-US" sz="2100" dirty="0">
                <a:latin typeface="Open Sans"/>
              </a:rPr>
              <a:t>  (MPa) a traves de redes </a:t>
            </a:r>
            <a:r>
              <a:rPr lang="en-US" sz="2100" dirty="0" err="1">
                <a:latin typeface="Open Sans"/>
              </a:rPr>
              <a:t>aprendizaje</a:t>
            </a:r>
            <a:r>
              <a:rPr lang="en-US" sz="2100" dirty="0">
                <a:latin typeface="Open Sans"/>
              </a:rPr>
              <a:t> de </a:t>
            </a:r>
            <a:r>
              <a:rPr lang="en-US" sz="2100" dirty="0" err="1">
                <a:latin typeface="Open Sans"/>
              </a:rPr>
              <a:t>máquina</a:t>
            </a:r>
            <a:endParaRPr lang="en-US" sz="2100" dirty="0">
              <a:latin typeface="Open Sans"/>
            </a:endParaRPr>
          </a:p>
        </p:txBody>
      </p:sp>
      <p:pic>
        <p:nvPicPr>
          <p:cNvPr id="17" name="Picture 17" descr="A picture containing text, bottle, indoor, counter&#10;&#10;Description automatically generated">
            <a:extLst>
              <a:ext uri="{FF2B5EF4-FFF2-40B4-BE49-F238E27FC236}">
                <a16:creationId xmlns:a16="http://schemas.microsoft.com/office/drawing/2014/main" id="{31C1454B-269A-422F-A12C-6FFE9090673C}"/>
              </a:ext>
            </a:extLst>
          </p:cNvPr>
          <p:cNvPicPr>
            <a:picLocks noChangeAspect="1"/>
          </p:cNvPicPr>
          <p:nvPr/>
        </p:nvPicPr>
        <p:blipFill>
          <a:blip r:embed="rId3"/>
          <a:stretch>
            <a:fillRect/>
          </a:stretch>
        </p:blipFill>
        <p:spPr>
          <a:xfrm>
            <a:off x="8938351" y="3591777"/>
            <a:ext cx="2743200" cy="2061434"/>
          </a:xfrm>
          <a:prstGeom prst="rect">
            <a:avLst/>
          </a:prstGeom>
        </p:spPr>
      </p:pic>
      <p:sp>
        <p:nvSpPr>
          <p:cNvPr id="22" name="Title 11">
            <a:extLst>
              <a:ext uri="{FF2B5EF4-FFF2-40B4-BE49-F238E27FC236}">
                <a16:creationId xmlns:a16="http://schemas.microsoft.com/office/drawing/2014/main" id="{327786B1-DC68-41DD-ADA8-C8C1F19C5D73}"/>
              </a:ext>
            </a:extLst>
          </p:cNvPr>
          <p:cNvSpPr txBox="1">
            <a:spLocks/>
          </p:cNvSpPr>
          <p:nvPr/>
        </p:nvSpPr>
        <p:spPr>
          <a:xfrm>
            <a:off x="4612365" y="2452009"/>
            <a:ext cx="3348109" cy="818642"/>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1pPr>
            <a:lvl2pPr marR="0" lvl="1"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2pPr>
            <a:lvl3pPr marR="0" lvl="2"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3pPr>
            <a:lvl4pPr marR="0" lvl="3"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4pPr>
            <a:lvl5pPr marR="0" lvl="4"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5pPr>
            <a:lvl6pPr marR="0" lvl="5"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6pPr>
            <a:lvl7pPr marR="0" lvl="6"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7pPr>
            <a:lvl8pPr marR="0" lvl="7"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8pPr>
            <a:lvl9pPr marR="0" lvl="8" algn="l" rtl="0" eaLnBrk="1" hangingPunct="1">
              <a:lnSpc>
                <a:spcPct val="100000"/>
              </a:lnSpc>
              <a:spcBef>
                <a:spcPts val="0"/>
              </a:spcBef>
              <a:spcAft>
                <a:spcPts val="0"/>
              </a:spcAft>
              <a:buClr>
                <a:srgbClr val="294667"/>
              </a:buClr>
              <a:buSzPts val="1400"/>
              <a:buFont typeface="Merriweather"/>
              <a:buNone/>
              <a:defRPr sz="1867" b="1" i="0" u="none" strike="noStrike" cap="none">
                <a:solidFill>
                  <a:srgbClr val="294667"/>
                </a:solidFill>
                <a:latin typeface="Merriweather"/>
                <a:ea typeface="Merriweather"/>
                <a:cs typeface="Merriweather"/>
                <a:sym typeface="Merriweather"/>
              </a:defRPr>
            </a:lvl9pPr>
          </a:lstStyle>
          <a:p>
            <a:r>
              <a:rPr lang="en-US" sz="3200"/>
              <a:t>Motivaciones</a:t>
            </a:r>
            <a:endParaRPr lang="en-US"/>
          </a:p>
        </p:txBody>
      </p:sp>
      <p:sp>
        <p:nvSpPr>
          <p:cNvPr id="23" name="TextBox 22">
            <a:extLst>
              <a:ext uri="{FF2B5EF4-FFF2-40B4-BE49-F238E27FC236}">
                <a16:creationId xmlns:a16="http://schemas.microsoft.com/office/drawing/2014/main" id="{481EB313-334F-4955-8A62-3470FDEB5918}"/>
              </a:ext>
            </a:extLst>
          </p:cNvPr>
          <p:cNvSpPr txBox="1"/>
          <p:nvPr/>
        </p:nvSpPr>
        <p:spPr>
          <a:xfrm>
            <a:off x="4614231" y="3338110"/>
            <a:ext cx="4248836"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1800" dirty="0" err="1">
                <a:latin typeface="Open Sans"/>
              </a:rPr>
              <a:t>Utilizar</a:t>
            </a:r>
            <a:r>
              <a:rPr lang="en-US" sz="1800" dirty="0">
                <a:latin typeface="Open Sans"/>
              </a:rPr>
              <a:t> </a:t>
            </a:r>
            <a:r>
              <a:rPr lang="en-US" sz="1800" dirty="0" err="1">
                <a:latin typeface="Open Sans"/>
              </a:rPr>
              <a:t>métodos</a:t>
            </a:r>
            <a:r>
              <a:rPr lang="en-US" sz="1800" dirty="0">
                <a:latin typeface="Open Sans"/>
              </a:rPr>
              <a:t> </a:t>
            </a:r>
            <a:r>
              <a:rPr lang="en-US" sz="1800" dirty="0" err="1">
                <a:latin typeface="Open Sans"/>
              </a:rPr>
              <a:t>alternos</a:t>
            </a:r>
            <a:r>
              <a:rPr lang="en-US" sz="1800" dirty="0">
                <a:latin typeface="Open Sans"/>
              </a:rPr>
              <a:t> a los </a:t>
            </a:r>
            <a:r>
              <a:rPr lang="en-US" sz="1800" dirty="0" err="1">
                <a:latin typeface="Open Sans"/>
              </a:rPr>
              <a:t>determinísticos</a:t>
            </a:r>
            <a:r>
              <a:rPr lang="en-US" sz="1800" dirty="0">
                <a:latin typeface="Open Sans"/>
              </a:rPr>
              <a:t> para la </a:t>
            </a:r>
            <a:r>
              <a:rPr lang="en-US" sz="1800" dirty="0" err="1">
                <a:latin typeface="Open Sans"/>
              </a:rPr>
              <a:t>optimización</a:t>
            </a:r>
            <a:r>
              <a:rPr lang="en-US" sz="1800" dirty="0">
                <a:latin typeface="Open Sans"/>
              </a:rPr>
              <a:t> de la </a:t>
            </a:r>
            <a:r>
              <a:rPr lang="en-US" sz="1800" dirty="0" err="1">
                <a:latin typeface="Open Sans"/>
              </a:rPr>
              <a:t>dureza</a:t>
            </a:r>
            <a:r>
              <a:rPr lang="en-US" sz="1800" dirty="0">
                <a:latin typeface="Open Sans"/>
              </a:rPr>
              <a:t>.</a:t>
            </a:r>
          </a:p>
          <a:p>
            <a:endParaRPr lang="en-US" dirty="0">
              <a:latin typeface="Open Sans"/>
            </a:endParaRPr>
          </a:p>
          <a:p>
            <a:pPr marL="342900" indent="-342900">
              <a:buChar char="•"/>
            </a:pPr>
            <a:r>
              <a:rPr lang="en-US" sz="1800" dirty="0" err="1">
                <a:latin typeface="Open Sans"/>
              </a:rPr>
              <a:t>Mejorar</a:t>
            </a:r>
            <a:r>
              <a:rPr lang="en-US" sz="1800" dirty="0">
                <a:latin typeface="Open Sans"/>
              </a:rPr>
              <a:t> las </a:t>
            </a:r>
            <a:r>
              <a:rPr lang="en-US" sz="1800" dirty="0" err="1">
                <a:latin typeface="Open Sans"/>
              </a:rPr>
              <a:t>estimaciones</a:t>
            </a:r>
            <a:r>
              <a:rPr lang="en-US" sz="1800" dirty="0">
                <a:latin typeface="Open Sans"/>
              </a:rPr>
              <a:t> </a:t>
            </a:r>
            <a:r>
              <a:rPr lang="en-US" sz="1800" dirty="0" err="1">
                <a:latin typeface="Open Sans"/>
              </a:rPr>
              <a:t>realizadas</a:t>
            </a:r>
            <a:r>
              <a:rPr lang="en-US" sz="1800" dirty="0">
                <a:latin typeface="Open Sans"/>
              </a:rPr>
              <a:t> a </a:t>
            </a:r>
            <a:r>
              <a:rPr lang="en-US" sz="1800" dirty="0" err="1">
                <a:latin typeface="Open Sans"/>
              </a:rPr>
              <a:t>través</a:t>
            </a:r>
            <a:r>
              <a:rPr lang="en-US" sz="1800" dirty="0">
                <a:latin typeface="Open Sans"/>
              </a:rPr>
              <a:t> de </a:t>
            </a:r>
            <a:r>
              <a:rPr lang="en-US" sz="1800" dirty="0" err="1">
                <a:latin typeface="Open Sans"/>
              </a:rPr>
              <a:t>otros</a:t>
            </a:r>
            <a:r>
              <a:rPr lang="en-US" sz="1800" dirty="0">
                <a:latin typeface="Open Sans"/>
              </a:rPr>
              <a:t> </a:t>
            </a:r>
            <a:r>
              <a:rPr lang="en-US" sz="1800" dirty="0" err="1">
                <a:latin typeface="Open Sans"/>
              </a:rPr>
              <a:t>métodos</a:t>
            </a:r>
            <a:r>
              <a:rPr lang="en-US" sz="1800" dirty="0">
                <a:latin typeface="Open Sans"/>
              </a:rPr>
              <a:t> de machine </a:t>
            </a:r>
            <a:r>
              <a:rPr lang="en-US" sz="1800" dirty="0" err="1">
                <a:latin typeface="Open Sans"/>
              </a:rPr>
              <a:t>learnig</a:t>
            </a:r>
            <a:r>
              <a:rPr lang="en-US" sz="1800" dirty="0">
                <a:latin typeface="Open Sans"/>
              </a:rPr>
              <a:t>.</a:t>
            </a:r>
          </a:p>
          <a:p>
            <a:endParaRPr lang="en-US" dirty="0">
              <a:latin typeface="Open Sans"/>
            </a:endParaRPr>
          </a:p>
          <a:p>
            <a:pPr marL="342900" indent="-342900">
              <a:buChar char="•"/>
            </a:pPr>
            <a:r>
              <a:rPr lang="en-US" sz="1800" dirty="0" err="1">
                <a:latin typeface="Open Sans"/>
              </a:rPr>
              <a:t>Contribuir</a:t>
            </a:r>
            <a:r>
              <a:rPr lang="en-US" sz="1800" dirty="0">
                <a:latin typeface="Open Sans"/>
              </a:rPr>
              <a:t> a un material con una mayor </a:t>
            </a:r>
            <a:r>
              <a:rPr lang="en-US" sz="1800" dirty="0" err="1">
                <a:latin typeface="Open Sans"/>
              </a:rPr>
              <a:t>dureza</a:t>
            </a:r>
            <a:r>
              <a:rPr lang="en-US" sz="1800" dirty="0">
                <a:latin typeface="Open Sans"/>
              </a:rPr>
              <a:t> y </a:t>
            </a:r>
            <a:r>
              <a:rPr lang="en-US" sz="1800" dirty="0" err="1">
                <a:latin typeface="Open Sans"/>
              </a:rPr>
              <a:t>durabilidad</a:t>
            </a:r>
            <a:r>
              <a:rPr lang="en-US" sz="1800" dirty="0">
                <a:latin typeface="Open Sans"/>
              </a:rPr>
              <a:t> por lo tanto </a:t>
            </a:r>
            <a:r>
              <a:rPr lang="en-US" sz="1800" dirty="0" err="1">
                <a:latin typeface="Open Sans"/>
              </a:rPr>
              <a:t>más</a:t>
            </a:r>
            <a:r>
              <a:rPr lang="en-US" sz="1800" dirty="0">
                <a:latin typeface="Open Sans"/>
              </a:rPr>
              <a:t> </a:t>
            </a:r>
            <a:r>
              <a:rPr lang="en-US" sz="1800" dirty="0" err="1">
                <a:latin typeface="Open Sans"/>
              </a:rPr>
              <a:t>sostenible</a:t>
            </a:r>
            <a:r>
              <a:rPr lang="en-US" sz="1800" dirty="0">
                <a:latin typeface="Open Sans"/>
              </a:rPr>
              <a:t>.</a:t>
            </a:r>
          </a:p>
        </p:txBody>
      </p:sp>
    </p:spTree>
    <p:extLst>
      <p:ext uri="{BB962C8B-B14F-4D97-AF65-F5344CB8AC3E}">
        <p14:creationId xmlns:p14="http://schemas.microsoft.com/office/powerpoint/2010/main" val="34165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385AE-A1BB-46F5-801B-13A5C43859B3}"/>
              </a:ext>
            </a:extLst>
          </p:cNvPr>
          <p:cNvSpPr>
            <a:spLocks noGrp="1"/>
          </p:cNvSpPr>
          <p:nvPr>
            <p:ph type="title"/>
          </p:nvPr>
        </p:nvSpPr>
        <p:spPr/>
        <p:txBody>
          <a:bodyPr/>
          <a:lstStyle/>
          <a:p>
            <a:pPr lvl="1"/>
            <a:r>
              <a:rPr lang="es-CO" sz="3200"/>
              <a:t>Algoritmos</a:t>
            </a:r>
            <a:r>
              <a:rPr lang="es-CO" sz="1850" b="0"/>
              <a:t> </a:t>
            </a:r>
            <a:r>
              <a:rPr lang="es-CO" sz="3200"/>
              <a:t>Genéticos</a:t>
            </a:r>
            <a:r>
              <a:rPr lang="es-CO" sz="1850" b="0"/>
              <a:t> </a:t>
            </a:r>
            <a:endParaRPr lang="es-MX"/>
          </a:p>
          <a:p>
            <a:endParaRPr lang="es-MX" sz="1850"/>
          </a:p>
        </p:txBody>
      </p:sp>
      <p:graphicFrame>
        <p:nvGraphicFramePr>
          <p:cNvPr id="4" name="Diagrama 4">
            <a:extLst>
              <a:ext uri="{FF2B5EF4-FFF2-40B4-BE49-F238E27FC236}">
                <a16:creationId xmlns:a16="http://schemas.microsoft.com/office/drawing/2014/main" id="{5642BF5F-24B4-43DC-B21E-B89ACD2C3F19}"/>
              </a:ext>
            </a:extLst>
          </p:cNvPr>
          <p:cNvGraphicFramePr/>
          <p:nvPr>
            <p:extLst>
              <p:ext uri="{D42A27DB-BD31-4B8C-83A1-F6EECF244321}">
                <p14:modId xmlns:p14="http://schemas.microsoft.com/office/powerpoint/2010/main" val="1791381121"/>
              </p:ext>
            </p:extLst>
          </p:nvPr>
        </p:nvGraphicFramePr>
        <p:xfrm>
          <a:off x="5046690" y="1337873"/>
          <a:ext cx="6033540" cy="470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Imagen 26">
            <a:extLst>
              <a:ext uri="{FF2B5EF4-FFF2-40B4-BE49-F238E27FC236}">
                <a16:creationId xmlns:a16="http://schemas.microsoft.com/office/drawing/2014/main" id="{8587F335-0F32-4D7F-8E03-A26049C9DF72}"/>
              </a:ext>
            </a:extLst>
          </p:cNvPr>
          <p:cNvPicPr>
            <a:picLocks noChangeAspect="1"/>
          </p:cNvPicPr>
          <p:nvPr/>
        </p:nvPicPr>
        <p:blipFill>
          <a:blip r:embed="rId7"/>
          <a:stretch>
            <a:fillRect/>
          </a:stretch>
        </p:blipFill>
        <p:spPr>
          <a:xfrm>
            <a:off x="127416" y="3267806"/>
            <a:ext cx="3792512" cy="2983142"/>
          </a:xfrm>
          <a:prstGeom prst="rect">
            <a:avLst/>
          </a:prstGeom>
        </p:spPr>
      </p:pic>
    </p:spTree>
    <p:extLst>
      <p:ext uri="{BB962C8B-B14F-4D97-AF65-F5344CB8AC3E}">
        <p14:creationId xmlns:p14="http://schemas.microsoft.com/office/powerpoint/2010/main" val="312553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0A38B-41C9-4BB7-A278-A368C7A3BA83}"/>
              </a:ext>
            </a:extLst>
          </p:cNvPr>
          <p:cNvSpPr>
            <a:spLocks noGrp="1"/>
          </p:cNvSpPr>
          <p:nvPr>
            <p:ph type="title"/>
          </p:nvPr>
        </p:nvSpPr>
        <p:spPr/>
        <p:txBody>
          <a:bodyPr/>
          <a:lstStyle/>
          <a:p>
            <a:r>
              <a:rPr lang="es-CO" sz="3200"/>
              <a:t>Algoritmo</a:t>
            </a:r>
            <a:r>
              <a:rPr lang="es-CO" sz="1850" b="0"/>
              <a:t> </a:t>
            </a:r>
            <a:r>
              <a:rPr lang="es-CO" sz="3200"/>
              <a:t>Genético</a:t>
            </a:r>
            <a:r>
              <a:rPr lang="es-CO" sz="1850" b="0"/>
              <a:t> </a:t>
            </a:r>
            <a:r>
              <a:rPr lang="es-CO" sz="3200"/>
              <a:t>Simple</a:t>
            </a:r>
            <a:r>
              <a:rPr lang="es-CO" sz="1850" b="0"/>
              <a:t> </a:t>
            </a:r>
            <a:endParaRPr lang="es-MX"/>
          </a:p>
        </p:txBody>
      </p:sp>
      <p:graphicFrame>
        <p:nvGraphicFramePr>
          <p:cNvPr id="600" name="Diagrama 600">
            <a:extLst>
              <a:ext uri="{FF2B5EF4-FFF2-40B4-BE49-F238E27FC236}">
                <a16:creationId xmlns:a16="http://schemas.microsoft.com/office/drawing/2014/main" id="{C631B812-5F0B-4EED-AB0B-0FB761EC801F}"/>
              </a:ext>
            </a:extLst>
          </p:cNvPr>
          <p:cNvGraphicFramePr/>
          <p:nvPr>
            <p:extLst>
              <p:ext uri="{D42A27DB-BD31-4B8C-83A1-F6EECF244321}">
                <p14:modId xmlns:p14="http://schemas.microsoft.com/office/powerpoint/2010/main" val="896046442"/>
              </p:ext>
            </p:extLst>
          </p:nvPr>
        </p:nvGraphicFramePr>
        <p:xfrm>
          <a:off x="4621967" y="650824"/>
          <a:ext cx="7395147" cy="595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36" name="Imagen 2536">
            <a:extLst>
              <a:ext uri="{FF2B5EF4-FFF2-40B4-BE49-F238E27FC236}">
                <a16:creationId xmlns:a16="http://schemas.microsoft.com/office/drawing/2014/main" id="{7827D63A-9EFD-4296-95A3-A590E51B1BB2}"/>
              </a:ext>
            </a:extLst>
          </p:cNvPr>
          <p:cNvPicPr>
            <a:picLocks noChangeAspect="1"/>
          </p:cNvPicPr>
          <p:nvPr/>
        </p:nvPicPr>
        <p:blipFill>
          <a:blip r:embed="rId7"/>
          <a:stretch>
            <a:fillRect/>
          </a:stretch>
        </p:blipFill>
        <p:spPr>
          <a:xfrm>
            <a:off x="2498" y="3021870"/>
            <a:ext cx="4304675" cy="3187701"/>
          </a:xfrm>
          <a:prstGeom prst="rect">
            <a:avLst/>
          </a:prstGeom>
        </p:spPr>
      </p:pic>
    </p:spTree>
    <p:extLst>
      <p:ext uri="{BB962C8B-B14F-4D97-AF65-F5344CB8AC3E}">
        <p14:creationId xmlns:p14="http://schemas.microsoft.com/office/powerpoint/2010/main" val="58076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0A38B-41C9-4BB7-A278-A368C7A3BA83}"/>
              </a:ext>
            </a:extLst>
          </p:cNvPr>
          <p:cNvSpPr>
            <a:spLocks noGrp="1"/>
          </p:cNvSpPr>
          <p:nvPr>
            <p:ph type="title"/>
          </p:nvPr>
        </p:nvSpPr>
        <p:spPr/>
        <p:txBody>
          <a:bodyPr/>
          <a:lstStyle/>
          <a:p>
            <a:r>
              <a:rPr lang="es-MX" sz="1850"/>
              <a:t>Comparacion con otros metodos de optimizacion</a:t>
            </a:r>
            <a:endParaRPr lang="es-MX"/>
          </a:p>
        </p:txBody>
      </p:sp>
      <p:sp>
        <p:nvSpPr>
          <p:cNvPr id="27" name="Marcador de texto 26">
            <a:extLst>
              <a:ext uri="{FF2B5EF4-FFF2-40B4-BE49-F238E27FC236}">
                <a16:creationId xmlns:a16="http://schemas.microsoft.com/office/drawing/2014/main" id="{83B93CC6-E59F-4D3A-88E2-F5336A6B1CC2}"/>
              </a:ext>
            </a:extLst>
          </p:cNvPr>
          <p:cNvSpPr>
            <a:spLocks noGrp="1"/>
          </p:cNvSpPr>
          <p:nvPr>
            <p:ph type="body" idx="1"/>
          </p:nvPr>
        </p:nvSpPr>
        <p:spPr/>
        <p:txBody>
          <a:bodyPr/>
          <a:lstStyle/>
          <a:p>
            <a:pPr marL="608965" indent="-456565" algn="just"/>
            <a:r>
              <a:rPr lang="es-CO"/>
              <a:t>Operan con la codificación del conjunto de soluciones y no con la propia solución.</a:t>
            </a:r>
            <a:endParaRPr lang="es-ES"/>
          </a:p>
          <a:p>
            <a:pPr marL="608965" indent="-456565" algn="just"/>
            <a:r>
              <a:rPr lang="es-CO"/>
              <a:t>Operan con una población completa de puntos (cadenas), en contra posición de los otros métodos que buscan iniciar desde un punto único. </a:t>
            </a:r>
            <a:endParaRPr lang="es-ES"/>
          </a:p>
          <a:p>
            <a:pPr marL="608965" indent="-456565" algn="just"/>
            <a:r>
              <a:rPr lang="es-CO"/>
              <a:t>No utilizan derivadas y esto hace que se pueda aplicar a cualquier tipo de problema de optimización discreta o continua </a:t>
            </a:r>
            <a:endParaRPr lang="es-ES"/>
          </a:p>
          <a:p>
            <a:pPr marL="608965" indent="-456565" algn="just"/>
            <a:r>
              <a:rPr lang="es-CO"/>
              <a:t>No utilizan reglas deterministas </a:t>
            </a:r>
            <a:endParaRPr lang="es-ES"/>
          </a:p>
          <a:p>
            <a:pPr marL="608965" indent="-456565"/>
            <a:endParaRPr lang="es-ES"/>
          </a:p>
        </p:txBody>
      </p:sp>
    </p:spTree>
    <p:extLst>
      <p:ext uri="{BB962C8B-B14F-4D97-AF65-F5344CB8AC3E}">
        <p14:creationId xmlns:p14="http://schemas.microsoft.com/office/powerpoint/2010/main" val="256064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9620E-9C2F-4695-B4C9-4D616400743F}"/>
              </a:ext>
            </a:extLst>
          </p:cNvPr>
          <p:cNvSpPr txBox="1">
            <a:spLocks/>
          </p:cNvSpPr>
          <p:nvPr/>
        </p:nvSpPr>
        <p:spPr>
          <a:xfrm>
            <a:off x="2756204" y="2526582"/>
            <a:ext cx="6679592" cy="1546400"/>
          </a:xfrm>
          <a:prstGeom prst="rect">
            <a:avLst/>
          </a:prstGeom>
        </p:spPr>
        <p:txBody>
          <a:bodyPr wrap="square" lIns="91440" tIns="45720" rIns="91440" bIns="45720" anchor="ctr">
            <a:normAutofit fontScale="975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pPr>
            <a:r>
              <a:rPr lang="es-ES" sz="4100" b="1">
                <a:solidFill>
                  <a:schemeClr val="bg1"/>
                </a:solidFill>
                <a:latin typeface="Merriweather"/>
              </a:rPr>
              <a:t>Estado del Arte</a:t>
            </a:r>
            <a:endParaRPr lang="en-US"/>
          </a:p>
        </p:txBody>
      </p:sp>
    </p:spTree>
    <p:extLst>
      <p:ext uri="{BB962C8B-B14F-4D97-AF65-F5344CB8AC3E}">
        <p14:creationId xmlns:p14="http://schemas.microsoft.com/office/powerpoint/2010/main" val="367735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60AFD0-EDB5-43C1-A2D0-F6D4FAA786A5}"/>
              </a:ext>
            </a:extLst>
          </p:cNvPr>
          <p:cNvSpPr>
            <a:spLocks noGrp="1"/>
          </p:cNvSpPr>
          <p:nvPr>
            <p:ph type="title"/>
          </p:nvPr>
        </p:nvSpPr>
        <p:spPr>
          <a:xfrm>
            <a:off x="4986295" y="228653"/>
            <a:ext cx="5563797" cy="906778"/>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3600" err="1">
                <a:solidFill>
                  <a:srgbClr val="F0B70C"/>
                </a:solidFill>
                <a:latin typeface="Agency FB"/>
              </a:rPr>
              <a:t>Estudios</a:t>
            </a:r>
            <a:r>
              <a:rPr lang="en-US" sz="3600">
                <a:solidFill>
                  <a:srgbClr val="F0B70C"/>
                </a:solidFill>
                <a:latin typeface="Agency FB"/>
              </a:rPr>
              <a:t> </a:t>
            </a:r>
            <a:r>
              <a:rPr lang="en-US" sz="3600" err="1">
                <a:solidFill>
                  <a:srgbClr val="F0B70C"/>
                </a:solidFill>
                <a:latin typeface="Agency FB"/>
              </a:rPr>
              <a:t>Relacionados</a:t>
            </a:r>
            <a:endParaRPr lang="en-US" sz="3600">
              <a:solidFill>
                <a:srgbClr val="F0B70C"/>
              </a:solidFill>
              <a:latin typeface="Agency FB"/>
            </a:endParaRPr>
          </a:p>
        </p:txBody>
      </p:sp>
      <p:pic>
        <p:nvPicPr>
          <p:cNvPr id="3" name="Imagen 3">
            <a:extLst>
              <a:ext uri="{FF2B5EF4-FFF2-40B4-BE49-F238E27FC236}">
                <a16:creationId xmlns:a16="http://schemas.microsoft.com/office/drawing/2014/main" id="{03271724-9594-4F4B-96F8-239B3870CCD3}"/>
              </a:ext>
            </a:extLst>
          </p:cNvPr>
          <p:cNvPicPr>
            <a:picLocks noChangeAspect="1"/>
          </p:cNvPicPr>
          <p:nvPr/>
        </p:nvPicPr>
        <p:blipFill>
          <a:blip r:embed="rId3"/>
          <a:stretch>
            <a:fillRect/>
          </a:stretch>
        </p:blipFill>
        <p:spPr>
          <a:xfrm>
            <a:off x="10932453" y="55981"/>
            <a:ext cx="1167622" cy="1210753"/>
          </a:xfrm>
          <a:prstGeom prst="rect">
            <a:avLst/>
          </a:prstGeom>
        </p:spPr>
      </p:pic>
      <p:pic>
        <p:nvPicPr>
          <p:cNvPr id="6" name="Imagen 5">
            <a:extLst>
              <a:ext uri="{FF2B5EF4-FFF2-40B4-BE49-F238E27FC236}">
                <a16:creationId xmlns:a16="http://schemas.microsoft.com/office/drawing/2014/main" id="{D592D754-F41C-4B5A-A906-C363A10B9FAC}"/>
              </a:ext>
            </a:extLst>
          </p:cNvPr>
          <p:cNvPicPr>
            <a:picLocks noChangeAspect="1"/>
          </p:cNvPicPr>
          <p:nvPr/>
        </p:nvPicPr>
        <p:blipFill>
          <a:blip r:embed="rId4"/>
          <a:stretch>
            <a:fillRect/>
          </a:stretch>
        </p:blipFill>
        <p:spPr>
          <a:xfrm>
            <a:off x="266333" y="1590622"/>
            <a:ext cx="11096625" cy="5038725"/>
          </a:xfrm>
          <a:prstGeom prst="rect">
            <a:avLst/>
          </a:prstGeom>
        </p:spPr>
      </p:pic>
    </p:spTree>
    <p:extLst>
      <p:ext uri="{BB962C8B-B14F-4D97-AF65-F5344CB8AC3E}">
        <p14:creationId xmlns:p14="http://schemas.microsoft.com/office/powerpoint/2010/main" val="565666740"/>
      </p:ext>
    </p:extLst>
  </p:cSld>
  <p:clrMapOvr>
    <a:masterClrMapping/>
  </p:clrMapOvr>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C61FAB0642FE408167ABE9ACA42F1D" ma:contentTypeVersion="6" ma:contentTypeDescription="Create a new document." ma:contentTypeScope="" ma:versionID="54ce69de321d12816d33c2e78355a155">
  <xsd:schema xmlns:xsd="http://www.w3.org/2001/XMLSchema" xmlns:xs="http://www.w3.org/2001/XMLSchema" xmlns:p="http://schemas.microsoft.com/office/2006/metadata/properties" xmlns:ns2="7d70ee91-80ef-4827-81bd-aa91d85408f7" targetNamespace="http://schemas.microsoft.com/office/2006/metadata/properties" ma:root="true" ma:fieldsID="f782127eeb331f622fd1fdda3aed907c" ns2:_="">
    <xsd:import namespace="7d70ee91-80ef-4827-81bd-aa91d85408f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70ee91-80ef-4827-81bd-aa91d85408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95DA79-22F5-4A19-8113-A03505462050}">
  <ds:schemaRefs>
    <ds:schemaRef ds:uri="http://purl.org/dc/terms/"/>
    <ds:schemaRef ds:uri="http://schemas.microsoft.com/office/infopath/2007/PartnerControls"/>
    <ds:schemaRef ds:uri="7d70ee91-80ef-4827-81bd-aa91d85408f7"/>
    <ds:schemaRef ds:uri="http://schemas.microsoft.com/office/2006/documentManagement/types"/>
    <ds:schemaRef ds:uri="http://schemas.openxmlformats.org/package/2006/metadata/core-properties"/>
    <ds:schemaRef ds:uri="http://purl.org/dc/dcmitype/"/>
    <ds:schemaRef ds:uri="http://www.w3.org/XML/1998/namespace"/>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0E0C4ED9-D400-46AF-82DB-9F3A0CD444B3}">
  <ds:schemaRefs>
    <ds:schemaRef ds:uri="http://schemas.microsoft.com/sharepoint/v3/contenttype/forms"/>
  </ds:schemaRefs>
</ds:datastoreItem>
</file>

<file path=customXml/itemProps3.xml><?xml version="1.0" encoding="utf-8"?>
<ds:datastoreItem xmlns:ds="http://schemas.openxmlformats.org/officeDocument/2006/customXml" ds:itemID="{F85CDE3F-0CDC-41C1-893B-C5EB06A3C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70ee91-80ef-4827-81bd-aa91d85408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TM10001106[[fn=Distintivo]]</Template>
  <TotalTime>0</TotalTime>
  <Words>1512</Words>
  <Application>Microsoft Office PowerPoint</Application>
  <PresentationFormat>Panorámica</PresentationFormat>
  <Paragraphs>177</Paragraphs>
  <Slides>27</Slides>
  <Notes>17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27</vt:i4>
      </vt:variant>
    </vt:vector>
  </HeadingPairs>
  <TitlesOfParts>
    <vt:vector size="37" baseType="lpstr">
      <vt:lpstr>Agency FB</vt:lpstr>
      <vt:lpstr>Amasis MT Pro</vt:lpstr>
      <vt:lpstr>Arial</vt:lpstr>
      <vt:lpstr>Calibri</vt:lpstr>
      <vt:lpstr>Cambria Math</vt:lpstr>
      <vt:lpstr>Merriweather</vt:lpstr>
      <vt:lpstr>Open Sans</vt:lpstr>
      <vt:lpstr>Times New Roman</vt:lpstr>
      <vt:lpstr>Wingdings</vt:lpstr>
      <vt:lpstr>Emilia template</vt:lpstr>
      <vt:lpstr>Estimación de la dureza del concreto con aprendizaje de máquina</vt:lpstr>
      <vt:lpstr>Presentación de PowerPoint</vt:lpstr>
      <vt:lpstr>Presentación de PowerPoint</vt:lpstr>
      <vt:lpstr>Dureza del Concreto</vt:lpstr>
      <vt:lpstr>Algoritmos Genéticos  </vt:lpstr>
      <vt:lpstr>Algoritmo Genético Simple </vt:lpstr>
      <vt:lpstr>Comparacion con otros metodos de optimizacion</vt:lpstr>
      <vt:lpstr>Presentación de PowerPoint</vt:lpstr>
      <vt:lpstr>Estudios Relacionados</vt:lpstr>
      <vt:lpstr>Presentación de PowerPoint</vt:lpstr>
      <vt:lpstr>Estudios Relacionados</vt:lpstr>
      <vt:lpstr>Presentación de PowerPoint</vt:lpstr>
      <vt:lpstr>Presentación de PowerPoint</vt:lpstr>
      <vt:lpstr>Presentación de PowerPoint</vt:lpstr>
      <vt:lpstr>Herramientas</vt:lpstr>
      <vt:lpstr>Datos </vt:lpstr>
      <vt:lpstr>Protocolo</vt:lpstr>
      <vt:lpstr>Presentación de PowerPoint</vt:lpstr>
      <vt:lpstr>Árboles de decisión</vt:lpstr>
      <vt:lpstr>Resultados</vt:lpstr>
      <vt:lpstr>Random Forest</vt:lpstr>
      <vt:lpstr>Resultados</vt:lpstr>
      <vt:lpstr>Boosting</vt:lpstr>
      <vt:lpstr>Resultados</vt:lpstr>
      <vt:lpstr>Presentación de PowerPoint</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BASADOS EN REGLAS</dc:title>
  <dc:creator>Juan Camilo Ortiz León</dc:creator>
  <cp:lastModifiedBy>Juan Camilo Ortiz León</cp:lastModifiedBy>
  <cp:revision>15</cp:revision>
  <dcterms:created xsi:type="dcterms:W3CDTF">2021-08-09T23:15:25Z</dcterms:created>
  <dcterms:modified xsi:type="dcterms:W3CDTF">2021-11-05T01:40:38Z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0x010100EBC61FAB0642FE408167ABE9ACA42F1D</vt:lpwstr>
  </property>
</Properties>
</file>