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76"/>
  </p:normalViewPr>
  <p:slideViewPr>
    <p:cSldViewPr snapToGrid="0">
      <p:cViewPr varScale="1">
        <p:scale>
          <a:sx n="94" d="100"/>
          <a:sy n="94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97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Animal_Management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BCDCE0-C8A4-5223-9964-0EE108C1C9E7}"/>
              </a:ext>
            </a:extLst>
          </p:cNvPr>
          <p:cNvGrpSpPr/>
          <p:nvPr/>
        </p:nvGrpSpPr>
        <p:grpSpPr>
          <a:xfrm>
            <a:off x="550815" y="59436"/>
            <a:ext cx="3370301" cy="2943934"/>
            <a:chOff x="550815" y="59436"/>
            <a:chExt cx="3370301" cy="29439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6BB71D-C3AC-26E1-7B77-837B193939DF}"/>
                </a:ext>
              </a:extLst>
            </p:cNvPr>
            <p:cNvGrpSpPr/>
            <p:nvPr/>
          </p:nvGrpSpPr>
          <p:grpSpPr>
            <a:xfrm>
              <a:off x="550815" y="59436"/>
              <a:ext cx="3370301" cy="2943934"/>
              <a:chOff x="216408" y="59436"/>
              <a:chExt cx="4108704" cy="37536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05AA66-E188-6D1E-9CFF-03EDD59668C7}"/>
                  </a:ext>
                </a:extLst>
              </p:cNvPr>
              <p:cNvSpPr/>
              <p:nvPr/>
            </p:nvSpPr>
            <p:spPr>
              <a:xfrm>
                <a:off x="351574" y="1051103"/>
                <a:ext cx="1177175" cy="1133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Habitat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83F03C-AC19-AC1C-3CE7-E6B3010F34D6}"/>
                  </a:ext>
                </a:extLst>
              </p:cNvPr>
              <p:cNvSpPr/>
              <p:nvPr/>
            </p:nvSpPr>
            <p:spPr>
              <a:xfrm>
                <a:off x="216408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39407-2813-CAE1-6BAA-A1A5708C250E}"/>
                  </a:ext>
                </a:extLst>
              </p:cNvPr>
              <p:cNvSpPr txBox="1"/>
              <p:nvPr/>
            </p:nvSpPr>
            <p:spPr>
              <a:xfrm>
                <a:off x="356616" y="234171"/>
                <a:ext cx="3436298" cy="558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Habitat_Management</a:t>
                </a:r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0002A7-C738-33C5-2007-8AE5E523DD85}"/>
                </a:ext>
              </a:extLst>
            </p:cNvPr>
            <p:cNvSpPr/>
            <p:nvPr/>
          </p:nvSpPr>
          <p:spPr>
            <a:xfrm>
              <a:off x="1818655" y="837194"/>
              <a:ext cx="1883247" cy="889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16B7F8-2A6C-9264-C703-058324798441}"/>
              </a:ext>
            </a:extLst>
          </p:cNvPr>
          <p:cNvGrpSpPr/>
          <p:nvPr/>
        </p:nvGrpSpPr>
        <p:grpSpPr>
          <a:xfrm>
            <a:off x="7016496" y="59436"/>
            <a:ext cx="3548198" cy="2629182"/>
            <a:chOff x="7016496" y="59436"/>
            <a:chExt cx="3548198" cy="26291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F1A667-287A-BEC4-A7A2-EA93D0B5B35B}"/>
                </a:ext>
              </a:extLst>
            </p:cNvPr>
            <p:cNvGrpSpPr/>
            <p:nvPr/>
          </p:nvGrpSpPr>
          <p:grpSpPr>
            <a:xfrm>
              <a:off x="7016496" y="59436"/>
              <a:ext cx="3548198" cy="2627937"/>
              <a:chOff x="7016496" y="59436"/>
              <a:chExt cx="4108704" cy="37536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80448C-D307-0900-0EE3-ADABF5F5FA82}"/>
                  </a:ext>
                </a:extLst>
              </p:cNvPr>
              <p:cNvSpPr/>
              <p:nvPr/>
            </p:nvSpPr>
            <p:spPr>
              <a:xfrm>
                <a:off x="7016496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10D4F-9032-5555-4939-D989DD056D09}"/>
                  </a:ext>
                </a:extLst>
              </p:cNvPr>
              <p:cNvSpPr txBox="1"/>
              <p:nvPr/>
            </p:nvSpPr>
            <p:spPr>
              <a:xfrm>
                <a:off x="7156704" y="234172"/>
                <a:ext cx="2357188" cy="527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Migration_Tracking</a:t>
                </a:r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523363-49FD-F740-B4EE-967B617A325C}"/>
                  </a:ext>
                </a:extLst>
              </p:cNvPr>
              <p:cNvSpPr/>
              <p:nvPr/>
            </p:nvSpPr>
            <p:spPr>
              <a:xfrm>
                <a:off x="737616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 Path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C68C86-A1B3-3D56-25D6-F1A181D9F98B}"/>
                  </a:ext>
                </a:extLst>
              </p:cNvPr>
              <p:cNvSpPr/>
              <p:nvPr/>
            </p:nvSpPr>
            <p:spPr>
              <a:xfrm>
                <a:off x="923903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 Manager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412E69-24D0-202B-DA9D-87973B592089}"/>
                </a:ext>
              </a:extLst>
            </p:cNvPr>
            <p:cNvSpPr/>
            <p:nvPr/>
          </p:nvSpPr>
          <p:spPr>
            <a:xfrm>
              <a:off x="7462485" y="1756256"/>
              <a:ext cx="1298140" cy="932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3846653" y="2331720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C78C79-899A-4474-A41E-64DA5C134C6F}"/>
              </a:ext>
            </a:extLst>
          </p:cNvPr>
          <p:cNvGrpSpPr/>
          <p:nvPr/>
        </p:nvGrpSpPr>
        <p:grpSpPr>
          <a:xfrm>
            <a:off x="425597" y="1274454"/>
            <a:ext cx="3370301" cy="2943934"/>
            <a:chOff x="550815" y="59436"/>
            <a:chExt cx="3370301" cy="294393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9177FC-E14A-0C76-DD71-D98CAC4F60E6}"/>
                </a:ext>
              </a:extLst>
            </p:cNvPr>
            <p:cNvGrpSpPr/>
            <p:nvPr/>
          </p:nvGrpSpPr>
          <p:grpSpPr>
            <a:xfrm>
              <a:off x="550815" y="59436"/>
              <a:ext cx="3370301" cy="2943934"/>
              <a:chOff x="216408" y="59436"/>
              <a:chExt cx="4108704" cy="375361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5250C0-01C4-AA51-191F-D91BA8A63219}"/>
                  </a:ext>
                </a:extLst>
              </p:cNvPr>
              <p:cNvSpPr/>
              <p:nvPr/>
            </p:nvSpPr>
            <p:spPr>
              <a:xfrm>
                <a:off x="351574" y="1051103"/>
                <a:ext cx="1177175" cy="1133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Habitat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0541E2-269C-85CD-9B36-929FC9F0FBBE}"/>
                  </a:ext>
                </a:extLst>
              </p:cNvPr>
              <p:cNvSpPr/>
              <p:nvPr/>
            </p:nvSpPr>
            <p:spPr>
              <a:xfrm>
                <a:off x="216408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E9CACE-E562-62CD-35C7-BF469A6C1C75}"/>
                  </a:ext>
                </a:extLst>
              </p:cNvPr>
              <p:cNvSpPr txBox="1"/>
              <p:nvPr/>
            </p:nvSpPr>
            <p:spPr>
              <a:xfrm>
                <a:off x="356616" y="234171"/>
                <a:ext cx="3436298" cy="558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Habitat_Management</a:t>
                </a:r>
                <a:endParaRPr lang="en-US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A3FDD3-F005-A8C1-4030-DB1D2AD1B601}"/>
                </a:ext>
              </a:extLst>
            </p:cNvPr>
            <p:cNvSpPr/>
            <p:nvPr/>
          </p:nvSpPr>
          <p:spPr>
            <a:xfrm>
              <a:off x="1818655" y="837194"/>
              <a:ext cx="1883247" cy="889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A65040-05C4-972E-8EF3-57E379F3F1E7}"/>
              </a:ext>
            </a:extLst>
          </p:cNvPr>
          <p:cNvSpPr txBox="1"/>
          <p:nvPr/>
        </p:nvSpPr>
        <p:spPr>
          <a:xfrm>
            <a:off x="3734705" y="1313024"/>
            <a:ext cx="2712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assign_animals_to_habitat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get_animal_by_id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ADF7EE-1511-727B-5223-AF8E31286F74}"/>
              </a:ext>
            </a:extLst>
          </p:cNvPr>
          <p:cNvGrpSpPr/>
          <p:nvPr/>
        </p:nvGrpSpPr>
        <p:grpSpPr>
          <a:xfrm>
            <a:off x="6501331" y="1104931"/>
            <a:ext cx="4020312" cy="3672860"/>
            <a:chOff x="311987" y="2947652"/>
            <a:chExt cx="4020312" cy="36728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D1A436-1FFE-4E9F-092B-CB83B8616954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C36ACF-39DA-9D75-3500-EE54AB07CBF3}"/>
                </a:ext>
              </a:extLst>
            </p:cNvPr>
            <p:cNvSpPr txBox="1"/>
            <p:nvPr/>
          </p:nvSpPr>
          <p:spPr>
            <a:xfrm>
              <a:off x="449179" y="3118629"/>
              <a:ext cx="2297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Animal_Management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83E431-3675-C48C-CED9-1D16081699F4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B71BE9-1CD1-0913-F559-CC8D4A781EAB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011527" y="1458819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schedule_migration</a:t>
            </a:r>
            <a:endParaRPr lang="en-US" sz="1600" dirty="0">
              <a:solidFill>
                <a:srgbClr val="000000"/>
              </a:solidFill>
              <a:latin typeface="-webkit-standard"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create_migration_path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create_migration_path</a:t>
            </a:r>
            <a:endParaRPr lang="en-US" sz="1600" dirty="0">
              <a:solidFill>
                <a:srgbClr val="000000"/>
              </a:solidFill>
              <a:latin typeface="-webkit-standard"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__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__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5A8D74-3B35-30AF-31B7-66B799A0BB65}"/>
              </a:ext>
            </a:extLst>
          </p:cNvPr>
          <p:cNvGrpSpPr/>
          <p:nvPr/>
        </p:nvGrpSpPr>
        <p:grpSpPr>
          <a:xfrm>
            <a:off x="152730" y="417327"/>
            <a:ext cx="3548198" cy="2871784"/>
            <a:chOff x="7016496" y="59436"/>
            <a:chExt cx="3548198" cy="26291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865C64-105F-920B-92C6-B943D0BCB520}"/>
                </a:ext>
              </a:extLst>
            </p:cNvPr>
            <p:cNvGrpSpPr/>
            <p:nvPr/>
          </p:nvGrpSpPr>
          <p:grpSpPr>
            <a:xfrm>
              <a:off x="7016496" y="59436"/>
              <a:ext cx="3548198" cy="2627937"/>
              <a:chOff x="7016496" y="59436"/>
              <a:chExt cx="4108704" cy="375361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D07211-2349-562C-E222-FAF1CC1768E2}"/>
                  </a:ext>
                </a:extLst>
              </p:cNvPr>
              <p:cNvSpPr/>
              <p:nvPr/>
            </p:nvSpPr>
            <p:spPr>
              <a:xfrm>
                <a:off x="7016496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D927ED-0BC1-2ECD-1E9D-61F4919F6D8A}"/>
                  </a:ext>
                </a:extLst>
              </p:cNvPr>
              <p:cNvSpPr txBox="1"/>
              <p:nvPr/>
            </p:nvSpPr>
            <p:spPr>
              <a:xfrm>
                <a:off x="7156704" y="234172"/>
                <a:ext cx="2357188" cy="527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Migration_Tracking</a:t>
                </a:r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FF5804-621E-FFD4-BFAC-DEFBC81E72DA}"/>
                  </a:ext>
                </a:extLst>
              </p:cNvPr>
              <p:cNvSpPr/>
              <p:nvPr/>
            </p:nvSpPr>
            <p:spPr>
              <a:xfrm>
                <a:off x="737616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 Path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C4B53B-EEBB-FD6F-FD01-34D935231F79}"/>
                  </a:ext>
                </a:extLst>
              </p:cNvPr>
              <p:cNvSpPr/>
              <p:nvPr/>
            </p:nvSpPr>
            <p:spPr>
              <a:xfrm>
                <a:off x="923903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 Manager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153F5-8BB2-7B1E-BB00-E86021456E10}"/>
                </a:ext>
              </a:extLst>
            </p:cNvPr>
            <p:cNvSpPr/>
            <p:nvPr/>
          </p:nvSpPr>
          <p:spPr>
            <a:xfrm>
              <a:off x="7462485" y="1756256"/>
              <a:ext cx="1298140" cy="932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A7A90-1CFB-8D0D-20F5-338765CFBFEA}"/>
              </a:ext>
            </a:extLst>
          </p:cNvPr>
          <p:cNvCxnSpPr>
            <a:cxnSpLocks/>
          </p:cNvCxnSpPr>
          <p:nvPr/>
        </p:nvCxnSpPr>
        <p:spPr>
          <a:xfrm>
            <a:off x="3230390" y="2779914"/>
            <a:ext cx="626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05C4DB-0460-06D9-033C-D7C39B4814DC}"/>
              </a:ext>
            </a:extLst>
          </p:cNvPr>
          <p:cNvGrpSpPr/>
          <p:nvPr/>
        </p:nvGrpSpPr>
        <p:grpSpPr>
          <a:xfrm>
            <a:off x="8222980" y="417327"/>
            <a:ext cx="3370301" cy="2943934"/>
            <a:chOff x="550815" y="59436"/>
            <a:chExt cx="3370301" cy="29439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9A5C76-FE9D-1101-80CF-B2AB98EFAFB6}"/>
                </a:ext>
              </a:extLst>
            </p:cNvPr>
            <p:cNvGrpSpPr/>
            <p:nvPr/>
          </p:nvGrpSpPr>
          <p:grpSpPr>
            <a:xfrm>
              <a:off x="550815" y="59436"/>
              <a:ext cx="3370301" cy="2943934"/>
              <a:chOff x="216408" y="59436"/>
              <a:chExt cx="4108704" cy="375361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659780-30D3-D5C6-C285-7F57C1FBDA97}"/>
                  </a:ext>
                </a:extLst>
              </p:cNvPr>
              <p:cNvSpPr/>
              <p:nvPr/>
            </p:nvSpPr>
            <p:spPr>
              <a:xfrm>
                <a:off x="351574" y="1051103"/>
                <a:ext cx="1177175" cy="1133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Habitat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9C3890-936F-729D-C135-6A0716C23EF9}"/>
                  </a:ext>
                </a:extLst>
              </p:cNvPr>
              <p:cNvSpPr/>
              <p:nvPr/>
            </p:nvSpPr>
            <p:spPr>
              <a:xfrm>
                <a:off x="216408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542421-F560-087C-32D8-D8C20D63A820}"/>
                  </a:ext>
                </a:extLst>
              </p:cNvPr>
              <p:cNvSpPr txBox="1"/>
              <p:nvPr/>
            </p:nvSpPr>
            <p:spPr>
              <a:xfrm>
                <a:off x="356616" y="234171"/>
                <a:ext cx="3436298" cy="558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Habitat_Management</a:t>
                </a:r>
                <a:endParaRPr lang="en-US" dirty="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45FEB8-A4DE-EAC4-8556-2512D66FC92B}"/>
                </a:ext>
              </a:extLst>
            </p:cNvPr>
            <p:cNvSpPr/>
            <p:nvPr/>
          </p:nvSpPr>
          <p:spPr>
            <a:xfrm>
              <a:off x="1818655" y="837194"/>
              <a:ext cx="1883247" cy="889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-webkit-standard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Williams, Afolabi</cp:lastModifiedBy>
  <cp:revision>3</cp:revision>
  <dcterms:created xsi:type="dcterms:W3CDTF">2024-09-25T23:53:12Z</dcterms:created>
  <dcterms:modified xsi:type="dcterms:W3CDTF">2024-10-08T06:35:21Z</dcterms:modified>
</cp:coreProperties>
</file>