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7" r:id="rId3"/>
    <p:sldId id="283" r:id="rId4"/>
    <p:sldId id="260" r:id="rId5"/>
    <p:sldId id="287" r:id="rId6"/>
    <p:sldId id="278" r:id="rId7"/>
    <p:sldId id="288" r:id="rId8"/>
  </p:sldIdLst>
  <p:sldSz cx="9144000" cy="5143500" type="screen16x9"/>
  <p:notesSz cx="6858000" cy="9144000"/>
  <p:embeddedFontLst>
    <p:embeddedFont>
      <p:font typeface="Patrick Hand" panose="020B0604020202020204" charset="0"/>
      <p:regular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893">
          <p15:clr>
            <a:srgbClr val="9AA0A6"/>
          </p15:clr>
        </p15:guide>
        <p15:guide id="3" orient="horz" pos="816">
          <p15:clr>
            <a:srgbClr val="9AA0A6"/>
          </p15:clr>
        </p15:guide>
        <p15:guide id="4" orient="horz" pos="629">
          <p15:clr>
            <a:srgbClr val="9AA0A6"/>
          </p15:clr>
        </p15:guide>
        <p15:guide id="5" orient="horz" pos="12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B1192-0018-44F1-88DE-57CCB13543B1}">
  <a:tblStyle styleId="{8ABB1192-0018-44F1-88DE-57CCB1354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52" y="72"/>
      </p:cViewPr>
      <p:guideLst>
        <p:guide pos="2880"/>
        <p:guide orient="horz" pos="1893"/>
        <p:guide orient="horz" pos="816"/>
        <p:guide orient="horz" pos="629"/>
        <p:guide orient="horz" pos="1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202635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202635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202635d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202635d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202635d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202635d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8202635da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8202635da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202635da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202635da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06256" y="596650"/>
            <a:ext cx="3372300" cy="19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06432" y="2503200"/>
            <a:ext cx="33723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22139">
            <a:off x="498186" y="272313"/>
            <a:ext cx="4797808" cy="4577462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 flipH="1">
            <a:off x="27" y="-9575"/>
            <a:ext cx="2550873" cy="212354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308780" y="3805366"/>
            <a:ext cx="844833" cy="1347530"/>
            <a:chOff x="6126610" y="324750"/>
            <a:chExt cx="3026990" cy="4828125"/>
          </a:xfrm>
        </p:grpSpPr>
        <p:sp>
          <p:nvSpPr>
            <p:cNvPr id="113" name="Google Shape;113;p7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1298025" y="1750825"/>
            <a:ext cx="31950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1281021" y="4306919"/>
            <a:ext cx="3441292" cy="848556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s">
  <p:cSld name="TITLE_AND_BODY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 rot="10800000" flipH="1">
            <a:off x="8232755" y="-389196"/>
            <a:ext cx="1084571" cy="1857380"/>
            <a:chOff x="6126610" y="324750"/>
            <a:chExt cx="3026990" cy="4828125"/>
          </a:xfrm>
        </p:grpSpPr>
        <p:sp>
          <p:nvSpPr>
            <p:cNvPr id="185" name="Google Shape;185;p1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6757075" y="4756534"/>
            <a:ext cx="1596237" cy="393601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311700" y="4209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722375" y="1266775"/>
            <a:ext cx="7699200" cy="27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2"/>
          </p:nvPr>
        </p:nvSpPr>
        <p:spPr>
          <a:xfrm>
            <a:off x="722375" y="4307425"/>
            <a:ext cx="7699200" cy="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">
  <p:cSld name="TITLE_AND_BODY_1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0"/>
          <p:cNvGrpSpPr/>
          <p:nvPr/>
        </p:nvGrpSpPr>
        <p:grpSpPr>
          <a:xfrm>
            <a:off x="8234174" y="3685881"/>
            <a:ext cx="919902" cy="1467267"/>
            <a:chOff x="6126610" y="324750"/>
            <a:chExt cx="3026990" cy="4828125"/>
          </a:xfrm>
        </p:grpSpPr>
        <p:sp>
          <p:nvSpPr>
            <p:cNvPr id="263" name="Google Shape;263;p20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0"/>
          <p:cNvSpPr/>
          <p:nvPr/>
        </p:nvSpPr>
        <p:spPr>
          <a:xfrm flipH="1">
            <a:off x="6" y="-9575"/>
            <a:ext cx="2185346" cy="1819261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 rot="9899879">
            <a:off x="7791643" y="3987345"/>
            <a:ext cx="1278263" cy="864337"/>
            <a:chOff x="3738975" y="1747175"/>
            <a:chExt cx="1547625" cy="1046475"/>
          </a:xfrm>
        </p:grpSpPr>
        <p:sp>
          <p:nvSpPr>
            <p:cNvPr id="267" name="Google Shape;267;p20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0"/>
          <p:cNvSpPr/>
          <p:nvPr/>
        </p:nvSpPr>
        <p:spPr>
          <a:xfrm rot="4038736">
            <a:off x="514675" y="4516090"/>
            <a:ext cx="315518" cy="362617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"/>
          </p:nvPr>
        </p:nvSpPr>
        <p:spPr>
          <a:xfrm>
            <a:off x="722375" y="1914450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subTitle" idx="2"/>
          </p:nvPr>
        </p:nvSpPr>
        <p:spPr>
          <a:xfrm>
            <a:off x="2147006" y="3130925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3"/>
          </p:nvPr>
        </p:nvSpPr>
        <p:spPr>
          <a:xfrm>
            <a:off x="5605868" y="3130925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4"/>
          </p:nvPr>
        </p:nvSpPr>
        <p:spPr>
          <a:xfrm>
            <a:off x="7040023" y="1914450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5"/>
          </p:nvPr>
        </p:nvSpPr>
        <p:spPr>
          <a:xfrm>
            <a:off x="3968331" y="1914450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/>
          </p:nvPr>
        </p:nvSpPr>
        <p:spPr>
          <a:xfrm>
            <a:off x="742950" y="416090"/>
            <a:ext cx="7678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6"/>
          </p:nvPr>
        </p:nvSpPr>
        <p:spPr>
          <a:xfrm>
            <a:off x="722375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7"/>
          </p:nvPr>
        </p:nvSpPr>
        <p:spPr>
          <a:xfrm>
            <a:off x="2147006" y="36606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8"/>
          </p:nvPr>
        </p:nvSpPr>
        <p:spPr>
          <a:xfrm>
            <a:off x="5605868" y="36606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9"/>
          </p:nvPr>
        </p:nvSpPr>
        <p:spPr>
          <a:xfrm>
            <a:off x="7040023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13"/>
          </p:nvPr>
        </p:nvSpPr>
        <p:spPr>
          <a:xfrm>
            <a:off x="3968331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0_2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1869950" y="418326"/>
            <a:ext cx="52578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722946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713225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5" name="Google Shape;435;p25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5"/>
          <p:cNvGrpSpPr/>
          <p:nvPr/>
        </p:nvGrpSpPr>
        <p:grpSpPr>
          <a:xfrm rot="10800000" flipH="1">
            <a:off x="8439727" y="-9277"/>
            <a:ext cx="713764" cy="1221998"/>
            <a:chOff x="6126610" y="324750"/>
            <a:chExt cx="3026990" cy="4828125"/>
          </a:xfrm>
        </p:grpSpPr>
        <p:sp>
          <p:nvSpPr>
            <p:cNvPr id="437" name="Google Shape;437;p25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5"/>
          <p:cNvSpPr/>
          <p:nvPr/>
        </p:nvSpPr>
        <p:spPr>
          <a:xfrm>
            <a:off x="1869949" y="4608575"/>
            <a:ext cx="2217951" cy="546900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subTitle" idx="3"/>
          </p:nvPr>
        </p:nvSpPr>
        <p:spPr>
          <a:xfrm>
            <a:off x="2692730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subTitle" idx="4"/>
          </p:nvPr>
        </p:nvSpPr>
        <p:spPr>
          <a:xfrm>
            <a:off x="2683009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2" name="Google Shape;442;p25"/>
          <p:cNvSpPr txBox="1">
            <a:spLocks noGrp="1"/>
          </p:cNvSpPr>
          <p:nvPr>
            <p:ph type="subTitle" idx="5"/>
          </p:nvPr>
        </p:nvSpPr>
        <p:spPr>
          <a:xfrm>
            <a:off x="4662673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43" name="Google Shape;443;p25"/>
          <p:cNvSpPr txBox="1">
            <a:spLocks noGrp="1"/>
          </p:cNvSpPr>
          <p:nvPr>
            <p:ph type="subTitle" idx="6"/>
          </p:nvPr>
        </p:nvSpPr>
        <p:spPr>
          <a:xfrm>
            <a:off x="4652952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subTitle" idx="7"/>
          </p:nvPr>
        </p:nvSpPr>
        <p:spPr>
          <a:xfrm>
            <a:off x="6632616" y="3136732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ubTitle" idx="8"/>
          </p:nvPr>
        </p:nvSpPr>
        <p:spPr>
          <a:xfrm>
            <a:off x="6622896" y="3512217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TITLE_AND_BODY_10_2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6"/>
          <p:cNvSpPr/>
          <p:nvPr/>
        </p:nvSpPr>
        <p:spPr>
          <a:xfrm>
            <a:off x="6945200" y="-9524"/>
            <a:ext cx="2208319" cy="1838320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-5400000" flipH="1">
            <a:off x="-77444" y="4298976"/>
            <a:ext cx="931502" cy="776613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564613" y="422600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6"/>
          <p:cNvGrpSpPr/>
          <p:nvPr/>
        </p:nvGrpSpPr>
        <p:grpSpPr>
          <a:xfrm>
            <a:off x="7792500" y="367788"/>
            <a:ext cx="827100" cy="724175"/>
            <a:chOff x="2049150" y="1998825"/>
            <a:chExt cx="827100" cy="724175"/>
          </a:xfrm>
        </p:grpSpPr>
        <p:sp>
          <p:nvSpPr>
            <p:cNvPr id="451" name="Google Shape;451;p26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6"/>
          <p:cNvSpPr/>
          <p:nvPr/>
        </p:nvSpPr>
        <p:spPr>
          <a:xfrm rot="-2700000">
            <a:off x="8356062" y="4445977"/>
            <a:ext cx="315522" cy="362622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6"/>
          <p:cNvSpPr txBox="1">
            <a:spLocks noGrp="1"/>
          </p:cNvSpPr>
          <p:nvPr>
            <p:ph type="title"/>
          </p:nvPr>
        </p:nvSpPr>
        <p:spPr>
          <a:xfrm>
            <a:off x="939550" y="418327"/>
            <a:ext cx="71187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/>
          <p:nvPr/>
        </p:nvSpPr>
        <p:spPr>
          <a:xfrm>
            <a:off x="6364375" y="4452598"/>
            <a:ext cx="2802246" cy="690902"/>
          </a:xfrm>
          <a:custGeom>
            <a:avLst/>
            <a:gdLst/>
            <a:ahLst/>
            <a:cxnLst/>
            <a:rect l="l" t="t" r="r" b="b"/>
            <a:pathLst>
              <a:path w="9779" h="2411" extrusionOk="0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3"/>
          <p:cNvGrpSpPr/>
          <p:nvPr/>
        </p:nvGrpSpPr>
        <p:grpSpPr>
          <a:xfrm rot="-5400000">
            <a:off x="163980" y="3575045"/>
            <a:ext cx="1547625" cy="1046475"/>
            <a:chOff x="3738975" y="1747175"/>
            <a:chExt cx="1547625" cy="1046475"/>
          </a:xfrm>
        </p:grpSpPr>
        <p:sp>
          <p:nvSpPr>
            <p:cNvPr id="587" name="Google Shape;587;p33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3"/>
          <p:cNvSpPr/>
          <p:nvPr/>
        </p:nvSpPr>
        <p:spPr>
          <a:xfrm rot="10800000" flipH="1">
            <a:off x="-11303" y="-16967"/>
            <a:ext cx="1048608" cy="1746535"/>
          </a:xfrm>
          <a:custGeom>
            <a:avLst/>
            <a:gdLst/>
            <a:ahLst/>
            <a:cxnLst/>
            <a:rect l="l" t="t" r="r" b="b"/>
            <a:pathLst>
              <a:path w="14191" h="23566" extrusionOk="0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3"/>
          <p:cNvSpPr/>
          <p:nvPr/>
        </p:nvSpPr>
        <p:spPr>
          <a:xfrm rot="-5400000">
            <a:off x="7303770" y="-746358"/>
            <a:ext cx="1116510" cy="2609205"/>
          </a:xfrm>
          <a:custGeom>
            <a:avLst/>
            <a:gdLst/>
            <a:ahLst/>
            <a:cxnLst/>
            <a:rect l="l" t="t" r="r" b="b"/>
            <a:pathLst>
              <a:path w="14736" h="34437" extrusionOk="0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4"/>
          <p:cNvGrpSpPr/>
          <p:nvPr/>
        </p:nvGrpSpPr>
        <p:grpSpPr>
          <a:xfrm rot="10800000" flipH="1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617" name="Google Shape;617;p34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4"/>
          <p:cNvSpPr/>
          <p:nvPr/>
        </p:nvSpPr>
        <p:spPr>
          <a:xfrm>
            <a:off x="437500" y="4756534"/>
            <a:ext cx="1596237" cy="393601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4"/>
          <p:cNvSpPr/>
          <p:nvPr/>
        </p:nvSpPr>
        <p:spPr>
          <a:xfrm rot="-7377703">
            <a:off x="8098092" y="285133"/>
            <a:ext cx="442657" cy="50873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4"/>
          <p:cNvSpPr/>
          <p:nvPr/>
        </p:nvSpPr>
        <p:spPr>
          <a:xfrm rot="494550">
            <a:off x="8128424" y="4056111"/>
            <a:ext cx="875942" cy="896388"/>
          </a:xfrm>
          <a:custGeom>
            <a:avLst/>
            <a:gdLst/>
            <a:ahLst/>
            <a:cxnLst/>
            <a:rect l="l" t="t" r="r" b="b"/>
            <a:pathLst>
              <a:path w="30760" h="31478" extrusionOk="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trick Hand"/>
              <a:buChar char="●"/>
              <a:defRPr sz="18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6" r:id="rId5"/>
    <p:sldLayoutId id="2147483671" r:id="rId6"/>
    <p:sldLayoutId id="2147483672" r:id="rId7"/>
    <p:sldLayoutId id="2147483679" r:id="rId8"/>
    <p:sldLayoutId id="2147483680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>
            <a:spLocks noGrp="1"/>
          </p:cNvSpPr>
          <p:nvPr>
            <p:ph type="ctrTitle"/>
          </p:nvPr>
        </p:nvSpPr>
        <p:spPr>
          <a:xfrm>
            <a:off x="5034856" y="825250"/>
            <a:ext cx="33723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DOG SHELTER</a:t>
            </a:r>
            <a:endParaRPr dirty="0"/>
          </a:p>
        </p:txBody>
      </p:sp>
      <p:sp>
        <p:nvSpPr>
          <p:cNvPr id="631" name="Google Shape;631;p37"/>
          <p:cNvSpPr txBox="1">
            <a:spLocks noGrp="1"/>
          </p:cNvSpPr>
          <p:nvPr>
            <p:ph type="subTitle" idx="1"/>
          </p:nvPr>
        </p:nvSpPr>
        <p:spPr>
          <a:xfrm>
            <a:off x="5035032" y="2731800"/>
            <a:ext cx="33723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team ARTEMISSION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5034856" y="4140923"/>
            <a:ext cx="4108983" cy="1013198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7"/>
          <p:cNvGrpSpPr/>
          <p:nvPr/>
        </p:nvGrpSpPr>
        <p:grpSpPr>
          <a:xfrm rot="2994721">
            <a:off x="5159824" y="625478"/>
            <a:ext cx="1547713" cy="1046535"/>
            <a:chOff x="3738975" y="1747175"/>
            <a:chExt cx="1547625" cy="1046475"/>
          </a:xfrm>
        </p:grpSpPr>
        <p:sp>
          <p:nvSpPr>
            <p:cNvPr id="635" name="Google Shape;635;p37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37"/>
          <p:cNvSpPr/>
          <p:nvPr/>
        </p:nvSpPr>
        <p:spPr>
          <a:xfrm rot="-5218504">
            <a:off x="757678" y="946357"/>
            <a:ext cx="352175" cy="404746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2" y="360144"/>
            <a:ext cx="3913682" cy="3913682"/>
          </a:xfrm>
          <a:prstGeom prst="rect">
            <a:avLst/>
          </a:prstGeom>
        </p:spPr>
      </p:pic>
      <p:sp>
        <p:nvSpPr>
          <p:cNvPr id="34" name="Google Shape;1039;p59"/>
          <p:cNvSpPr/>
          <p:nvPr/>
        </p:nvSpPr>
        <p:spPr>
          <a:xfrm>
            <a:off x="-1704502" y="3794025"/>
            <a:ext cx="3215975" cy="2051000"/>
          </a:xfrm>
          <a:custGeom>
            <a:avLst/>
            <a:gdLst/>
            <a:ahLst/>
            <a:cxnLst/>
            <a:rect l="l" t="t" r="r" b="b"/>
            <a:pathLst>
              <a:path w="128639" h="82040" extrusionOk="0">
                <a:moveTo>
                  <a:pt x="12192" y="14984"/>
                </a:moveTo>
                <a:cubicBezTo>
                  <a:pt x="19179" y="17134"/>
                  <a:pt x="27827" y="15991"/>
                  <a:pt x="33909" y="11936"/>
                </a:cubicBezTo>
                <a:cubicBezTo>
                  <a:pt x="39771" y="8028"/>
                  <a:pt x="44433" y="903"/>
                  <a:pt x="51435" y="125"/>
                </a:cubicBezTo>
                <a:cubicBezTo>
                  <a:pt x="60468" y="-879"/>
                  <a:pt x="65230" y="15632"/>
                  <a:pt x="74295" y="14984"/>
                </a:cubicBezTo>
                <a:cubicBezTo>
                  <a:pt x="85492" y="14184"/>
                  <a:pt x="94367" y="3528"/>
                  <a:pt x="105537" y="2411"/>
                </a:cubicBezTo>
                <a:cubicBezTo>
                  <a:pt x="110648" y="1900"/>
                  <a:pt x="116317" y="2148"/>
                  <a:pt x="120777" y="4697"/>
                </a:cubicBezTo>
                <a:cubicBezTo>
                  <a:pt x="125708" y="7515"/>
                  <a:pt x="127283" y="14368"/>
                  <a:pt x="128397" y="19937"/>
                </a:cubicBezTo>
                <a:cubicBezTo>
                  <a:pt x="129841" y="27158"/>
                  <a:pt x="123666" y="36583"/>
                  <a:pt x="116586" y="38606"/>
                </a:cubicBezTo>
                <a:cubicBezTo>
                  <a:pt x="108635" y="40878"/>
                  <a:pt x="97164" y="36562"/>
                  <a:pt x="92202" y="43178"/>
                </a:cubicBezTo>
                <a:cubicBezTo>
                  <a:pt x="89534" y="46735"/>
                  <a:pt x="92141" y="52088"/>
                  <a:pt x="92583" y="56513"/>
                </a:cubicBezTo>
                <a:cubicBezTo>
                  <a:pt x="93160" y="62287"/>
                  <a:pt x="91230" y="70680"/>
                  <a:pt x="85725" y="72515"/>
                </a:cubicBezTo>
                <a:cubicBezTo>
                  <a:pt x="82079" y="73730"/>
                  <a:pt x="77591" y="72969"/>
                  <a:pt x="74295" y="70991"/>
                </a:cubicBezTo>
                <a:cubicBezTo>
                  <a:pt x="70125" y="68489"/>
                  <a:pt x="68042" y="60667"/>
                  <a:pt x="63246" y="61466"/>
                </a:cubicBezTo>
                <a:cubicBezTo>
                  <a:pt x="58092" y="62325"/>
                  <a:pt x="61542" y="74704"/>
                  <a:pt x="56388" y="75563"/>
                </a:cubicBezTo>
                <a:cubicBezTo>
                  <a:pt x="45993" y="77295"/>
                  <a:pt x="36000" y="67541"/>
                  <a:pt x="25527" y="68705"/>
                </a:cubicBezTo>
                <a:cubicBezTo>
                  <a:pt x="20242" y="69292"/>
                  <a:pt x="17589" y="75802"/>
                  <a:pt x="13335" y="78992"/>
                </a:cubicBezTo>
                <a:cubicBezTo>
                  <a:pt x="9687" y="81728"/>
                  <a:pt x="4078" y="80001"/>
                  <a:pt x="0" y="8204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1039;p59"/>
          <p:cNvSpPr/>
          <p:nvPr/>
        </p:nvSpPr>
        <p:spPr>
          <a:xfrm flipH="1">
            <a:off x="5437836" y="4113330"/>
            <a:ext cx="4399462" cy="2718062"/>
          </a:xfrm>
          <a:custGeom>
            <a:avLst/>
            <a:gdLst/>
            <a:ahLst/>
            <a:cxnLst/>
            <a:rect l="l" t="t" r="r" b="b"/>
            <a:pathLst>
              <a:path w="128639" h="82040" extrusionOk="0">
                <a:moveTo>
                  <a:pt x="12192" y="14984"/>
                </a:moveTo>
                <a:cubicBezTo>
                  <a:pt x="19179" y="17134"/>
                  <a:pt x="27827" y="15991"/>
                  <a:pt x="33909" y="11936"/>
                </a:cubicBezTo>
                <a:cubicBezTo>
                  <a:pt x="39771" y="8028"/>
                  <a:pt x="44433" y="903"/>
                  <a:pt x="51435" y="125"/>
                </a:cubicBezTo>
                <a:cubicBezTo>
                  <a:pt x="60468" y="-879"/>
                  <a:pt x="65230" y="15632"/>
                  <a:pt x="74295" y="14984"/>
                </a:cubicBezTo>
                <a:cubicBezTo>
                  <a:pt x="85492" y="14184"/>
                  <a:pt x="94367" y="3528"/>
                  <a:pt x="105537" y="2411"/>
                </a:cubicBezTo>
                <a:cubicBezTo>
                  <a:pt x="110648" y="1900"/>
                  <a:pt x="116317" y="2148"/>
                  <a:pt x="120777" y="4697"/>
                </a:cubicBezTo>
                <a:cubicBezTo>
                  <a:pt x="125708" y="7515"/>
                  <a:pt x="127283" y="14368"/>
                  <a:pt x="128397" y="19937"/>
                </a:cubicBezTo>
                <a:cubicBezTo>
                  <a:pt x="129841" y="27158"/>
                  <a:pt x="123666" y="36583"/>
                  <a:pt x="116586" y="38606"/>
                </a:cubicBezTo>
                <a:cubicBezTo>
                  <a:pt x="108635" y="40878"/>
                  <a:pt x="97164" y="36562"/>
                  <a:pt x="92202" y="43178"/>
                </a:cubicBezTo>
                <a:cubicBezTo>
                  <a:pt x="89534" y="46735"/>
                  <a:pt x="92141" y="52088"/>
                  <a:pt x="92583" y="56513"/>
                </a:cubicBezTo>
                <a:cubicBezTo>
                  <a:pt x="93160" y="62287"/>
                  <a:pt x="91230" y="70680"/>
                  <a:pt x="85725" y="72515"/>
                </a:cubicBezTo>
                <a:cubicBezTo>
                  <a:pt x="82079" y="73730"/>
                  <a:pt x="77591" y="72969"/>
                  <a:pt x="74295" y="70991"/>
                </a:cubicBezTo>
                <a:cubicBezTo>
                  <a:pt x="70125" y="68489"/>
                  <a:pt x="68042" y="60667"/>
                  <a:pt x="63246" y="61466"/>
                </a:cubicBezTo>
                <a:cubicBezTo>
                  <a:pt x="58092" y="62325"/>
                  <a:pt x="61542" y="74704"/>
                  <a:pt x="56388" y="75563"/>
                </a:cubicBezTo>
                <a:cubicBezTo>
                  <a:pt x="45993" y="77295"/>
                  <a:pt x="36000" y="67541"/>
                  <a:pt x="25527" y="68705"/>
                </a:cubicBezTo>
                <a:cubicBezTo>
                  <a:pt x="20242" y="69292"/>
                  <a:pt x="17589" y="75802"/>
                  <a:pt x="13335" y="78992"/>
                </a:cubicBezTo>
                <a:cubicBezTo>
                  <a:pt x="9687" y="81728"/>
                  <a:pt x="4078" y="80001"/>
                  <a:pt x="0" y="8204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8"/>
          <p:cNvSpPr txBox="1">
            <a:spLocks noGrp="1"/>
          </p:cNvSpPr>
          <p:nvPr>
            <p:ph type="title"/>
          </p:nvPr>
        </p:nvSpPr>
        <p:spPr>
          <a:xfrm>
            <a:off x="253819" y="2123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CONTENT</a:t>
            </a:r>
            <a:endParaRPr dirty="0"/>
          </a:p>
        </p:txBody>
      </p:sp>
      <p:sp>
        <p:nvSpPr>
          <p:cNvPr id="20" name="Google Shape;1040;p59"/>
          <p:cNvSpPr/>
          <p:nvPr/>
        </p:nvSpPr>
        <p:spPr>
          <a:xfrm>
            <a:off x="1799180" y="1643931"/>
            <a:ext cx="5429879" cy="2105746"/>
          </a:xfrm>
          <a:custGeom>
            <a:avLst/>
            <a:gdLst/>
            <a:ahLst/>
            <a:cxnLst/>
            <a:rect l="l" t="t" r="r" b="b"/>
            <a:pathLst>
              <a:path w="156940" h="88710" extrusionOk="0">
                <a:moveTo>
                  <a:pt x="0" y="31754"/>
                </a:moveTo>
                <a:cubicBezTo>
                  <a:pt x="8184" y="31754"/>
                  <a:pt x="17573" y="30794"/>
                  <a:pt x="23709" y="25380"/>
                </a:cubicBezTo>
                <a:cubicBezTo>
                  <a:pt x="30954" y="18987"/>
                  <a:pt x="32487" y="4222"/>
                  <a:pt x="42065" y="2945"/>
                </a:cubicBezTo>
                <a:cubicBezTo>
                  <a:pt x="50879" y="1769"/>
                  <a:pt x="56027" y="13962"/>
                  <a:pt x="62971" y="19517"/>
                </a:cubicBezTo>
                <a:cubicBezTo>
                  <a:pt x="69557" y="24786"/>
                  <a:pt x="79402" y="26380"/>
                  <a:pt x="87700" y="24871"/>
                </a:cubicBezTo>
                <a:cubicBezTo>
                  <a:pt x="101078" y="22438"/>
                  <a:pt x="107060" y="3346"/>
                  <a:pt x="120333" y="396"/>
                </a:cubicBezTo>
                <a:cubicBezTo>
                  <a:pt x="130137" y="-1783"/>
                  <a:pt x="140767" y="5529"/>
                  <a:pt x="147867" y="12633"/>
                </a:cubicBezTo>
                <a:cubicBezTo>
                  <a:pt x="158751" y="23523"/>
                  <a:pt x="160207" y="47334"/>
                  <a:pt x="149907" y="58778"/>
                </a:cubicBezTo>
                <a:cubicBezTo>
                  <a:pt x="141161" y="68496"/>
                  <a:pt x="123604" y="63137"/>
                  <a:pt x="112175" y="69486"/>
                </a:cubicBezTo>
                <a:cubicBezTo>
                  <a:pt x="106261" y="72772"/>
                  <a:pt x="105994" y="81781"/>
                  <a:pt x="101212" y="86567"/>
                </a:cubicBezTo>
                <a:cubicBezTo>
                  <a:pt x="98762" y="89019"/>
                  <a:pt x="94481" y="88607"/>
                  <a:pt x="91015" y="88607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043;p59"/>
          <p:cNvSpPr/>
          <p:nvPr/>
        </p:nvSpPr>
        <p:spPr>
          <a:xfrm rot="9788205" flipH="1" flipV="1">
            <a:off x="4426407" y="2705173"/>
            <a:ext cx="1807941" cy="1442507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latin typeface="Patrick Hand" panose="020B0604020202020204" charset="0"/>
              </a:rPr>
              <a:t>USED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Patrick Hand" panose="020B0604020202020204" charset="0"/>
              </a:rPr>
              <a:t> TECHNOGIES</a:t>
            </a:r>
            <a:endParaRPr sz="1600" b="1" dirty="0">
              <a:latin typeface="Patrick Hand" panose="020B0604020202020204" charset="0"/>
            </a:endParaRPr>
          </a:p>
        </p:txBody>
      </p:sp>
      <p:sp>
        <p:nvSpPr>
          <p:cNvPr id="19" name="Google Shape;1044;p59"/>
          <p:cNvSpPr/>
          <p:nvPr/>
        </p:nvSpPr>
        <p:spPr>
          <a:xfrm rot="1041855">
            <a:off x="5903392" y="759655"/>
            <a:ext cx="1853737" cy="1768552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</a:rPr>
              <a:t>OUR PROGRESS</a:t>
            </a:r>
            <a:endParaRPr sz="1600" b="1" dirty="0">
              <a:solidFill>
                <a:schemeClr val="dk1"/>
              </a:solidFill>
              <a:latin typeface="Patrick Hand"/>
              <a:ea typeface="Patrick Hand"/>
              <a:cs typeface="Patrick Hand"/>
            </a:endParaRPr>
          </a:p>
        </p:txBody>
      </p:sp>
      <p:sp>
        <p:nvSpPr>
          <p:cNvPr id="16" name="Google Shape;1041;p59"/>
          <p:cNvSpPr>
            <a:spLocks noGrp="1"/>
          </p:cNvSpPr>
          <p:nvPr>
            <p:ph type="body" idx="1"/>
          </p:nvPr>
        </p:nvSpPr>
        <p:spPr>
          <a:xfrm>
            <a:off x="801756" y="2213114"/>
            <a:ext cx="1683026" cy="1461316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Clr>
                <a:schemeClr val="dk2"/>
              </a:buClr>
              <a:buSzPts val="1800"/>
              <a:buNone/>
            </a:pPr>
            <a:r>
              <a:rPr lang="en-US" sz="1600" b="1" dirty="0" smtClean="0">
                <a:latin typeface="Patrick Hand"/>
                <a:ea typeface="Patrick Hand"/>
                <a:cs typeface="Patrick Hand"/>
                <a:sym typeface="Patrick Hand"/>
              </a:rPr>
              <a:t>OUR TEAM</a:t>
            </a:r>
            <a:endParaRPr lang="en-US" sz="1600" b="1" dirty="0"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7" name="Google Shape;1042;p59"/>
          <p:cNvSpPr/>
          <p:nvPr/>
        </p:nvSpPr>
        <p:spPr>
          <a:xfrm>
            <a:off x="3033694" y="1355942"/>
            <a:ext cx="1794527" cy="1499543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1600" b="1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Lato"/>
              </a:rPr>
              <a:t>IDEA OF THE PROJECT</a:t>
            </a:r>
            <a:endParaRPr sz="16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La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3917" y="3029300"/>
            <a:ext cx="518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  <a:latin typeface="Patrick Hand" panose="020B0604020202020204" charset="0"/>
              </a:rPr>
              <a:t>1</a:t>
            </a:r>
            <a:endParaRPr lang="en" sz="2400" dirty="0">
              <a:solidFill>
                <a:schemeClr val="accent6">
                  <a:lumMod val="75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8820" y="2302863"/>
            <a:ext cx="328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600"/>
              </a:spcAft>
              <a:buClr>
                <a:srgbClr val="4E3B30"/>
              </a:buClr>
              <a:buSzPts val="1800"/>
            </a:pPr>
            <a:r>
              <a:rPr lang="en" sz="2400" dirty="0" smtClean="0">
                <a:solidFill>
                  <a:srgbClr val="C17529"/>
                </a:solidFill>
                <a:latin typeface="Patrick Hand"/>
                <a:sym typeface="Patrick Hand"/>
              </a:rPr>
              <a:t>2</a:t>
            </a:r>
            <a:endParaRPr lang="en" sz="2400" dirty="0">
              <a:solidFill>
                <a:srgbClr val="C17529"/>
              </a:solidFill>
              <a:latin typeface="Patrick Hand"/>
              <a:sym typeface="Patrick Han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8339" y="1748678"/>
            <a:ext cx="583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  <a:buClr>
                <a:srgbClr val="4E3B30"/>
              </a:buClr>
              <a:buSzPts val="1800"/>
            </a:pPr>
            <a:r>
              <a:rPr lang="en" sz="2400" dirty="0" smtClean="0">
                <a:solidFill>
                  <a:schemeClr val="accent6">
                    <a:lumMod val="50000"/>
                  </a:schemeClr>
                </a:solidFill>
                <a:latin typeface="Patrick Hand"/>
                <a:sym typeface="Patrick Hand"/>
              </a:rPr>
              <a:t>3</a:t>
            </a:r>
            <a:endParaRPr lang="en" sz="2400" dirty="0">
              <a:solidFill>
                <a:schemeClr val="accent6">
                  <a:lumMod val="50000"/>
                </a:schemeClr>
              </a:solidFill>
              <a:latin typeface="Patrick Hand"/>
              <a:sym typeface="Patrick Hand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81516" y="3594552"/>
            <a:ext cx="9245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  <a:buClr>
                <a:srgbClr val="4E3B30"/>
              </a:buClr>
              <a:buSzPts val="1800"/>
            </a:pPr>
            <a:r>
              <a:rPr lang="en" sz="3500" dirty="0" smtClean="0">
                <a:solidFill>
                  <a:schemeClr val="tx2">
                    <a:lumMod val="50000"/>
                  </a:schemeClr>
                </a:solidFill>
                <a:latin typeface="Patrick Hand"/>
                <a:sym typeface="Patrick Hand"/>
              </a:rPr>
              <a:t>4</a:t>
            </a:r>
            <a:endParaRPr lang="en" sz="3500" dirty="0">
              <a:solidFill>
                <a:schemeClr val="tx2">
                  <a:lumMod val="50000"/>
                </a:schemeClr>
              </a:solidFill>
              <a:latin typeface="Patrick Hand"/>
              <a:sym typeface="Patrick Han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64"/>
          <p:cNvSpPr/>
          <p:nvPr/>
        </p:nvSpPr>
        <p:spPr>
          <a:xfrm>
            <a:off x="5162239" y="1310925"/>
            <a:ext cx="1965511" cy="1825217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rgbClr val="FDD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64"/>
          <p:cNvSpPr/>
          <p:nvPr/>
        </p:nvSpPr>
        <p:spPr>
          <a:xfrm>
            <a:off x="2094310" y="1299404"/>
            <a:ext cx="1813339" cy="1766622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rgbClr val="FDD0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2" name="Google Shape;1192;p64"/>
          <p:cNvSpPr txBox="1">
            <a:spLocks noGrp="1"/>
          </p:cNvSpPr>
          <p:nvPr>
            <p:ph type="title"/>
          </p:nvPr>
        </p:nvSpPr>
        <p:spPr>
          <a:xfrm>
            <a:off x="1869950" y="320844"/>
            <a:ext cx="52578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1193" name="Google Shape;1193;p64"/>
          <p:cNvSpPr txBox="1">
            <a:spLocks noGrp="1"/>
          </p:cNvSpPr>
          <p:nvPr>
            <p:ph type="subTitle" idx="1"/>
          </p:nvPr>
        </p:nvSpPr>
        <p:spPr>
          <a:xfrm>
            <a:off x="2034911" y="3149984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Emily Kehayova</a:t>
            </a:r>
            <a:endParaRPr dirty="0"/>
          </a:p>
        </p:txBody>
      </p:sp>
      <p:sp>
        <p:nvSpPr>
          <p:cNvPr id="1194" name="Google Shape;1194;p64"/>
          <p:cNvSpPr txBox="1">
            <a:spLocks noGrp="1"/>
          </p:cNvSpPr>
          <p:nvPr>
            <p:ph type="subTitle" idx="2"/>
          </p:nvPr>
        </p:nvSpPr>
        <p:spPr>
          <a:xfrm>
            <a:off x="2025311" y="3823713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lass 10 A </a:t>
            </a:r>
            <a:endParaRPr dirty="0"/>
          </a:p>
        </p:txBody>
      </p:sp>
      <p:sp>
        <p:nvSpPr>
          <p:cNvPr id="1197" name="Google Shape;1197;p64"/>
          <p:cNvSpPr txBox="1">
            <a:spLocks noGrp="1"/>
          </p:cNvSpPr>
          <p:nvPr>
            <p:ph type="subTitle" idx="3"/>
          </p:nvPr>
        </p:nvSpPr>
        <p:spPr>
          <a:xfrm>
            <a:off x="5455706" y="3216245"/>
            <a:ext cx="17982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Afra Yusrefova</a:t>
            </a:r>
            <a:endParaRPr dirty="0"/>
          </a:p>
        </p:txBody>
      </p:sp>
      <p:sp>
        <p:nvSpPr>
          <p:cNvPr id="1198" name="Google Shape;1198;p64"/>
          <p:cNvSpPr txBox="1">
            <a:spLocks noGrp="1"/>
          </p:cNvSpPr>
          <p:nvPr>
            <p:ph type="subTitle" idx="4"/>
          </p:nvPr>
        </p:nvSpPr>
        <p:spPr>
          <a:xfrm>
            <a:off x="5446106" y="3823713"/>
            <a:ext cx="1807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Class 10 V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1" y="1491745"/>
            <a:ext cx="1505258" cy="1433579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1513" b="13505"/>
          <a:stretch/>
        </p:blipFill>
        <p:spPr>
          <a:xfrm>
            <a:off x="5393159" y="1491745"/>
            <a:ext cx="1503670" cy="1498956"/>
          </a:xfrm>
          <a:prstGeom prst="ellipse">
            <a:avLst/>
          </a:prstGeom>
        </p:spPr>
      </p:pic>
      <p:grpSp>
        <p:nvGrpSpPr>
          <p:cNvPr id="24" name="Google Shape;1488;p74"/>
          <p:cNvGrpSpPr/>
          <p:nvPr/>
        </p:nvGrpSpPr>
        <p:grpSpPr>
          <a:xfrm>
            <a:off x="6896829" y="2793061"/>
            <a:ext cx="2609462" cy="2838811"/>
            <a:chOff x="2228450" y="3471025"/>
            <a:chExt cx="817850" cy="1125850"/>
          </a:xfrm>
        </p:grpSpPr>
        <p:sp>
          <p:nvSpPr>
            <p:cNvPr id="25" name="Google Shape;1489;p74"/>
            <p:cNvSpPr/>
            <p:nvPr/>
          </p:nvSpPr>
          <p:spPr>
            <a:xfrm>
              <a:off x="2228450" y="4074200"/>
              <a:ext cx="615025" cy="522675"/>
            </a:xfrm>
            <a:custGeom>
              <a:avLst/>
              <a:gdLst/>
              <a:ahLst/>
              <a:cxnLst/>
              <a:rect l="l" t="t" r="r" b="b"/>
              <a:pathLst>
                <a:path w="24601" h="20907" extrusionOk="0">
                  <a:moveTo>
                    <a:pt x="9364" y="0"/>
                  </a:moveTo>
                  <a:cubicBezTo>
                    <a:pt x="6635" y="0"/>
                    <a:pt x="4070" y="1078"/>
                    <a:pt x="2468" y="3464"/>
                  </a:cubicBezTo>
                  <a:cubicBezTo>
                    <a:pt x="0" y="7157"/>
                    <a:pt x="129" y="12990"/>
                    <a:pt x="3708" y="17039"/>
                  </a:cubicBezTo>
                  <a:cubicBezTo>
                    <a:pt x="6115" y="19768"/>
                    <a:pt x="9386" y="20907"/>
                    <a:pt x="12313" y="20907"/>
                  </a:cubicBezTo>
                  <a:cubicBezTo>
                    <a:pt x="13012" y="20907"/>
                    <a:pt x="13690" y="20842"/>
                    <a:pt x="14333" y="20719"/>
                  </a:cubicBezTo>
                  <a:cubicBezTo>
                    <a:pt x="22832" y="19078"/>
                    <a:pt x="24600" y="6458"/>
                    <a:pt x="14860" y="1395"/>
                  </a:cubicBezTo>
                  <a:cubicBezTo>
                    <a:pt x="13115" y="489"/>
                    <a:pt x="11202" y="0"/>
                    <a:pt x="9364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0;p74"/>
            <p:cNvSpPr/>
            <p:nvPr/>
          </p:nvSpPr>
          <p:spPr>
            <a:xfrm>
              <a:off x="2604200" y="3730175"/>
              <a:ext cx="376500" cy="320025"/>
            </a:xfrm>
            <a:custGeom>
              <a:avLst/>
              <a:gdLst/>
              <a:ahLst/>
              <a:cxnLst/>
              <a:rect l="l" t="t" r="r" b="b"/>
              <a:pathLst>
                <a:path w="15060" h="12801" extrusionOk="0">
                  <a:moveTo>
                    <a:pt x="5743" y="0"/>
                  </a:moveTo>
                  <a:cubicBezTo>
                    <a:pt x="4069" y="0"/>
                    <a:pt x="2494" y="663"/>
                    <a:pt x="1512" y="2122"/>
                  </a:cubicBezTo>
                  <a:cubicBezTo>
                    <a:pt x="1" y="4376"/>
                    <a:pt x="86" y="7955"/>
                    <a:pt x="2269" y="10437"/>
                  </a:cubicBezTo>
                  <a:cubicBezTo>
                    <a:pt x="3749" y="12102"/>
                    <a:pt x="5763" y="12801"/>
                    <a:pt x="7566" y="12801"/>
                  </a:cubicBezTo>
                  <a:cubicBezTo>
                    <a:pt x="7987" y="12801"/>
                    <a:pt x="8397" y="12763"/>
                    <a:pt x="8785" y="12690"/>
                  </a:cubicBezTo>
                  <a:cubicBezTo>
                    <a:pt x="13976" y="11677"/>
                    <a:pt x="15060" y="3948"/>
                    <a:pt x="9099" y="854"/>
                  </a:cubicBezTo>
                  <a:cubicBezTo>
                    <a:pt x="8034" y="298"/>
                    <a:pt x="6866" y="0"/>
                    <a:pt x="5743" y="0"/>
                  </a:cubicBezTo>
                  <a:close/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1;p74"/>
            <p:cNvSpPr/>
            <p:nvPr/>
          </p:nvSpPr>
          <p:spPr>
            <a:xfrm>
              <a:off x="2829175" y="3471025"/>
              <a:ext cx="217125" cy="184150"/>
            </a:xfrm>
            <a:custGeom>
              <a:avLst/>
              <a:gdLst/>
              <a:ahLst/>
              <a:cxnLst/>
              <a:rect l="l" t="t" r="r" b="b"/>
              <a:pathLst>
                <a:path w="8685" h="7366" extrusionOk="0">
                  <a:moveTo>
                    <a:pt x="3307" y="0"/>
                  </a:moveTo>
                  <a:cubicBezTo>
                    <a:pt x="2346" y="0"/>
                    <a:pt x="1440" y="381"/>
                    <a:pt x="870" y="1223"/>
                  </a:cubicBezTo>
                  <a:cubicBezTo>
                    <a:pt x="1" y="2521"/>
                    <a:pt x="58" y="4588"/>
                    <a:pt x="1313" y="6001"/>
                  </a:cubicBezTo>
                  <a:cubicBezTo>
                    <a:pt x="2162" y="6965"/>
                    <a:pt x="3308" y="7365"/>
                    <a:pt x="4340" y="7365"/>
                  </a:cubicBezTo>
                  <a:cubicBezTo>
                    <a:pt x="4590" y="7365"/>
                    <a:pt x="4832" y="7342"/>
                    <a:pt x="5062" y="7298"/>
                  </a:cubicBezTo>
                  <a:cubicBezTo>
                    <a:pt x="8057" y="6727"/>
                    <a:pt x="8685" y="2278"/>
                    <a:pt x="5248" y="496"/>
                  </a:cubicBezTo>
                  <a:cubicBezTo>
                    <a:pt x="4633" y="174"/>
                    <a:pt x="3957" y="0"/>
                    <a:pt x="3307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469;p74"/>
          <p:cNvSpPr/>
          <p:nvPr/>
        </p:nvSpPr>
        <p:spPr>
          <a:xfrm>
            <a:off x="1458289" y="832871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 txBox="1">
            <a:spLocks noGrp="1"/>
          </p:cNvSpPr>
          <p:nvPr>
            <p:ph type="title"/>
          </p:nvPr>
        </p:nvSpPr>
        <p:spPr>
          <a:xfrm>
            <a:off x="1395463" y="1248031"/>
            <a:ext cx="3565523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IDEA OF THE PROJECT</a:t>
            </a:r>
            <a:endParaRPr dirty="0"/>
          </a:p>
        </p:txBody>
      </p:sp>
      <p:sp>
        <p:nvSpPr>
          <p:cNvPr id="703" name="Google Shape;703;p41"/>
          <p:cNvSpPr txBox="1">
            <a:spLocks noGrp="1"/>
          </p:cNvSpPr>
          <p:nvPr>
            <p:ph type="body" idx="1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</a:t>
            </a:r>
            <a:r>
              <a:rPr lang="en" dirty="0" smtClean="0"/>
              <a:t>o create a system that will make adopting animals from shelters easier </a:t>
            </a:r>
            <a:endParaRPr dirty="0"/>
          </a:p>
        </p:txBody>
      </p:sp>
      <p:sp>
        <p:nvSpPr>
          <p:cNvPr id="704" name="Google Shape;704;p41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706" name="Google Shape;706;p41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1"/>
          <p:cNvGrpSpPr/>
          <p:nvPr/>
        </p:nvGrpSpPr>
        <p:grpSpPr>
          <a:xfrm>
            <a:off x="4960986" y="1454360"/>
            <a:ext cx="2158980" cy="2234765"/>
            <a:chOff x="1278700" y="238125"/>
            <a:chExt cx="5060900" cy="5238550"/>
          </a:xfrm>
        </p:grpSpPr>
        <p:sp>
          <p:nvSpPr>
            <p:cNvPr id="719" name="Google Shape;719;p41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7115" y="1323272"/>
            <a:ext cx="1310623" cy="9091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9363" y="3520239"/>
            <a:ext cx="1981201" cy="11536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86591" y="1509861"/>
            <a:ext cx="1550080" cy="7294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6603" y="3660633"/>
            <a:ext cx="1710249" cy="9497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257" y="1457279"/>
            <a:ext cx="1433114" cy="795872"/>
          </a:xfrm>
          <a:prstGeom prst="rect">
            <a:avLst/>
          </a:prstGeom>
        </p:spPr>
      </p:pic>
      <p:sp>
        <p:nvSpPr>
          <p:cNvPr id="1356" name="Google Shape;1356;p68"/>
          <p:cNvSpPr txBox="1">
            <a:spLocks noGrp="1"/>
          </p:cNvSpPr>
          <p:nvPr>
            <p:ph type="subTitle" idx="1"/>
          </p:nvPr>
        </p:nvSpPr>
        <p:spPr>
          <a:xfrm>
            <a:off x="680601" y="2176761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DAY 1</a:t>
            </a:r>
            <a:endParaRPr dirty="0"/>
          </a:p>
        </p:txBody>
      </p:sp>
      <p:sp>
        <p:nvSpPr>
          <p:cNvPr id="1357" name="Google Shape;1357;p68"/>
          <p:cNvSpPr txBox="1">
            <a:spLocks noGrp="1"/>
          </p:cNvSpPr>
          <p:nvPr>
            <p:ph type="subTitle" idx="2"/>
          </p:nvPr>
        </p:nvSpPr>
        <p:spPr>
          <a:xfrm>
            <a:off x="2147006" y="3283325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en" dirty="0" smtClean="0"/>
              <a:t>2 - 3</a:t>
            </a:r>
            <a:endParaRPr dirty="0"/>
          </a:p>
        </p:txBody>
      </p:sp>
      <p:sp>
        <p:nvSpPr>
          <p:cNvPr id="1358" name="Google Shape;1358;p68"/>
          <p:cNvSpPr txBox="1">
            <a:spLocks noGrp="1"/>
          </p:cNvSpPr>
          <p:nvPr>
            <p:ph type="subTitle" idx="3"/>
          </p:nvPr>
        </p:nvSpPr>
        <p:spPr>
          <a:xfrm>
            <a:off x="5653423" y="315038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bg-BG" dirty="0" smtClean="0"/>
              <a:t>8</a:t>
            </a:r>
            <a:r>
              <a:rPr lang="en" dirty="0" smtClean="0"/>
              <a:t> </a:t>
            </a:r>
            <a:r>
              <a:rPr lang="en" dirty="0" smtClean="0"/>
              <a:t>- 9</a:t>
            </a:r>
            <a:endParaRPr dirty="0"/>
          </a:p>
        </p:txBody>
      </p:sp>
      <p:sp>
        <p:nvSpPr>
          <p:cNvPr id="1359" name="Google Shape;1359;p68"/>
          <p:cNvSpPr txBox="1">
            <a:spLocks noGrp="1"/>
          </p:cNvSpPr>
          <p:nvPr>
            <p:ph type="subTitle" idx="4"/>
          </p:nvPr>
        </p:nvSpPr>
        <p:spPr>
          <a:xfrm>
            <a:off x="7054275" y="2173219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</a:t>
            </a:r>
            <a:r>
              <a:rPr lang="en" dirty="0" smtClean="0"/>
              <a:t>10</a:t>
            </a:r>
            <a:endParaRPr dirty="0"/>
          </a:p>
        </p:txBody>
      </p:sp>
      <p:sp>
        <p:nvSpPr>
          <p:cNvPr id="1360" name="Google Shape;1360;p68"/>
          <p:cNvSpPr txBox="1">
            <a:spLocks noGrp="1"/>
          </p:cNvSpPr>
          <p:nvPr>
            <p:ph type="subTitle" idx="5"/>
          </p:nvPr>
        </p:nvSpPr>
        <p:spPr>
          <a:xfrm>
            <a:off x="3968331" y="2209524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DAY 4</a:t>
            </a:r>
            <a:r>
              <a:rPr lang="en" dirty="0" smtClean="0"/>
              <a:t> </a:t>
            </a:r>
            <a:r>
              <a:rPr lang="en" dirty="0" smtClean="0"/>
              <a:t>-</a:t>
            </a:r>
            <a:r>
              <a:rPr lang="bg-BG" dirty="0" smtClean="0"/>
              <a:t>7</a:t>
            </a:r>
            <a:endParaRPr dirty="0"/>
          </a:p>
        </p:txBody>
      </p:sp>
      <p:sp>
        <p:nvSpPr>
          <p:cNvPr id="1361" name="Google Shape;1361;p68"/>
          <p:cNvSpPr txBox="1">
            <a:spLocks noGrp="1"/>
          </p:cNvSpPr>
          <p:nvPr>
            <p:ph type="title"/>
          </p:nvPr>
        </p:nvSpPr>
        <p:spPr>
          <a:xfrm>
            <a:off x="742950" y="416090"/>
            <a:ext cx="76788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 smtClean="0"/>
              <a:t>PROGRESS</a:t>
            </a:r>
            <a:endParaRPr dirty="0"/>
          </a:p>
        </p:txBody>
      </p:sp>
      <p:sp>
        <p:nvSpPr>
          <p:cNvPr id="1362" name="Google Shape;1362;p68"/>
          <p:cNvSpPr txBox="1">
            <a:spLocks noGrp="1"/>
          </p:cNvSpPr>
          <p:nvPr>
            <p:ph type="subTitle" idx="6"/>
          </p:nvPr>
        </p:nvSpPr>
        <p:spPr>
          <a:xfrm>
            <a:off x="722375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bg2">
                    <a:lumMod val="75000"/>
                  </a:schemeClr>
                </a:solidFill>
                <a:latin typeface="Patrick Hand" panose="020B0604020202020204" charset="0"/>
              </a:rPr>
              <a:t>CREATING THE TEAM</a:t>
            </a:r>
            <a:endParaRPr sz="1600" dirty="0">
              <a:solidFill>
                <a:schemeClr val="bg2">
                  <a:lumMod val="75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1363" name="Google Shape;1363;p68"/>
          <p:cNvSpPr txBox="1">
            <a:spLocks noGrp="1"/>
          </p:cNvSpPr>
          <p:nvPr>
            <p:ph type="subTitle" idx="7"/>
          </p:nvPr>
        </p:nvSpPr>
        <p:spPr>
          <a:xfrm>
            <a:off x="2147006" y="36606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Patrick Hand" panose="020B0604020202020204" charset="0"/>
              </a:rPr>
              <a:t>STRUCTURE THE IDEA OF THE PROJECT</a:t>
            </a:r>
            <a:endParaRPr sz="1600" dirty="0">
              <a:solidFill>
                <a:schemeClr val="accent1">
                  <a:lumMod val="40000"/>
                  <a:lumOff val="60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1364" name="Google Shape;1364;p68"/>
          <p:cNvSpPr txBox="1">
            <a:spLocks noGrp="1"/>
          </p:cNvSpPr>
          <p:nvPr>
            <p:ph type="subTitle" idx="8"/>
          </p:nvPr>
        </p:nvSpPr>
        <p:spPr>
          <a:xfrm>
            <a:off x="5470879" y="3660633"/>
            <a:ext cx="1685092" cy="83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accent5">
                    <a:lumMod val="50000"/>
                  </a:schemeClr>
                </a:solidFill>
                <a:latin typeface="Patrick Hand" panose="020B0604020202020204" charset="0"/>
              </a:rPr>
              <a:t>FINISHING TOUCHES AND DOCUMENTATION</a:t>
            </a:r>
            <a:endParaRPr sz="1600" dirty="0">
              <a:solidFill>
                <a:schemeClr val="accent5">
                  <a:lumMod val="50000"/>
                </a:schemeClr>
              </a:solidFill>
              <a:latin typeface="Patrick Hand" panose="020B0604020202020204" charset="0"/>
            </a:endParaRPr>
          </a:p>
        </p:txBody>
      </p:sp>
      <p:sp>
        <p:nvSpPr>
          <p:cNvPr id="1365" name="Google Shape;1365;p68"/>
          <p:cNvSpPr txBox="1">
            <a:spLocks noGrp="1"/>
          </p:cNvSpPr>
          <p:nvPr>
            <p:ph type="subTitle" idx="9"/>
          </p:nvPr>
        </p:nvSpPr>
        <p:spPr>
          <a:xfrm>
            <a:off x="7109948" y="1466033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Patrick Hand" panose="020B0604020202020204" charset="0"/>
              </a:rPr>
              <a:t>PRESENTING THE PROJECT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Patrick Hand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66" name="Google Shape;1366;p68"/>
          <p:cNvSpPr txBox="1">
            <a:spLocks noGrp="1"/>
          </p:cNvSpPr>
          <p:nvPr>
            <p:ph type="subTitle" idx="13"/>
          </p:nvPr>
        </p:nvSpPr>
        <p:spPr>
          <a:xfrm>
            <a:off x="3968331" y="1552407"/>
            <a:ext cx="13866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tx2">
                    <a:lumMod val="90000"/>
                  </a:schemeClr>
                </a:solidFill>
                <a:latin typeface="Patrick Hand" panose="020B0604020202020204" charset="0"/>
              </a:rPr>
              <a:t>DEVELOPING THE PROJECT</a:t>
            </a:r>
            <a:endParaRPr sz="1600" dirty="0">
              <a:solidFill>
                <a:schemeClr val="tx2">
                  <a:lumMod val="90000"/>
                </a:schemeClr>
              </a:solidFill>
              <a:latin typeface="Patrick Hand" panose="020B0604020202020204" charset="0"/>
            </a:endParaRPr>
          </a:p>
        </p:txBody>
      </p:sp>
      <p:grpSp>
        <p:nvGrpSpPr>
          <p:cNvPr id="1367" name="Google Shape;1367;p68"/>
          <p:cNvGrpSpPr/>
          <p:nvPr/>
        </p:nvGrpSpPr>
        <p:grpSpPr>
          <a:xfrm>
            <a:off x="1266825" y="2559900"/>
            <a:ext cx="6631800" cy="691350"/>
            <a:chOff x="1266825" y="2407500"/>
            <a:chExt cx="6631800" cy="691350"/>
          </a:xfrm>
        </p:grpSpPr>
        <p:sp>
          <p:nvSpPr>
            <p:cNvPr id="1368" name="Google Shape;1368;p68"/>
            <p:cNvSpPr/>
            <p:nvPr/>
          </p:nvSpPr>
          <p:spPr>
            <a:xfrm>
              <a:off x="1266825" y="2741850"/>
              <a:ext cx="66318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 rot="-5400000">
              <a:off x="1195400" y="255750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 rot="-5400000">
              <a:off x="2676050" y="292035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 rot="-5400000">
              <a:off x="4450650" y="255750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 rot="-5400000">
              <a:off x="7569075" y="255750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 rot="-5400000">
              <a:off x="6134925" y="2920350"/>
              <a:ext cx="328500" cy="2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4" name="Google Shape;1374;p68"/>
          <p:cNvSpPr/>
          <p:nvPr/>
        </p:nvSpPr>
        <p:spPr>
          <a:xfrm rot="2270577">
            <a:off x="1088505" y="2678629"/>
            <a:ext cx="464089" cy="357523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68"/>
          <p:cNvSpPr/>
          <p:nvPr/>
        </p:nvSpPr>
        <p:spPr>
          <a:xfrm rot="6525864">
            <a:off x="2608275" y="2729754"/>
            <a:ext cx="464051" cy="357494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68"/>
          <p:cNvSpPr/>
          <p:nvPr/>
        </p:nvSpPr>
        <p:spPr>
          <a:xfrm rot="-6087568">
            <a:off x="4382836" y="2763992"/>
            <a:ext cx="464123" cy="357549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68"/>
          <p:cNvSpPr/>
          <p:nvPr/>
        </p:nvSpPr>
        <p:spPr>
          <a:xfrm rot="-1607736">
            <a:off x="6067137" y="2716713"/>
            <a:ext cx="464079" cy="357515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68"/>
          <p:cNvSpPr/>
          <p:nvPr/>
        </p:nvSpPr>
        <p:spPr>
          <a:xfrm rot="8742134">
            <a:off x="7570400" y="2673537"/>
            <a:ext cx="464055" cy="357497"/>
          </a:xfrm>
          <a:custGeom>
            <a:avLst/>
            <a:gdLst/>
            <a:ahLst/>
            <a:cxnLst/>
            <a:rect l="l" t="t" r="r" b="b"/>
            <a:pathLst>
              <a:path w="34796" h="26806" extrusionOk="0">
                <a:moveTo>
                  <a:pt x="25231" y="0"/>
                </a:moveTo>
                <a:cubicBezTo>
                  <a:pt x="22525" y="0"/>
                  <a:pt x="19385" y="1590"/>
                  <a:pt x="17426" y="2520"/>
                </a:cubicBezTo>
                <a:cubicBezTo>
                  <a:pt x="12777" y="4744"/>
                  <a:pt x="8542" y="7682"/>
                  <a:pt x="4035" y="10163"/>
                </a:cubicBezTo>
                <a:cubicBezTo>
                  <a:pt x="3950" y="10206"/>
                  <a:pt x="3908" y="10263"/>
                  <a:pt x="3893" y="10321"/>
                </a:cubicBezTo>
                <a:cubicBezTo>
                  <a:pt x="2624" y="11062"/>
                  <a:pt x="1512" y="11988"/>
                  <a:pt x="998" y="13173"/>
                </a:cubicBezTo>
                <a:cubicBezTo>
                  <a:pt x="0" y="15525"/>
                  <a:pt x="5347" y="17322"/>
                  <a:pt x="6703" y="17878"/>
                </a:cubicBezTo>
                <a:cubicBezTo>
                  <a:pt x="10395" y="19375"/>
                  <a:pt x="13975" y="20830"/>
                  <a:pt x="17583" y="22556"/>
                </a:cubicBezTo>
                <a:cubicBezTo>
                  <a:pt x="19807" y="23625"/>
                  <a:pt x="22075" y="24595"/>
                  <a:pt x="24357" y="25536"/>
                </a:cubicBezTo>
                <a:cubicBezTo>
                  <a:pt x="25800" y="26137"/>
                  <a:pt x="27415" y="26805"/>
                  <a:pt x="29017" y="26805"/>
                </a:cubicBezTo>
                <a:cubicBezTo>
                  <a:pt x="29204" y="26805"/>
                  <a:pt x="29390" y="26796"/>
                  <a:pt x="29576" y="26777"/>
                </a:cubicBezTo>
                <a:cubicBezTo>
                  <a:pt x="34795" y="26264"/>
                  <a:pt x="32898" y="18947"/>
                  <a:pt x="32485" y="15682"/>
                </a:cubicBezTo>
                <a:cubicBezTo>
                  <a:pt x="32114" y="12787"/>
                  <a:pt x="31558" y="9935"/>
                  <a:pt x="31031" y="7069"/>
                </a:cubicBezTo>
                <a:cubicBezTo>
                  <a:pt x="30631" y="4915"/>
                  <a:pt x="30089" y="2662"/>
                  <a:pt x="28420" y="1122"/>
                </a:cubicBezTo>
                <a:cubicBezTo>
                  <a:pt x="27534" y="310"/>
                  <a:pt x="26425" y="0"/>
                  <a:pt x="252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921752" y="185737"/>
            <a:ext cx="71187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TECHNOLOGIES</a:t>
            </a:r>
            <a:endParaRPr dirty="0"/>
          </a:p>
        </p:txBody>
      </p:sp>
      <p:sp>
        <p:nvSpPr>
          <p:cNvPr id="1045" name="Google Shape;1045;p59"/>
          <p:cNvSpPr txBox="1">
            <a:spLocks noGrp="1"/>
          </p:cNvSpPr>
          <p:nvPr>
            <p:ph type="subTitle" idx="4294967295"/>
          </p:nvPr>
        </p:nvSpPr>
        <p:spPr>
          <a:xfrm>
            <a:off x="6264489" y="2793196"/>
            <a:ext cx="12714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chemeClr val="accent5"/>
                </a:solidFill>
              </a:rPr>
              <a:t>MSSQL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047" name="Google Shape;1047;p59"/>
          <p:cNvSpPr txBox="1">
            <a:spLocks noGrp="1"/>
          </p:cNvSpPr>
          <p:nvPr>
            <p:ph type="subTitle" idx="4294967295"/>
          </p:nvPr>
        </p:nvSpPr>
        <p:spPr>
          <a:xfrm>
            <a:off x="640394" y="2695358"/>
            <a:ext cx="12714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Visual studio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8" name="Google Shape;1048;p59"/>
          <p:cNvSpPr txBox="1">
            <a:spLocks noGrp="1"/>
          </p:cNvSpPr>
          <p:nvPr>
            <p:ph type="subTitle" idx="4294967295"/>
          </p:nvPr>
        </p:nvSpPr>
        <p:spPr>
          <a:xfrm>
            <a:off x="3506554" y="3460096"/>
            <a:ext cx="12714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2">
                    <a:lumMod val="50000"/>
                  </a:schemeClr>
                </a:solidFill>
              </a:rPr>
              <a:t>Photoshop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64" r="100000">
                        <a14:foregroundMark x1="2773" y1="31054" x2="3142" y2="63031"/>
                        <a14:foregroundMark x1="85952" y1="30314" x2="89464" y2="791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732" y="1436820"/>
            <a:ext cx="962272" cy="962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930" t="7122" r="3696" b="8352"/>
          <a:stretch/>
        </p:blipFill>
        <p:spPr>
          <a:xfrm>
            <a:off x="3460403" y="2184279"/>
            <a:ext cx="1256671" cy="1133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52" y="1243744"/>
            <a:ext cx="1611653" cy="1611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22" y="920807"/>
            <a:ext cx="5490142" cy="3451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759561" y="1457773"/>
            <a:ext cx="3169547" cy="2377160"/>
          </a:xfrm>
          <a:prstGeom prst="foldedCorner">
            <a:avLst/>
          </a:prstGeom>
        </p:spPr>
      </p:pic>
    </p:spTree>
    <p:extLst>
      <p:ext uri="{BB962C8B-B14F-4D97-AF65-F5344CB8AC3E}">
        <p14:creationId xmlns:p14="http://schemas.microsoft.com/office/powerpoint/2010/main" val="375096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g Daycare by Slidesg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94</Words>
  <Application>Microsoft Office PowerPoint</Application>
  <PresentationFormat>On-screen Show (16:9)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Patrick Hand</vt:lpstr>
      <vt:lpstr>Arial</vt:lpstr>
      <vt:lpstr>Lato</vt:lpstr>
      <vt:lpstr>Dog Daycare by Slidesgo</vt:lpstr>
      <vt:lpstr>DOG SHELTER</vt:lpstr>
      <vt:lpstr>CONTENT</vt:lpstr>
      <vt:lpstr>OUR TEAM</vt:lpstr>
      <vt:lpstr>IDEA OF THE PROJECT</vt:lpstr>
      <vt:lpstr>OUR PROGRESS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SHELTER</dc:title>
  <dc:creator>Емили Дилиянова Кехайова</dc:creator>
  <cp:lastModifiedBy>Емили Дилиянова Кехайова</cp:lastModifiedBy>
  <cp:revision>18</cp:revision>
  <dcterms:modified xsi:type="dcterms:W3CDTF">2021-07-15T08:51:41Z</dcterms:modified>
</cp:coreProperties>
</file>