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9"/>
  </p:notesMasterIdLst>
  <p:sldIdLst>
    <p:sldId id="256" r:id="rId2"/>
    <p:sldId id="257" r:id="rId3"/>
    <p:sldId id="260" r:id="rId4"/>
    <p:sldId id="283" r:id="rId5"/>
    <p:sldId id="287" r:id="rId6"/>
    <p:sldId id="278" r:id="rId7"/>
    <p:sldId id="288" r:id="rId8"/>
  </p:sldIdLst>
  <p:sldSz cx="9144000" cy="5143500" type="screen16x9"/>
  <p:notesSz cx="6858000" cy="9144000"/>
  <p:embeddedFontLst>
    <p:embeddedFont>
      <p:font typeface="Patrick Hand" panose="020B0604020202020204" charset="0"/>
      <p:regular r:id="rId10"/>
    </p:embeddedFont>
    <p:embeddedFont>
      <p:font typeface="La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893">
          <p15:clr>
            <a:srgbClr val="9AA0A6"/>
          </p15:clr>
        </p15:guide>
        <p15:guide id="3" orient="horz" pos="816">
          <p15:clr>
            <a:srgbClr val="9AA0A6"/>
          </p15:clr>
        </p15:guide>
        <p15:guide id="4" orient="horz" pos="629">
          <p15:clr>
            <a:srgbClr val="9AA0A6"/>
          </p15:clr>
        </p15:guide>
        <p15:guide id="5" orient="horz" pos="124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BB1192-0018-44F1-88DE-57CCB13543B1}">
  <a:tblStyle styleId="{8ABB1192-0018-44F1-88DE-57CCB13543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996" y="270"/>
      </p:cViewPr>
      <p:guideLst>
        <p:guide pos="2880"/>
        <p:guide orient="horz" pos="1893"/>
        <p:guide orient="horz" pos="816"/>
        <p:guide orient="horz" pos="629"/>
        <p:guide orient="horz" pos="1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8202635d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8202635d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202635da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202635da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8202635da1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8202635da1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8202635da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8202635da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8202635da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8202635da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806256" y="596650"/>
            <a:ext cx="3372300" cy="19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7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06432" y="2503200"/>
            <a:ext cx="3372300" cy="9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3022139">
            <a:off x="498186" y="272313"/>
            <a:ext cx="4797808" cy="4577462"/>
          </a:xfrm>
          <a:custGeom>
            <a:avLst/>
            <a:gdLst/>
            <a:ahLst/>
            <a:cxnLst/>
            <a:rect l="l" t="t" r="r" b="b"/>
            <a:pathLst>
              <a:path w="41934" h="40007" extrusionOk="0">
                <a:moveTo>
                  <a:pt x="19764" y="0"/>
                </a:moveTo>
                <a:cubicBezTo>
                  <a:pt x="12673" y="0"/>
                  <a:pt x="7464" y="5761"/>
                  <a:pt x="3836" y="11832"/>
                </a:cubicBezTo>
                <a:cubicBezTo>
                  <a:pt x="1729" y="15380"/>
                  <a:pt x="15" y="19564"/>
                  <a:pt x="1" y="24294"/>
                </a:cubicBezTo>
                <a:cubicBezTo>
                  <a:pt x="1" y="26310"/>
                  <a:pt x="440" y="28538"/>
                  <a:pt x="1440" y="30404"/>
                </a:cubicBezTo>
                <a:cubicBezTo>
                  <a:pt x="2502" y="32374"/>
                  <a:pt x="4124" y="33860"/>
                  <a:pt x="5776" y="35043"/>
                </a:cubicBezTo>
                <a:cubicBezTo>
                  <a:pt x="9809" y="37907"/>
                  <a:pt x="14554" y="39166"/>
                  <a:pt x="18874" y="39772"/>
                </a:cubicBezTo>
                <a:cubicBezTo>
                  <a:pt x="19980" y="39927"/>
                  <a:pt x="21071" y="40006"/>
                  <a:pt x="22144" y="40006"/>
                </a:cubicBezTo>
                <a:cubicBezTo>
                  <a:pt x="25383" y="40006"/>
                  <a:pt x="28455" y="39282"/>
                  <a:pt x="31245" y="37711"/>
                </a:cubicBezTo>
                <a:cubicBezTo>
                  <a:pt x="35247" y="35451"/>
                  <a:pt x="38174" y="31525"/>
                  <a:pt x="39795" y="26674"/>
                </a:cubicBezTo>
                <a:cubicBezTo>
                  <a:pt x="41418" y="21868"/>
                  <a:pt x="41933" y="16093"/>
                  <a:pt x="38841" y="10922"/>
                </a:cubicBezTo>
                <a:cubicBezTo>
                  <a:pt x="34596" y="3797"/>
                  <a:pt x="27030" y="401"/>
                  <a:pt x="20542" y="23"/>
                </a:cubicBezTo>
                <a:cubicBezTo>
                  <a:pt x="20280" y="8"/>
                  <a:pt x="20021" y="0"/>
                  <a:pt x="1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/>
          <p:nvPr/>
        </p:nvSpPr>
        <p:spPr>
          <a:xfrm flipH="1">
            <a:off x="27" y="-9575"/>
            <a:ext cx="2550873" cy="2123545"/>
          </a:xfrm>
          <a:custGeom>
            <a:avLst/>
            <a:gdLst/>
            <a:ahLst/>
            <a:cxnLst/>
            <a:rect l="l" t="t" r="r" b="b"/>
            <a:pathLst>
              <a:path w="31579" h="26288" extrusionOk="0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8308780" y="3805366"/>
            <a:ext cx="844833" cy="1347530"/>
            <a:chOff x="6126610" y="324750"/>
            <a:chExt cx="3026990" cy="4828125"/>
          </a:xfrm>
        </p:grpSpPr>
        <p:sp>
          <p:nvSpPr>
            <p:cNvPr id="113" name="Google Shape;113;p7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avLst/>
              <a:gdLst/>
              <a:ahLst/>
              <a:cxnLst/>
              <a:rect l="l" t="t" r="r" b="b"/>
              <a:pathLst>
                <a:path w="16495" h="26486" extrusionOk="0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xfrm>
            <a:off x="1298025" y="1750825"/>
            <a:ext cx="31950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7"/>
          <p:cNvSpPr txBox="1">
            <a:spLocks noGrp="1"/>
          </p:cNvSpPr>
          <p:nvPr>
            <p:ph type="body" idx="1"/>
          </p:nvPr>
        </p:nvSpPr>
        <p:spPr>
          <a:xfrm>
            <a:off x="2024950" y="2479178"/>
            <a:ext cx="2467800" cy="1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1281021" y="4306919"/>
            <a:ext cx="3441292" cy="848556"/>
          </a:xfrm>
          <a:custGeom>
            <a:avLst/>
            <a:gdLst/>
            <a:ahLst/>
            <a:cxnLst/>
            <a:rect l="l" t="t" r="r" b="b"/>
            <a:pathLst>
              <a:path w="9441" h="2328" extrusionOk="0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s">
  <p:cSld name="TITLE_AND_BODY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/>
          <p:nvPr/>
        </p:nvSpPr>
        <p:spPr>
          <a:xfrm flipH="1">
            <a:off x="-12" y="-9575"/>
            <a:ext cx="1945187" cy="1619275"/>
          </a:xfrm>
          <a:custGeom>
            <a:avLst/>
            <a:gdLst/>
            <a:ahLst/>
            <a:cxnLst/>
            <a:rect l="l" t="t" r="r" b="b"/>
            <a:pathLst>
              <a:path w="31579" h="26288" extrusionOk="0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4"/>
          <p:cNvGrpSpPr/>
          <p:nvPr/>
        </p:nvGrpSpPr>
        <p:grpSpPr>
          <a:xfrm rot="10800000" flipH="1">
            <a:off x="8232755" y="-389196"/>
            <a:ext cx="1084571" cy="1857380"/>
            <a:chOff x="6126610" y="324750"/>
            <a:chExt cx="3026990" cy="4828125"/>
          </a:xfrm>
        </p:grpSpPr>
        <p:sp>
          <p:nvSpPr>
            <p:cNvPr id="185" name="Google Shape;185;p14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avLst/>
              <a:gdLst/>
              <a:ahLst/>
              <a:cxnLst/>
              <a:rect l="l" t="t" r="r" b="b"/>
              <a:pathLst>
                <a:path w="16495" h="26486" extrusionOk="0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4"/>
          <p:cNvSpPr/>
          <p:nvPr/>
        </p:nvSpPr>
        <p:spPr>
          <a:xfrm>
            <a:off x="6757075" y="4756534"/>
            <a:ext cx="1596237" cy="393601"/>
          </a:xfrm>
          <a:custGeom>
            <a:avLst/>
            <a:gdLst/>
            <a:ahLst/>
            <a:cxnLst/>
            <a:rect l="l" t="t" r="r" b="b"/>
            <a:pathLst>
              <a:path w="9441" h="2328" extrusionOk="0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311700" y="42099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body" idx="1"/>
          </p:nvPr>
        </p:nvSpPr>
        <p:spPr>
          <a:xfrm>
            <a:off x="722375" y="1266775"/>
            <a:ext cx="7699200" cy="27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subTitle" idx="2"/>
          </p:nvPr>
        </p:nvSpPr>
        <p:spPr>
          <a:xfrm>
            <a:off x="722375" y="4307425"/>
            <a:ext cx="7699200" cy="2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ive columns">
  <p:cSld name="TITLE_AND_BODY_1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0"/>
          <p:cNvGrpSpPr/>
          <p:nvPr/>
        </p:nvGrpSpPr>
        <p:grpSpPr>
          <a:xfrm>
            <a:off x="8234174" y="3685881"/>
            <a:ext cx="919902" cy="1467267"/>
            <a:chOff x="6126610" y="324750"/>
            <a:chExt cx="3026990" cy="4828125"/>
          </a:xfrm>
        </p:grpSpPr>
        <p:sp>
          <p:nvSpPr>
            <p:cNvPr id="263" name="Google Shape;263;p20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avLst/>
              <a:gdLst/>
              <a:ahLst/>
              <a:cxnLst/>
              <a:rect l="l" t="t" r="r" b="b"/>
              <a:pathLst>
                <a:path w="16495" h="26486" extrusionOk="0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20"/>
          <p:cNvSpPr/>
          <p:nvPr/>
        </p:nvSpPr>
        <p:spPr>
          <a:xfrm flipH="1">
            <a:off x="6" y="-9575"/>
            <a:ext cx="2185346" cy="1819261"/>
          </a:xfrm>
          <a:custGeom>
            <a:avLst/>
            <a:gdLst/>
            <a:ahLst/>
            <a:cxnLst/>
            <a:rect l="l" t="t" r="r" b="b"/>
            <a:pathLst>
              <a:path w="31579" h="26288" extrusionOk="0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6" name="Google Shape;266;p20"/>
          <p:cNvGrpSpPr/>
          <p:nvPr/>
        </p:nvGrpSpPr>
        <p:grpSpPr>
          <a:xfrm rot="9899879">
            <a:off x="7791643" y="3987345"/>
            <a:ext cx="1278263" cy="864337"/>
            <a:chOff x="3738975" y="1747175"/>
            <a:chExt cx="1547625" cy="1046475"/>
          </a:xfrm>
        </p:grpSpPr>
        <p:sp>
          <p:nvSpPr>
            <p:cNvPr id="267" name="Google Shape;267;p20"/>
            <p:cNvSpPr/>
            <p:nvPr/>
          </p:nvSpPr>
          <p:spPr>
            <a:xfrm>
              <a:off x="4277750" y="1929125"/>
              <a:ext cx="158900" cy="94775"/>
            </a:xfrm>
            <a:custGeom>
              <a:avLst/>
              <a:gdLst/>
              <a:ahLst/>
              <a:cxnLst/>
              <a:rect l="l" t="t" r="r" b="b"/>
              <a:pathLst>
                <a:path w="6356" h="3791" extrusionOk="0">
                  <a:moveTo>
                    <a:pt x="5064" y="0"/>
                  </a:moveTo>
                  <a:cubicBezTo>
                    <a:pt x="4986" y="0"/>
                    <a:pt x="4904" y="8"/>
                    <a:pt x="4817" y="26"/>
                  </a:cubicBezTo>
                  <a:cubicBezTo>
                    <a:pt x="4446" y="96"/>
                    <a:pt x="4233" y="296"/>
                    <a:pt x="3933" y="511"/>
                  </a:cubicBezTo>
                  <a:cubicBezTo>
                    <a:pt x="3533" y="796"/>
                    <a:pt x="3105" y="1038"/>
                    <a:pt x="2678" y="1266"/>
                  </a:cubicBezTo>
                  <a:cubicBezTo>
                    <a:pt x="2278" y="1480"/>
                    <a:pt x="1837" y="1651"/>
                    <a:pt x="1438" y="1893"/>
                  </a:cubicBezTo>
                  <a:cubicBezTo>
                    <a:pt x="1152" y="2079"/>
                    <a:pt x="924" y="2350"/>
                    <a:pt x="624" y="2492"/>
                  </a:cubicBezTo>
                  <a:cubicBezTo>
                    <a:pt x="1" y="2804"/>
                    <a:pt x="306" y="3791"/>
                    <a:pt x="953" y="3791"/>
                  </a:cubicBezTo>
                  <a:cubicBezTo>
                    <a:pt x="957" y="3791"/>
                    <a:pt x="962" y="3791"/>
                    <a:pt x="966" y="3790"/>
                  </a:cubicBezTo>
                  <a:cubicBezTo>
                    <a:pt x="1708" y="3762"/>
                    <a:pt x="2392" y="3234"/>
                    <a:pt x="3063" y="2963"/>
                  </a:cubicBezTo>
                  <a:cubicBezTo>
                    <a:pt x="3462" y="2792"/>
                    <a:pt x="3847" y="2621"/>
                    <a:pt x="4233" y="2435"/>
                  </a:cubicBezTo>
                  <a:cubicBezTo>
                    <a:pt x="4417" y="2350"/>
                    <a:pt x="4588" y="2264"/>
                    <a:pt x="4760" y="2178"/>
                  </a:cubicBezTo>
                  <a:lnTo>
                    <a:pt x="4760" y="2178"/>
                  </a:lnTo>
                  <a:cubicBezTo>
                    <a:pt x="4759" y="2179"/>
                    <a:pt x="4759" y="2179"/>
                    <a:pt x="4759" y="2179"/>
                  </a:cubicBezTo>
                  <a:cubicBezTo>
                    <a:pt x="4761" y="2179"/>
                    <a:pt x="5326" y="1906"/>
                    <a:pt x="5109" y="1906"/>
                  </a:cubicBezTo>
                  <a:cubicBezTo>
                    <a:pt x="5099" y="1906"/>
                    <a:pt x="5087" y="1907"/>
                    <a:pt x="5073" y="1908"/>
                  </a:cubicBezTo>
                  <a:cubicBezTo>
                    <a:pt x="6355" y="1761"/>
                    <a:pt x="6212" y="0"/>
                    <a:pt x="5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3989600" y="1840100"/>
              <a:ext cx="134425" cy="88625"/>
            </a:xfrm>
            <a:custGeom>
              <a:avLst/>
              <a:gdLst/>
              <a:ahLst/>
              <a:cxnLst/>
              <a:rect l="l" t="t" r="r" b="b"/>
              <a:pathLst>
                <a:path w="5377" h="3545" extrusionOk="0">
                  <a:moveTo>
                    <a:pt x="4281" y="0"/>
                  </a:moveTo>
                  <a:cubicBezTo>
                    <a:pt x="4248" y="0"/>
                    <a:pt x="4214" y="2"/>
                    <a:pt x="4179" y="7"/>
                  </a:cubicBezTo>
                  <a:cubicBezTo>
                    <a:pt x="3680" y="64"/>
                    <a:pt x="3537" y="263"/>
                    <a:pt x="3195" y="577"/>
                  </a:cubicBezTo>
                  <a:cubicBezTo>
                    <a:pt x="2938" y="834"/>
                    <a:pt x="2539" y="1048"/>
                    <a:pt x="2240" y="1262"/>
                  </a:cubicBezTo>
                  <a:cubicBezTo>
                    <a:pt x="1584" y="1747"/>
                    <a:pt x="970" y="2317"/>
                    <a:pt x="286" y="2745"/>
                  </a:cubicBezTo>
                  <a:cubicBezTo>
                    <a:pt x="0" y="2931"/>
                    <a:pt x="29" y="3429"/>
                    <a:pt x="386" y="3515"/>
                  </a:cubicBezTo>
                  <a:cubicBezTo>
                    <a:pt x="476" y="3536"/>
                    <a:pt x="568" y="3545"/>
                    <a:pt x="662" y="3545"/>
                  </a:cubicBezTo>
                  <a:cubicBezTo>
                    <a:pt x="1284" y="3545"/>
                    <a:pt x="1976" y="3137"/>
                    <a:pt x="2496" y="2902"/>
                  </a:cubicBezTo>
                  <a:cubicBezTo>
                    <a:pt x="2938" y="2716"/>
                    <a:pt x="3352" y="2474"/>
                    <a:pt x="3765" y="2260"/>
                  </a:cubicBezTo>
                  <a:cubicBezTo>
                    <a:pt x="4065" y="2104"/>
                    <a:pt x="4421" y="1832"/>
                    <a:pt x="4636" y="1718"/>
                  </a:cubicBezTo>
                  <a:cubicBezTo>
                    <a:pt x="5376" y="1334"/>
                    <a:pt x="5114" y="0"/>
                    <a:pt x="4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4238450" y="1792575"/>
              <a:ext cx="130400" cy="80250"/>
            </a:xfrm>
            <a:custGeom>
              <a:avLst/>
              <a:gdLst/>
              <a:ahLst/>
              <a:cxnLst/>
              <a:rect l="l" t="t" r="r" b="b"/>
              <a:pathLst>
                <a:path w="5216" h="3210" extrusionOk="0">
                  <a:moveTo>
                    <a:pt x="3928" y="1"/>
                  </a:moveTo>
                  <a:cubicBezTo>
                    <a:pt x="3854" y="1"/>
                    <a:pt x="3776" y="9"/>
                    <a:pt x="3694" y="25"/>
                  </a:cubicBezTo>
                  <a:cubicBezTo>
                    <a:pt x="2924" y="183"/>
                    <a:pt x="2182" y="867"/>
                    <a:pt x="1498" y="1252"/>
                  </a:cubicBezTo>
                  <a:cubicBezTo>
                    <a:pt x="985" y="1537"/>
                    <a:pt x="0" y="2050"/>
                    <a:pt x="329" y="2778"/>
                  </a:cubicBezTo>
                  <a:cubicBezTo>
                    <a:pt x="342" y="2807"/>
                    <a:pt x="357" y="2820"/>
                    <a:pt x="371" y="2849"/>
                  </a:cubicBezTo>
                  <a:cubicBezTo>
                    <a:pt x="450" y="3048"/>
                    <a:pt x="725" y="3209"/>
                    <a:pt x="947" y="3209"/>
                  </a:cubicBezTo>
                  <a:cubicBezTo>
                    <a:pt x="964" y="3209"/>
                    <a:pt x="981" y="3208"/>
                    <a:pt x="998" y="3206"/>
                  </a:cubicBezTo>
                  <a:cubicBezTo>
                    <a:pt x="1583" y="3149"/>
                    <a:pt x="2111" y="2807"/>
                    <a:pt x="2652" y="2564"/>
                  </a:cubicBezTo>
                  <a:cubicBezTo>
                    <a:pt x="3166" y="2336"/>
                    <a:pt x="3665" y="2022"/>
                    <a:pt x="4193" y="1822"/>
                  </a:cubicBezTo>
                  <a:cubicBezTo>
                    <a:pt x="5215" y="1424"/>
                    <a:pt x="4927" y="1"/>
                    <a:pt x="3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4551450" y="1895050"/>
              <a:ext cx="134700" cy="76300"/>
            </a:xfrm>
            <a:custGeom>
              <a:avLst/>
              <a:gdLst/>
              <a:ahLst/>
              <a:cxnLst/>
              <a:rect l="l" t="t" r="r" b="b"/>
              <a:pathLst>
                <a:path w="5388" h="3052" extrusionOk="0">
                  <a:moveTo>
                    <a:pt x="4177" y="1"/>
                  </a:moveTo>
                  <a:cubicBezTo>
                    <a:pt x="3994" y="1"/>
                    <a:pt x="3810" y="73"/>
                    <a:pt x="3651" y="248"/>
                  </a:cubicBezTo>
                  <a:cubicBezTo>
                    <a:pt x="3252" y="676"/>
                    <a:pt x="2668" y="832"/>
                    <a:pt x="2154" y="1089"/>
                  </a:cubicBezTo>
                  <a:cubicBezTo>
                    <a:pt x="1569" y="1389"/>
                    <a:pt x="942" y="1731"/>
                    <a:pt x="386" y="2087"/>
                  </a:cubicBezTo>
                  <a:cubicBezTo>
                    <a:pt x="1" y="2330"/>
                    <a:pt x="129" y="2815"/>
                    <a:pt x="500" y="2971"/>
                  </a:cubicBezTo>
                  <a:cubicBezTo>
                    <a:pt x="637" y="3028"/>
                    <a:pt x="782" y="3052"/>
                    <a:pt x="930" y="3052"/>
                  </a:cubicBezTo>
                  <a:cubicBezTo>
                    <a:pt x="1567" y="3052"/>
                    <a:pt x="2278" y="2606"/>
                    <a:pt x="2810" y="2387"/>
                  </a:cubicBezTo>
                  <a:cubicBezTo>
                    <a:pt x="3509" y="2102"/>
                    <a:pt x="4222" y="1916"/>
                    <a:pt x="4792" y="1389"/>
                  </a:cubicBezTo>
                  <a:cubicBezTo>
                    <a:pt x="5388" y="848"/>
                    <a:pt x="4798" y="1"/>
                    <a:pt x="4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4619400" y="2042875"/>
              <a:ext cx="112125" cy="86400"/>
            </a:xfrm>
            <a:custGeom>
              <a:avLst/>
              <a:gdLst/>
              <a:ahLst/>
              <a:cxnLst/>
              <a:rect l="l" t="t" r="r" b="b"/>
              <a:pathLst>
                <a:path w="4485" h="3456" extrusionOk="0">
                  <a:moveTo>
                    <a:pt x="3619" y="0"/>
                  </a:moveTo>
                  <a:cubicBezTo>
                    <a:pt x="3450" y="0"/>
                    <a:pt x="3275" y="50"/>
                    <a:pt x="3116" y="138"/>
                  </a:cubicBezTo>
                  <a:cubicBezTo>
                    <a:pt x="2616" y="438"/>
                    <a:pt x="2203" y="895"/>
                    <a:pt x="1747" y="1251"/>
                  </a:cubicBezTo>
                  <a:cubicBezTo>
                    <a:pt x="1275" y="1608"/>
                    <a:pt x="677" y="1921"/>
                    <a:pt x="321" y="2391"/>
                  </a:cubicBezTo>
                  <a:cubicBezTo>
                    <a:pt x="1" y="2823"/>
                    <a:pt x="328" y="3455"/>
                    <a:pt x="819" y="3455"/>
                  </a:cubicBezTo>
                  <a:cubicBezTo>
                    <a:pt x="896" y="3455"/>
                    <a:pt x="978" y="3440"/>
                    <a:pt x="1062" y="3404"/>
                  </a:cubicBezTo>
                  <a:cubicBezTo>
                    <a:pt x="2160" y="2933"/>
                    <a:pt x="3044" y="2049"/>
                    <a:pt x="4070" y="1450"/>
                  </a:cubicBezTo>
                  <a:cubicBezTo>
                    <a:pt x="4456" y="1222"/>
                    <a:pt x="4485" y="652"/>
                    <a:pt x="4256" y="324"/>
                  </a:cubicBezTo>
                  <a:cubicBezTo>
                    <a:pt x="4090" y="99"/>
                    <a:pt x="3859" y="0"/>
                    <a:pt x="3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4526150" y="2252150"/>
              <a:ext cx="117000" cy="125200"/>
            </a:xfrm>
            <a:custGeom>
              <a:avLst/>
              <a:gdLst/>
              <a:ahLst/>
              <a:cxnLst/>
              <a:rect l="l" t="t" r="r" b="b"/>
              <a:pathLst>
                <a:path w="4680" h="5008" extrusionOk="0">
                  <a:moveTo>
                    <a:pt x="3236" y="1"/>
                  </a:moveTo>
                  <a:cubicBezTo>
                    <a:pt x="2951" y="1"/>
                    <a:pt x="2662" y="140"/>
                    <a:pt x="2453" y="481"/>
                  </a:cubicBezTo>
                  <a:cubicBezTo>
                    <a:pt x="2239" y="823"/>
                    <a:pt x="1982" y="1108"/>
                    <a:pt x="1797" y="1464"/>
                  </a:cubicBezTo>
                  <a:cubicBezTo>
                    <a:pt x="1583" y="1878"/>
                    <a:pt x="1326" y="2249"/>
                    <a:pt x="1056" y="2634"/>
                  </a:cubicBezTo>
                  <a:cubicBezTo>
                    <a:pt x="642" y="3204"/>
                    <a:pt x="1" y="3889"/>
                    <a:pt x="143" y="4645"/>
                  </a:cubicBezTo>
                  <a:cubicBezTo>
                    <a:pt x="187" y="4876"/>
                    <a:pt x="410" y="5008"/>
                    <a:pt x="630" y="5008"/>
                  </a:cubicBezTo>
                  <a:cubicBezTo>
                    <a:pt x="762" y="5008"/>
                    <a:pt x="893" y="4960"/>
                    <a:pt x="984" y="4858"/>
                  </a:cubicBezTo>
                  <a:cubicBezTo>
                    <a:pt x="1969" y="3789"/>
                    <a:pt x="3024" y="2763"/>
                    <a:pt x="3994" y="1679"/>
                  </a:cubicBezTo>
                  <a:cubicBezTo>
                    <a:pt x="4680" y="910"/>
                    <a:pt x="3967" y="1"/>
                    <a:pt x="3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4272325" y="2319775"/>
              <a:ext cx="97625" cy="101100"/>
            </a:xfrm>
            <a:custGeom>
              <a:avLst/>
              <a:gdLst/>
              <a:ahLst/>
              <a:cxnLst/>
              <a:rect l="l" t="t" r="r" b="b"/>
              <a:pathLst>
                <a:path w="3905" h="4044" extrusionOk="0">
                  <a:moveTo>
                    <a:pt x="2659" y="0"/>
                  </a:moveTo>
                  <a:cubicBezTo>
                    <a:pt x="2337" y="0"/>
                    <a:pt x="2027" y="160"/>
                    <a:pt x="1883" y="542"/>
                  </a:cubicBezTo>
                  <a:cubicBezTo>
                    <a:pt x="1483" y="1626"/>
                    <a:pt x="0" y="2311"/>
                    <a:pt x="43" y="3551"/>
                  </a:cubicBezTo>
                  <a:cubicBezTo>
                    <a:pt x="56" y="3809"/>
                    <a:pt x="338" y="4044"/>
                    <a:pt x="602" y="4044"/>
                  </a:cubicBezTo>
                  <a:cubicBezTo>
                    <a:pt x="630" y="4044"/>
                    <a:pt x="658" y="4041"/>
                    <a:pt x="685" y="4036"/>
                  </a:cubicBezTo>
                  <a:cubicBezTo>
                    <a:pt x="1312" y="3908"/>
                    <a:pt x="1911" y="3309"/>
                    <a:pt x="2310" y="2824"/>
                  </a:cubicBezTo>
                  <a:cubicBezTo>
                    <a:pt x="2738" y="2311"/>
                    <a:pt x="3280" y="1868"/>
                    <a:pt x="3579" y="1255"/>
                  </a:cubicBezTo>
                  <a:cubicBezTo>
                    <a:pt x="3905" y="558"/>
                    <a:pt x="3261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4038075" y="2463400"/>
              <a:ext cx="88325" cy="118250"/>
            </a:xfrm>
            <a:custGeom>
              <a:avLst/>
              <a:gdLst/>
              <a:ahLst/>
              <a:cxnLst/>
              <a:rect l="l" t="t" r="r" b="b"/>
              <a:pathLst>
                <a:path w="3533" h="4730" extrusionOk="0">
                  <a:moveTo>
                    <a:pt x="2343" y="0"/>
                  </a:moveTo>
                  <a:cubicBezTo>
                    <a:pt x="2090" y="0"/>
                    <a:pt x="1848" y="121"/>
                    <a:pt x="1712" y="416"/>
                  </a:cubicBezTo>
                  <a:cubicBezTo>
                    <a:pt x="1313" y="1285"/>
                    <a:pt x="928" y="2112"/>
                    <a:pt x="586" y="3011"/>
                  </a:cubicBezTo>
                  <a:cubicBezTo>
                    <a:pt x="386" y="3538"/>
                    <a:pt x="1" y="4080"/>
                    <a:pt x="415" y="4594"/>
                  </a:cubicBezTo>
                  <a:cubicBezTo>
                    <a:pt x="489" y="4690"/>
                    <a:pt x="582" y="4730"/>
                    <a:pt x="676" y="4730"/>
                  </a:cubicBezTo>
                  <a:cubicBezTo>
                    <a:pt x="888" y="4730"/>
                    <a:pt x="1105" y="4529"/>
                    <a:pt x="1127" y="4313"/>
                  </a:cubicBezTo>
                  <a:lnTo>
                    <a:pt x="1127" y="4313"/>
                  </a:lnTo>
                  <a:cubicBezTo>
                    <a:pt x="1126" y="4328"/>
                    <a:pt x="1129" y="4335"/>
                    <a:pt x="1136" y="4335"/>
                  </a:cubicBezTo>
                  <a:cubicBezTo>
                    <a:pt x="1178" y="4335"/>
                    <a:pt x="1366" y="4040"/>
                    <a:pt x="1427" y="3966"/>
                  </a:cubicBezTo>
                  <a:cubicBezTo>
                    <a:pt x="1613" y="3681"/>
                    <a:pt x="1784" y="3382"/>
                    <a:pt x="1955" y="3082"/>
                  </a:cubicBezTo>
                  <a:cubicBezTo>
                    <a:pt x="2311" y="2441"/>
                    <a:pt x="2767" y="1870"/>
                    <a:pt x="3138" y="1243"/>
                  </a:cubicBezTo>
                  <a:cubicBezTo>
                    <a:pt x="3533" y="612"/>
                    <a:pt x="2910" y="0"/>
                    <a:pt x="2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3877025" y="2427300"/>
              <a:ext cx="80900" cy="113600"/>
            </a:xfrm>
            <a:custGeom>
              <a:avLst/>
              <a:gdLst/>
              <a:ahLst/>
              <a:cxnLst/>
              <a:rect l="l" t="t" r="r" b="b"/>
              <a:pathLst>
                <a:path w="3236" h="4544" extrusionOk="0">
                  <a:moveTo>
                    <a:pt x="2588" y="1750"/>
                  </a:moveTo>
                  <a:cubicBezTo>
                    <a:pt x="2580" y="1761"/>
                    <a:pt x="2572" y="1774"/>
                    <a:pt x="2564" y="1788"/>
                  </a:cubicBezTo>
                  <a:cubicBezTo>
                    <a:pt x="2571" y="1775"/>
                    <a:pt x="2579" y="1762"/>
                    <a:pt x="2588" y="1750"/>
                  </a:cubicBezTo>
                  <a:close/>
                  <a:moveTo>
                    <a:pt x="2273" y="0"/>
                  </a:moveTo>
                  <a:cubicBezTo>
                    <a:pt x="2243" y="0"/>
                    <a:pt x="2211" y="2"/>
                    <a:pt x="2179" y="6"/>
                  </a:cubicBezTo>
                  <a:cubicBezTo>
                    <a:pt x="896" y="177"/>
                    <a:pt x="938" y="1689"/>
                    <a:pt x="582" y="2687"/>
                  </a:cubicBezTo>
                  <a:cubicBezTo>
                    <a:pt x="502" y="2903"/>
                    <a:pt x="0" y="4544"/>
                    <a:pt x="655" y="4544"/>
                  </a:cubicBezTo>
                  <a:cubicBezTo>
                    <a:pt x="693" y="4544"/>
                    <a:pt x="735" y="4538"/>
                    <a:pt x="782" y="4526"/>
                  </a:cubicBezTo>
                  <a:cubicBezTo>
                    <a:pt x="1295" y="4383"/>
                    <a:pt x="1680" y="3556"/>
                    <a:pt x="1936" y="3143"/>
                  </a:cubicBezTo>
                  <a:cubicBezTo>
                    <a:pt x="2136" y="2801"/>
                    <a:pt x="2294" y="2444"/>
                    <a:pt x="2478" y="2088"/>
                  </a:cubicBezTo>
                  <a:cubicBezTo>
                    <a:pt x="2489" y="2078"/>
                    <a:pt x="2657" y="1724"/>
                    <a:pt x="2668" y="1657"/>
                  </a:cubicBezTo>
                  <a:lnTo>
                    <a:pt x="2668" y="1657"/>
                  </a:lnTo>
                  <a:cubicBezTo>
                    <a:pt x="2762" y="1563"/>
                    <a:pt x="2880" y="1475"/>
                    <a:pt x="2950" y="1347"/>
                  </a:cubicBezTo>
                  <a:cubicBezTo>
                    <a:pt x="3235" y="842"/>
                    <a:pt x="2923" y="0"/>
                    <a:pt x="2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4071250" y="2274050"/>
              <a:ext cx="116950" cy="96100"/>
            </a:xfrm>
            <a:custGeom>
              <a:avLst/>
              <a:gdLst/>
              <a:ahLst/>
              <a:cxnLst/>
              <a:rect l="l" t="t" r="r" b="b"/>
              <a:pathLst>
                <a:path w="4678" h="3844" extrusionOk="0">
                  <a:moveTo>
                    <a:pt x="3635" y="0"/>
                  </a:moveTo>
                  <a:cubicBezTo>
                    <a:pt x="3463" y="0"/>
                    <a:pt x="3281" y="61"/>
                    <a:pt x="3109" y="204"/>
                  </a:cubicBezTo>
                  <a:cubicBezTo>
                    <a:pt x="2752" y="489"/>
                    <a:pt x="2467" y="860"/>
                    <a:pt x="2153" y="1187"/>
                  </a:cubicBezTo>
                  <a:cubicBezTo>
                    <a:pt x="1797" y="1558"/>
                    <a:pt x="1412" y="1887"/>
                    <a:pt x="1056" y="2242"/>
                  </a:cubicBezTo>
                  <a:cubicBezTo>
                    <a:pt x="685" y="2613"/>
                    <a:pt x="1" y="3113"/>
                    <a:pt x="299" y="3683"/>
                  </a:cubicBezTo>
                  <a:cubicBezTo>
                    <a:pt x="363" y="3794"/>
                    <a:pt x="466" y="3843"/>
                    <a:pt x="571" y="3843"/>
                  </a:cubicBezTo>
                  <a:cubicBezTo>
                    <a:pt x="656" y="3843"/>
                    <a:pt x="743" y="3811"/>
                    <a:pt x="813" y="3754"/>
                  </a:cubicBezTo>
                  <a:cubicBezTo>
                    <a:pt x="913" y="3668"/>
                    <a:pt x="1155" y="3611"/>
                    <a:pt x="1298" y="3541"/>
                  </a:cubicBezTo>
                  <a:cubicBezTo>
                    <a:pt x="1683" y="3341"/>
                    <a:pt x="2039" y="3084"/>
                    <a:pt x="2396" y="2813"/>
                  </a:cubicBezTo>
                  <a:cubicBezTo>
                    <a:pt x="3009" y="2357"/>
                    <a:pt x="3693" y="1872"/>
                    <a:pt x="4193" y="1288"/>
                  </a:cubicBezTo>
                  <a:cubicBezTo>
                    <a:pt x="4678" y="703"/>
                    <a:pt x="4217" y="0"/>
                    <a:pt x="3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3910100" y="2240925"/>
              <a:ext cx="51125" cy="98250"/>
            </a:xfrm>
            <a:custGeom>
              <a:avLst/>
              <a:gdLst/>
              <a:ahLst/>
              <a:cxnLst/>
              <a:rect l="l" t="t" r="r" b="b"/>
              <a:pathLst>
                <a:path w="2045" h="3930" extrusionOk="0">
                  <a:moveTo>
                    <a:pt x="1132" y="0"/>
                  </a:moveTo>
                  <a:cubicBezTo>
                    <a:pt x="1010" y="0"/>
                    <a:pt x="886" y="32"/>
                    <a:pt x="771" y="103"/>
                  </a:cubicBezTo>
                  <a:cubicBezTo>
                    <a:pt x="143" y="487"/>
                    <a:pt x="115" y="1200"/>
                    <a:pt x="129" y="1871"/>
                  </a:cubicBezTo>
                  <a:cubicBezTo>
                    <a:pt x="157" y="2470"/>
                    <a:pt x="1" y="3240"/>
                    <a:pt x="258" y="3796"/>
                  </a:cubicBezTo>
                  <a:cubicBezTo>
                    <a:pt x="306" y="3887"/>
                    <a:pt x="403" y="3930"/>
                    <a:pt x="499" y="3930"/>
                  </a:cubicBezTo>
                  <a:cubicBezTo>
                    <a:pt x="599" y="3930"/>
                    <a:pt x="699" y="3883"/>
                    <a:pt x="742" y="3796"/>
                  </a:cubicBezTo>
                  <a:cubicBezTo>
                    <a:pt x="1013" y="3297"/>
                    <a:pt x="1199" y="2797"/>
                    <a:pt x="1355" y="2256"/>
                  </a:cubicBezTo>
                  <a:cubicBezTo>
                    <a:pt x="1498" y="1799"/>
                    <a:pt x="1754" y="1415"/>
                    <a:pt x="1897" y="972"/>
                  </a:cubicBezTo>
                  <a:cubicBezTo>
                    <a:pt x="2044" y="464"/>
                    <a:pt x="1600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4539000" y="1747175"/>
              <a:ext cx="143325" cy="43125"/>
            </a:xfrm>
            <a:custGeom>
              <a:avLst/>
              <a:gdLst/>
              <a:ahLst/>
              <a:cxnLst/>
              <a:rect l="l" t="t" r="r" b="b"/>
              <a:pathLst>
                <a:path w="5733" h="1725" extrusionOk="0">
                  <a:moveTo>
                    <a:pt x="4161" y="0"/>
                  </a:moveTo>
                  <a:cubicBezTo>
                    <a:pt x="3659" y="0"/>
                    <a:pt x="3134" y="101"/>
                    <a:pt x="2666" y="159"/>
                  </a:cubicBezTo>
                  <a:cubicBezTo>
                    <a:pt x="1996" y="244"/>
                    <a:pt x="1069" y="174"/>
                    <a:pt x="470" y="529"/>
                  </a:cubicBezTo>
                  <a:cubicBezTo>
                    <a:pt x="0" y="801"/>
                    <a:pt x="228" y="1457"/>
                    <a:pt x="727" y="1499"/>
                  </a:cubicBezTo>
                  <a:cubicBezTo>
                    <a:pt x="1483" y="1556"/>
                    <a:pt x="2225" y="1613"/>
                    <a:pt x="2995" y="1628"/>
                  </a:cubicBezTo>
                  <a:cubicBezTo>
                    <a:pt x="3436" y="1642"/>
                    <a:pt x="3881" y="1724"/>
                    <a:pt x="4305" y="1724"/>
                  </a:cubicBezTo>
                  <a:cubicBezTo>
                    <a:pt x="4730" y="1724"/>
                    <a:pt x="5133" y="1642"/>
                    <a:pt x="5490" y="1328"/>
                  </a:cubicBezTo>
                  <a:cubicBezTo>
                    <a:pt x="5733" y="1100"/>
                    <a:pt x="5733" y="644"/>
                    <a:pt x="5490" y="430"/>
                  </a:cubicBezTo>
                  <a:cubicBezTo>
                    <a:pt x="5122" y="98"/>
                    <a:pt x="4653" y="0"/>
                    <a:pt x="4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4844500" y="1829825"/>
              <a:ext cx="140625" cy="44475"/>
            </a:xfrm>
            <a:custGeom>
              <a:avLst/>
              <a:gdLst/>
              <a:ahLst/>
              <a:cxnLst/>
              <a:rect l="l" t="t" r="r" b="b"/>
              <a:pathLst>
                <a:path w="5625" h="1779" extrusionOk="0">
                  <a:moveTo>
                    <a:pt x="2702" y="0"/>
                  </a:moveTo>
                  <a:cubicBezTo>
                    <a:pt x="2443" y="0"/>
                    <a:pt x="2184" y="7"/>
                    <a:pt x="1926" y="19"/>
                  </a:cubicBezTo>
                  <a:cubicBezTo>
                    <a:pt x="1620" y="29"/>
                    <a:pt x="1150" y="141"/>
                    <a:pt x="771" y="141"/>
                  </a:cubicBezTo>
                  <a:cubicBezTo>
                    <a:pt x="637" y="141"/>
                    <a:pt x="515" y="128"/>
                    <a:pt x="415" y="90"/>
                  </a:cubicBezTo>
                  <a:cubicBezTo>
                    <a:pt x="396" y="82"/>
                    <a:pt x="377" y="79"/>
                    <a:pt x="359" y="79"/>
                  </a:cubicBezTo>
                  <a:cubicBezTo>
                    <a:pt x="280" y="79"/>
                    <a:pt x="210" y="148"/>
                    <a:pt x="186" y="218"/>
                  </a:cubicBezTo>
                  <a:cubicBezTo>
                    <a:pt x="1" y="789"/>
                    <a:pt x="799" y="1032"/>
                    <a:pt x="1198" y="1102"/>
                  </a:cubicBezTo>
                  <a:cubicBezTo>
                    <a:pt x="2225" y="1288"/>
                    <a:pt x="3223" y="1445"/>
                    <a:pt x="4236" y="1745"/>
                  </a:cubicBezTo>
                  <a:cubicBezTo>
                    <a:pt x="4318" y="1768"/>
                    <a:pt x="4396" y="1779"/>
                    <a:pt x="4470" y="1779"/>
                  </a:cubicBezTo>
                  <a:cubicBezTo>
                    <a:pt x="5347" y="1779"/>
                    <a:pt x="5625" y="264"/>
                    <a:pt x="4678" y="133"/>
                  </a:cubicBezTo>
                  <a:cubicBezTo>
                    <a:pt x="4023" y="41"/>
                    <a:pt x="3361" y="0"/>
                    <a:pt x="2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4875875" y="1964800"/>
              <a:ext cx="145475" cy="49350"/>
            </a:xfrm>
            <a:custGeom>
              <a:avLst/>
              <a:gdLst/>
              <a:ahLst/>
              <a:cxnLst/>
              <a:rect l="l" t="t" r="r" b="b"/>
              <a:pathLst>
                <a:path w="5819" h="1974" extrusionOk="0">
                  <a:moveTo>
                    <a:pt x="1377" y="1"/>
                  </a:moveTo>
                  <a:cubicBezTo>
                    <a:pt x="1026" y="1"/>
                    <a:pt x="689" y="38"/>
                    <a:pt x="400" y="153"/>
                  </a:cubicBezTo>
                  <a:cubicBezTo>
                    <a:pt x="0" y="310"/>
                    <a:pt x="0" y="795"/>
                    <a:pt x="400" y="951"/>
                  </a:cubicBezTo>
                  <a:cubicBezTo>
                    <a:pt x="1156" y="1251"/>
                    <a:pt x="1869" y="1493"/>
                    <a:pt x="2681" y="1664"/>
                  </a:cubicBezTo>
                  <a:cubicBezTo>
                    <a:pt x="3229" y="1779"/>
                    <a:pt x="3901" y="1973"/>
                    <a:pt x="4475" y="1973"/>
                  </a:cubicBezTo>
                  <a:cubicBezTo>
                    <a:pt x="4544" y="1973"/>
                    <a:pt x="4612" y="1970"/>
                    <a:pt x="4678" y="1964"/>
                  </a:cubicBezTo>
                  <a:cubicBezTo>
                    <a:pt x="5391" y="1907"/>
                    <a:pt x="5819" y="1080"/>
                    <a:pt x="5277" y="523"/>
                  </a:cubicBezTo>
                  <a:cubicBezTo>
                    <a:pt x="4918" y="174"/>
                    <a:pt x="4463" y="115"/>
                    <a:pt x="3990" y="115"/>
                  </a:cubicBezTo>
                  <a:cubicBezTo>
                    <a:pt x="3751" y="115"/>
                    <a:pt x="3508" y="130"/>
                    <a:pt x="3271" y="130"/>
                  </a:cubicBezTo>
                  <a:cubicBezTo>
                    <a:pt x="3193" y="130"/>
                    <a:pt x="3115" y="128"/>
                    <a:pt x="3038" y="124"/>
                  </a:cubicBezTo>
                  <a:cubicBezTo>
                    <a:pt x="2545" y="98"/>
                    <a:pt x="1944" y="1"/>
                    <a:pt x="1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4965725" y="2108025"/>
              <a:ext cx="165225" cy="50975"/>
            </a:xfrm>
            <a:custGeom>
              <a:avLst/>
              <a:gdLst/>
              <a:ahLst/>
              <a:cxnLst/>
              <a:rect l="l" t="t" r="r" b="b"/>
              <a:pathLst>
                <a:path w="6609" h="2039" extrusionOk="0">
                  <a:moveTo>
                    <a:pt x="5384" y="0"/>
                  </a:moveTo>
                  <a:cubicBezTo>
                    <a:pt x="5285" y="0"/>
                    <a:pt x="5178" y="13"/>
                    <a:pt x="5063" y="42"/>
                  </a:cubicBezTo>
                  <a:cubicBezTo>
                    <a:pt x="3551" y="413"/>
                    <a:pt x="1854" y="14"/>
                    <a:pt x="386" y="627"/>
                  </a:cubicBezTo>
                  <a:cubicBezTo>
                    <a:pt x="0" y="784"/>
                    <a:pt x="0" y="1255"/>
                    <a:pt x="386" y="1426"/>
                  </a:cubicBezTo>
                  <a:cubicBezTo>
                    <a:pt x="1854" y="2025"/>
                    <a:pt x="3551" y="1626"/>
                    <a:pt x="5063" y="1996"/>
                  </a:cubicBezTo>
                  <a:cubicBezTo>
                    <a:pt x="5177" y="2025"/>
                    <a:pt x="5283" y="2038"/>
                    <a:pt x="5381" y="2038"/>
                  </a:cubicBezTo>
                  <a:cubicBezTo>
                    <a:pt x="6598" y="2038"/>
                    <a:pt x="6608" y="0"/>
                    <a:pt x="5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4333800" y="2469850"/>
              <a:ext cx="101425" cy="103625"/>
            </a:xfrm>
            <a:custGeom>
              <a:avLst/>
              <a:gdLst/>
              <a:ahLst/>
              <a:cxnLst/>
              <a:rect l="l" t="t" r="r" b="b"/>
              <a:pathLst>
                <a:path w="4057" h="4145" extrusionOk="0">
                  <a:moveTo>
                    <a:pt x="3649" y="0"/>
                  </a:moveTo>
                  <a:cubicBezTo>
                    <a:pt x="3642" y="0"/>
                    <a:pt x="3636" y="0"/>
                    <a:pt x="3630" y="0"/>
                  </a:cubicBezTo>
                  <a:cubicBezTo>
                    <a:pt x="3316" y="15"/>
                    <a:pt x="3174" y="143"/>
                    <a:pt x="2945" y="329"/>
                  </a:cubicBezTo>
                  <a:cubicBezTo>
                    <a:pt x="2589" y="643"/>
                    <a:pt x="2219" y="928"/>
                    <a:pt x="1876" y="1242"/>
                  </a:cubicBezTo>
                  <a:cubicBezTo>
                    <a:pt x="1306" y="1755"/>
                    <a:pt x="892" y="2325"/>
                    <a:pt x="436" y="2924"/>
                  </a:cubicBezTo>
                  <a:cubicBezTo>
                    <a:pt x="1" y="3500"/>
                    <a:pt x="604" y="4144"/>
                    <a:pt x="1196" y="4144"/>
                  </a:cubicBezTo>
                  <a:cubicBezTo>
                    <a:pt x="1322" y="4144"/>
                    <a:pt x="1448" y="4115"/>
                    <a:pt x="1563" y="4050"/>
                  </a:cubicBezTo>
                  <a:cubicBezTo>
                    <a:pt x="1890" y="3866"/>
                    <a:pt x="1962" y="3651"/>
                    <a:pt x="2118" y="3337"/>
                  </a:cubicBezTo>
                  <a:cubicBezTo>
                    <a:pt x="2289" y="2981"/>
                    <a:pt x="2561" y="2653"/>
                    <a:pt x="2818" y="2339"/>
                  </a:cubicBezTo>
                  <a:cubicBezTo>
                    <a:pt x="3231" y="1812"/>
                    <a:pt x="3873" y="1198"/>
                    <a:pt x="4016" y="514"/>
                  </a:cubicBezTo>
                  <a:cubicBezTo>
                    <a:pt x="4057" y="278"/>
                    <a:pt x="3909" y="0"/>
                    <a:pt x="3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4206175" y="2580400"/>
              <a:ext cx="47800" cy="118325"/>
            </a:xfrm>
            <a:custGeom>
              <a:avLst/>
              <a:gdLst/>
              <a:ahLst/>
              <a:cxnLst/>
              <a:rect l="l" t="t" r="r" b="b"/>
              <a:pathLst>
                <a:path w="1912" h="4733" extrusionOk="0">
                  <a:moveTo>
                    <a:pt x="1297" y="0"/>
                  </a:moveTo>
                  <a:cubicBezTo>
                    <a:pt x="1250" y="0"/>
                    <a:pt x="1203" y="13"/>
                    <a:pt x="1163" y="43"/>
                  </a:cubicBezTo>
                  <a:cubicBezTo>
                    <a:pt x="721" y="385"/>
                    <a:pt x="578" y="912"/>
                    <a:pt x="407" y="1425"/>
                  </a:cubicBezTo>
                  <a:cubicBezTo>
                    <a:pt x="165" y="2239"/>
                    <a:pt x="79" y="3009"/>
                    <a:pt x="36" y="3849"/>
                  </a:cubicBezTo>
                  <a:cubicBezTo>
                    <a:pt x="1" y="4440"/>
                    <a:pt x="479" y="4732"/>
                    <a:pt x="955" y="4732"/>
                  </a:cubicBezTo>
                  <a:cubicBezTo>
                    <a:pt x="1435" y="4732"/>
                    <a:pt x="1912" y="4436"/>
                    <a:pt x="1861" y="3849"/>
                  </a:cubicBezTo>
                  <a:cubicBezTo>
                    <a:pt x="1791" y="3051"/>
                    <a:pt x="1734" y="2296"/>
                    <a:pt x="1791" y="1482"/>
                  </a:cubicBezTo>
                  <a:cubicBezTo>
                    <a:pt x="1819" y="1069"/>
                    <a:pt x="1905" y="398"/>
                    <a:pt x="1534" y="100"/>
                  </a:cubicBezTo>
                  <a:cubicBezTo>
                    <a:pt x="1478" y="44"/>
                    <a:pt x="1386" y="0"/>
                    <a:pt x="1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3981400" y="2680800"/>
              <a:ext cx="88575" cy="112850"/>
            </a:xfrm>
            <a:custGeom>
              <a:avLst/>
              <a:gdLst/>
              <a:ahLst/>
              <a:cxnLst/>
              <a:rect l="l" t="t" r="r" b="b"/>
              <a:pathLst>
                <a:path w="3543" h="4514" extrusionOk="0">
                  <a:moveTo>
                    <a:pt x="714" y="0"/>
                  </a:moveTo>
                  <a:cubicBezTo>
                    <a:pt x="495" y="0"/>
                    <a:pt x="267" y="139"/>
                    <a:pt x="186" y="375"/>
                  </a:cubicBezTo>
                  <a:cubicBezTo>
                    <a:pt x="1" y="961"/>
                    <a:pt x="372" y="1702"/>
                    <a:pt x="499" y="2286"/>
                  </a:cubicBezTo>
                  <a:cubicBezTo>
                    <a:pt x="642" y="2885"/>
                    <a:pt x="785" y="3484"/>
                    <a:pt x="1098" y="4012"/>
                  </a:cubicBezTo>
                  <a:cubicBezTo>
                    <a:pt x="1317" y="4370"/>
                    <a:pt x="1612" y="4513"/>
                    <a:pt x="1906" y="4513"/>
                  </a:cubicBezTo>
                  <a:cubicBezTo>
                    <a:pt x="2725" y="4513"/>
                    <a:pt x="3542" y="3408"/>
                    <a:pt x="2724" y="2757"/>
                  </a:cubicBezTo>
                  <a:cubicBezTo>
                    <a:pt x="2353" y="2457"/>
                    <a:pt x="2168" y="2101"/>
                    <a:pt x="1954" y="1674"/>
                  </a:cubicBezTo>
                  <a:cubicBezTo>
                    <a:pt x="1840" y="1431"/>
                    <a:pt x="1726" y="1174"/>
                    <a:pt x="1612" y="932"/>
                  </a:cubicBezTo>
                  <a:cubicBezTo>
                    <a:pt x="1469" y="675"/>
                    <a:pt x="1270" y="489"/>
                    <a:pt x="1127" y="248"/>
                  </a:cubicBezTo>
                  <a:cubicBezTo>
                    <a:pt x="1036" y="77"/>
                    <a:pt x="877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3738975" y="2243825"/>
              <a:ext cx="86175" cy="119200"/>
            </a:xfrm>
            <a:custGeom>
              <a:avLst/>
              <a:gdLst/>
              <a:ahLst/>
              <a:cxnLst/>
              <a:rect l="l" t="t" r="r" b="b"/>
              <a:pathLst>
                <a:path w="3447" h="4768" extrusionOk="0">
                  <a:moveTo>
                    <a:pt x="2057" y="1"/>
                  </a:moveTo>
                  <a:cubicBezTo>
                    <a:pt x="1620" y="1"/>
                    <a:pt x="1188" y="225"/>
                    <a:pt x="1028" y="757"/>
                  </a:cubicBezTo>
                  <a:cubicBezTo>
                    <a:pt x="842" y="1369"/>
                    <a:pt x="714" y="1983"/>
                    <a:pt x="543" y="2611"/>
                  </a:cubicBezTo>
                  <a:cubicBezTo>
                    <a:pt x="385" y="3153"/>
                    <a:pt x="1" y="3609"/>
                    <a:pt x="186" y="4193"/>
                  </a:cubicBezTo>
                  <a:cubicBezTo>
                    <a:pt x="298" y="4520"/>
                    <a:pt x="654" y="4767"/>
                    <a:pt x="995" y="4767"/>
                  </a:cubicBezTo>
                  <a:cubicBezTo>
                    <a:pt x="1175" y="4767"/>
                    <a:pt x="1351" y="4698"/>
                    <a:pt x="1484" y="4535"/>
                  </a:cubicBezTo>
                  <a:cubicBezTo>
                    <a:pt x="1826" y="4094"/>
                    <a:pt x="2154" y="3680"/>
                    <a:pt x="2397" y="3153"/>
                  </a:cubicBezTo>
                  <a:cubicBezTo>
                    <a:pt x="2667" y="2567"/>
                    <a:pt x="2882" y="1940"/>
                    <a:pt x="3123" y="1341"/>
                  </a:cubicBezTo>
                  <a:cubicBezTo>
                    <a:pt x="3446" y="556"/>
                    <a:pt x="2745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3843075" y="2017975"/>
              <a:ext cx="101150" cy="106350"/>
            </a:xfrm>
            <a:custGeom>
              <a:avLst/>
              <a:gdLst/>
              <a:ahLst/>
              <a:cxnLst/>
              <a:rect l="l" t="t" r="r" b="b"/>
              <a:pathLst>
                <a:path w="4046" h="4254" extrusionOk="0">
                  <a:moveTo>
                    <a:pt x="2474" y="1"/>
                  </a:moveTo>
                  <a:cubicBezTo>
                    <a:pt x="2244" y="1"/>
                    <a:pt x="2007" y="87"/>
                    <a:pt x="1798" y="293"/>
                  </a:cubicBezTo>
                  <a:cubicBezTo>
                    <a:pt x="1570" y="535"/>
                    <a:pt x="1441" y="778"/>
                    <a:pt x="1284" y="1064"/>
                  </a:cubicBezTo>
                  <a:cubicBezTo>
                    <a:pt x="1098" y="1377"/>
                    <a:pt x="857" y="1648"/>
                    <a:pt x="685" y="1976"/>
                  </a:cubicBezTo>
                  <a:cubicBezTo>
                    <a:pt x="357" y="2575"/>
                    <a:pt x="1" y="3088"/>
                    <a:pt x="172" y="3802"/>
                  </a:cubicBezTo>
                  <a:cubicBezTo>
                    <a:pt x="235" y="4082"/>
                    <a:pt x="511" y="4253"/>
                    <a:pt x="781" y="4253"/>
                  </a:cubicBezTo>
                  <a:cubicBezTo>
                    <a:pt x="936" y="4253"/>
                    <a:pt x="1089" y="4197"/>
                    <a:pt x="1199" y="4072"/>
                  </a:cubicBezTo>
                  <a:cubicBezTo>
                    <a:pt x="1541" y="3701"/>
                    <a:pt x="1969" y="3387"/>
                    <a:pt x="2283" y="2988"/>
                  </a:cubicBezTo>
                  <a:cubicBezTo>
                    <a:pt x="2610" y="2604"/>
                    <a:pt x="2882" y="2075"/>
                    <a:pt x="3266" y="1762"/>
                  </a:cubicBezTo>
                  <a:cubicBezTo>
                    <a:pt x="4045" y="1094"/>
                    <a:pt x="3295" y="1"/>
                    <a:pt x="2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4314275" y="2115525"/>
              <a:ext cx="131200" cy="94225"/>
            </a:xfrm>
            <a:custGeom>
              <a:avLst/>
              <a:gdLst/>
              <a:ahLst/>
              <a:cxnLst/>
              <a:rect l="l" t="t" r="r" b="b"/>
              <a:pathLst>
                <a:path w="5248" h="3769" extrusionOk="0">
                  <a:moveTo>
                    <a:pt x="4107" y="0"/>
                  </a:moveTo>
                  <a:cubicBezTo>
                    <a:pt x="3860" y="0"/>
                    <a:pt x="3613" y="108"/>
                    <a:pt x="3441" y="370"/>
                  </a:cubicBezTo>
                  <a:cubicBezTo>
                    <a:pt x="3356" y="484"/>
                    <a:pt x="3070" y="613"/>
                    <a:pt x="2956" y="712"/>
                  </a:cubicBezTo>
                  <a:cubicBezTo>
                    <a:pt x="2586" y="997"/>
                    <a:pt x="2230" y="1297"/>
                    <a:pt x="1859" y="1582"/>
                  </a:cubicBezTo>
                  <a:cubicBezTo>
                    <a:pt x="1331" y="1995"/>
                    <a:pt x="547" y="2252"/>
                    <a:pt x="218" y="2879"/>
                  </a:cubicBezTo>
                  <a:cubicBezTo>
                    <a:pt x="1" y="3278"/>
                    <a:pt x="291" y="3768"/>
                    <a:pt x="726" y="3768"/>
                  </a:cubicBezTo>
                  <a:cubicBezTo>
                    <a:pt x="774" y="3768"/>
                    <a:pt x="823" y="3762"/>
                    <a:pt x="874" y="3750"/>
                  </a:cubicBezTo>
                  <a:cubicBezTo>
                    <a:pt x="1659" y="3535"/>
                    <a:pt x="2458" y="3107"/>
                    <a:pt x="3099" y="2623"/>
                  </a:cubicBezTo>
                  <a:cubicBezTo>
                    <a:pt x="3656" y="2195"/>
                    <a:pt x="4439" y="1782"/>
                    <a:pt x="4839" y="1183"/>
                  </a:cubicBezTo>
                  <a:cubicBezTo>
                    <a:pt x="5248" y="585"/>
                    <a:pt x="4680" y="0"/>
                    <a:pt x="4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4060550" y="2068100"/>
              <a:ext cx="101375" cy="103800"/>
            </a:xfrm>
            <a:custGeom>
              <a:avLst/>
              <a:gdLst/>
              <a:ahLst/>
              <a:cxnLst/>
              <a:rect l="l" t="t" r="r" b="b"/>
              <a:pathLst>
                <a:path w="4055" h="4152" extrusionOk="0">
                  <a:moveTo>
                    <a:pt x="2944" y="1"/>
                  </a:moveTo>
                  <a:cubicBezTo>
                    <a:pt x="2761" y="1"/>
                    <a:pt x="2566" y="64"/>
                    <a:pt x="2382" y="213"/>
                  </a:cubicBezTo>
                  <a:cubicBezTo>
                    <a:pt x="1769" y="726"/>
                    <a:pt x="1256" y="1496"/>
                    <a:pt x="856" y="2196"/>
                  </a:cubicBezTo>
                  <a:cubicBezTo>
                    <a:pt x="585" y="2709"/>
                    <a:pt x="1" y="3379"/>
                    <a:pt x="300" y="3964"/>
                  </a:cubicBezTo>
                  <a:cubicBezTo>
                    <a:pt x="361" y="4094"/>
                    <a:pt x="485" y="4151"/>
                    <a:pt x="611" y="4151"/>
                  </a:cubicBezTo>
                  <a:cubicBezTo>
                    <a:pt x="749" y="4151"/>
                    <a:pt x="889" y="4083"/>
                    <a:pt x="956" y="3964"/>
                  </a:cubicBezTo>
                  <a:cubicBezTo>
                    <a:pt x="1098" y="3736"/>
                    <a:pt x="1370" y="3607"/>
                    <a:pt x="1555" y="3422"/>
                  </a:cubicBezTo>
                  <a:cubicBezTo>
                    <a:pt x="1783" y="3208"/>
                    <a:pt x="1940" y="2966"/>
                    <a:pt x="2140" y="2723"/>
                  </a:cubicBezTo>
                  <a:cubicBezTo>
                    <a:pt x="2553" y="2224"/>
                    <a:pt x="3109" y="1867"/>
                    <a:pt x="3537" y="1369"/>
                  </a:cubicBezTo>
                  <a:cubicBezTo>
                    <a:pt x="4055" y="740"/>
                    <a:pt x="3568" y="1"/>
                    <a:pt x="2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4749675" y="2147575"/>
              <a:ext cx="111200" cy="46850"/>
            </a:xfrm>
            <a:custGeom>
              <a:avLst/>
              <a:gdLst/>
              <a:ahLst/>
              <a:cxnLst/>
              <a:rect l="l" t="t" r="r" b="b"/>
              <a:pathLst>
                <a:path w="4448" h="1874" extrusionOk="0">
                  <a:moveTo>
                    <a:pt x="3397" y="0"/>
                  </a:moveTo>
                  <a:cubicBezTo>
                    <a:pt x="3320" y="0"/>
                    <a:pt x="3238" y="14"/>
                    <a:pt x="3152" y="44"/>
                  </a:cubicBezTo>
                  <a:cubicBezTo>
                    <a:pt x="2738" y="186"/>
                    <a:pt x="2325" y="243"/>
                    <a:pt x="1926" y="386"/>
                  </a:cubicBezTo>
                  <a:cubicBezTo>
                    <a:pt x="1527" y="542"/>
                    <a:pt x="1127" y="827"/>
                    <a:pt x="713" y="871"/>
                  </a:cubicBezTo>
                  <a:cubicBezTo>
                    <a:pt x="228" y="928"/>
                    <a:pt x="0" y="1726"/>
                    <a:pt x="586" y="1825"/>
                  </a:cubicBezTo>
                  <a:cubicBezTo>
                    <a:pt x="752" y="1859"/>
                    <a:pt x="913" y="1873"/>
                    <a:pt x="1073" y="1873"/>
                  </a:cubicBezTo>
                  <a:cubicBezTo>
                    <a:pt x="1391" y="1873"/>
                    <a:pt x="1702" y="1816"/>
                    <a:pt x="2025" y="1740"/>
                  </a:cubicBezTo>
                  <a:cubicBezTo>
                    <a:pt x="2539" y="1626"/>
                    <a:pt x="3052" y="1626"/>
                    <a:pt x="3565" y="1540"/>
                  </a:cubicBezTo>
                  <a:cubicBezTo>
                    <a:pt x="4448" y="1385"/>
                    <a:pt x="4173" y="0"/>
                    <a:pt x="3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5166600" y="1990675"/>
              <a:ext cx="120000" cy="77675"/>
            </a:xfrm>
            <a:custGeom>
              <a:avLst/>
              <a:gdLst/>
              <a:ahLst/>
              <a:cxnLst/>
              <a:rect l="l" t="t" r="r" b="b"/>
              <a:pathLst>
                <a:path w="4800" h="3107" extrusionOk="0">
                  <a:moveTo>
                    <a:pt x="573" y="1"/>
                  </a:moveTo>
                  <a:cubicBezTo>
                    <a:pt x="300" y="1"/>
                    <a:pt x="1" y="267"/>
                    <a:pt x="36" y="544"/>
                  </a:cubicBezTo>
                  <a:cubicBezTo>
                    <a:pt x="150" y="1428"/>
                    <a:pt x="1092" y="1770"/>
                    <a:pt x="1805" y="2127"/>
                  </a:cubicBezTo>
                  <a:cubicBezTo>
                    <a:pt x="2061" y="2255"/>
                    <a:pt x="2333" y="2369"/>
                    <a:pt x="2590" y="2511"/>
                  </a:cubicBezTo>
                  <a:cubicBezTo>
                    <a:pt x="2586" y="2510"/>
                    <a:pt x="2584" y="2509"/>
                    <a:pt x="2583" y="2509"/>
                  </a:cubicBezTo>
                  <a:lnTo>
                    <a:pt x="2583" y="2509"/>
                  </a:lnTo>
                  <a:cubicBezTo>
                    <a:pt x="2578" y="2509"/>
                    <a:pt x="2735" y="2604"/>
                    <a:pt x="2794" y="2632"/>
                  </a:cubicBezTo>
                  <a:lnTo>
                    <a:pt x="2794" y="2632"/>
                  </a:lnTo>
                  <a:cubicBezTo>
                    <a:pt x="2881" y="2718"/>
                    <a:pt x="3161" y="2962"/>
                    <a:pt x="3202" y="2983"/>
                  </a:cubicBezTo>
                  <a:cubicBezTo>
                    <a:pt x="3362" y="3066"/>
                    <a:pt x="3535" y="3106"/>
                    <a:pt x="3706" y="3106"/>
                  </a:cubicBezTo>
                  <a:cubicBezTo>
                    <a:pt x="4144" y="3106"/>
                    <a:pt x="4566" y="2841"/>
                    <a:pt x="4700" y="2369"/>
                  </a:cubicBezTo>
                  <a:cubicBezTo>
                    <a:pt x="4700" y="2355"/>
                    <a:pt x="4700" y="2327"/>
                    <a:pt x="4714" y="2312"/>
                  </a:cubicBezTo>
                  <a:cubicBezTo>
                    <a:pt x="4799" y="1970"/>
                    <a:pt x="4714" y="1513"/>
                    <a:pt x="4443" y="1271"/>
                  </a:cubicBezTo>
                  <a:cubicBezTo>
                    <a:pt x="3959" y="872"/>
                    <a:pt x="3445" y="787"/>
                    <a:pt x="2860" y="686"/>
                  </a:cubicBezTo>
                  <a:cubicBezTo>
                    <a:pt x="2118" y="558"/>
                    <a:pt x="1420" y="302"/>
                    <a:pt x="721" y="30"/>
                  </a:cubicBezTo>
                  <a:cubicBezTo>
                    <a:pt x="674" y="10"/>
                    <a:pt x="624" y="1"/>
                    <a:pt x="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3793900" y="2573625"/>
              <a:ext cx="70600" cy="102925"/>
            </a:xfrm>
            <a:custGeom>
              <a:avLst/>
              <a:gdLst/>
              <a:ahLst/>
              <a:cxnLst/>
              <a:rect l="l" t="t" r="r" b="b"/>
              <a:pathLst>
                <a:path w="2824" h="4117" extrusionOk="0">
                  <a:moveTo>
                    <a:pt x="530" y="1"/>
                  </a:moveTo>
                  <a:cubicBezTo>
                    <a:pt x="289" y="1"/>
                    <a:pt x="60" y="174"/>
                    <a:pt x="42" y="470"/>
                  </a:cubicBezTo>
                  <a:cubicBezTo>
                    <a:pt x="0" y="1211"/>
                    <a:pt x="299" y="2067"/>
                    <a:pt x="556" y="2738"/>
                  </a:cubicBezTo>
                  <a:cubicBezTo>
                    <a:pt x="801" y="3421"/>
                    <a:pt x="1232" y="4116"/>
                    <a:pt x="1967" y="4116"/>
                  </a:cubicBezTo>
                  <a:cubicBezTo>
                    <a:pt x="2044" y="4116"/>
                    <a:pt x="2125" y="4108"/>
                    <a:pt x="2210" y="4092"/>
                  </a:cubicBezTo>
                  <a:cubicBezTo>
                    <a:pt x="2652" y="4006"/>
                    <a:pt x="2824" y="3522"/>
                    <a:pt x="2752" y="3137"/>
                  </a:cubicBezTo>
                  <a:cubicBezTo>
                    <a:pt x="2695" y="2795"/>
                    <a:pt x="2495" y="2681"/>
                    <a:pt x="2295" y="2438"/>
                  </a:cubicBezTo>
                  <a:cubicBezTo>
                    <a:pt x="2153" y="2267"/>
                    <a:pt x="2039" y="2025"/>
                    <a:pt x="1939" y="1825"/>
                  </a:cubicBezTo>
                  <a:cubicBezTo>
                    <a:pt x="1797" y="1582"/>
                    <a:pt x="1668" y="1340"/>
                    <a:pt x="1540" y="1097"/>
                  </a:cubicBezTo>
                  <a:cubicBezTo>
                    <a:pt x="1369" y="770"/>
                    <a:pt x="1155" y="527"/>
                    <a:pt x="955" y="228"/>
                  </a:cubicBezTo>
                  <a:cubicBezTo>
                    <a:pt x="844" y="72"/>
                    <a:pt x="684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20"/>
          <p:cNvSpPr/>
          <p:nvPr/>
        </p:nvSpPr>
        <p:spPr>
          <a:xfrm rot="4038736">
            <a:off x="514675" y="4516090"/>
            <a:ext cx="315518" cy="362617"/>
          </a:xfrm>
          <a:custGeom>
            <a:avLst/>
            <a:gdLst/>
            <a:ahLst/>
            <a:cxnLst/>
            <a:rect l="l" t="t" r="r" b="b"/>
            <a:pathLst>
              <a:path w="12621" h="14505" extrusionOk="0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"/>
          </p:nvPr>
        </p:nvSpPr>
        <p:spPr>
          <a:xfrm>
            <a:off x="722375" y="1914450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subTitle" idx="2"/>
          </p:nvPr>
        </p:nvSpPr>
        <p:spPr>
          <a:xfrm>
            <a:off x="2147006" y="3130925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3"/>
          </p:nvPr>
        </p:nvSpPr>
        <p:spPr>
          <a:xfrm>
            <a:off x="5605868" y="3130925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4"/>
          </p:nvPr>
        </p:nvSpPr>
        <p:spPr>
          <a:xfrm>
            <a:off x="7040023" y="1914450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subTitle" idx="5"/>
          </p:nvPr>
        </p:nvSpPr>
        <p:spPr>
          <a:xfrm>
            <a:off x="3968331" y="1914450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20"/>
          <p:cNvSpPr txBox="1">
            <a:spLocks noGrp="1"/>
          </p:cNvSpPr>
          <p:nvPr>
            <p:ph type="title"/>
          </p:nvPr>
        </p:nvSpPr>
        <p:spPr>
          <a:xfrm>
            <a:off x="742950" y="416090"/>
            <a:ext cx="76788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20"/>
          <p:cNvSpPr txBox="1">
            <a:spLocks noGrp="1"/>
          </p:cNvSpPr>
          <p:nvPr>
            <p:ph type="subTitle" idx="6"/>
          </p:nvPr>
        </p:nvSpPr>
        <p:spPr>
          <a:xfrm>
            <a:off x="722375" y="1552407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subTitle" idx="7"/>
          </p:nvPr>
        </p:nvSpPr>
        <p:spPr>
          <a:xfrm>
            <a:off x="2147006" y="3660633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subTitle" idx="8"/>
          </p:nvPr>
        </p:nvSpPr>
        <p:spPr>
          <a:xfrm>
            <a:off x="5605868" y="3660633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2" name="Google Shape;302;p20"/>
          <p:cNvSpPr txBox="1">
            <a:spLocks noGrp="1"/>
          </p:cNvSpPr>
          <p:nvPr>
            <p:ph type="subTitle" idx="9"/>
          </p:nvPr>
        </p:nvSpPr>
        <p:spPr>
          <a:xfrm>
            <a:off x="7040023" y="1552407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3" name="Google Shape;303;p20"/>
          <p:cNvSpPr txBox="1">
            <a:spLocks noGrp="1"/>
          </p:cNvSpPr>
          <p:nvPr>
            <p:ph type="subTitle" idx="13"/>
          </p:nvPr>
        </p:nvSpPr>
        <p:spPr>
          <a:xfrm>
            <a:off x="3968331" y="1552407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2">
  <p:cSld name="TITLE_AND_BODY_10_2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5"/>
          <p:cNvSpPr txBox="1">
            <a:spLocks noGrp="1"/>
          </p:cNvSpPr>
          <p:nvPr>
            <p:ph type="title"/>
          </p:nvPr>
        </p:nvSpPr>
        <p:spPr>
          <a:xfrm>
            <a:off x="1869950" y="418326"/>
            <a:ext cx="5257800" cy="7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25"/>
          <p:cNvSpPr txBox="1">
            <a:spLocks noGrp="1"/>
          </p:cNvSpPr>
          <p:nvPr>
            <p:ph type="subTitle" idx="1"/>
          </p:nvPr>
        </p:nvSpPr>
        <p:spPr>
          <a:xfrm>
            <a:off x="722946" y="3136732"/>
            <a:ext cx="1798200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434" name="Google Shape;434;p25"/>
          <p:cNvSpPr txBox="1">
            <a:spLocks noGrp="1"/>
          </p:cNvSpPr>
          <p:nvPr>
            <p:ph type="subTitle" idx="2"/>
          </p:nvPr>
        </p:nvSpPr>
        <p:spPr>
          <a:xfrm>
            <a:off x="713225" y="3512217"/>
            <a:ext cx="1807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35" name="Google Shape;435;p25"/>
          <p:cNvSpPr/>
          <p:nvPr/>
        </p:nvSpPr>
        <p:spPr>
          <a:xfrm flipH="1">
            <a:off x="-12" y="-9575"/>
            <a:ext cx="1945187" cy="1619275"/>
          </a:xfrm>
          <a:custGeom>
            <a:avLst/>
            <a:gdLst/>
            <a:ahLst/>
            <a:cxnLst/>
            <a:rect l="l" t="t" r="r" b="b"/>
            <a:pathLst>
              <a:path w="31579" h="26288" extrusionOk="0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" name="Google Shape;436;p25"/>
          <p:cNvGrpSpPr/>
          <p:nvPr/>
        </p:nvGrpSpPr>
        <p:grpSpPr>
          <a:xfrm rot="10800000" flipH="1">
            <a:off x="8439727" y="-9277"/>
            <a:ext cx="713764" cy="1221998"/>
            <a:chOff x="6126610" y="324750"/>
            <a:chExt cx="3026990" cy="4828125"/>
          </a:xfrm>
        </p:grpSpPr>
        <p:sp>
          <p:nvSpPr>
            <p:cNvPr id="437" name="Google Shape;437;p25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avLst/>
              <a:gdLst/>
              <a:ahLst/>
              <a:cxnLst/>
              <a:rect l="l" t="t" r="r" b="b"/>
              <a:pathLst>
                <a:path w="16495" h="26486" extrusionOk="0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25"/>
          <p:cNvSpPr/>
          <p:nvPr/>
        </p:nvSpPr>
        <p:spPr>
          <a:xfrm>
            <a:off x="1869949" y="4608575"/>
            <a:ext cx="2217951" cy="546900"/>
          </a:xfrm>
          <a:custGeom>
            <a:avLst/>
            <a:gdLst/>
            <a:ahLst/>
            <a:cxnLst/>
            <a:rect l="l" t="t" r="r" b="b"/>
            <a:pathLst>
              <a:path w="9441" h="2328" extrusionOk="0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 txBox="1">
            <a:spLocks noGrp="1"/>
          </p:cNvSpPr>
          <p:nvPr>
            <p:ph type="subTitle" idx="3"/>
          </p:nvPr>
        </p:nvSpPr>
        <p:spPr>
          <a:xfrm>
            <a:off x="2692730" y="3136732"/>
            <a:ext cx="1798200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441" name="Google Shape;441;p25"/>
          <p:cNvSpPr txBox="1">
            <a:spLocks noGrp="1"/>
          </p:cNvSpPr>
          <p:nvPr>
            <p:ph type="subTitle" idx="4"/>
          </p:nvPr>
        </p:nvSpPr>
        <p:spPr>
          <a:xfrm>
            <a:off x="2683009" y="3512217"/>
            <a:ext cx="1807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42" name="Google Shape;442;p25"/>
          <p:cNvSpPr txBox="1">
            <a:spLocks noGrp="1"/>
          </p:cNvSpPr>
          <p:nvPr>
            <p:ph type="subTitle" idx="5"/>
          </p:nvPr>
        </p:nvSpPr>
        <p:spPr>
          <a:xfrm>
            <a:off x="4662673" y="3136732"/>
            <a:ext cx="1798200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443" name="Google Shape;443;p25"/>
          <p:cNvSpPr txBox="1">
            <a:spLocks noGrp="1"/>
          </p:cNvSpPr>
          <p:nvPr>
            <p:ph type="subTitle" idx="6"/>
          </p:nvPr>
        </p:nvSpPr>
        <p:spPr>
          <a:xfrm>
            <a:off x="4652952" y="3512217"/>
            <a:ext cx="1807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44" name="Google Shape;444;p25"/>
          <p:cNvSpPr txBox="1">
            <a:spLocks noGrp="1"/>
          </p:cNvSpPr>
          <p:nvPr>
            <p:ph type="subTitle" idx="7"/>
          </p:nvPr>
        </p:nvSpPr>
        <p:spPr>
          <a:xfrm>
            <a:off x="6632616" y="3136732"/>
            <a:ext cx="1798200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445" name="Google Shape;445;p25"/>
          <p:cNvSpPr txBox="1">
            <a:spLocks noGrp="1"/>
          </p:cNvSpPr>
          <p:nvPr>
            <p:ph type="subTitle" idx="8"/>
          </p:nvPr>
        </p:nvSpPr>
        <p:spPr>
          <a:xfrm>
            <a:off x="6622896" y="3512217"/>
            <a:ext cx="1807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">
  <p:cSld name="TITLE_AND_BODY_10_2_1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6"/>
          <p:cNvSpPr/>
          <p:nvPr/>
        </p:nvSpPr>
        <p:spPr>
          <a:xfrm>
            <a:off x="6945200" y="-9524"/>
            <a:ext cx="2208319" cy="1838320"/>
          </a:xfrm>
          <a:custGeom>
            <a:avLst/>
            <a:gdLst/>
            <a:ahLst/>
            <a:cxnLst/>
            <a:rect l="l" t="t" r="r" b="b"/>
            <a:pathLst>
              <a:path w="31579" h="26288" extrusionOk="0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6"/>
          <p:cNvSpPr/>
          <p:nvPr/>
        </p:nvSpPr>
        <p:spPr>
          <a:xfrm rot="-5400000" flipH="1">
            <a:off x="-77444" y="4298976"/>
            <a:ext cx="931502" cy="776613"/>
          </a:xfrm>
          <a:custGeom>
            <a:avLst/>
            <a:gdLst/>
            <a:ahLst/>
            <a:cxnLst/>
            <a:rect l="l" t="t" r="r" b="b"/>
            <a:pathLst>
              <a:path w="31579" h="26288" extrusionOk="0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6"/>
          <p:cNvSpPr/>
          <p:nvPr/>
        </p:nvSpPr>
        <p:spPr>
          <a:xfrm>
            <a:off x="564613" y="422600"/>
            <a:ext cx="315525" cy="362625"/>
          </a:xfrm>
          <a:custGeom>
            <a:avLst/>
            <a:gdLst/>
            <a:ahLst/>
            <a:cxnLst/>
            <a:rect l="l" t="t" r="r" b="b"/>
            <a:pathLst>
              <a:path w="12621" h="14505" extrusionOk="0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26"/>
          <p:cNvGrpSpPr/>
          <p:nvPr/>
        </p:nvGrpSpPr>
        <p:grpSpPr>
          <a:xfrm>
            <a:off x="7792500" y="367788"/>
            <a:ext cx="827100" cy="724175"/>
            <a:chOff x="2049150" y="1998825"/>
            <a:chExt cx="827100" cy="724175"/>
          </a:xfrm>
        </p:grpSpPr>
        <p:sp>
          <p:nvSpPr>
            <p:cNvPr id="451" name="Google Shape;451;p26"/>
            <p:cNvSpPr/>
            <p:nvPr/>
          </p:nvSpPr>
          <p:spPr>
            <a:xfrm>
              <a:off x="2049150" y="2100350"/>
              <a:ext cx="124800" cy="170425"/>
            </a:xfrm>
            <a:custGeom>
              <a:avLst/>
              <a:gdLst/>
              <a:ahLst/>
              <a:cxnLst/>
              <a:rect l="l" t="t" r="r" b="b"/>
              <a:pathLst>
                <a:path w="4992" h="6817" extrusionOk="0">
                  <a:moveTo>
                    <a:pt x="4264" y="0"/>
                  </a:moveTo>
                  <a:cubicBezTo>
                    <a:pt x="4203" y="0"/>
                    <a:pt x="4142" y="7"/>
                    <a:pt x="4079" y="22"/>
                  </a:cubicBezTo>
                  <a:cubicBezTo>
                    <a:pt x="4022" y="50"/>
                    <a:pt x="3964" y="64"/>
                    <a:pt x="3907" y="92"/>
                  </a:cubicBezTo>
                  <a:cubicBezTo>
                    <a:pt x="3793" y="164"/>
                    <a:pt x="3708" y="250"/>
                    <a:pt x="3636" y="349"/>
                  </a:cubicBezTo>
                  <a:lnTo>
                    <a:pt x="2909" y="1376"/>
                  </a:lnTo>
                  <a:cubicBezTo>
                    <a:pt x="2666" y="1718"/>
                    <a:pt x="2424" y="2060"/>
                    <a:pt x="2196" y="2417"/>
                  </a:cubicBezTo>
                  <a:cubicBezTo>
                    <a:pt x="1968" y="2760"/>
                    <a:pt x="1725" y="3116"/>
                    <a:pt x="1512" y="3458"/>
                  </a:cubicBezTo>
                  <a:lnTo>
                    <a:pt x="827" y="4528"/>
                  </a:lnTo>
                  <a:cubicBezTo>
                    <a:pt x="613" y="4884"/>
                    <a:pt x="399" y="5241"/>
                    <a:pt x="185" y="5612"/>
                  </a:cubicBezTo>
                  <a:lnTo>
                    <a:pt x="99" y="5739"/>
                  </a:lnTo>
                  <a:cubicBezTo>
                    <a:pt x="57" y="5825"/>
                    <a:pt x="29" y="5911"/>
                    <a:pt x="14" y="6011"/>
                  </a:cubicBezTo>
                  <a:cubicBezTo>
                    <a:pt x="0" y="6097"/>
                    <a:pt x="0" y="6196"/>
                    <a:pt x="29" y="6296"/>
                  </a:cubicBezTo>
                  <a:cubicBezTo>
                    <a:pt x="57" y="6382"/>
                    <a:pt x="99" y="6467"/>
                    <a:pt x="156" y="6538"/>
                  </a:cubicBezTo>
                  <a:cubicBezTo>
                    <a:pt x="213" y="6610"/>
                    <a:pt x="285" y="6681"/>
                    <a:pt x="371" y="6724"/>
                  </a:cubicBezTo>
                  <a:cubicBezTo>
                    <a:pt x="428" y="6738"/>
                    <a:pt x="485" y="6766"/>
                    <a:pt x="542" y="6795"/>
                  </a:cubicBezTo>
                  <a:cubicBezTo>
                    <a:pt x="599" y="6809"/>
                    <a:pt x="660" y="6816"/>
                    <a:pt x="722" y="6816"/>
                  </a:cubicBezTo>
                  <a:cubicBezTo>
                    <a:pt x="784" y="6816"/>
                    <a:pt x="848" y="6809"/>
                    <a:pt x="913" y="6795"/>
                  </a:cubicBezTo>
                  <a:cubicBezTo>
                    <a:pt x="970" y="6766"/>
                    <a:pt x="1027" y="6738"/>
                    <a:pt x="1084" y="6724"/>
                  </a:cubicBezTo>
                  <a:cubicBezTo>
                    <a:pt x="1198" y="6652"/>
                    <a:pt x="1284" y="6567"/>
                    <a:pt x="1341" y="6467"/>
                  </a:cubicBezTo>
                  <a:cubicBezTo>
                    <a:pt x="1554" y="6097"/>
                    <a:pt x="1768" y="5739"/>
                    <a:pt x="1997" y="5384"/>
                  </a:cubicBezTo>
                  <a:cubicBezTo>
                    <a:pt x="2210" y="5026"/>
                    <a:pt x="2438" y="4671"/>
                    <a:pt x="2666" y="4313"/>
                  </a:cubicBezTo>
                  <a:cubicBezTo>
                    <a:pt x="2894" y="3957"/>
                    <a:pt x="3123" y="3615"/>
                    <a:pt x="3351" y="3258"/>
                  </a:cubicBezTo>
                  <a:cubicBezTo>
                    <a:pt x="3579" y="2916"/>
                    <a:pt x="3822" y="2574"/>
                    <a:pt x="4064" y="2218"/>
                  </a:cubicBezTo>
                  <a:cubicBezTo>
                    <a:pt x="4307" y="1875"/>
                    <a:pt x="4549" y="1533"/>
                    <a:pt x="4792" y="1205"/>
                  </a:cubicBezTo>
                  <a:lnTo>
                    <a:pt x="4877" y="1077"/>
                  </a:lnTo>
                  <a:cubicBezTo>
                    <a:pt x="4934" y="991"/>
                    <a:pt x="4963" y="906"/>
                    <a:pt x="4963" y="805"/>
                  </a:cubicBezTo>
                  <a:cubicBezTo>
                    <a:pt x="4991" y="720"/>
                    <a:pt x="4991" y="621"/>
                    <a:pt x="4963" y="520"/>
                  </a:cubicBezTo>
                  <a:cubicBezTo>
                    <a:pt x="4934" y="435"/>
                    <a:pt x="4891" y="349"/>
                    <a:pt x="4834" y="278"/>
                  </a:cubicBezTo>
                  <a:cubicBezTo>
                    <a:pt x="4777" y="206"/>
                    <a:pt x="4706" y="136"/>
                    <a:pt x="4620" y="92"/>
                  </a:cubicBezTo>
                  <a:cubicBezTo>
                    <a:pt x="4563" y="64"/>
                    <a:pt x="4506" y="50"/>
                    <a:pt x="4449" y="22"/>
                  </a:cubicBezTo>
                  <a:cubicBezTo>
                    <a:pt x="4385" y="7"/>
                    <a:pt x="4324" y="0"/>
                    <a:pt x="4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2121875" y="2338650"/>
              <a:ext cx="83450" cy="230700"/>
            </a:xfrm>
            <a:custGeom>
              <a:avLst/>
              <a:gdLst/>
              <a:ahLst/>
              <a:cxnLst/>
              <a:rect l="l" t="t" r="r" b="b"/>
              <a:pathLst>
                <a:path w="3338" h="9228" extrusionOk="0">
                  <a:moveTo>
                    <a:pt x="2596" y="1"/>
                  </a:moveTo>
                  <a:cubicBezTo>
                    <a:pt x="2467" y="1"/>
                    <a:pt x="2353" y="44"/>
                    <a:pt x="2239" y="101"/>
                  </a:cubicBezTo>
                  <a:cubicBezTo>
                    <a:pt x="2082" y="200"/>
                    <a:pt x="1953" y="343"/>
                    <a:pt x="1911" y="529"/>
                  </a:cubicBezTo>
                  <a:cubicBezTo>
                    <a:pt x="1782" y="1042"/>
                    <a:pt x="1668" y="1541"/>
                    <a:pt x="1540" y="2054"/>
                  </a:cubicBezTo>
                  <a:cubicBezTo>
                    <a:pt x="1426" y="2554"/>
                    <a:pt x="1297" y="3067"/>
                    <a:pt x="1183" y="3566"/>
                  </a:cubicBezTo>
                  <a:cubicBezTo>
                    <a:pt x="1055" y="4079"/>
                    <a:pt x="941" y="4579"/>
                    <a:pt x="812" y="5092"/>
                  </a:cubicBezTo>
                  <a:cubicBezTo>
                    <a:pt x="698" y="5591"/>
                    <a:pt x="571" y="6104"/>
                    <a:pt x="457" y="6604"/>
                  </a:cubicBezTo>
                  <a:cubicBezTo>
                    <a:pt x="328" y="7117"/>
                    <a:pt x="214" y="7616"/>
                    <a:pt x="86" y="8129"/>
                  </a:cubicBezTo>
                  <a:cubicBezTo>
                    <a:pt x="71" y="8186"/>
                    <a:pt x="57" y="8243"/>
                    <a:pt x="42" y="8315"/>
                  </a:cubicBezTo>
                  <a:cubicBezTo>
                    <a:pt x="0" y="8500"/>
                    <a:pt x="14" y="8699"/>
                    <a:pt x="114" y="8871"/>
                  </a:cubicBezTo>
                  <a:cubicBezTo>
                    <a:pt x="157" y="8942"/>
                    <a:pt x="228" y="9013"/>
                    <a:pt x="299" y="9070"/>
                  </a:cubicBezTo>
                  <a:cubicBezTo>
                    <a:pt x="371" y="9127"/>
                    <a:pt x="457" y="9171"/>
                    <a:pt x="542" y="9199"/>
                  </a:cubicBezTo>
                  <a:cubicBezTo>
                    <a:pt x="613" y="9199"/>
                    <a:pt x="670" y="9213"/>
                    <a:pt x="742" y="9228"/>
                  </a:cubicBezTo>
                  <a:cubicBezTo>
                    <a:pt x="870" y="9228"/>
                    <a:pt x="984" y="9184"/>
                    <a:pt x="1098" y="9127"/>
                  </a:cubicBezTo>
                  <a:cubicBezTo>
                    <a:pt x="1255" y="9028"/>
                    <a:pt x="1383" y="8871"/>
                    <a:pt x="1426" y="8699"/>
                  </a:cubicBezTo>
                  <a:cubicBezTo>
                    <a:pt x="1554" y="8186"/>
                    <a:pt x="1668" y="7688"/>
                    <a:pt x="1797" y="7174"/>
                  </a:cubicBezTo>
                  <a:cubicBezTo>
                    <a:pt x="1911" y="6675"/>
                    <a:pt x="2039" y="6161"/>
                    <a:pt x="2153" y="5663"/>
                  </a:cubicBezTo>
                  <a:cubicBezTo>
                    <a:pt x="2282" y="5149"/>
                    <a:pt x="2396" y="4650"/>
                    <a:pt x="2524" y="4136"/>
                  </a:cubicBezTo>
                  <a:cubicBezTo>
                    <a:pt x="2638" y="3638"/>
                    <a:pt x="2767" y="3124"/>
                    <a:pt x="2881" y="2625"/>
                  </a:cubicBezTo>
                  <a:cubicBezTo>
                    <a:pt x="3009" y="2111"/>
                    <a:pt x="3123" y="1613"/>
                    <a:pt x="3252" y="1099"/>
                  </a:cubicBezTo>
                  <a:cubicBezTo>
                    <a:pt x="3265" y="1042"/>
                    <a:pt x="3280" y="970"/>
                    <a:pt x="3294" y="913"/>
                  </a:cubicBezTo>
                  <a:cubicBezTo>
                    <a:pt x="3337" y="729"/>
                    <a:pt x="3322" y="529"/>
                    <a:pt x="3223" y="358"/>
                  </a:cubicBezTo>
                  <a:cubicBezTo>
                    <a:pt x="3180" y="272"/>
                    <a:pt x="3109" y="215"/>
                    <a:pt x="3037" y="158"/>
                  </a:cubicBezTo>
                  <a:cubicBezTo>
                    <a:pt x="2966" y="101"/>
                    <a:pt x="2881" y="58"/>
                    <a:pt x="2795" y="29"/>
                  </a:cubicBezTo>
                  <a:cubicBezTo>
                    <a:pt x="2723" y="16"/>
                    <a:pt x="2666" y="16"/>
                    <a:pt x="2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2339325" y="2308275"/>
              <a:ext cx="83100" cy="130325"/>
            </a:xfrm>
            <a:custGeom>
              <a:avLst/>
              <a:gdLst/>
              <a:ahLst/>
              <a:cxnLst/>
              <a:rect l="l" t="t" r="r" b="b"/>
              <a:pathLst>
                <a:path w="3324" h="5213" extrusionOk="0">
                  <a:moveTo>
                    <a:pt x="2510" y="0"/>
                  </a:moveTo>
                  <a:cubicBezTo>
                    <a:pt x="2439" y="0"/>
                    <a:pt x="2368" y="11"/>
                    <a:pt x="2296" y="33"/>
                  </a:cubicBezTo>
                  <a:cubicBezTo>
                    <a:pt x="2239" y="61"/>
                    <a:pt x="2169" y="75"/>
                    <a:pt x="2112" y="103"/>
                  </a:cubicBezTo>
                  <a:cubicBezTo>
                    <a:pt x="1997" y="175"/>
                    <a:pt x="1897" y="275"/>
                    <a:pt x="1826" y="389"/>
                  </a:cubicBezTo>
                  <a:cubicBezTo>
                    <a:pt x="1598" y="860"/>
                    <a:pt x="1384" y="1330"/>
                    <a:pt x="1156" y="1801"/>
                  </a:cubicBezTo>
                  <a:cubicBezTo>
                    <a:pt x="942" y="2271"/>
                    <a:pt x="714" y="2742"/>
                    <a:pt x="500" y="3212"/>
                  </a:cubicBezTo>
                  <a:cubicBezTo>
                    <a:pt x="372" y="3484"/>
                    <a:pt x="243" y="3740"/>
                    <a:pt x="129" y="4011"/>
                  </a:cubicBezTo>
                  <a:cubicBezTo>
                    <a:pt x="72" y="4096"/>
                    <a:pt x="30" y="4197"/>
                    <a:pt x="30" y="4311"/>
                  </a:cubicBezTo>
                  <a:cubicBezTo>
                    <a:pt x="1" y="4410"/>
                    <a:pt x="15" y="4524"/>
                    <a:pt x="43" y="4624"/>
                  </a:cubicBezTo>
                  <a:cubicBezTo>
                    <a:pt x="72" y="4724"/>
                    <a:pt x="115" y="4824"/>
                    <a:pt x="186" y="4895"/>
                  </a:cubicBezTo>
                  <a:cubicBezTo>
                    <a:pt x="243" y="4980"/>
                    <a:pt x="315" y="5052"/>
                    <a:pt x="414" y="5095"/>
                  </a:cubicBezTo>
                  <a:cubicBezTo>
                    <a:pt x="471" y="5123"/>
                    <a:pt x="543" y="5152"/>
                    <a:pt x="600" y="5180"/>
                  </a:cubicBezTo>
                  <a:cubicBezTo>
                    <a:pt x="671" y="5202"/>
                    <a:pt x="743" y="5213"/>
                    <a:pt x="814" y="5213"/>
                  </a:cubicBezTo>
                  <a:cubicBezTo>
                    <a:pt x="885" y="5213"/>
                    <a:pt x="956" y="5202"/>
                    <a:pt x="1028" y="5180"/>
                  </a:cubicBezTo>
                  <a:cubicBezTo>
                    <a:pt x="1085" y="5152"/>
                    <a:pt x="1156" y="5123"/>
                    <a:pt x="1213" y="5095"/>
                  </a:cubicBezTo>
                  <a:cubicBezTo>
                    <a:pt x="1327" y="5024"/>
                    <a:pt x="1427" y="4938"/>
                    <a:pt x="1498" y="4809"/>
                  </a:cubicBezTo>
                  <a:cubicBezTo>
                    <a:pt x="1726" y="4339"/>
                    <a:pt x="1940" y="3868"/>
                    <a:pt x="2169" y="3398"/>
                  </a:cubicBezTo>
                  <a:cubicBezTo>
                    <a:pt x="2382" y="2927"/>
                    <a:pt x="2610" y="2457"/>
                    <a:pt x="2825" y="1986"/>
                  </a:cubicBezTo>
                  <a:cubicBezTo>
                    <a:pt x="2952" y="1729"/>
                    <a:pt x="3081" y="1459"/>
                    <a:pt x="3195" y="1202"/>
                  </a:cubicBezTo>
                  <a:cubicBezTo>
                    <a:pt x="3266" y="1102"/>
                    <a:pt x="3295" y="1002"/>
                    <a:pt x="3295" y="902"/>
                  </a:cubicBezTo>
                  <a:cubicBezTo>
                    <a:pt x="3323" y="803"/>
                    <a:pt x="3309" y="689"/>
                    <a:pt x="3281" y="588"/>
                  </a:cubicBezTo>
                  <a:cubicBezTo>
                    <a:pt x="3252" y="474"/>
                    <a:pt x="3209" y="389"/>
                    <a:pt x="3138" y="318"/>
                  </a:cubicBezTo>
                  <a:cubicBezTo>
                    <a:pt x="3081" y="232"/>
                    <a:pt x="3009" y="160"/>
                    <a:pt x="2910" y="103"/>
                  </a:cubicBezTo>
                  <a:cubicBezTo>
                    <a:pt x="2853" y="75"/>
                    <a:pt x="2796" y="61"/>
                    <a:pt x="2724" y="33"/>
                  </a:cubicBezTo>
                  <a:cubicBezTo>
                    <a:pt x="2653" y="11"/>
                    <a:pt x="2582" y="0"/>
                    <a:pt x="2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2354650" y="2569500"/>
              <a:ext cx="70625" cy="123925"/>
            </a:xfrm>
            <a:custGeom>
              <a:avLst/>
              <a:gdLst/>
              <a:ahLst/>
              <a:cxnLst/>
              <a:rect l="l" t="t" r="r" b="b"/>
              <a:pathLst>
                <a:path w="2825" h="4957" extrusionOk="0">
                  <a:moveTo>
                    <a:pt x="2081" y="2399"/>
                  </a:moveTo>
                  <a:cubicBezTo>
                    <a:pt x="2074" y="2415"/>
                    <a:pt x="2067" y="2431"/>
                    <a:pt x="2060" y="2447"/>
                  </a:cubicBezTo>
                  <a:lnTo>
                    <a:pt x="2060" y="2447"/>
                  </a:lnTo>
                  <a:cubicBezTo>
                    <a:pt x="2068" y="2431"/>
                    <a:pt x="2075" y="2415"/>
                    <a:pt x="2081" y="2399"/>
                  </a:cubicBezTo>
                  <a:close/>
                  <a:moveTo>
                    <a:pt x="2104" y="1"/>
                  </a:moveTo>
                  <a:cubicBezTo>
                    <a:pt x="2040" y="1"/>
                    <a:pt x="1976" y="8"/>
                    <a:pt x="1912" y="22"/>
                  </a:cubicBezTo>
                  <a:cubicBezTo>
                    <a:pt x="1854" y="51"/>
                    <a:pt x="1797" y="79"/>
                    <a:pt x="1740" y="93"/>
                  </a:cubicBezTo>
                  <a:cubicBezTo>
                    <a:pt x="1626" y="165"/>
                    <a:pt x="1541" y="250"/>
                    <a:pt x="1484" y="350"/>
                  </a:cubicBezTo>
                  <a:cubicBezTo>
                    <a:pt x="1242" y="792"/>
                    <a:pt x="1027" y="1234"/>
                    <a:pt x="828" y="1690"/>
                  </a:cubicBezTo>
                  <a:cubicBezTo>
                    <a:pt x="614" y="2203"/>
                    <a:pt x="415" y="2717"/>
                    <a:pt x="257" y="3245"/>
                  </a:cubicBezTo>
                  <a:cubicBezTo>
                    <a:pt x="172" y="3502"/>
                    <a:pt x="101" y="3772"/>
                    <a:pt x="29" y="4044"/>
                  </a:cubicBezTo>
                  <a:cubicBezTo>
                    <a:pt x="1" y="4143"/>
                    <a:pt x="1" y="4243"/>
                    <a:pt x="15" y="4329"/>
                  </a:cubicBezTo>
                  <a:cubicBezTo>
                    <a:pt x="29" y="4428"/>
                    <a:pt x="58" y="4514"/>
                    <a:pt x="101" y="4599"/>
                  </a:cubicBezTo>
                  <a:cubicBezTo>
                    <a:pt x="158" y="4685"/>
                    <a:pt x="215" y="4757"/>
                    <a:pt x="286" y="4799"/>
                  </a:cubicBezTo>
                  <a:cubicBezTo>
                    <a:pt x="358" y="4871"/>
                    <a:pt x="443" y="4913"/>
                    <a:pt x="529" y="4928"/>
                  </a:cubicBezTo>
                  <a:cubicBezTo>
                    <a:pt x="600" y="4941"/>
                    <a:pt x="657" y="4941"/>
                    <a:pt x="728" y="4956"/>
                  </a:cubicBezTo>
                  <a:cubicBezTo>
                    <a:pt x="856" y="4956"/>
                    <a:pt x="970" y="4928"/>
                    <a:pt x="1084" y="4856"/>
                  </a:cubicBezTo>
                  <a:cubicBezTo>
                    <a:pt x="1141" y="4827"/>
                    <a:pt x="1185" y="4785"/>
                    <a:pt x="1242" y="4742"/>
                  </a:cubicBezTo>
                  <a:cubicBezTo>
                    <a:pt x="1327" y="4656"/>
                    <a:pt x="1384" y="4557"/>
                    <a:pt x="1413" y="4428"/>
                  </a:cubicBezTo>
                  <a:cubicBezTo>
                    <a:pt x="1484" y="4143"/>
                    <a:pt x="1569" y="3858"/>
                    <a:pt x="1655" y="3572"/>
                  </a:cubicBezTo>
                  <a:cubicBezTo>
                    <a:pt x="1740" y="3302"/>
                    <a:pt x="1841" y="3017"/>
                    <a:pt x="1940" y="2745"/>
                  </a:cubicBezTo>
                  <a:cubicBezTo>
                    <a:pt x="1977" y="2645"/>
                    <a:pt x="2019" y="2544"/>
                    <a:pt x="2060" y="2447"/>
                  </a:cubicBezTo>
                  <a:lnTo>
                    <a:pt x="2060" y="2447"/>
                  </a:lnTo>
                  <a:cubicBezTo>
                    <a:pt x="2058" y="2452"/>
                    <a:pt x="2056" y="2456"/>
                    <a:pt x="2054" y="2460"/>
                  </a:cubicBezTo>
                  <a:cubicBezTo>
                    <a:pt x="2064" y="2436"/>
                    <a:pt x="2074" y="2413"/>
                    <a:pt x="2084" y="2389"/>
                  </a:cubicBezTo>
                  <a:lnTo>
                    <a:pt x="2084" y="2389"/>
                  </a:lnTo>
                  <a:cubicBezTo>
                    <a:pt x="2083" y="2392"/>
                    <a:pt x="2082" y="2395"/>
                    <a:pt x="2081" y="2399"/>
                  </a:cubicBezTo>
                  <a:lnTo>
                    <a:pt x="2081" y="2399"/>
                  </a:lnTo>
                  <a:cubicBezTo>
                    <a:pt x="2085" y="2388"/>
                    <a:pt x="2089" y="2378"/>
                    <a:pt x="2094" y="2368"/>
                  </a:cubicBezTo>
                  <a:lnTo>
                    <a:pt x="2094" y="2368"/>
                  </a:lnTo>
                  <a:cubicBezTo>
                    <a:pt x="2240" y="2030"/>
                    <a:pt x="2398" y="1704"/>
                    <a:pt x="2567" y="1376"/>
                  </a:cubicBezTo>
                  <a:cubicBezTo>
                    <a:pt x="2611" y="1277"/>
                    <a:pt x="2668" y="1177"/>
                    <a:pt x="2725" y="1077"/>
                  </a:cubicBezTo>
                  <a:cubicBezTo>
                    <a:pt x="2782" y="1006"/>
                    <a:pt x="2810" y="906"/>
                    <a:pt x="2810" y="821"/>
                  </a:cubicBezTo>
                  <a:cubicBezTo>
                    <a:pt x="2824" y="720"/>
                    <a:pt x="2824" y="621"/>
                    <a:pt x="2796" y="521"/>
                  </a:cubicBezTo>
                  <a:cubicBezTo>
                    <a:pt x="2767" y="435"/>
                    <a:pt x="2725" y="350"/>
                    <a:pt x="2668" y="279"/>
                  </a:cubicBezTo>
                  <a:cubicBezTo>
                    <a:pt x="2611" y="207"/>
                    <a:pt x="2554" y="150"/>
                    <a:pt x="2468" y="93"/>
                  </a:cubicBezTo>
                  <a:cubicBezTo>
                    <a:pt x="2411" y="79"/>
                    <a:pt x="2354" y="51"/>
                    <a:pt x="2297" y="22"/>
                  </a:cubicBezTo>
                  <a:cubicBezTo>
                    <a:pt x="2233" y="8"/>
                    <a:pt x="2168" y="1"/>
                    <a:pt x="2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2665900" y="2572175"/>
              <a:ext cx="65250" cy="150825"/>
            </a:xfrm>
            <a:custGeom>
              <a:avLst/>
              <a:gdLst/>
              <a:ahLst/>
              <a:cxnLst/>
              <a:rect l="l" t="t" r="r" b="b"/>
              <a:pathLst>
                <a:path w="2610" h="6033" extrusionOk="0">
                  <a:moveTo>
                    <a:pt x="1883" y="1"/>
                  </a:moveTo>
                  <a:cubicBezTo>
                    <a:pt x="1754" y="1"/>
                    <a:pt x="1626" y="29"/>
                    <a:pt x="1526" y="86"/>
                  </a:cubicBezTo>
                  <a:cubicBezTo>
                    <a:pt x="1469" y="129"/>
                    <a:pt x="1426" y="172"/>
                    <a:pt x="1369" y="200"/>
                  </a:cubicBezTo>
                  <a:cubicBezTo>
                    <a:pt x="1284" y="300"/>
                    <a:pt x="1227" y="400"/>
                    <a:pt x="1183" y="528"/>
                  </a:cubicBezTo>
                  <a:cubicBezTo>
                    <a:pt x="1098" y="813"/>
                    <a:pt x="1012" y="1113"/>
                    <a:pt x="927" y="1412"/>
                  </a:cubicBezTo>
                  <a:cubicBezTo>
                    <a:pt x="841" y="1697"/>
                    <a:pt x="770" y="1997"/>
                    <a:pt x="699" y="2296"/>
                  </a:cubicBezTo>
                  <a:lnTo>
                    <a:pt x="485" y="3195"/>
                  </a:lnTo>
                  <a:cubicBezTo>
                    <a:pt x="428" y="3494"/>
                    <a:pt x="356" y="3794"/>
                    <a:pt x="314" y="4093"/>
                  </a:cubicBezTo>
                  <a:cubicBezTo>
                    <a:pt x="293" y="4210"/>
                    <a:pt x="271" y="4326"/>
                    <a:pt x="251" y="4440"/>
                  </a:cubicBezTo>
                  <a:lnTo>
                    <a:pt x="251" y="4440"/>
                  </a:lnTo>
                  <a:cubicBezTo>
                    <a:pt x="195" y="4490"/>
                    <a:pt x="149" y="4546"/>
                    <a:pt x="115" y="4606"/>
                  </a:cubicBezTo>
                  <a:lnTo>
                    <a:pt x="29" y="4777"/>
                  </a:lnTo>
                  <a:cubicBezTo>
                    <a:pt x="0" y="4906"/>
                    <a:pt x="0" y="5034"/>
                    <a:pt x="29" y="5163"/>
                  </a:cubicBezTo>
                  <a:cubicBezTo>
                    <a:pt x="71" y="5277"/>
                    <a:pt x="100" y="5391"/>
                    <a:pt x="143" y="5505"/>
                  </a:cubicBezTo>
                  <a:cubicBezTo>
                    <a:pt x="157" y="5562"/>
                    <a:pt x="185" y="5619"/>
                    <a:pt x="214" y="5676"/>
                  </a:cubicBezTo>
                  <a:cubicBezTo>
                    <a:pt x="257" y="5762"/>
                    <a:pt x="314" y="5833"/>
                    <a:pt x="400" y="5876"/>
                  </a:cubicBezTo>
                  <a:cubicBezTo>
                    <a:pt x="442" y="5918"/>
                    <a:pt x="499" y="5962"/>
                    <a:pt x="556" y="5975"/>
                  </a:cubicBezTo>
                  <a:cubicBezTo>
                    <a:pt x="642" y="6019"/>
                    <a:pt x="727" y="6032"/>
                    <a:pt x="828" y="6032"/>
                  </a:cubicBezTo>
                  <a:cubicBezTo>
                    <a:pt x="898" y="6019"/>
                    <a:pt x="955" y="6019"/>
                    <a:pt x="1027" y="6004"/>
                  </a:cubicBezTo>
                  <a:cubicBezTo>
                    <a:pt x="1084" y="5990"/>
                    <a:pt x="1141" y="5962"/>
                    <a:pt x="1198" y="5933"/>
                  </a:cubicBezTo>
                  <a:cubicBezTo>
                    <a:pt x="1284" y="5890"/>
                    <a:pt x="1341" y="5833"/>
                    <a:pt x="1398" y="5747"/>
                  </a:cubicBezTo>
                  <a:cubicBezTo>
                    <a:pt x="1455" y="5676"/>
                    <a:pt x="1497" y="5604"/>
                    <a:pt x="1526" y="5505"/>
                  </a:cubicBezTo>
                  <a:cubicBezTo>
                    <a:pt x="1569" y="5205"/>
                    <a:pt x="1626" y="4891"/>
                    <a:pt x="1668" y="4593"/>
                  </a:cubicBezTo>
                  <a:cubicBezTo>
                    <a:pt x="1725" y="4293"/>
                    <a:pt x="1782" y="3994"/>
                    <a:pt x="1854" y="3694"/>
                  </a:cubicBezTo>
                  <a:cubicBezTo>
                    <a:pt x="1911" y="3395"/>
                    <a:pt x="1982" y="3095"/>
                    <a:pt x="2054" y="2796"/>
                  </a:cubicBezTo>
                  <a:cubicBezTo>
                    <a:pt x="2125" y="2496"/>
                    <a:pt x="2197" y="2197"/>
                    <a:pt x="2282" y="1897"/>
                  </a:cubicBezTo>
                  <a:cubicBezTo>
                    <a:pt x="2368" y="1598"/>
                    <a:pt x="2453" y="1313"/>
                    <a:pt x="2539" y="1013"/>
                  </a:cubicBezTo>
                  <a:cubicBezTo>
                    <a:pt x="2552" y="970"/>
                    <a:pt x="2567" y="942"/>
                    <a:pt x="2581" y="899"/>
                  </a:cubicBezTo>
                  <a:cubicBezTo>
                    <a:pt x="2609" y="813"/>
                    <a:pt x="2609" y="714"/>
                    <a:pt x="2581" y="613"/>
                  </a:cubicBezTo>
                  <a:cubicBezTo>
                    <a:pt x="2581" y="528"/>
                    <a:pt x="2552" y="429"/>
                    <a:pt x="2495" y="343"/>
                  </a:cubicBezTo>
                  <a:cubicBezTo>
                    <a:pt x="2453" y="271"/>
                    <a:pt x="2396" y="200"/>
                    <a:pt x="2324" y="143"/>
                  </a:cubicBezTo>
                  <a:cubicBezTo>
                    <a:pt x="2254" y="86"/>
                    <a:pt x="2168" y="43"/>
                    <a:pt x="2068" y="14"/>
                  </a:cubicBezTo>
                  <a:cubicBezTo>
                    <a:pt x="2011" y="14"/>
                    <a:pt x="1940" y="1"/>
                    <a:pt x="1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2529000" y="2349000"/>
              <a:ext cx="62400" cy="163050"/>
            </a:xfrm>
            <a:custGeom>
              <a:avLst/>
              <a:gdLst/>
              <a:ahLst/>
              <a:cxnLst/>
              <a:rect l="l" t="t" r="r" b="b"/>
              <a:pathLst>
                <a:path w="2496" h="6522" extrusionOk="0">
                  <a:moveTo>
                    <a:pt x="1769" y="1"/>
                  </a:moveTo>
                  <a:cubicBezTo>
                    <a:pt x="1640" y="1"/>
                    <a:pt x="1512" y="29"/>
                    <a:pt x="1398" y="100"/>
                  </a:cubicBezTo>
                  <a:cubicBezTo>
                    <a:pt x="1355" y="143"/>
                    <a:pt x="1298" y="172"/>
                    <a:pt x="1255" y="214"/>
                  </a:cubicBezTo>
                  <a:cubicBezTo>
                    <a:pt x="1170" y="300"/>
                    <a:pt x="1098" y="414"/>
                    <a:pt x="1069" y="528"/>
                  </a:cubicBezTo>
                  <a:lnTo>
                    <a:pt x="813" y="1512"/>
                  </a:lnTo>
                  <a:cubicBezTo>
                    <a:pt x="727" y="1840"/>
                    <a:pt x="656" y="2168"/>
                    <a:pt x="571" y="2496"/>
                  </a:cubicBezTo>
                  <a:cubicBezTo>
                    <a:pt x="499" y="2824"/>
                    <a:pt x="428" y="3167"/>
                    <a:pt x="371" y="3494"/>
                  </a:cubicBezTo>
                  <a:cubicBezTo>
                    <a:pt x="314" y="3823"/>
                    <a:pt x="242" y="4165"/>
                    <a:pt x="200" y="4492"/>
                  </a:cubicBezTo>
                  <a:cubicBezTo>
                    <a:pt x="128" y="4892"/>
                    <a:pt x="71" y="5277"/>
                    <a:pt x="29" y="5676"/>
                  </a:cubicBezTo>
                  <a:cubicBezTo>
                    <a:pt x="14" y="5719"/>
                    <a:pt x="14" y="5762"/>
                    <a:pt x="14" y="5804"/>
                  </a:cubicBezTo>
                  <a:cubicBezTo>
                    <a:pt x="0" y="5905"/>
                    <a:pt x="29" y="5990"/>
                    <a:pt x="71" y="6076"/>
                  </a:cubicBezTo>
                  <a:cubicBezTo>
                    <a:pt x="100" y="6175"/>
                    <a:pt x="143" y="6247"/>
                    <a:pt x="214" y="6318"/>
                  </a:cubicBezTo>
                  <a:cubicBezTo>
                    <a:pt x="286" y="6375"/>
                    <a:pt x="356" y="6432"/>
                    <a:pt x="457" y="6460"/>
                  </a:cubicBezTo>
                  <a:cubicBezTo>
                    <a:pt x="527" y="6496"/>
                    <a:pt x="597" y="6521"/>
                    <a:pt x="674" y="6521"/>
                  </a:cubicBezTo>
                  <a:cubicBezTo>
                    <a:pt x="692" y="6521"/>
                    <a:pt x="709" y="6520"/>
                    <a:pt x="727" y="6517"/>
                  </a:cubicBezTo>
                  <a:cubicBezTo>
                    <a:pt x="784" y="6517"/>
                    <a:pt x="856" y="6504"/>
                    <a:pt x="913" y="6504"/>
                  </a:cubicBezTo>
                  <a:cubicBezTo>
                    <a:pt x="1041" y="6460"/>
                    <a:pt x="1141" y="6403"/>
                    <a:pt x="1241" y="6318"/>
                  </a:cubicBezTo>
                  <a:cubicBezTo>
                    <a:pt x="1269" y="6261"/>
                    <a:pt x="1312" y="6218"/>
                    <a:pt x="1341" y="6161"/>
                  </a:cubicBezTo>
                  <a:cubicBezTo>
                    <a:pt x="1412" y="6061"/>
                    <a:pt x="1440" y="5933"/>
                    <a:pt x="1440" y="5804"/>
                  </a:cubicBezTo>
                  <a:cubicBezTo>
                    <a:pt x="1449" y="5764"/>
                    <a:pt x="1457" y="5719"/>
                    <a:pt x="1462" y="5675"/>
                  </a:cubicBezTo>
                  <a:lnTo>
                    <a:pt x="1462" y="5675"/>
                  </a:lnTo>
                  <a:cubicBezTo>
                    <a:pt x="1459" y="5708"/>
                    <a:pt x="1455" y="5740"/>
                    <a:pt x="1455" y="5776"/>
                  </a:cubicBezTo>
                  <a:cubicBezTo>
                    <a:pt x="1541" y="5135"/>
                    <a:pt x="1640" y="4492"/>
                    <a:pt x="1769" y="3851"/>
                  </a:cubicBezTo>
                  <a:cubicBezTo>
                    <a:pt x="1883" y="3224"/>
                    <a:pt x="2025" y="2581"/>
                    <a:pt x="2182" y="1969"/>
                  </a:cubicBezTo>
                  <a:cubicBezTo>
                    <a:pt x="2267" y="1612"/>
                    <a:pt x="2353" y="1256"/>
                    <a:pt x="2453" y="913"/>
                  </a:cubicBezTo>
                  <a:cubicBezTo>
                    <a:pt x="2482" y="813"/>
                    <a:pt x="2495" y="728"/>
                    <a:pt x="2467" y="628"/>
                  </a:cubicBezTo>
                  <a:cubicBezTo>
                    <a:pt x="2467" y="528"/>
                    <a:pt x="2438" y="442"/>
                    <a:pt x="2381" y="357"/>
                  </a:cubicBezTo>
                  <a:cubicBezTo>
                    <a:pt x="2339" y="271"/>
                    <a:pt x="2282" y="214"/>
                    <a:pt x="2197" y="157"/>
                  </a:cubicBezTo>
                  <a:cubicBezTo>
                    <a:pt x="2125" y="100"/>
                    <a:pt x="2054" y="58"/>
                    <a:pt x="1954" y="29"/>
                  </a:cubicBezTo>
                  <a:cubicBezTo>
                    <a:pt x="1897" y="15"/>
                    <a:pt x="1826" y="15"/>
                    <a:pt x="1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2713675" y="2105325"/>
              <a:ext cx="84875" cy="126925"/>
            </a:xfrm>
            <a:custGeom>
              <a:avLst/>
              <a:gdLst/>
              <a:ahLst/>
              <a:cxnLst/>
              <a:rect l="l" t="t" r="r" b="b"/>
              <a:pathLst>
                <a:path w="3395" h="5077" extrusionOk="0">
                  <a:moveTo>
                    <a:pt x="2674" y="1"/>
                  </a:moveTo>
                  <a:cubicBezTo>
                    <a:pt x="2610" y="1"/>
                    <a:pt x="2545" y="8"/>
                    <a:pt x="2482" y="22"/>
                  </a:cubicBezTo>
                  <a:cubicBezTo>
                    <a:pt x="2425" y="51"/>
                    <a:pt x="2368" y="65"/>
                    <a:pt x="2310" y="93"/>
                  </a:cubicBezTo>
                  <a:cubicBezTo>
                    <a:pt x="2196" y="165"/>
                    <a:pt x="2111" y="250"/>
                    <a:pt x="2054" y="350"/>
                  </a:cubicBezTo>
                  <a:cubicBezTo>
                    <a:pt x="1754" y="806"/>
                    <a:pt x="1469" y="1262"/>
                    <a:pt x="1212" y="1734"/>
                  </a:cubicBezTo>
                  <a:cubicBezTo>
                    <a:pt x="955" y="2204"/>
                    <a:pt x="698" y="2688"/>
                    <a:pt x="470" y="3173"/>
                  </a:cubicBezTo>
                  <a:cubicBezTo>
                    <a:pt x="343" y="3445"/>
                    <a:pt x="214" y="3715"/>
                    <a:pt x="100" y="4000"/>
                  </a:cubicBezTo>
                  <a:cubicBezTo>
                    <a:pt x="43" y="4072"/>
                    <a:pt x="14" y="4171"/>
                    <a:pt x="14" y="4257"/>
                  </a:cubicBezTo>
                  <a:cubicBezTo>
                    <a:pt x="0" y="4357"/>
                    <a:pt x="0" y="4457"/>
                    <a:pt x="29" y="4542"/>
                  </a:cubicBezTo>
                  <a:cubicBezTo>
                    <a:pt x="57" y="4643"/>
                    <a:pt x="100" y="4728"/>
                    <a:pt x="157" y="4799"/>
                  </a:cubicBezTo>
                  <a:cubicBezTo>
                    <a:pt x="214" y="4871"/>
                    <a:pt x="271" y="4928"/>
                    <a:pt x="356" y="4985"/>
                  </a:cubicBezTo>
                  <a:cubicBezTo>
                    <a:pt x="413" y="4999"/>
                    <a:pt x="470" y="5027"/>
                    <a:pt x="527" y="5056"/>
                  </a:cubicBezTo>
                  <a:cubicBezTo>
                    <a:pt x="592" y="5070"/>
                    <a:pt x="656" y="5077"/>
                    <a:pt x="720" y="5077"/>
                  </a:cubicBezTo>
                  <a:cubicBezTo>
                    <a:pt x="784" y="5077"/>
                    <a:pt x="849" y="5070"/>
                    <a:pt x="913" y="5056"/>
                  </a:cubicBezTo>
                  <a:cubicBezTo>
                    <a:pt x="970" y="5027"/>
                    <a:pt x="1027" y="4999"/>
                    <a:pt x="1084" y="4985"/>
                  </a:cubicBezTo>
                  <a:cubicBezTo>
                    <a:pt x="1198" y="4913"/>
                    <a:pt x="1284" y="4827"/>
                    <a:pt x="1341" y="4713"/>
                  </a:cubicBezTo>
                  <a:cubicBezTo>
                    <a:pt x="1554" y="4229"/>
                    <a:pt x="1782" y="3730"/>
                    <a:pt x="2025" y="3259"/>
                  </a:cubicBezTo>
                  <a:cubicBezTo>
                    <a:pt x="2267" y="2774"/>
                    <a:pt x="2539" y="2304"/>
                    <a:pt x="2809" y="1848"/>
                  </a:cubicBezTo>
                  <a:cubicBezTo>
                    <a:pt x="2966" y="1591"/>
                    <a:pt x="3123" y="1334"/>
                    <a:pt x="3294" y="1078"/>
                  </a:cubicBezTo>
                  <a:cubicBezTo>
                    <a:pt x="3337" y="992"/>
                    <a:pt x="3366" y="906"/>
                    <a:pt x="3379" y="806"/>
                  </a:cubicBezTo>
                  <a:cubicBezTo>
                    <a:pt x="3394" y="720"/>
                    <a:pt x="3394" y="621"/>
                    <a:pt x="3366" y="521"/>
                  </a:cubicBezTo>
                  <a:cubicBezTo>
                    <a:pt x="3337" y="435"/>
                    <a:pt x="3294" y="350"/>
                    <a:pt x="3237" y="279"/>
                  </a:cubicBezTo>
                  <a:cubicBezTo>
                    <a:pt x="3180" y="207"/>
                    <a:pt x="3109" y="136"/>
                    <a:pt x="3037" y="93"/>
                  </a:cubicBezTo>
                  <a:cubicBezTo>
                    <a:pt x="2980" y="65"/>
                    <a:pt x="2923" y="51"/>
                    <a:pt x="2866" y="22"/>
                  </a:cubicBezTo>
                  <a:cubicBezTo>
                    <a:pt x="2802" y="8"/>
                    <a:pt x="2738" y="1"/>
                    <a:pt x="2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2770000" y="2297300"/>
              <a:ext cx="60250" cy="131925"/>
            </a:xfrm>
            <a:custGeom>
              <a:avLst/>
              <a:gdLst/>
              <a:ahLst/>
              <a:cxnLst/>
              <a:rect l="l" t="t" r="r" b="b"/>
              <a:pathLst>
                <a:path w="2410" h="5277" extrusionOk="0">
                  <a:moveTo>
                    <a:pt x="1683" y="1"/>
                  </a:moveTo>
                  <a:cubicBezTo>
                    <a:pt x="1554" y="1"/>
                    <a:pt x="1426" y="29"/>
                    <a:pt x="1312" y="101"/>
                  </a:cubicBezTo>
                  <a:cubicBezTo>
                    <a:pt x="1269" y="129"/>
                    <a:pt x="1212" y="172"/>
                    <a:pt x="1170" y="215"/>
                  </a:cubicBezTo>
                  <a:cubicBezTo>
                    <a:pt x="1084" y="301"/>
                    <a:pt x="1012" y="400"/>
                    <a:pt x="984" y="529"/>
                  </a:cubicBezTo>
                  <a:cubicBezTo>
                    <a:pt x="856" y="1027"/>
                    <a:pt x="742" y="1527"/>
                    <a:pt x="613" y="2025"/>
                  </a:cubicBezTo>
                  <a:cubicBezTo>
                    <a:pt x="499" y="2525"/>
                    <a:pt x="371" y="3024"/>
                    <a:pt x="242" y="3523"/>
                  </a:cubicBezTo>
                  <a:cubicBezTo>
                    <a:pt x="172" y="3809"/>
                    <a:pt x="115" y="4079"/>
                    <a:pt x="43" y="4364"/>
                  </a:cubicBezTo>
                  <a:cubicBezTo>
                    <a:pt x="14" y="4465"/>
                    <a:pt x="0" y="4550"/>
                    <a:pt x="29" y="4649"/>
                  </a:cubicBezTo>
                  <a:cubicBezTo>
                    <a:pt x="29" y="4750"/>
                    <a:pt x="57" y="4835"/>
                    <a:pt x="115" y="4921"/>
                  </a:cubicBezTo>
                  <a:cubicBezTo>
                    <a:pt x="157" y="5006"/>
                    <a:pt x="214" y="5063"/>
                    <a:pt x="299" y="5121"/>
                  </a:cubicBezTo>
                  <a:cubicBezTo>
                    <a:pt x="371" y="5178"/>
                    <a:pt x="442" y="5220"/>
                    <a:pt x="542" y="5248"/>
                  </a:cubicBezTo>
                  <a:cubicBezTo>
                    <a:pt x="599" y="5248"/>
                    <a:pt x="670" y="5263"/>
                    <a:pt x="727" y="5277"/>
                  </a:cubicBezTo>
                  <a:cubicBezTo>
                    <a:pt x="856" y="5277"/>
                    <a:pt x="984" y="5235"/>
                    <a:pt x="1098" y="5178"/>
                  </a:cubicBezTo>
                  <a:cubicBezTo>
                    <a:pt x="1141" y="5134"/>
                    <a:pt x="1198" y="5092"/>
                    <a:pt x="1241" y="5063"/>
                  </a:cubicBezTo>
                  <a:cubicBezTo>
                    <a:pt x="1326" y="4978"/>
                    <a:pt x="1398" y="4864"/>
                    <a:pt x="1426" y="4750"/>
                  </a:cubicBezTo>
                  <a:cubicBezTo>
                    <a:pt x="1554" y="4250"/>
                    <a:pt x="1668" y="3752"/>
                    <a:pt x="1797" y="3252"/>
                  </a:cubicBezTo>
                  <a:cubicBezTo>
                    <a:pt x="1925" y="2753"/>
                    <a:pt x="2039" y="2254"/>
                    <a:pt x="2168" y="1755"/>
                  </a:cubicBezTo>
                  <a:cubicBezTo>
                    <a:pt x="2239" y="1470"/>
                    <a:pt x="2296" y="1185"/>
                    <a:pt x="2368" y="913"/>
                  </a:cubicBezTo>
                  <a:cubicBezTo>
                    <a:pt x="2396" y="814"/>
                    <a:pt x="2410" y="714"/>
                    <a:pt x="2381" y="628"/>
                  </a:cubicBezTo>
                  <a:cubicBezTo>
                    <a:pt x="2381" y="529"/>
                    <a:pt x="2353" y="443"/>
                    <a:pt x="2296" y="358"/>
                  </a:cubicBezTo>
                  <a:cubicBezTo>
                    <a:pt x="2254" y="272"/>
                    <a:pt x="2197" y="200"/>
                    <a:pt x="2111" y="158"/>
                  </a:cubicBezTo>
                  <a:cubicBezTo>
                    <a:pt x="2039" y="86"/>
                    <a:pt x="1968" y="44"/>
                    <a:pt x="1868" y="29"/>
                  </a:cubicBezTo>
                  <a:cubicBezTo>
                    <a:pt x="1811" y="15"/>
                    <a:pt x="1740" y="15"/>
                    <a:pt x="1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2531150" y="2030300"/>
              <a:ext cx="81300" cy="180750"/>
            </a:xfrm>
            <a:custGeom>
              <a:avLst/>
              <a:gdLst/>
              <a:ahLst/>
              <a:cxnLst/>
              <a:rect l="l" t="t" r="r" b="b"/>
              <a:pathLst>
                <a:path w="3252" h="7230" extrusionOk="0">
                  <a:moveTo>
                    <a:pt x="2524" y="0"/>
                  </a:moveTo>
                  <a:cubicBezTo>
                    <a:pt x="2396" y="0"/>
                    <a:pt x="2267" y="29"/>
                    <a:pt x="2168" y="99"/>
                  </a:cubicBezTo>
                  <a:cubicBezTo>
                    <a:pt x="2111" y="143"/>
                    <a:pt x="2067" y="171"/>
                    <a:pt x="2010" y="213"/>
                  </a:cubicBezTo>
                  <a:cubicBezTo>
                    <a:pt x="1925" y="299"/>
                    <a:pt x="1868" y="399"/>
                    <a:pt x="1825" y="527"/>
                  </a:cubicBezTo>
                  <a:cubicBezTo>
                    <a:pt x="1683" y="898"/>
                    <a:pt x="1540" y="1255"/>
                    <a:pt x="1398" y="1626"/>
                  </a:cubicBezTo>
                  <a:cubicBezTo>
                    <a:pt x="1255" y="1997"/>
                    <a:pt x="1126" y="2381"/>
                    <a:pt x="1012" y="2752"/>
                  </a:cubicBezTo>
                  <a:cubicBezTo>
                    <a:pt x="884" y="3123"/>
                    <a:pt x="770" y="3508"/>
                    <a:pt x="656" y="3879"/>
                  </a:cubicBezTo>
                  <a:cubicBezTo>
                    <a:pt x="542" y="4263"/>
                    <a:pt x="442" y="4649"/>
                    <a:pt x="342" y="5020"/>
                  </a:cubicBezTo>
                  <a:cubicBezTo>
                    <a:pt x="242" y="5404"/>
                    <a:pt x="143" y="5790"/>
                    <a:pt x="71" y="6174"/>
                  </a:cubicBezTo>
                  <a:cubicBezTo>
                    <a:pt x="57" y="6231"/>
                    <a:pt x="42" y="6275"/>
                    <a:pt x="29" y="6332"/>
                  </a:cubicBezTo>
                  <a:cubicBezTo>
                    <a:pt x="0" y="6417"/>
                    <a:pt x="0" y="6516"/>
                    <a:pt x="14" y="6617"/>
                  </a:cubicBezTo>
                  <a:cubicBezTo>
                    <a:pt x="29" y="6702"/>
                    <a:pt x="57" y="6802"/>
                    <a:pt x="99" y="6874"/>
                  </a:cubicBezTo>
                  <a:cubicBezTo>
                    <a:pt x="156" y="6959"/>
                    <a:pt x="213" y="7030"/>
                    <a:pt x="285" y="7087"/>
                  </a:cubicBezTo>
                  <a:cubicBezTo>
                    <a:pt x="356" y="7144"/>
                    <a:pt x="442" y="7187"/>
                    <a:pt x="527" y="7216"/>
                  </a:cubicBezTo>
                  <a:cubicBezTo>
                    <a:pt x="599" y="7216"/>
                    <a:pt x="656" y="7230"/>
                    <a:pt x="727" y="7230"/>
                  </a:cubicBezTo>
                  <a:cubicBezTo>
                    <a:pt x="856" y="7230"/>
                    <a:pt x="970" y="7201"/>
                    <a:pt x="1084" y="7130"/>
                  </a:cubicBezTo>
                  <a:cubicBezTo>
                    <a:pt x="1141" y="7102"/>
                    <a:pt x="1183" y="7058"/>
                    <a:pt x="1240" y="7030"/>
                  </a:cubicBezTo>
                  <a:cubicBezTo>
                    <a:pt x="1326" y="6931"/>
                    <a:pt x="1383" y="6830"/>
                    <a:pt x="1411" y="6702"/>
                  </a:cubicBezTo>
                  <a:cubicBezTo>
                    <a:pt x="1497" y="6317"/>
                    <a:pt x="1597" y="5932"/>
                    <a:pt x="1683" y="5547"/>
                  </a:cubicBezTo>
                  <a:cubicBezTo>
                    <a:pt x="1782" y="5162"/>
                    <a:pt x="1882" y="4792"/>
                    <a:pt x="1996" y="4406"/>
                  </a:cubicBezTo>
                  <a:cubicBezTo>
                    <a:pt x="2111" y="4022"/>
                    <a:pt x="2225" y="3651"/>
                    <a:pt x="2339" y="3280"/>
                  </a:cubicBezTo>
                  <a:cubicBezTo>
                    <a:pt x="2466" y="2894"/>
                    <a:pt x="2595" y="2524"/>
                    <a:pt x="2738" y="2153"/>
                  </a:cubicBezTo>
                  <a:cubicBezTo>
                    <a:pt x="2866" y="1782"/>
                    <a:pt x="3008" y="1411"/>
                    <a:pt x="3166" y="1041"/>
                  </a:cubicBezTo>
                  <a:cubicBezTo>
                    <a:pt x="3180" y="998"/>
                    <a:pt x="3194" y="955"/>
                    <a:pt x="3223" y="913"/>
                  </a:cubicBezTo>
                  <a:cubicBezTo>
                    <a:pt x="3251" y="812"/>
                    <a:pt x="3251" y="713"/>
                    <a:pt x="3223" y="628"/>
                  </a:cubicBezTo>
                  <a:cubicBezTo>
                    <a:pt x="3223" y="527"/>
                    <a:pt x="3194" y="442"/>
                    <a:pt x="3137" y="356"/>
                  </a:cubicBezTo>
                  <a:cubicBezTo>
                    <a:pt x="3094" y="270"/>
                    <a:pt x="3037" y="200"/>
                    <a:pt x="2966" y="156"/>
                  </a:cubicBezTo>
                  <a:cubicBezTo>
                    <a:pt x="2894" y="86"/>
                    <a:pt x="2809" y="42"/>
                    <a:pt x="2709" y="29"/>
                  </a:cubicBezTo>
                  <a:cubicBezTo>
                    <a:pt x="2652" y="14"/>
                    <a:pt x="2581" y="14"/>
                    <a:pt x="2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2316525" y="1998825"/>
              <a:ext cx="69900" cy="124175"/>
            </a:xfrm>
            <a:custGeom>
              <a:avLst/>
              <a:gdLst/>
              <a:ahLst/>
              <a:cxnLst/>
              <a:rect l="l" t="t" r="r" b="b"/>
              <a:pathLst>
                <a:path w="2796" h="4967" extrusionOk="0">
                  <a:moveTo>
                    <a:pt x="2209" y="2077"/>
                  </a:moveTo>
                  <a:lnTo>
                    <a:pt x="2209" y="2077"/>
                  </a:lnTo>
                  <a:cubicBezTo>
                    <a:pt x="2185" y="2132"/>
                    <a:pt x="2162" y="2187"/>
                    <a:pt x="2139" y="2243"/>
                  </a:cubicBezTo>
                  <a:cubicBezTo>
                    <a:pt x="2167" y="2187"/>
                    <a:pt x="2195" y="2132"/>
                    <a:pt x="2209" y="2077"/>
                  </a:cubicBezTo>
                  <a:close/>
                  <a:moveTo>
                    <a:pt x="2061" y="0"/>
                  </a:moveTo>
                  <a:cubicBezTo>
                    <a:pt x="1996" y="0"/>
                    <a:pt x="1932" y="11"/>
                    <a:pt x="1868" y="33"/>
                  </a:cubicBezTo>
                  <a:cubicBezTo>
                    <a:pt x="1811" y="46"/>
                    <a:pt x="1754" y="75"/>
                    <a:pt x="1697" y="103"/>
                  </a:cubicBezTo>
                  <a:cubicBezTo>
                    <a:pt x="1597" y="160"/>
                    <a:pt x="1512" y="246"/>
                    <a:pt x="1440" y="360"/>
                  </a:cubicBezTo>
                  <a:cubicBezTo>
                    <a:pt x="1183" y="860"/>
                    <a:pt x="955" y="1358"/>
                    <a:pt x="756" y="1872"/>
                  </a:cubicBezTo>
                  <a:cubicBezTo>
                    <a:pt x="571" y="2328"/>
                    <a:pt x="400" y="2799"/>
                    <a:pt x="257" y="3269"/>
                  </a:cubicBezTo>
                  <a:cubicBezTo>
                    <a:pt x="171" y="3526"/>
                    <a:pt x="100" y="3797"/>
                    <a:pt x="29" y="4068"/>
                  </a:cubicBezTo>
                  <a:cubicBezTo>
                    <a:pt x="0" y="4153"/>
                    <a:pt x="0" y="4254"/>
                    <a:pt x="14" y="4353"/>
                  </a:cubicBezTo>
                  <a:cubicBezTo>
                    <a:pt x="29" y="4439"/>
                    <a:pt x="57" y="4539"/>
                    <a:pt x="100" y="4610"/>
                  </a:cubicBezTo>
                  <a:cubicBezTo>
                    <a:pt x="157" y="4695"/>
                    <a:pt x="214" y="4767"/>
                    <a:pt x="286" y="4824"/>
                  </a:cubicBezTo>
                  <a:cubicBezTo>
                    <a:pt x="356" y="4881"/>
                    <a:pt x="442" y="4923"/>
                    <a:pt x="542" y="4952"/>
                  </a:cubicBezTo>
                  <a:cubicBezTo>
                    <a:pt x="599" y="4952"/>
                    <a:pt x="656" y="4967"/>
                    <a:pt x="727" y="4967"/>
                  </a:cubicBezTo>
                  <a:cubicBezTo>
                    <a:pt x="856" y="4967"/>
                    <a:pt x="970" y="4938"/>
                    <a:pt x="1084" y="4881"/>
                  </a:cubicBezTo>
                  <a:cubicBezTo>
                    <a:pt x="1141" y="4838"/>
                    <a:pt x="1183" y="4796"/>
                    <a:pt x="1240" y="4767"/>
                  </a:cubicBezTo>
                  <a:cubicBezTo>
                    <a:pt x="1326" y="4667"/>
                    <a:pt x="1383" y="4568"/>
                    <a:pt x="1412" y="4439"/>
                  </a:cubicBezTo>
                  <a:cubicBezTo>
                    <a:pt x="1497" y="4125"/>
                    <a:pt x="1583" y="3811"/>
                    <a:pt x="1683" y="3497"/>
                  </a:cubicBezTo>
                  <a:cubicBezTo>
                    <a:pt x="1782" y="3184"/>
                    <a:pt x="1896" y="2885"/>
                    <a:pt x="2010" y="2585"/>
                  </a:cubicBezTo>
                  <a:cubicBezTo>
                    <a:pt x="2068" y="2400"/>
                    <a:pt x="2139" y="2243"/>
                    <a:pt x="2210" y="2071"/>
                  </a:cubicBezTo>
                  <a:lnTo>
                    <a:pt x="2210" y="2071"/>
                  </a:lnTo>
                  <a:cubicBezTo>
                    <a:pt x="2210" y="2073"/>
                    <a:pt x="2209" y="2075"/>
                    <a:pt x="2209" y="2077"/>
                  </a:cubicBezTo>
                  <a:lnTo>
                    <a:pt x="2209" y="2077"/>
                  </a:lnTo>
                  <a:cubicBezTo>
                    <a:pt x="2318" y="1823"/>
                    <a:pt x="2435" y="1579"/>
                    <a:pt x="2552" y="1345"/>
                  </a:cubicBezTo>
                  <a:lnTo>
                    <a:pt x="2681" y="1088"/>
                  </a:lnTo>
                  <a:cubicBezTo>
                    <a:pt x="2738" y="1002"/>
                    <a:pt x="2767" y="917"/>
                    <a:pt x="2767" y="816"/>
                  </a:cubicBezTo>
                  <a:cubicBezTo>
                    <a:pt x="2795" y="717"/>
                    <a:pt x="2781" y="632"/>
                    <a:pt x="2752" y="531"/>
                  </a:cubicBezTo>
                  <a:cubicBezTo>
                    <a:pt x="2738" y="432"/>
                    <a:pt x="2695" y="360"/>
                    <a:pt x="2624" y="289"/>
                  </a:cubicBezTo>
                  <a:cubicBezTo>
                    <a:pt x="2581" y="204"/>
                    <a:pt x="2510" y="147"/>
                    <a:pt x="2425" y="103"/>
                  </a:cubicBezTo>
                  <a:cubicBezTo>
                    <a:pt x="2368" y="75"/>
                    <a:pt x="2311" y="46"/>
                    <a:pt x="2253" y="33"/>
                  </a:cubicBezTo>
                  <a:cubicBezTo>
                    <a:pt x="2189" y="11"/>
                    <a:pt x="2125" y="0"/>
                    <a:pt x="2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2806700" y="2492850"/>
              <a:ext cx="69550" cy="124275"/>
            </a:xfrm>
            <a:custGeom>
              <a:avLst/>
              <a:gdLst/>
              <a:ahLst/>
              <a:cxnLst/>
              <a:rect l="l" t="t" r="r" b="b"/>
              <a:pathLst>
                <a:path w="2782" h="4971" extrusionOk="0">
                  <a:moveTo>
                    <a:pt x="2062" y="0"/>
                  </a:moveTo>
                  <a:cubicBezTo>
                    <a:pt x="1997" y="0"/>
                    <a:pt x="1933" y="7"/>
                    <a:pt x="1869" y="22"/>
                  </a:cubicBezTo>
                  <a:cubicBezTo>
                    <a:pt x="1812" y="50"/>
                    <a:pt x="1755" y="79"/>
                    <a:pt x="1698" y="94"/>
                  </a:cubicBezTo>
                  <a:cubicBezTo>
                    <a:pt x="1584" y="164"/>
                    <a:pt x="1499" y="250"/>
                    <a:pt x="1442" y="364"/>
                  </a:cubicBezTo>
                  <a:cubicBezTo>
                    <a:pt x="1185" y="849"/>
                    <a:pt x="957" y="1362"/>
                    <a:pt x="742" y="1876"/>
                  </a:cubicBezTo>
                  <a:cubicBezTo>
                    <a:pt x="557" y="2318"/>
                    <a:pt x="400" y="2788"/>
                    <a:pt x="257" y="3259"/>
                  </a:cubicBezTo>
                  <a:cubicBezTo>
                    <a:pt x="172" y="3530"/>
                    <a:pt x="101" y="3786"/>
                    <a:pt x="29" y="4058"/>
                  </a:cubicBezTo>
                  <a:cubicBezTo>
                    <a:pt x="1" y="4157"/>
                    <a:pt x="1" y="4258"/>
                    <a:pt x="16" y="4343"/>
                  </a:cubicBezTo>
                  <a:cubicBezTo>
                    <a:pt x="16" y="4442"/>
                    <a:pt x="44" y="4528"/>
                    <a:pt x="101" y="4613"/>
                  </a:cubicBezTo>
                  <a:cubicBezTo>
                    <a:pt x="143" y="4699"/>
                    <a:pt x="215" y="4771"/>
                    <a:pt x="286" y="4813"/>
                  </a:cubicBezTo>
                  <a:cubicBezTo>
                    <a:pt x="358" y="4885"/>
                    <a:pt x="443" y="4927"/>
                    <a:pt x="529" y="4942"/>
                  </a:cubicBezTo>
                  <a:cubicBezTo>
                    <a:pt x="600" y="4956"/>
                    <a:pt x="657" y="4956"/>
                    <a:pt x="729" y="4971"/>
                  </a:cubicBezTo>
                  <a:cubicBezTo>
                    <a:pt x="856" y="4971"/>
                    <a:pt x="970" y="4942"/>
                    <a:pt x="1084" y="4870"/>
                  </a:cubicBezTo>
                  <a:cubicBezTo>
                    <a:pt x="1128" y="4828"/>
                    <a:pt x="1185" y="4799"/>
                    <a:pt x="1227" y="4756"/>
                  </a:cubicBezTo>
                  <a:cubicBezTo>
                    <a:pt x="1313" y="4671"/>
                    <a:pt x="1384" y="4571"/>
                    <a:pt x="1413" y="4442"/>
                  </a:cubicBezTo>
                  <a:cubicBezTo>
                    <a:pt x="1499" y="4129"/>
                    <a:pt x="1584" y="3815"/>
                    <a:pt x="1683" y="3501"/>
                  </a:cubicBezTo>
                  <a:cubicBezTo>
                    <a:pt x="1784" y="3187"/>
                    <a:pt x="1883" y="2874"/>
                    <a:pt x="1997" y="2575"/>
                  </a:cubicBezTo>
                  <a:lnTo>
                    <a:pt x="2154" y="2200"/>
                  </a:lnTo>
                  <a:lnTo>
                    <a:pt x="2154" y="2200"/>
                  </a:lnTo>
                  <a:cubicBezTo>
                    <a:pt x="2278" y="1911"/>
                    <a:pt x="2402" y="1623"/>
                    <a:pt x="2554" y="1334"/>
                  </a:cubicBezTo>
                  <a:lnTo>
                    <a:pt x="2682" y="1077"/>
                  </a:lnTo>
                  <a:cubicBezTo>
                    <a:pt x="2725" y="1006"/>
                    <a:pt x="2753" y="906"/>
                    <a:pt x="2767" y="820"/>
                  </a:cubicBezTo>
                  <a:cubicBezTo>
                    <a:pt x="2782" y="721"/>
                    <a:pt x="2782" y="621"/>
                    <a:pt x="2753" y="535"/>
                  </a:cubicBezTo>
                  <a:cubicBezTo>
                    <a:pt x="2725" y="436"/>
                    <a:pt x="2682" y="350"/>
                    <a:pt x="2625" y="278"/>
                  </a:cubicBezTo>
                  <a:cubicBezTo>
                    <a:pt x="2568" y="208"/>
                    <a:pt x="2497" y="151"/>
                    <a:pt x="2425" y="94"/>
                  </a:cubicBezTo>
                  <a:cubicBezTo>
                    <a:pt x="2368" y="79"/>
                    <a:pt x="2311" y="50"/>
                    <a:pt x="2254" y="22"/>
                  </a:cubicBezTo>
                  <a:cubicBezTo>
                    <a:pt x="2190" y="7"/>
                    <a:pt x="2126" y="0"/>
                    <a:pt x="2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2250200" y="2189475"/>
              <a:ext cx="69900" cy="124250"/>
            </a:xfrm>
            <a:custGeom>
              <a:avLst/>
              <a:gdLst/>
              <a:ahLst/>
              <a:cxnLst/>
              <a:rect l="l" t="t" r="r" b="b"/>
              <a:pathLst>
                <a:path w="2796" h="4970" extrusionOk="0">
                  <a:moveTo>
                    <a:pt x="2074" y="0"/>
                  </a:moveTo>
                  <a:cubicBezTo>
                    <a:pt x="2011" y="0"/>
                    <a:pt x="1947" y="7"/>
                    <a:pt x="1883" y="22"/>
                  </a:cubicBezTo>
                  <a:cubicBezTo>
                    <a:pt x="1826" y="50"/>
                    <a:pt x="1769" y="79"/>
                    <a:pt x="1712" y="92"/>
                  </a:cubicBezTo>
                  <a:cubicBezTo>
                    <a:pt x="1598" y="164"/>
                    <a:pt x="1513" y="250"/>
                    <a:pt x="1455" y="364"/>
                  </a:cubicBezTo>
                  <a:cubicBezTo>
                    <a:pt x="1199" y="849"/>
                    <a:pt x="971" y="1362"/>
                    <a:pt x="756" y="1876"/>
                  </a:cubicBezTo>
                  <a:cubicBezTo>
                    <a:pt x="571" y="2332"/>
                    <a:pt x="414" y="2788"/>
                    <a:pt x="258" y="3258"/>
                  </a:cubicBezTo>
                  <a:cubicBezTo>
                    <a:pt x="186" y="3530"/>
                    <a:pt x="115" y="3786"/>
                    <a:pt x="43" y="4057"/>
                  </a:cubicBezTo>
                  <a:cubicBezTo>
                    <a:pt x="15" y="4157"/>
                    <a:pt x="1" y="4256"/>
                    <a:pt x="29" y="4342"/>
                  </a:cubicBezTo>
                  <a:cubicBezTo>
                    <a:pt x="29" y="4442"/>
                    <a:pt x="58" y="4528"/>
                    <a:pt x="115" y="4614"/>
                  </a:cubicBezTo>
                  <a:cubicBezTo>
                    <a:pt x="157" y="4699"/>
                    <a:pt x="214" y="4770"/>
                    <a:pt x="300" y="4813"/>
                  </a:cubicBezTo>
                  <a:cubicBezTo>
                    <a:pt x="372" y="4884"/>
                    <a:pt x="442" y="4927"/>
                    <a:pt x="543" y="4941"/>
                  </a:cubicBezTo>
                  <a:cubicBezTo>
                    <a:pt x="614" y="4956"/>
                    <a:pt x="671" y="4956"/>
                    <a:pt x="728" y="4969"/>
                  </a:cubicBezTo>
                  <a:cubicBezTo>
                    <a:pt x="870" y="4969"/>
                    <a:pt x="984" y="4941"/>
                    <a:pt x="1098" y="4870"/>
                  </a:cubicBezTo>
                  <a:cubicBezTo>
                    <a:pt x="1142" y="4842"/>
                    <a:pt x="1199" y="4798"/>
                    <a:pt x="1241" y="4756"/>
                  </a:cubicBezTo>
                  <a:cubicBezTo>
                    <a:pt x="1327" y="4671"/>
                    <a:pt x="1398" y="4570"/>
                    <a:pt x="1427" y="4442"/>
                  </a:cubicBezTo>
                  <a:cubicBezTo>
                    <a:pt x="1513" y="4129"/>
                    <a:pt x="1598" y="3815"/>
                    <a:pt x="1697" y="3501"/>
                  </a:cubicBezTo>
                  <a:cubicBezTo>
                    <a:pt x="1798" y="3188"/>
                    <a:pt x="1897" y="2874"/>
                    <a:pt x="2011" y="2574"/>
                  </a:cubicBezTo>
                  <a:lnTo>
                    <a:pt x="2166" y="2203"/>
                  </a:lnTo>
                  <a:lnTo>
                    <a:pt x="2166" y="2203"/>
                  </a:lnTo>
                  <a:cubicBezTo>
                    <a:pt x="2291" y="1914"/>
                    <a:pt x="2415" y="1623"/>
                    <a:pt x="2568" y="1334"/>
                  </a:cubicBezTo>
                  <a:lnTo>
                    <a:pt x="2696" y="1077"/>
                  </a:lnTo>
                  <a:cubicBezTo>
                    <a:pt x="2739" y="1005"/>
                    <a:pt x="2767" y="906"/>
                    <a:pt x="2781" y="820"/>
                  </a:cubicBezTo>
                  <a:cubicBezTo>
                    <a:pt x="2796" y="720"/>
                    <a:pt x="2796" y="621"/>
                    <a:pt x="2767" y="535"/>
                  </a:cubicBezTo>
                  <a:cubicBezTo>
                    <a:pt x="2739" y="435"/>
                    <a:pt x="2696" y="349"/>
                    <a:pt x="2639" y="278"/>
                  </a:cubicBezTo>
                  <a:cubicBezTo>
                    <a:pt x="2581" y="207"/>
                    <a:pt x="2511" y="149"/>
                    <a:pt x="2439" y="92"/>
                  </a:cubicBezTo>
                  <a:cubicBezTo>
                    <a:pt x="2382" y="79"/>
                    <a:pt x="2311" y="50"/>
                    <a:pt x="2254" y="22"/>
                  </a:cubicBezTo>
                  <a:cubicBezTo>
                    <a:pt x="2197" y="7"/>
                    <a:pt x="2136" y="0"/>
                    <a:pt x="2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26"/>
          <p:cNvSpPr/>
          <p:nvPr/>
        </p:nvSpPr>
        <p:spPr>
          <a:xfrm rot="-2700000">
            <a:off x="8356062" y="4445977"/>
            <a:ext cx="315522" cy="362622"/>
          </a:xfrm>
          <a:custGeom>
            <a:avLst/>
            <a:gdLst/>
            <a:ahLst/>
            <a:cxnLst/>
            <a:rect l="l" t="t" r="r" b="b"/>
            <a:pathLst>
              <a:path w="12621" h="14505" extrusionOk="0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6"/>
          <p:cNvSpPr txBox="1">
            <a:spLocks noGrp="1"/>
          </p:cNvSpPr>
          <p:nvPr>
            <p:ph type="title"/>
          </p:nvPr>
        </p:nvSpPr>
        <p:spPr>
          <a:xfrm>
            <a:off x="939550" y="418327"/>
            <a:ext cx="71187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3"/>
          <p:cNvSpPr/>
          <p:nvPr/>
        </p:nvSpPr>
        <p:spPr>
          <a:xfrm>
            <a:off x="6364375" y="4452598"/>
            <a:ext cx="2802246" cy="690902"/>
          </a:xfrm>
          <a:custGeom>
            <a:avLst/>
            <a:gdLst/>
            <a:ahLst/>
            <a:cxnLst/>
            <a:rect l="l" t="t" r="r" b="b"/>
            <a:pathLst>
              <a:path w="9779" h="2411" extrusionOk="0">
                <a:moveTo>
                  <a:pt x="6366" y="1"/>
                </a:moveTo>
                <a:cubicBezTo>
                  <a:pt x="6132" y="1"/>
                  <a:pt x="5911" y="64"/>
                  <a:pt x="5716" y="213"/>
                </a:cubicBezTo>
                <a:cubicBezTo>
                  <a:pt x="4336" y="1258"/>
                  <a:pt x="4760" y="1956"/>
                  <a:pt x="4033" y="2289"/>
                </a:cubicBezTo>
                <a:cubicBezTo>
                  <a:pt x="3871" y="2363"/>
                  <a:pt x="3719" y="2393"/>
                  <a:pt x="3574" y="2393"/>
                </a:cubicBezTo>
                <a:cubicBezTo>
                  <a:pt x="3064" y="2393"/>
                  <a:pt x="2634" y="2033"/>
                  <a:pt x="2138" y="1986"/>
                </a:cubicBezTo>
                <a:cubicBezTo>
                  <a:pt x="2022" y="1975"/>
                  <a:pt x="1894" y="1969"/>
                  <a:pt x="1761" y="1969"/>
                </a:cubicBezTo>
                <a:cubicBezTo>
                  <a:pt x="1165" y="1969"/>
                  <a:pt x="446" y="2089"/>
                  <a:pt x="0" y="2411"/>
                </a:cubicBezTo>
                <a:lnTo>
                  <a:pt x="9779" y="2411"/>
                </a:lnTo>
                <a:cubicBezTo>
                  <a:pt x="9779" y="2411"/>
                  <a:pt x="7806" y="1"/>
                  <a:pt x="63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6" name="Google Shape;586;p33"/>
          <p:cNvGrpSpPr/>
          <p:nvPr/>
        </p:nvGrpSpPr>
        <p:grpSpPr>
          <a:xfrm rot="-5400000">
            <a:off x="163980" y="3575045"/>
            <a:ext cx="1547625" cy="1046475"/>
            <a:chOff x="3738975" y="1747175"/>
            <a:chExt cx="1547625" cy="1046475"/>
          </a:xfrm>
        </p:grpSpPr>
        <p:sp>
          <p:nvSpPr>
            <p:cNvPr id="587" name="Google Shape;587;p33"/>
            <p:cNvSpPr/>
            <p:nvPr/>
          </p:nvSpPr>
          <p:spPr>
            <a:xfrm>
              <a:off x="4277750" y="1929125"/>
              <a:ext cx="158900" cy="94775"/>
            </a:xfrm>
            <a:custGeom>
              <a:avLst/>
              <a:gdLst/>
              <a:ahLst/>
              <a:cxnLst/>
              <a:rect l="l" t="t" r="r" b="b"/>
              <a:pathLst>
                <a:path w="6356" h="3791" extrusionOk="0">
                  <a:moveTo>
                    <a:pt x="5064" y="0"/>
                  </a:moveTo>
                  <a:cubicBezTo>
                    <a:pt x="4986" y="0"/>
                    <a:pt x="4904" y="8"/>
                    <a:pt x="4817" y="26"/>
                  </a:cubicBezTo>
                  <a:cubicBezTo>
                    <a:pt x="4446" y="96"/>
                    <a:pt x="4233" y="296"/>
                    <a:pt x="3933" y="511"/>
                  </a:cubicBezTo>
                  <a:cubicBezTo>
                    <a:pt x="3533" y="796"/>
                    <a:pt x="3105" y="1038"/>
                    <a:pt x="2678" y="1266"/>
                  </a:cubicBezTo>
                  <a:cubicBezTo>
                    <a:pt x="2278" y="1480"/>
                    <a:pt x="1837" y="1651"/>
                    <a:pt x="1438" y="1893"/>
                  </a:cubicBezTo>
                  <a:cubicBezTo>
                    <a:pt x="1152" y="2079"/>
                    <a:pt x="924" y="2350"/>
                    <a:pt x="624" y="2492"/>
                  </a:cubicBezTo>
                  <a:cubicBezTo>
                    <a:pt x="1" y="2804"/>
                    <a:pt x="306" y="3791"/>
                    <a:pt x="953" y="3791"/>
                  </a:cubicBezTo>
                  <a:cubicBezTo>
                    <a:pt x="957" y="3791"/>
                    <a:pt x="962" y="3791"/>
                    <a:pt x="966" y="3790"/>
                  </a:cubicBezTo>
                  <a:cubicBezTo>
                    <a:pt x="1708" y="3762"/>
                    <a:pt x="2392" y="3234"/>
                    <a:pt x="3063" y="2963"/>
                  </a:cubicBezTo>
                  <a:cubicBezTo>
                    <a:pt x="3462" y="2792"/>
                    <a:pt x="3847" y="2621"/>
                    <a:pt x="4233" y="2435"/>
                  </a:cubicBezTo>
                  <a:cubicBezTo>
                    <a:pt x="4417" y="2350"/>
                    <a:pt x="4588" y="2264"/>
                    <a:pt x="4760" y="2178"/>
                  </a:cubicBezTo>
                  <a:lnTo>
                    <a:pt x="4760" y="2178"/>
                  </a:lnTo>
                  <a:cubicBezTo>
                    <a:pt x="4759" y="2179"/>
                    <a:pt x="4759" y="2179"/>
                    <a:pt x="4759" y="2179"/>
                  </a:cubicBezTo>
                  <a:cubicBezTo>
                    <a:pt x="4761" y="2179"/>
                    <a:pt x="5326" y="1906"/>
                    <a:pt x="5109" y="1906"/>
                  </a:cubicBezTo>
                  <a:cubicBezTo>
                    <a:pt x="5099" y="1906"/>
                    <a:pt x="5087" y="1907"/>
                    <a:pt x="5073" y="1908"/>
                  </a:cubicBezTo>
                  <a:cubicBezTo>
                    <a:pt x="6355" y="1761"/>
                    <a:pt x="6212" y="0"/>
                    <a:pt x="506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3989600" y="1840100"/>
              <a:ext cx="134425" cy="88625"/>
            </a:xfrm>
            <a:custGeom>
              <a:avLst/>
              <a:gdLst/>
              <a:ahLst/>
              <a:cxnLst/>
              <a:rect l="l" t="t" r="r" b="b"/>
              <a:pathLst>
                <a:path w="5377" h="3545" extrusionOk="0">
                  <a:moveTo>
                    <a:pt x="4281" y="0"/>
                  </a:moveTo>
                  <a:cubicBezTo>
                    <a:pt x="4248" y="0"/>
                    <a:pt x="4214" y="2"/>
                    <a:pt x="4179" y="7"/>
                  </a:cubicBezTo>
                  <a:cubicBezTo>
                    <a:pt x="3680" y="64"/>
                    <a:pt x="3537" y="263"/>
                    <a:pt x="3195" y="577"/>
                  </a:cubicBezTo>
                  <a:cubicBezTo>
                    <a:pt x="2938" y="834"/>
                    <a:pt x="2539" y="1048"/>
                    <a:pt x="2240" y="1262"/>
                  </a:cubicBezTo>
                  <a:cubicBezTo>
                    <a:pt x="1584" y="1747"/>
                    <a:pt x="970" y="2317"/>
                    <a:pt x="286" y="2745"/>
                  </a:cubicBezTo>
                  <a:cubicBezTo>
                    <a:pt x="0" y="2931"/>
                    <a:pt x="29" y="3429"/>
                    <a:pt x="386" y="3515"/>
                  </a:cubicBezTo>
                  <a:cubicBezTo>
                    <a:pt x="476" y="3536"/>
                    <a:pt x="568" y="3545"/>
                    <a:pt x="662" y="3545"/>
                  </a:cubicBezTo>
                  <a:cubicBezTo>
                    <a:pt x="1284" y="3545"/>
                    <a:pt x="1976" y="3137"/>
                    <a:pt x="2496" y="2902"/>
                  </a:cubicBezTo>
                  <a:cubicBezTo>
                    <a:pt x="2938" y="2716"/>
                    <a:pt x="3352" y="2474"/>
                    <a:pt x="3765" y="2260"/>
                  </a:cubicBezTo>
                  <a:cubicBezTo>
                    <a:pt x="4065" y="2104"/>
                    <a:pt x="4421" y="1832"/>
                    <a:pt x="4636" y="1718"/>
                  </a:cubicBezTo>
                  <a:cubicBezTo>
                    <a:pt x="5376" y="1334"/>
                    <a:pt x="5114" y="0"/>
                    <a:pt x="428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4238450" y="1792575"/>
              <a:ext cx="130400" cy="80250"/>
            </a:xfrm>
            <a:custGeom>
              <a:avLst/>
              <a:gdLst/>
              <a:ahLst/>
              <a:cxnLst/>
              <a:rect l="l" t="t" r="r" b="b"/>
              <a:pathLst>
                <a:path w="5216" h="3210" extrusionOk="0">
                  <a:moveTo>
                    <a:pt x="3928" y="1"/>
                  </a:moveTo>
                  <a:cubicBezTo>
                    <a:pt x="3854" y="1"/>
                    <a:pt x="3776" y="9"/>
                    <a:pt x="3694" y="25"/>
                  </a:cubicBezTo>
                  <a:cubicBezTo>
                    <a:pt x="2924" y="183"/>
                    <a:pt x="2182" y="867"/>
                    <a:pt x="1498" y="1252"/>
                  </a:cubicBezTo>
                  <a:cubicBezTo>
                    <a:pt x="985" y="1537"/>
                    <a:pt x="0" y="2050"/>
                    <a:pt x="329" y="2778"/>
                  </a:cubicBezTo>
                  <a:cubicBezTo>
                    <a:pt x="342" y="2807"/>
                    <a:pt x="357" y="2820"/>
                    <a:pt x="371" y="2849"/>
                  </a:cubicBezTo>
                  <a:cubicBezTo>
                    <a:pt x="450" y="3048"/>
                    <a:pt x="725" y="3209"/>
                    <a:pt x="947" y="3209"/>
                  </a:cubicBezTo>
                  <a:cubicBezTo>
                    <a:pt x="964" y="3209"/>
                    <a:pt x="981" y="3208"/>
                    <a:pt x="998" y="3206"/>
                  </a:cubicBezTo>
                  <a:cubicBezTo>
                    <a:pt x="1583" y="3149"/>
                    <a:pt x="2111" y="2807"/>
                    <a:pt x="2652" y="2564"/>
                  </a:cubicBezTo>
                  <a:cubicBezTo>
                    <a:pt x="3166" y="2336"/>
                    <a:pt x="3665" y="2022"/>
                    <a:pt x="4193" y="1822"/>
                  </a:cubicBezTo>
                  <a:cubicBezTo>
                    <a:pt x="5215" y="1424"/>
                    <a:pt x="4927" y="1"/>
                    <a:pt x="3928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4551450" y="1895050"/>
              <a:ext cx="134700" cy="76300"/>
            </a:xfrm>
            <a:custGeom>
              <a:avLst/>
              <a:gdLst/>
              <a:ahLst/>
              <a:cxnLst/>
              <a:rect l="l" t="t" r="r" b="b"/>
              <a:pathLst>
                <a:path w="5388" h="3052" extrusionOk="0">
                  <a:moveTo>
                    <a:pt x="4177" y="1"/>
                  </a:moveTo>
                  <a:cubicBezTo>
                    <a:pt x="3994" y="1"/>
                    <a:pt x="3810" y="73"/>
                    <a:pt x="3651" y="248"/>
                  </a:cubicBezTo>
                  <a:cubicBezTo>
                    <a:pt x="3252" y="676"/>
                    <a:pt x="2668" y="832"/>
                    <a:pt x="2154" y="1089"/>
                  </a:cubicBezTo>
                  <a:cubicBezTo>
                    <a:pt x="1569" y="1389"/>
                    <a:pt x="942" y="1731"/>
                    <a:pt x="386" y="2087"/>
                  </a:cubicBezTo>
                  <a:cubicBezTo>
                    <a:pt x="1" y="2330"/>
                    <a:pt x="129" y="2815"/>
                    <a:pt x="500" y="2971"/>
                  </a:cubicBezTo>
                  <a:cubicBezTo>
                    <a:pt x="637" y="3028"/>
                    <a:pt x="782" y="3052"/>
                    <a:pt x="930" y="3052"/>
                  </a:cubicBezTo>
                  <a:cubicBezTo>
                    <a:pt x="1567" y="3052"/>
                    <a:pt x="2278" y="2606"/>
                    <a:pt x="2810" y="2387"/>
                  </a:cubicBezTo>
                  <a:cubicBezTo>
                    <a:pt x="3509" y="2102"/>
                    <a:pt x="4222" y="1916"/>
                    <a:pt x="4792" y="1389"/>
                  </a:cubicBezTo>
                  <a:cubicBezTo>
                    <a:pt x="5388" y="848"/>
                    <a:pt x="4798" y="1"/>
                    <a:pt x="41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4619400" y="2042875"/>
              <a:ext cx="112125" cy="86400"/>
            </a:xfrm>
            <a:custGeom>
              <a:avLst/>
              <a:gdLst/>
              <a:ahLst/>
              <a:cxnLst/>
              <a:rect l="l" t="t" r="r" b="b"/>
              <a:pathLst>
                <a:path w="4485" h="3456" extrusionOk="0">
                  <a:moveTo>
                    <a:pt x="3619" y="0"/>
                  </a:moveTo>
                  <a:cubicBezTo>
                    <a:pt x="3450" y="0"/>
                    <a:pt x="3275" y="50"/>
                    <a:pt x="3116" y="138"/>
                  </a:cubicBezTo>
                  <a:cubicBezTo>
                    <a:pt x="2616" y="438"/>
                    <a:pt x="2203" y="895"/>
                    <a:pt x="1747" y="1251"/>
                  </a:cubicBezTo>
                  <a:cubicBezTo>
                    <a:pt x="1275" y="1608"/>
                    <a:pt x="677" y="1921"/>
                    <a:pt x="321" y="2391"/>
                  </a:cubicBezTo>
                  <a:cubicBezTo>
                    <a:pt x="1" y="2823"/>
                    <a:pt x="328" y="3455"/>
                    <a:pt x="819" y="3455"/>
                  </a:cubicBezTo>
                  <a:cubicBezTo>
                    <a:pt x="896" y="3455"/>
                    <a:pt x="978" y="3440"/>
                    <a:pt x="1062" y="3404"/>
                  </a:cubicBezTo>
                  <a:cubicBezTo>
                    <a:pt x="2160" y="2933"/>
                    <a:pt x="3044" y="2049"/>
                    <a:pt x="4070" y="1450"/>
                  </a:cubicBezTo>
                  <a:cubicBezTo>
                    <a:pt x="4456" y="1222"/>
                    <a:pt x="4485" y="652"/>
                    <a:pt x="4256" y="324"/>
                  </a:cubicBezTo>
                  <a:cubicBezTo>
                    <a:pt x="4090" y="99"/>
                    <a:pt x="3859" y="0"/>
                    <a:pt x="361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4526150" y="2252150"/>
              <a:ext cx="117000" cy="125200"/>
            </a:xfrm>
            <a:custGeom>
              <a:avLst/>
              <a:gdLst/>
              <a:ahLst/>
              <a:cxnLst/>
              <a:rect l="l" t="t" r="r" b="b"/>
              <a:pathLst>
                <a:path w="4680" h="5008" extrusionOk="0">
                  <a:moveTo>
                    <a:pt x="3236" y="1"/>
                  </a:moveTo>
                  <a:cubicBezTo>
                    <a:pt x="2951" y="1"/>
                    <a:pt x="2662" y="140"/>
                    <a:pt x="2453" y="481"/>
                  </a:cubicBezTo>
                  <a:cubicBezTo>
                    <a:pt x="2239" y="823"/>
                    <a:pt x="1982" y="1108"/>
                    <a:pt x="1797" y="1464"/>
                  </a:cubicBezTo>
                  <a:cubicBezTo>
                    <a:pt x="1583" y="1878"/>
                    <a:pt x="1326" y="2249"/>
                    <a:pt x="1056" y="2634"/>
                  </a:cubicBezTo>
                  <a:cubicBezTo>
                    <a:pt x="642" y="3204"/>
                    <a:pt x="1" y="3889"/>
                    <a:pt x="143" y="4645"/>
                  </a:cubicBezTo>
                  <a:cubicBezTo>
                    <a:pt x="187" y="4876"/>
                    <a:pt x="410" y="5008"/>
                    <a:pt x="630" y="5008"/>
                  </a:cubicBezTo>
                  <a:cubicBezTo>
                    <a:pt x="762" y="5008"/>
                    <a:pt x="893" y="4960"/>
                    <a:pt x="984" y="4858"/>
                  </a:cubicBezTo>
                  <a:cubicBezTo>
                    <a:pt x="1969" y="3789"/>
                    <a:pt x="3024" y="2763"/>
                    <a:pt x="3994" y="1679"/>
                  </a:cubicBezTo>
                  <a:cubicBezTo>
                    <a:pt x="4680" y="910"/>
                    <a:pt x="3967" y="1"/>
                    <a:pt x="3236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4272325" y="2319775"/>
              <a:ext cx="97625" cy="101100"/>
            </a:xfrm>
            <a:custGeom>
              <a:avLst/>
              <a:gdLst/>
              <a:ahLst/>
              <a:cxnLst/>
              <a:rect l="l" t="t" r="r" b="b"/>
              <a:pathLst>
                <a:path w="3905" h="4044" extrusionOk="0">
                  <a:moveTo>
                    <a:pt x="2659" y="0"/>
                  </a:moveTo>
                  <a:cubicBezTo>
                    <a:pt x="2337" y="0"/>
                    <a:pt x="2027" y="160"/>
                    <a:pt x="1883" y="542"/>
                  </a:cubicBezTo>
                  <a:cubicBezTo>
                    <a:pt x="1483" y="1626"/>
                    <a:pt x="0" y="2311"/>
                    <a:pt x="43" y="3551"/>
                  </a:cubicBezTo>
                  <a:cubicBezTo>
                    <a:pt x="56" y="3809"/>
                    <a:pt x="338" y="4044"/>
                    <a:pt x="602" y="4044"/>
                  </a:cubicBezTo>
                  <a:cubicBezTo>
                    <a:pt x="630" y="4044"/>
                    <a:pt x="658" y="4041"/>
                    <a:pt x="685" y="4036"/>
                  </a:cubicBezTo>
                  <a:cubicBezTo>
                    <a:pt x="1312" y="3908"/>
                    <a:pt x="1911" y="3309"/>
                    <a:pt x="2310" y="2824"/>
                  </a:cubicBezTo>
                  <a:cubicBezTo>
                    <a:pt x="2738" y="2311"/>
                    <a:pt x="3280" y="1868"/>
                    <a:pt x="3579" y="1255"/>
                  </a:cubicBezTo>
                  <a:cubicBezTo>
                    <a:pt x="3905" y="558"/>
                    <a:pt x="3261" y="0"/>
                    <a:pt x="265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4038075" y="2463400"/>
              <a:ext cx="88325" cy="118250"/>
            </a:xfrm>
            <a:custGeom>
              <a:avLst/>
              <a:gdLst/>
              <a:ahLst/>
              <a:cxnLst/>
              <a:rect l="l" t="t" r="r" b="b"/>
              <a:pathLst>
                <a:path w="3533" h="4730" extrusionOk="0">
                  <a:moveTo>
                    <a:pt x="2343" y="0"/>
                  </a:moveTo>
                  <a:cubicBezTo>
                    <a:pt x="2090" y="0"/>
                    <a:pt x="1848" y="121"/>
                    <a:pt x="1712" y="416"/>
                  </a:cubicBezTo>
                  <a:cubicBezTo>
                    <a:pt x="1313" y="1285"/>
                    <a:pt x="928" y="2112"/>
                    <a:pt x="586" y="3011"/>
                  </a:cubicBezTo>
                  <a:cubicBezTo>
                    <a:pt x="386" y="3538"/>
                    <a:pt x="1" y="4080"/>
                    <a:pt x="415" y="4594"/>
                  </a:cubicBezTo>
                  <a:cubicBezTo>
                    <a:pt x="489" y="4690"/>
                    <a:pt x="582" y="4730"/>
                    <a:pt x="676" y="4730"/>
                  </a:cubicBezTo>
                  <a:cubicBezTo>
                    <a:pt x="888" y="4730"/>
                    <a:pt x="1105" y="4529"/>
                    <a:pt x="1127" y="4313"/>
                  </a:cubicBezTo>
                  <a:lnTo>
                    <a:pt x="1127" y="4313"/>
                  </a:lnTo>
                  <a:cubicBezTo>
                    <a:pt x="1126" y="4328"/>
                    <a:pt x="1129" y="4335"/>
                    <a:pt x="1136" y="4335"/>
                  </a:cubicBezTo>
                  <a:cubicBezTo>
                    <a:pt x="1178" y="4335"/>
                    <a:pt x="1366" y="4040"/>
                    <a:pt x="1427" y="3966"/>
                  </a:cubicBezTo>
                  <a:cubicBezTo>
                    <a:pt x="1613" y="3681"/>
                    <a:pt x="1784" y="3382"/>
                    <a:pt x="1955" y="3082"/>
                  </a:cubicBezTo>
                  <a:cubicBezTo>
                    <a:pt x="2311" y="2441"/>
                    <a:pt x="2767" y="1870"/>
                    <a:pt x="3138" y="1243"/>
                  </a:cubicBezTo>
                  <a:cubicBezTo>
                    <a:pt x="3533" y="612"/>
                    <a:pt x="2910" y="0"/>
                    <a:pt x="234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3877025" y="2427300"/>
              <a:ext cx="80900" cy="113600"/>
            </a:xfrm>
            <a:custGeom>
              <a:avLst/>
              <a:gdLst/>
              <a:ahLst/>
              <a:cxnLst/>
              <a:rect l="l" t="t" r="r" b="b"/>
              <a:pathLst>
                <a:path w="3236" h="4544" extrusionOk="0">
                  <a:moveTo>
                    <a:pt x="2588" y="1750"/>
                  </a:moveTo>
                  <a:cubicBezTo>
                    <a:pt x="2580" y="1761"/>
                    <a:pt x="2572" y="1774"/>
                    <a:pt x="2564" y="1788"/>
                  </a:cubicBezTo>
                  <a:cubicBezTo>
                    <a:pt x="2571" y="1775"/>
                    <a:pt x="2579" y="1762"/>
                    <a:pt x="2588" y="1750"/>
                  </a:cubicBezTo>
                  <a:close/>
                  <a:moveTo>
                    <a:pt x="2273" y="0"/>
                  </a:moveTo>
                  <a:cubicBezTo>
                    <a:pt x="2243" y="0"/>
                    <a:pt x="2211" y="2"/>
                    <a:pt x="2179" y="6"/>
                  </a:cubicBezTo>
                  <a:cubicBezTo>
                    <a:pt x="896" y="177"/>
                    <a:pt x="938" y="1689"/>
                    <a:pt x="582" y="2687"/>
                  </a:cubicBezTo>
                  <a:cubicBezTo>
                    <a:pt x="502" y="2903"/>
                    <a:pt x="0" y="4544"/>
                    <a:pt x="655" y="4544"/>
                  </a:cubicBezTo>
                  <a:cubicBezTo>
                    <a:pt x="693" y="4544"/>
                    <a:pt x="735" y="4538"/>
                    <a:pt x="782" y="4526"/>
                  </a:cubicBezTo>
                  <a:cubicBezTo>
                    <a:pt x="1295" y="4383"/>
                    <a:pt x="1680" y="3556"/>
                    <a:pt x="1936" y="3143"/>
                  </a:cubicBezTo>
                  <a:cubicBezTo>
                    <a:pt x="2136" y="2801"/>
                    <a:pt x="2294" y="2444"/>
                    <a:pt x="2478" y="2088"/>
                  </a:cubicBezTo>
                  <a:cubicBezTo>
                    <a:pt x="2489" y="2078"/>
                    <a:pt x="2657" y="1724"/>
                    <a:pt x="2668" y="1657"/>
                  </a:cubicBezTo>
                  <a:lnTo>
                    <a:pt x="2668" y="1657"/>
                  </a:lnTo>
                  <a:cubicBezTo>
                    <a:pt x="2762" y="1563"/>
                    <a:pt x="2880" y="1475"/>
                    <a:pt x="2950" y="1347"/>
                  </a:cubicBezTo>
                  <a:cubicBezTo>
                    <a:pt x="3235" y="842"/>
                    <a:pt x="2923" y="0"/>
                    <a:pt x="227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4071250" y="2274050"/>
              <a:ext cx="116950" cy="96100"/>
            </a:xfrm>
            <a:custGeom>
              <a:avLst/>
              <a:gdLst/>
              <a:ahLst/>
              <a:cxnLst/>
              <a:rect l="l" t="t" r="r" b="b"/>
              <a:pathLst>
                <a:path w="4678" h="3844" extrusionOk="0">
                  <a:moveTo>
                    <a:pt x="3635" y="0"/>
                  </a:moveTo>
                  <a:cubicBezTo>
                    <a:pt x="3463" y="0"/>
                    <a:pt x="3281" y="61"/>
                    <a:pt x="3109" y="204"/>
                  </a:cubicBezTo>
                  <a:cubicBezTo>
                    <a:pt x="2752" y="489"/>
                    <a:pt x="2467" y="860"/>
                    <a:pt x="2153" y="1187"/>
                  </a:cubicBezTo>
                  <a:cubicBezTo>
                    <a:pt x="1797" y="1558"/>
                    <a:pt x="1412" y="1887"/>
                    <a:pt x="1056" y="2242"/>
                  </a:cubicBezTo>
                  <a:cubicBezTo>
                    <a:pt x="685" y="2613"/>
                    <a:pt x="1" y="3113"/>
                    <a:pt x="299" y="3683"/>
                  </a:cubicBezTo>
                  <a:cubicBezTo>
                    <a:pt x="363" y="3794"/>
                    <a:pt x="466" y="3843"/>
                    <a:pt x="571" y="3843"/>
                  </a:cubicBezTo>
                  <a:cubicBezTo>
                    <a:pt x="656" y="3843"/>
                    <a:pt x="743" y="3811"/>
                    <a:pt x="813" y="3754"/>
                  </a:cubicBezTo>
                  <a:cubicBezTo>
                    <a:pt x="913" y="3668"/>
                    <a:pt x="1155" y="3611"/>
                    <a:pt x="1298" y="3541"/>
                  </a:cubicBezTo>
                  <a:cubicBezTo>
                    <a:pt x="1683" y="3341"/>
                    <a:pt x="2039" y="3084"/>
                    <a:pt x="2396" y="2813"/>
                  </a:cubicBezTo>
                  <a:cubicBezTo>
                    <a:pt x="3009" y="2357"/>
                    <a:pt x="3693" y="1872"/>
                    <a:pt x="4193" y="1288"/>
                  </a:cubicBezTo>
                  <a:cubicBezTo>
                    <a:pt x="4678" y="703"/>
                    <a:pt x="4217" y="0"/>
                    <a:pt x="3635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3910100" y="2240925"/>
              <a:ext cx="51125" cy="98250"/>
            </a:xfrm>
            <a:custGeom>
              <a:avLst/>
              <a:gdLst/>
              <a:ahLst/>
              <a:cxnLst/>
              <a:rect l="l" t="t" r="r" b="b"/>
              <a:pathLst>
                <a:path w="2045" h="3930" extrusionOk="0">
                  <a:moveTo>
                    <a:pt x="1132" y="0"/>
                  </a:moveTo>
                  <a:cubicBezTo>
                    <a:pt x="1010" y="0"/>
                    <a:pt x="886" y="32"/>
                    <a:pt x="771" y="103"/>
                  </a:cubicBezTo>
                  <a:cubicBezTo>
                    <a:pt x="143" y="487"/>
                    <a:pt x="115" y="1200"/>
                    <a:pt x="129" y="1871"/>
                  </a:cubicBezTo>
                  <a:cubicBezTo>
                    <a:pt x="157" y="2470"/>
                    <a:pt x="1" y="3240"/>
                    <a:pt x="258" y="3796"/>
                  </a:cubicBezTo>
                  <a:cubicBezTo>
                    <a:pt x="306" y="3887"/>
                    <a:pt x="403" y="3930"/>
                    <a:pt x="499" y="3930"/>
                  </a:cubicBezTo>
                  <a:cubicBezTo>
                    <a:pt x="599" y="3930"/>
                    <a:pt x="699" y="3883"/>
                    <a:pt x="742" y="3796"/>
                  </a:cubicBezTo>
                  <a:cubicBezTo>
                    <a:pt x="1013" y="3297"/>
                    <a:pt x="1199" y="2797"/>
                    <a:pt x="1355" y="2256"/>
                  </a:cubicBezTo>
                  <a:cubicBezTo>
                    <a:pt x="1498" y="1799"/>
                    <a:pt x="1754" y="1415"/>
                    <a:pt x="1897" y="972"/>
                  </a:cubicBezTo>
                  <a:cubicBezTo>
                    <a:pt x="2044" y="464"/>
                    <a:pt x="1600" y="0"/>
                    <a:pt x="113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4539000" y="1747175"/>
              <a:ext cx="143325" cy="43125"/>
            </a:xfrm>
            <a:custGeom>
              <a:avLst/>
              <a:gdLst/>
              <a:ahLst/>
              <a:cxnLst/>
              <a:rect l="l" t="t" r="r" b="b"/>
              <a:pathLst>
                <a:path w="5733" h="1725" extrusionOk="0">
                  <a:moveTo>
                    <a:pt x="4161" y="0"/>
                  </a:moveTo>
                  <a:cubicBezTo>
                    <a:pt x="3659" y="0"/>
                    <a:pt x="3134" y="101"/>
                    <a:pt x="2666" y="159"/>
                  </a:cubicBezTo>
                  <a:cubicBezTo>
                    <a:pt x="1996" y="244"/>
                    <a:pt x="1069" y="174"/>
                    <a:pt x="470" y="529"/>
                  </a:cubicBezTo>
                  <a:cubicBezTo>
                    <a:pt x="0" y="801"/>
                    <a:pt x="228" y="1457"/>
                    <a:pt x="727" y="1499"/>
                  </a:cubicBezTo>
                  <a:cubicBezTo>
                    <a:pt x="1483" y="1556"/>
                    <a:pt x="2225" y="1613"/>
                    <a:pt x="2995" y="1628"/>
                  </a:cubicBezTo>
                  <a:cubicBezTo>
                    <a:pt x="3436" y="1642"/>
                    <a:pt x="3881" y="1724"/>
                    <a:pt x="4305" y="1724"/>
                  </a:cubicBezTo>
                  <a:cubicBezTo>
                    <a:pt x="4730" y="1724"/>
                    <a:pt x="5133" y="1642"/>
                    <a:pt x="5490" y="1328"/>
                  </a:cubicBezTo>
                  <a:cubicBezTo>
                    <a:pt x="5733" y="1100"/>
                    <a:pt x="5733" y="644"/>
                    <a:pt x="5490" y="430"/>
                  </a:cubicBezTo>
                  <a:cubicBezTo>
                    <a:pt x="5122" y="98"/>
                    <a:pt x="4653" y="0"/>
                    <a:pt x="416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844500" y="1829825"/>
              <a:ext cx="140625" cy="44475"/>
            </a:xfrm>
            <a:custGeom>
              <a:avLst/>
              <a:gdLst/>
              <a:ahLst/>
              <a:cxnLst/>
              <a:rect l="l" t="t" r="r" b="b"/>
              <a:pathLst>
                <a:path w="5625" h="1779" extrusionOk="0">
                  <a:moveTo>
                    <a:pt x="2702" y="0"/>
                  </a:moveTo>
                  <a:cubicBezTo>
                    <a:pt x="2443" y="0"/>
                    <a:pt x="2184" y="7"/>
                    <a:pt x="1926" y="19"/>
                  </a:cubicBezTo>
                  <a:cubicBezTo>
                    <a:pt x="1620" y="29"/>
                    <a:pt x="1150" y="141"/>
                    <a:pt x="771" y="141"/>
                  </a:cubicBezTo>
                  <a:cubicBezTo>
                    <a:pt x="637" y="141"/>
                    <a:pt x="515" y="128"/>
                    <a:pt x="415" y="90"/>
                  </a:cubicBezTo>
                  <a:cubicBezTo>
                    <a:pt x="396" y="82"/>
                    <a:pt x="377" y="79"/>
                    <a:pt x="359" y="79"/>
                  </a:cubicBezTo>
                  <a:cubicBezTo>
                    <a:pt x="280" y="79"/>
                    <a:pt x="210" y="148"/>
                    <a:pt x="186" y="218"/>
                  </a:cubicBezTo>
                  <a:cubicBezTo>
                    <a:pt x="1" y="789"/>
                    <a:pt x="799" y="1032"/>
                    <a:pt x="1198" y="1102"/>
                  </a:cubicBezTo>
                  <a:cubicBezTo>
                    <a:pt x="2225" y="1288"/>
                    <a:pt x="3223" y="1445"/>
                    <a:pt x="4236" y="1745"/>
                  </a:cubicBezTo>
                  <a:cubicBezTo>
                    <a:pt x="4318" y="1768"/>
                    <a:pt x="4396" y="1779"/>
                    <a:pt x="4470" y="1779"/>
                  </a:cubicBezTo>
                  <a:cubicBezTo>
                    <a:pt x="5347" y="1779"/>
                    <a:pt x="5625" y="264"/>
                    <a:pt x="4678" y="133"/>
                  </a:cubicBezTo>
                  <a:cubicBezTo>
                    <a:pt x="4023" y="41"/>
                    <a:pt x="3361" y="0"/>
                    <a:pt x="270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4875875" y="1964800"/>
              <a:ext cx="145475" cy="49350"/>
            </a:xfrm>
            <a:custGeom>
              <a:avLst/>
              <a:gdLst/>
              <a:ahLst/>
              <a:cxnLst/>
              <a:rect l="l" t="t" r="r" b="b"/>
              <a:pathLst>
                <a:path w="5819" h="1974" extrusionOk="0">
                  <a:moveTo>
                    <a:pt x="1377" y="1"/>
                  </a:moveTo>
                  <a:cubicBezTo>
                    <a:pt x="1026" y="1"/>
                    <a:pt x="689" y="38"/>
                    <a:pt x="400" y="153"/>
                  </a:cubicBezTo>
                  <a:cubicBezTo>
                    <a:pt x="0" y="310"/>
                    <a:pt x="0" y="795"/>
                    <a:pt x="400" y="951"/>
                  </a:cubicBezTo>
                  <a:cubicBezTo>
                    <a:pt x="1156" y="1251"/>
                    <a:pt x="1869" y="1493"/>
                    <a:pt x="2681" y="1664"/>
                  </a:cubicBezTo>
                  <a:cubicBezTo>
                    <a:pt x="3229" y="1779"/>
                    <a:pt x="3901" y="1973"/>
                    <a:pt x="4475" y="1973"/>
                  </a:cubicBezTo>
                  <a:cubicBezTo>
                    <a:pt x="4544" y="1973"/>
                    <a:pt x="4612" y="1970"/>
                    <a:pt x="4678" y="1964"/>
                  </a:cubicBezTo>
                  <a:cubicBezTo>
                    <a:pt x="5391" y="1907"/>
                    <a:pt x="5819" y="1080"/>
                    <a:pt x="5277" y="523"/>
                  </a:cubicBezTo>
                  <a:cubicBezTo>
                    <a:pt x="4918" y="174"/>
                    <a:pt x="4463" y="115"/>
                    <a:pt x="3990" y="115"/>
                  </a:cubicBezTo>
                  <a:cubicBezTo>
                    <a:pt x="3751" y="115"/>
                    <a:pt x="3508" y="130"/>
                    <a:pt x="3271" y="130"/>
                  </a:cubicBezTo>
                  <a:cubicBezTo>
                    <a:pt x="3193" y="130"/>
                    <a:pt x="3115" y="128"/>
                    <a:pt x="3038" y="124"/>
                  </a:cubicBezTo>
                  <a:cubicBezTo>
                    <a:pt x="2545" y="98"/>
                    <a:pt x="1944" y="1"/>
                    <a:pt x="13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965725" y="2108025"/>
              <a:ext cx="165225" cy="50975"/>
            </a:xfrm>
            <a:custGeom>
              <a:avLst/>
              <a:gdLst/>
              <a:ahLst/>
              <a:cxnLst/>
              <a:rect l="l" t="t" r="r" b="b"/>
              <a:pathLst>
                <a:path w="6609" h="2039" extrusionOk="0">
                  <a:moveTo>
                    <a:pt x="5384" y="0"/>
                  </a:moveTo>
                  <a:cubicBezTo>
                    <a:pt x="5285" y="0"/>
                    <a:pt x="5178" y="13"/>
                    <a:pt x="5063" y="42"/>
                  </a:cubicBezTo>
                  <a:cubicBezTo>
                    <a:pt x="3551" y="413"/>
                    <a:pt x="1854" y="14"/>
                    <a:pt x="386" y="627"/>
                  </a:cubicBezTo>
                  <a:cubicBezTo>
                    <a:pt x="0" y="784"/>
                    <a:pt x="0" y="1255"/>
                    <a:pt x="386" y="1426"/>
                  </a:cubicBezTo>
                  <a:cubicBezTo>
                    <a:pt x="1854" y="2025"/>
                    <a:pt x="3551" y="1626"/>
                    <a:pt x="5063" y="1996"/>
                  </a:cubicBezTo>
                  <a:cubicBezTo>
                    <a:pt x="5177" y="2025"/>
                    <a:pt x="5283" y="2038"/>
                    <a:pt x="5381" y="2038"/>
                  </a:cubicBezTo>
                  <a:cubicBezTo>
                    <a:pt x="6598" y="2038"/>
                    <a:pt x="6608" y="0"/>
                    <a:pt x="538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333800" y="2469850"/>
              <a:ext cx="101425" cy="103625"/>
            </a:xfrm>
            <a:custGeom>
              <a:avLst/>
              <a:gdLst/>
              <a:ahLst/>
              <a:cxnLst/>
              <a:rect l="l" t="t" r="r" b="b"/>
              <a:pathLst>
                <a:path w="4057" h="4145" extrusionOk="0">
                  <a:moveTo>
                    <a:pt x="3649" y="0"/>
                  </a:moveTo>
                  <a:cubicBezTo>
                    <a:pt x="3642" y="0"/>
                    <a:pt x="3636" y="0"/>
                    <a:pt x="3630" y="0"/>
                  </a:cubicBezTo>
                  <a:cubicBezTo>
                    <a:pt x="3316" y="15"/>
                    <a:pt x="3174" y="143"/>
                    <a:pt x="2945" y="329"/>
                  </a:cubicBezTo>
                  <a:cubicBezTo>
                    <a:pt x="2589" y="643"/>
                    <a:pt x="2219" y="928"/>
                    <a:pt x="1876" y="1242"/>
                  </a:cubicBezTo>
                  <a:cubicBezTo>
                    <a:pt x="1306" y="1755"/>
                    <a:pt x="892" y="2325"/>
                    <a:pt x="436" y="2924"/>
                  </a:cubicBezTo>
                  <a:cubicBezTo>
                    <a:pt x="1" y="3500"/>
                    <a:pt x="604" y="4144"/>
                    <a:pt x="1196" y="4144"/>
                  </a:cubicBezTo>
                  <a:cubicBezTo>
                    <a:pt x="1322" y="4144"/>
                    <a:pt x="1448" y="4115"/>
                    <a:pt x="1563" y="4050"/>
                  </a:cubicBezTo>
                  <a:cubicBezTo>
                    <a:pt x="1890" y="3866"/>
                    <a:pt x="1962" y="3651"/>
                    <a:pt x="2118" y="3337"/>
                  </a:cubicBezTo>
                  <a:cubicBezTo>
                    <a:pt x="2289" y="2981"/>
                    <a:pt x="2561" y="2653"/>
                    <a:pt x="2818" y="2339"/>
                  </a:cubicBezTo>
                  <a:cubicBezTo>
                    <a:pt x="3231" y="1812"/>
                    <a:pt x="3873" y="1198"/>
                    <a:pt x="4016" y="514"/>
                  </a:cubicBezTo>
                  <a:cubicBezTo>
                    <a:pt x="4057" y="278"/>
                    <a:pt x="3909" y="0"/>
                    <a:pt x="364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206175" y="2580400"/>
              <a:ext cx="47800" cy="118325"/>
            </a:xfrm>
            <a:custGeom>
              <a:avLst/>
              <a:gdLst/>
              <a:ahLst/>
              <a:cxnLst/>
              <a:rect l="l" t="t" r="r" b="b"/>
              <a:pathLst>
                <a:path w="1912" h="4733" extrusionOk="0">
                  <a:moveTo>
                    <a:pt x="1297" y="0"/>
                  </a:moveTo>
                  <a:cubicBezTo>
                    <a:pt x="1250" y="0"/>
                    <a:pt x="1203" y="13"/>
                    <a:pt x="1163" y="43"/>
                  </a:cubicBezTo>
                  <a:cubicBezTo>
                    <a:pt x="721" y="385"/>
                    <a:pt x="578" y="912"/>
                    <a:pt x="407" y="1425"/>
                  </a:cubicBezTo>
                  <a:cubicBezTo>
                    <a:pt x="165" y="2239"/>
                    <a:pt x="79" y="3009"/>
                    <a:pt x="36" y="3849"/>
                  </a:cubicBezTo>
                  <a:cubicBezTo>
                    <a:pt x="1" y="4440"/>
                    <a:pt x="479" y="4732"/>
                    <a:pt x="955" y="4732"/>
                  </a:cubicBezTo>
                  <a:cubicBezTo>
                    <a:pt x="1435" y="4732"/>
                    <a:pt x="1912" y="4436"/>
                    <a:pt x="1861" y="3849"/>
                  </a:cubicBezTo>
                  <a:cubicBezTo>
                    <a:pt x="1791" y="3051"/>
                    <a:pt x="1734" y="2296"/>
                    <a:pt x="1791" y="1482"/>
                  </a:cubicBezTo>
                  <a:cubicBezTo>
                    <a:pt x="1819" y="1069"/>
                    <a:pt x="1905" y="398"/>
                    <a:pt x="1534" y="100"/>
                  </a:cubicBezTo>
                  <a:cubicBezTo>
                    <a:pt x="1478" y="44"/>
                    <a:pt x="1386" y="0"/>
                    <a:pt x="12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3981400" y="2680800"/>
              <a:ext cx="88575" cy="112850"/>
            </a:xfrm>
            <a:custGeom>
              <a:avLst/>
              <a:gdLst/>
              <a:ahLst/>
              <a:cxnLst/>
              <a:rect l="l" t="t" r="r" b="b"/>
              <a:pathLst>
                <a:path w="3543" h="4514" extrusionOk="0">
                  <a:moveTo>
                    <a:pt x="714" y="0"/>
                  </a:moveTo>
                  <a:cubicBezTo>
                    <a:pt x="495" y="0"/>
                    <a:pt x="267" y="139"/>
                    <a:pt x="186" y="375"/>
                  </a:cubicBezTo>
                  <a:cubicBezTo>
                    <a:pt x="1" y="961"/>
                    <a:pt x="372" y="1702"/>
                    <a:pt x="499" y="2286"/>
                  </a:cubicBezTo>
                  <a:cubicBezTo>
                    <a:pt x="642" y="2885"/>
                    <a:pt x="785" y="3484"/>
                    <a:pt x="1098" y="4012"/>
                  </a:cubicBezTo>
                  <a:cubicBezTo>
                    <a:pt x="1317" y="4370"/>
                    <a:pt x="1612" y="4513"/>
                    <a:pt x="1906" y="4513"/>
                  </a:cubicBezTo>
                  <a:cubicBezTo>
                    <a:pt x="2725" y="4513"/>
                    <a:pt x="3542" y="3408"/>
                    <a:pt x="2724" y="2757"/>
                  </a:cubicBezTo>
                  <a:cubicBezTo>
                    <a:pt x="2353" y="2457"/>
                    <a:pt x="2168" y="2101"/>
                    <a:pt x="1954" y="1674"/>
                  </a:cubicBezTo>
                  <a:cubicBezTo>
                    <a:pt x="1840" y="1431"/>
                    <a:pt x="1726" y="1174"/>
                    <a:pt x="1612" y="932"/>
                  </a:cubicBezTo>
                  <a:cubicBezTo>
                    <a:pt x="1469" y="675"/>
                    <a:pt x="1270" y="489"/>
                    <a:pt x="1127" y="248"/>
                  </a:cubicBezTo>
                  <a:cubicBezTo>
                    <a:pt x="1036" y="77"/>
                    <a:pt x="877" y="0"/>
                    <a:pt x="71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3738975" y="2243825"/>
              <a:ext cx="86175" cy="119200"/>
            </a:xfrm>
            <a:custGeom>
              <a:avLst/>
              <a:gdLst/>
              <a:ahLst/>
              <a:cxnLst/>
              <a:rect l="l" t="t" r="r" b="b"/>
              <a:pathLst>
                <a:path w="3447" h="4768" extrusionOk="0">
                  <a:moveTo>
                    <a:pt x="2057" y="1"/>
                  </a:moveTo>
                  <a:cubicBezTo>
                    <a:pt x="1620" y="1"/>
                    <a:pt x="1188" y="225"/>
                    <a:pt x="1028" y="757"/>
                  </a:cubicBezTo>
                  <a:cubicBezTo>
                    <a:pt x="842" y="1369"/>
                    <a:pt x="714" y="1983"/>
                    <a:pt x="543" y="2611"/>
                  </a:cubicBezTo>
                  <a:cubicBezTo>
                    <a:pt x="385" y="3153"/>
                    <a:pt x="1" y="3609"/>
                    <a:pt x="186" y="4193"/>
                  </a:cubicBezTo>
                  <a:cubicBezTo>
                    <a:pt x="298" y="4520"/>
                    <a:pt x="654" y="4767"/>
                    <a:pt x="995" y="4767"/>
                  </a:cubicBezTo>
                  <a:cubicBezTo>
                    <a:pt x="1175" y="4767"/>
                    <a:pt x="1351" y="4698"/>
                    <a:pt x="1484" y="4535"/>
                  </a:cubicBezTo>
                  <a:cubicBezTo>
                    <a:pt x="1826" y="4094"/>
                    <a:pt x="2154" y="3680"/>
                    <a:pt x="2397" y="3153"/>
                  </a:cubicBezTo>
                  <a:cubicBezTo>
                    <a:pt x="2667" y="2567"/>
                    <a:pt x="2882" y="1940"/>
                    <a:pt x="3123" y="1341"/>
                  </a:cubicBezTo>
                  <a:cubicBezTo>
                    <a:pt x="3446" y="556"/>
                    <a:pt x="2745" y="1"/>
                    <a:pt x="205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3843075" y="2017975"/>
              <a:ext cx="101150" cy="106350"/>
            </a:xfrm>
            <a:custGeom>
              <a:avLst/>
              <a:gdLst/>
              <a:ahLst/>
              <a:cxnLst/>
              <a:rect l="l" t="t" r="r" b="b"/>
              <a:pathLst>
                <a:path w="4046" h="4254" extrusionOk="0">
                  <a:moveTo>
                    <a:pt x="2474" y="1"/>
                  </a:moveTo>
                  <a:cubicBezTo>
                    <a:pt x="2244" y="1"/>
                    <a:pt x="2007" y="87"/>
                    <a:pt x="1798" y="293"/>
                  </a:cubicBezTo>
                  <a:cubicBezTo>
                    <a:pt x="1570" y="535"/>
                    <a:pt x="1441" y="778"/>
                    <a:pt x="1284" y="1064"/>
                  </a:cubicBezTo>
                  <a:cubicBezTo>
                    <a:pt x="1098" y="1377"/>
                    <a:pt x="857" y="1648"/>
                    <a:pt x="685" y="1976"/>
                  </a:cubicBezTo>
                  <a:cubicBezTo>
                    <a:pt x="357" y="2575"/>
                    <a:pt x="1" y="3088"/>
                    <a:pt x="172" y="3802"/>
                  </a:cubicBezTo>
                  <a:cubicBezTo>
                    <a:pt x="235" y="4082"/>
                    <a:pt x="511" y="4253"/>
                    <a:pt x="781" y="4253"/>
                  </a:cubicBezTo>
                  <a:cubicBezTo>
                    <a:pt x="936" y="4253"/>
                    <a:pt x="1089" y="4197"/>
                    <a:pt x="1199" y="4072"/>
                  </a:cubicBezTo>
                  <a:cubicBezTo>
                    <a:pt x="1541" y="3701"/>
                    <a:pt x="1969" y="3387"/>
                    <a:pt x="2283" y="2988"/>
                  </a:cubicBezTo>
                  <a:cubicBezTo>
                    <a:pt x="2610" y="2604"/>
                    <a:pt x="2882" y="2075"/>
                    <a:pt x="3266" y="1762"/>
                  </a:cubicBezTo>
                  <a:cubicBezTo>
                    <a:pt x="4045" y="1094"/>
                    <a:pt x="3295" y="1"/>
                    <a:pt x="247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314275" y="2115525"/>
              <a:ext cx="131200" cy="94225"/>
            </a:xfrm>
            <a:custGeom>
              <a:avLst/>
              <a:gdLst/>
              <a:ahLst/>
              <a:cxnLst/>
              <a:rect l="l" t="t" r="r" b="b"/>
              <a:pathLst>
                <a:path w="5248" h="3769" extrusionOk="0">
                  <a:moveTo>
                    <a:pt x="4107" y="0"/>
                  </a:moveTo>
                  <a:cubicBezTo>
                    <a:pt x="3860" y="0"/>
                    <a:pt x="3613" y="108"/>
                    <a:pt x="3441" y="370"/>
                  </a:cubicBezTo>
                  <a:cubicBezTo>
                    <a:pt x="3356" y="484"/>
                    <a:pt x="3070" y="613"/>
                    <a:pt x="2956" y="712"/>
                  </a:cubicBezTo>
                  <a:cubicBezTo>
                    <a:pt x="2586" y="997"/>
                    <a:pt x="2230" y="1297"/>
                    <a:pt x="1859" y="1582"/>
                  </a:cubicBezTo>
                  <a:cubicBezTo>
                    <a:pt x="1331" y="1995"/>
                    <a:pt x="547" y="2252"/>
                    <a:pt x="218" y="2879"/>
                  </a:cubicBezTo>
                  <a:cubicBezTo>
                    <a:pt x="1" y="3278"/>
                    <a:pt x="291" y="3768"/>
                    <a:pt x="726" y="3768"/>
                  </a:cubicBezTo>
                  <a:cubicBezTo>
                    <a:pt x="774" y="3768"/>
                    <a:pt x="823" y="3762"/>
                    <a:pt x="874" y="3750"/>
                  </a:cubicBezTo>
                  <a:cubicBezTo>
                    <a:pt x="1659" y="3535"/>
                    <a:pt x="2458" y="3107"/>
                    <a:pt x="3099" y="2623"/>
                  </a:cubicBezTo>
                  <a:cubicBezTo>
                    <a:pt x="3656" y="2195"/>
                    <a:pt x="4439" y="1782"/>
                    <a:pt x="4839" y="1183"/>
                  </a:cubicBezTo>
                  <a:cubicBezTo>
                    <a:pt x="5248" y="585"/>
                    <a:pt x="4680" y="0"/>
                    <a:pt x="410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060550" y="2068100"/>
              <a:ext cx="101375" cy="103800"/>
            </a:xfrm>
            <a:custGeom>
              <a:avLst/>
              <a:gdLst/>
              <a:ahLst/>
              <a:cxnLst/>
              <a:rect l="l" t="t" r="r" b="b"/>
              <a:pathLst>
                <a:path w="4055" h="4152" extrusionOk="0">
                  <a:moveTo>
                    <a:pt x="2944" y="1"/>
                  </a:moveTo>
                  <a:cubicBezTo>
                    <a:pt x="2761" y="1"/>
                    <a:pt x="2566" y="64"/>
                    <a:pt x="2382" y="213"/>
                  </a:cubicBezTo>
                  <a:cubicBezTo>
                    <a:pt x="1769" y="726"/>
                    <a:pt x="1256" y="1496"/>
                    <a:pt x="856" y="2196"/>
                  </a:cubicBezTo>
                  <a:cubicBezTo>
                    <a:pt x="585" y="2709"/>
                    <a:pt x="1" y="3379"/>
                    <a:pt x="300" y="3964"/>
                  </a:cubicBezTo>
                  <a:cubicBezTo>
                    <a:pt x="361" y="4094"/>
                    <a:pt x="485" y="4151"/>
                    <a:pt x="611" y="4151"/>
                  </a:cubicBezTo>
                  <a:cubicBezTo>
                    <a:pt x="749" y="4151"/>
                    <a:pt x="889" y="4083"/>
                    <a:pt x="956" y="3964"/>
                  </a:cubicBezTo>
                  <a:cubicBezTo>
                    <a:pt x="1098" y="3736"/>
                    <a:pt x="1370" y="3607"/>
                    <a:pt x="1555" y="3422"/>
                  </a:cubicBezTo>
                  <a:cubicBezTo>
                    <a:pt x="1783" y="3208"/>
                    <a:pt x="1940" y="2966"/>
                    <a:pt x="2140" y="2723"/>
                  </a:cubicBezTo>
                  <a:cubicBezTo>
                    <a:pt x="2553" y="2224"/>
                    <a:pt x="3109" y="1867"/>
                    <a:pt x="3537" y="1369"/>
                  </a:cubicBezTo>
                  <a:cubicBezTo>
                    <a:pt x="4055" y="740"/>
                    <a:pt x="3568" y="1"/>
                    <a:pt x="294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749675" y="2147575"/>
              <a:ext cx="111200" cy="46850"/>
            </a:xfrm>
            <a:custGeom>
              <a:avLst/>
              <a:gdLst/>
              <a:ahLst/>
              <a:cxnLst/>
              <a:rect l="l" t="t" r="r" b="b"/>
              <a:pathLst>
                <a:path w="4448" h="1874" extrusionOk="0">
                  <a:moveTo>
                    <a:pt x="3397" y="0"/>
                  </a:moveTo>
                  <a:cubicBezTo>
                    <a:pt x="3320" y="0"/>
                    <a:pt x="3238" y="14"/>
                    <a:pt x="3152" y="44"/>
                  </a:cubicBezTo>
                  <a:cubicBezTo>
                    <a:pt x="2738" y="186"/>
                    <a:pt x="2325" y="243"/>
                    <a:pt x="1926" y="386"/>
                  </a:cubicBezTo>
                  <a:cubicBezTo>
                    <a:pt x="1527" y="542"/>
                    <a:pt x="1127" y="827"/>
                    <a:pt x="713" y="871"/>
                  </a:cubicBezTo>
                  <a:cubicBezTo>
                    <a:pt x="228" y="928"/>
                    <a:pt x="0" y="1726"/>
                    <a:pt x="586" y="1825"/>
                  </a:cubicBezTo>
                  <a:cubicBezTo>
                    <a:pt x="752" y="1859"/>
                    <a:pt x="913" y="1873"/>
                    <a:pt x="1073" y="1873"/>
                  </a:cubicBezTo>
                  <a:cubicBezTo>
                    <a:pt x="1391" y="1873"/>
                    <a:pt x="1702" y="1816"/>
                    <a:pt x="2025" y="1740"/>
                  </a:cubicBezTo>
                  <a:cubicBezTo>
                    <a:pt x="2539" y="1626"/>
                    <a:pt x="3052" y="1626"/>
                    <a:pt x="3565" y="1540"/>
                  </a:cubicBezTo>
                  <a:cubicBezTo>
                    <a:pt x="4448" y="1385"/>
                    <a:pt x="4173" y="0"/>
                    <a:pt x="33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5166600" y="1990675"/>
              <a:ext cx="120000" cy="77675"/>
            </a:xfrm>
            <a:custGeom>
              <a:avLst/>
              <a:gdLst/>
              <a:ahLst/>
              <a:cxnLst/>
              <a:rect l="l" t="t" r="r" b="b"/>
              <a:pathLst>
                <a:path w="4800" h="3107" extrusionOk="0">
                  <a:moveTo>
                    <a:pt x="573" y="1"/>
                  </a:moveTo>
                  <a:cubicBezTo>
                    <a:pt x="300" y="1"/>
                    <a:pt x="1" y="267"/>
                    <a:pt x="36" y="544"/>
                  </a:cubicBezTo>
                  <a:cubicBezTo>
                    <a:pt x="150" y="1428"/>
                    <a:pt x="1092" y="1770"/>
                    <a:pt x="1805" y="2127"/>
                  </a:cubicBezTo>
                  <a:cubicBezTo>
                    <a:pt x="2061" y="2255"/>
                    <a:pt x="2333" y="2369"/>
                    <a:pt x="2590" y="2511"/>
                  </a:cubicBezTo>
                  <a:cubicBezTo>
                    <a:pt x="2586" y="2510"/>
                    <a:pt x="2584" y="2509"/>
                    <a:pt x="2583" y="2509"/>
                  </a:cubicBezTo>
                  <a:lnTo>
                    <a:pt x="2583" y="2509"/>
                  </a:lnTo>
                  <a:cubicBezTo>
                    <a:pt x="2578" y="2509"/>
                    <a:pt x="2735" y="2604"/>
                    <a:pt x="2794" y="2632"/>
                  </a:cubicBezTo>
                  <a:lnTo>
                    <a:pt x="2794" y="2632"/>
                  </a:lnTo>
                  <a:cubicBezTo>
                    <a:pt x="2881" y="2718"/>
                    <a:pt x="3161" y="2962"/>
                    <a:pt x="3202" y="2983"/>
                  </a:cubicBezTo>
                  <a:cubicBezTo>
                    <a:pt x="3362" y="3066"/>
                    <a:pt x="3535" y="3106"/>
                    <a:pt x="3706" y="3106"/>
                  </a:cubicBezTo>
                  <a:cubicBezTo>
                    <a:pt x="4144" y="3106"/>
                    <a:pt x="4566" y="2841"/>
                    <a:pt x="4700" y="2369"/>
                  </a:cubicBezTo>
                  <a:cubicBezTo>
                    <a:pt x="4700" y="2355"/>
                    <a:pt x="4700" y="2327"/>
                    <a:pt x="4714" y="2312"/>
                  </a:cubicBezTo>
                  <a:cubicBezTo>
                    <a:pt x="4799" y="1970"/>
                    <a:pt x="4714" y="1513"/>
                    <a:pt x="4443" y="1271"/>
                  </a:cubicBezTo>
                  <a:cubicBezTo>
                    <a:pt x="3959" y="872"/>
                    <a:pt x="3445" y="787"/>
                    <a:pt x="2860" y="686"/>
                  </a:cubicBezTo>
                  <a:cubicBezTo>
                    <a:pt x="2118" y="558"/>
                    <a:pt x="1420" y="302"/>
                    <a:pt x="721" y="30"/>
                  </a:cubicBezTo>
                  <a:cubicBezTo>
                    <a:pt x="674" y="10"/>
                    <a:pt x="624" y="1"/>
                    <a:pt x="573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3793900" y="2573625"/>
              <a:ext cx="70600" cy="102925"/>
            </a:xfrm>
            <a:custGeom>
              <a:avLst/>
              <a:gdLst/>
              <a:ahLst/>
              <a:cxnLst/>
              <a:rect l="l" t="t" r="r" b="b"/>
              <a:pathLst>
                <a:path w="2824" h="4117" extrusionOk="0">
                  <a:moveTo>
                    <a:pt x="530" y="1"/>
                  </a:moveTo>
                  <a:cubicBezTo>
                    <a:pt x="289" y="1"/>
                    <a:pt x="60" y="174"/>
                    <a:pt x="42" y="470"/>
                  </a:cubicBezTo>
                  <a:cubicBezTo>
                    <a:pt x="0" y="1211"/>
                    <a:pt x="299" y="2067"/>
                    <a:pt x="556" y="2738"/>
                  </a:cubicBezTo>
                  <a:cubicBezTo>
                    <a:pt x="801" y="3421"/>
                    <a:pt x="1232" y="4116"/>
                    <a:pt x="1967" y="4116"/>
                  </a:cubicBezTo>
                  <a:cubicBezTo>
                    <a:pt x="2044" y="4116"/>
                    <a:pt x="2125" y="4108"/>
                    <a:pt x="2210" y="4092"/>
                  </a:cubicBezTo>
                  <a:cubicBezTo>
                    <a:pt x="2652" y="4006"/>
                    <a:pt x="2824" y="3522"/>
                    <a:pt x="2752" y="3137"/>
                  </a:cubicBezTo>
                  <a:cubicBezTo>
                    <a:pt x="2695" y="2795"/>
                    <a:pt x="2495" y="2681"/>
                    <a:pt x="2295" y="2438"/>
                  </a:cubicBezTo>
                  <a:cubicBezTo>
                    <a:pt x="2153" y="2267"/>
                    <a:pt x="2039" y="2025"/>
                    <a:pt x="1939" y="1825"/>
                  </a:cubicBezTo>
                  <a:cubicBezTo>
                    <a:pt x="1797" y="1582"/>
                    <a:pt x="1668" y="1340"/>
                    <a:pt x="1540" y="1097"/>
                  </a:cubicBezTo>
                  <a:cubicBezTo>
                    <a:pt x="1369" y="770"/>
                    <a:pt x="1155" y="527"/>
                    <a:pt x="955" y="228"/>
                  </a:cubicBezTo>
                  <a:cubicBezTo>
                    <a:pt x="844" y="72"/>
                    <a:pt x="684" y="1"/>
                    <a:pt x="530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33"/>
          <p:cNvSpPr/>
          <p:nvPr/>
        </p:nvSpPr>
        <p:spPr>
          <a:xfrm rot="10800000" flipH="1">
            <a:off x="-11303" y="-16967"/>
            <a:ext cx="1048608" cy="1746535"/>
          </a:xfrm>
          <a:custGeom>
            <a:avLst/>
            <a:gdLst/>
            <a:ahLst/>
            <a:cxnLst/>
            <a:rect l="l" t="t" r="r" b="b"/>
            <a:pathLst>
              <a:path w="14191" h="23566" extrusionOk="0">
                <a:moveTo>
                  <a:pt x="3056" y="1"/>
                </a:moveTo>
                <a:cubicBezTo>
                  <a:pt x="2014" y="1"/>
                  <a:pt x="982" y="388"/>
                  <a:pt x="1" y="765"/>
                </a:cubicBezTo>
                <a:lnTo>
                  <a:pt x="1" y="781"/>
                </a:lnTo>
                <a:lnTo>
                  <a:pt x="1" y="23566"/>
                </a:lnTo>
                <a:lnTo>
                  <a:pt x="14191" y="23566"/>
                </a:lnTo>
                <a:lnTo>
                  <a:pt x="14191" y="21065"/>
                </a:lnTo>
                <a:lnTo>
                  <a:pt x="14175" y="21065"/>
                </a:lnTo>
                <a:lnTo>
                  <a:pt x="14175" y="20988"/>
                </a:lnTo>
                <a:cubicBezTo>
                  <a:pt x="14175" y="20792"/>
                  <a:pt x="14160" y="20580"/>
                  <a:pt x="14023" y="20443"/>
                </a:cubicBezTo>
                <a:cubicBezTo>
                  <a:pt x="13932" y="20337"/>
                  <a:pt x="13781" y="20307"/>
                  <a:pt x="13645" y="20277"/>
                </a:cubicBezTo>
                <a:cubicBezTo>
                  <a:pt x="12894" y="20133"/>
                  <a:pt x="12123" y="20058"/>
                  <a:pt x="11354" y="20058"/>
                </a:cubicBezTo>
                <a:cubicBezTo>
                  <a:pt x="10989" y="20058"/>
                  <a:pt x="10625" y="20075"/>
                  <a:pt x="10263" y="20109"/>
                </a:cubicBezTo>
                <a:cubicBezTo>
                  <a:pt x="10131" y="20117"/>
                  <a:pt x="9991" y="20126"/>
                  <a:pt x="9852" y="20126"/>
                </a:cubicBezTo>
                <a:cubicBezTo>
                  <a:pt x="9479" y="20126"/>
                  <a:pt x="9109" y="20067"/>
                  <a:pt x="8899" y="19791"/>
                </a:cubicBezTo>
                <a:cubicBezTo>
                  <a:pt x="8763" y="19609"/>
                  <a:pt x="8717" y="19397"/>
                  <a:pt x="8717" y="19185"/>
                </a:cubicBezTo>
                <a:cubicBezTo>
                  <a:pt x="8672" y="18169"/>
                  <a:pt x="9293" y="17259"/>
                  <a:pt x="9566" y="16289"/>
                </a:cubicBezTo>
                <a:cubicBezTo>
                  <a:pt x="9748" y="15638"/>
                  <a:pt x="9764" y="14955"/>
                  <a:pt x="9718" y="14273"/>
                </a:cubicBezTo>
                <a:cubicBezTo>
                  <a:pt x="9673" y="13424"/>
                  <a:pt x="9521" y="12545"/>
                  <a:pt x="9097" y="11802"/>
                </a:cubicBezTo>
                <a:cubicBezTo>
                  <a:pt x="8672" y="11059"/>
                  <a:pt x="7945" y="10453"/>
                  <a:pt x="7096" y="10332"/>
                </a:cubicBezTo>
                <a:cubicBezTo>
                  <a:pt x="6977" y="10317"/>
                  <a:pt x="6856" y="10313"/>
                  <a:pt x="6735" y="10313"/>
                </a:cubicBezTo>
                <a:cubicBezTo>
                  <a:pt x="6500" y="10313"/>
                  <a:pt x="6262" y="10330"/>
                  <a:pt x="6027" y="10330"/>
                </a:cubicBezTo>
                <a:cubicBezTo>
                  <a:pt x="5736" y="10330"/>
                  <a:pt x="5452" y="10303"/>
                  <a:pt x="5185" y="10180"/>
                </a:cubicBezTo>
                <a:cubicBezTo>
                  <a:pt x="4563" y="9877"/>
                  <a:pt x="4276" y="9103"/>
                  <a:pt x="4351" y="8421"/>
                </a:cubicBezTo>
                <a:cubicBezTo>
                  <a:pt x="4427" y="7739"/>
                  <a:pt x="4791" y="7118"/>
                  <a:pt x="5200" y="6556"/>
                </a:cubicBezTo>
                <a:cubicBezTo>
                  <a:pt x="5594" y="5996"/>
                  <a:pt x="6049" y="5450"/>
                  <a:pt x="6307" y="4813"/>
                </a:cubicBezTo>
                <a:cubicBezTo>
                  <a:pt x="6701" y="3843"/>
                  <a:pt x="6641" y="2721"/>
                  <a:pt x="6140" y="1812"/>
                </a:cubicBezTo>
                <a:cubicBezTo>
                  <a:pt x="5640" y="902"/>
                  <a:pt x="4715" y="235"/>
                  <a:pt x="3700" y="53"/>
                </a:cubicBezTo>
                <a:cubicBezTo>
                  <a:pt x="3485" y="17"/>
                  <a:pt x="3270" y="1"/>
                  <a:pt x="3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3"/>
          <p:cNvSpPr/>
          <p:nvPr/>
        </p:nvSpPr>
        <p:spPr>
          <a:xfrm rot="-5400000">
            <a:off x="7303770" y="-746358"/>
            <a:ext cx="1116510" cy="2609205"/>
          </a:xfrm>
          <a:custGeom>
            <a:avLst/>
            <a:gdLst/>
            <a:ahLst/>
            <a:cxnLst/>
            <a:rect l="l" t="t" r="r" b="b"/>
            <a:pathLst>
              <a:path w="14736" h="34437" extrusionOk="0">
                <a:moveTo>
                  <a:pt x="11662" y="0"/>
                </a:moveTo>
                <a:cubicBezTo>
                  <a:pt x="10698" y="0"/>
                  <a:pt x="9527" y="497"/>
                  <a:pt x="8990" y="903"/>
                </a:cubicBezTo>
                <a:cubicBezTo>
                  <a:pt x="7974" y="1677"/>
                  <a:pt x="7352" y="2934"/>
                  <a:pt x="7352" y="4208"/>
                </a:cubicBezTo>
                <a:cubicBezTo>
                  <a:pt x="7368" y="5406"/>
                  <a:pt x="7898" y="6528"/>
                  <a:pt x="8369" y="7634"/>
                </a:cubicBezTo>
                <a:cubicBezTo>
                  <a:pt x="8990" y="9059"/>
                  <a:pt x="9551" y="10545"/>
                  <a:pt x="9778" y="12076"/>
                </a:cubicBezTo>
                <a:cubicBezTo>
                  <a:pt x="9990" y="13623"/>
                  <a:pt x="9869" y="15260"/>
                  <a:pt x="9157" y="16639"/>
                </a:cubicBezTo>
                <a:cubicBezTo>
                  <a:pt x="8035" y="18852"/>
                  <a:pt x="5700" y="20111"/>
                  <a:pt x="3760" y="21642"/>
                </a:cubicBezTo>
                <a:cubicBezTo>
                  <a:pt x="2531" y="22628"/>
                  <a:pt x="1410" y="23780"/>
                  <a:pt x="758" y="25205"/>
                </a:cubicBezTo>
                <a:cubicBezTo>
                  <a:pt x="122" y="26630"/>
                  <a:pt x="0" y="28358"/>
                  <a:pt x="742" y="29737"/>
                </a:cubicBezTo>
                <a:cubicBezTo>
                  <a:pt x="1122" y="30434"/>
                  <a:pt x="1698" y="31071"/>
                  <a:pt x="1789" y="31859"/>
                </a:cubicBezTo>
                <a:cubicBezTo>
                  <a:pt x="1834" y="32391"/>
                  <a:pt x="1652" y="32951"/>
                  <a:pt x="1850" y="33436"/>
                </a:cubicBezTo>
                <a:cubicBezTo>
                  <a:pt x="2032" y="33891"/>
                  <a:pt x="2501" y="34164"/>
                  <a:pt x="2972" y="34255"/>
                </a:cubicBezTo>
                <a:cubicBezTo>
                  <a:pt x="3093" y="34285"/>
                  <a:pt x="3198" y="34285"/>
                  <a:pt x="3320" y="34301"/>
                </a:cubicBezTo>
                <a:lnTo>
                  <a:pt x="3320" y="34437"/>
                </a:lnTo>
                <a:lnTo>
                  <a:pt x="14736" y="34437"/>
                </a:lnTo>
                <a:lnTo>
                  <a:pt x="14736" y="39"/>
                </a:lnTo>
                <a:lnTo>
                  <a:pt x="12098" y="39"/>
                </a:lnTo>
                <a:cubicBezTo>
                  <a:pt x="11960" y="12"/>
                  <a:pt x="11813" y="0"/>
                  <a:pt x="116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4"/>
          <p:cNvSpPr/>
          <p:nvPr/>
        </p:nvSpPr>
        <p:spPr>
          <a:xfrm flipH="1">
            <a:off x="-12" y="-9575"/>
            <a:ext cx="1945187" cy="1619275"/>
          </a:xfrm>
          <a:custGeom>
            <a:avLst/>
            <a:gdLst/>
            <a:ahLst/>
            <a:cxnLst/>
            <a:rect l="l" t="t" r="r" b="b"/>
            <a:pathLst>
              <a:path w="31579" h="26288" extrusionOk="0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34"/>
          <p:cNvGrpSpPr/>
          <p:nvPr/>
        </p:nvGrpSpPr>
        <p:grpSpPr>
          <a:xfrm rot="10800000" flipH="1">
            <a:off x="8068692" y="-9534"/>
            <a:ext cx="1084571" cy="1857380"/>
            <a:chOff x="6126610" y="324750"/>
            <a:chExt cx="3026990" cy="4828125"/>
          </a:xfrm>
        </p:grpSpPr>
        <p:sp>
          <p:nvSpPr>
            <p:cNvPr id="617" name="Google Shape;617;p34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avLst/>
              <a:gdLst/>
              <a:ahLst/>
              <a:cxnLst/>
              <a:rect l="l" t="t" r="r" b="b"/>
              <a:pathLst>
                <a:path w="16495" h="26486" extrusionOk="0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34"/>
          <p:cNvSpPr/>
          <p:nvPr/>
        </p:nvSpPr>
        <p:spPr>
          <a:xfrm>
            <a:off x="437500" y="4756534"/>
            <a:ext cx="1596237" cy="393601"/>
          </a:xfrm>
          <a:custGeom>
            <a:avLst/>
            <a:gdLst/>
            <a:ahLst/>
            <a:cxnLst/>
            <a:rect l="l" t="t" r="r" b="b"/>
            <a:pathLst>
              <a:path w="9441" h="2328" extrusionOk="0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4"/>
          <p:cNvSpPr/>
          <p:nvPr/>
        </p:nvSpPr>
        <p:spPr>
          <a:xfrm rot="-7377703">
            <a:off x="8098092" y="285133"/>
            <a:ext cx="442657" cy="508735"/>
          </a:xfrm>
          <a:custGeom>
            <a:avLst/>
            <a:gdLst/>
            <a:ahLst/>
            <a:cxnLst/>
            <a:rect l="l" t="t" r="r" b="b"/>
            <a:pathLst>
              <a:path w="12621" h="14505" extrusionOk="0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4"/>
          <p:cNvSpPr/>
          <p:nvPr/>
        </p:nvSpPr>
        <p:spPr>
          <a:xfrm rot="494550">
            <a:off x="8128424" y="4056111"/>
            <a:ext cx="875942" cy="896388"/>
          </a:xfrm>
          <a:custGeom>
            <a:avLst/>
            <a:gdLst/>
            <a:ahLst/>
            <a:cxnLst/>
            <a:rect l="l" t="t" r="r" b="b"/>
            <a:pathLst>
              <a:path w="30760" h="31478" extrusionOk="0">
                <a:moveTo>
                  <a:pt x="7036" y="1"/>
                </a:moveTo>
                <a:cubicBezTo>
                  <a:pt x="6440" y="1"/>
                  <a:pt x="5843" y="74"/>
                  <a:pt x="5249" y="244"/>
                </a:cubicBezTo>
                <a:cubicBezTo>
                  <a:pt x="1341" y="1357"/>
                  <a:pt x="885" y="7445"/>
                  <a:pt x="543" y="10639"/>
                </a:cubicBezTo>
                <a:cubicBezTo>
                  <a:pt x="1" y="15931"/>
                  <a:pt x="300" y="21235"/>
                  <a:pt x="43" y="26525"/>
                </a:cubicBezTo>
                <a:cubicBezTo>
                  <a:pt x="29" y="26626"/>
                  <a:pt x="58" y="26697"/>
                  <a:pt x="100" y="26740"/>
                </a:cubicBezTo>
                <a:cubicBezTo>
                  <a:pt x="72" y="28265"/>
                  <a:pt x="286" y="29735"/>
                  <a:pt x="1056" y="30818"/>
                </a:cubicBezTo>
                <a:cubicBezTo>
                  <a:pt x="1386" y="31288"/>
                  <a:pt x="1856" y="31477"/>
                  <a:pt x="2403" y="31477"/>
                </a:cubicBezTo>
                <a:cubicBezTo>
                  <a:pt x="4365" y="31477"/>
                  <a:pt x="7310" y="29039"/>
                  <a:pt x="8257" y="28337"/>
                </a:cubicBezTo>
                <a:cubicBezTo>
                  <a:pt x="11565" y="25913"/>
                  <a:pt x="14774" y="23546"/>
                  <a:pt x="18225" y="21306"/>
                </a:cubicBezTo>
                <a:cubicBezTo>
                  <a:pt x="20365" y="19937"/>
                  <a:pt x="22432" y="18469"/>
                  <a:pt x="24485" y="16971"/>
                </a:cubicBezTo>
                <a:cubicBezTo>
                  <a:pt x="25940" y="15902"/>
                  <a:pt x="27594" y="14704"/>
                  <a:pt x="28407" y="13050"/>
                </a:cubicBezTo>
                <a:cubicBezTo>
                  <a:pt x="30760" y="8187"/>
                  <a:pt x="23302" y="5920"/>
                  <a:pt x="20207" y="4522"/>
                </a:cubicBezTo>
                <a:cubicBezTo>
                  <a:pt x="17484" y="3296"/>
                  <a:pt x="14660" y="2226"/>
                  <a:pt x="11865" y="1157"/>
                </a:cubicBezTo>
                <a:cubicBezTo>
                  <a:pt x="10325" y="559"/>
                  <a:pt x="8685" y="1"/>
                  <a:pt x="7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rick Hand"/>
              <a:buNone/>
              <a:defRPr sz="28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trick Hand"/>
              <a:buChar char="●"/>
              <a:defRPr sz="18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0" r:id="rId4"/>
    <p:sldLayoutId id="2147483666" r:id="rId5"/>
    <p:sldLayoutId id="2147483671" r:id="rId6"/>
    <p:sldLayoutId id="2147483672" r:id="rId7"/>
    <p:sldLayoutId id="2147483679" r:id="rId8"/>
    <p:sldLayoutId id="2147483680" r:id="rId9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88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7"/>
          <p:cNvSpPr txBox="1">
            <a:spLocks noGrp="1"/>
          </p:cNvSpPr>
          <p:nvPr>
            <p:ph type="ctrTitle"/>
          </p:nvPr>
        </p:nvSpPr>
        <p:spPr>
          <a:xfrm>
            <a:off x="5034856" y="825250"/>
            <a:ext cx="3372300" cy="1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DOG SHELTER</a:t>
            </a:r>
            <a:endParaRPr dirty="0"/>
          </a:p>
        </p:txBody>
      </p:sp>
      <p:sp>
        <p:nvSpPr>
          <p:cNvPr id="631" name="Google Shape;631;p37"/>
          <p:cNvSpPr txBox="1">
            <a:spLocks noGrp="1"/>
          </p:cNvSpPr>
          <p:nvPr>
            <p:ph type="subTitle" idx="1"/>
          </p:nvPr>
        </p:nvSpPr>
        <p:spPr>
          <a:xfrm>
            <a:off x="5035032" y="2731800"/>
            <a:ext cx="3372300" cy="9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By team ARTEMISSION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33" name="Google Shape;633;p37"/>
          <p:cNvSpPr/>
          <p:nvPr/>
        </p:nvSpPr>
        <p:spPr>
          <a:xfrm>
            <a:off x="5034856" y="4140923"/>
            <a:ext cx="4108983" cy="1013198"/>
          </a:xfrm>
          <a:custGeom>
            <a:avLst/>
            <a:gdLst/>
            <a:ahLst/>
            <a:cxnLst/>
            <a:rect l="l" t="t" r="r" b="b"/>
            <a:pathLst>
              <a:path w="9441" h="2328" extrusionOk="0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37"/>
          <p:cNvGrpSpPr/>
          <p:nvPr/>
        </p:nvGrpSpPr>
        <p:grpSpPr>
          <a:xfrm rot="2994721">
            <a:off x="5159824" y="625478"/>
            <a:ext cx="1547713" cy="1046535"/>
            <a:chOff x="3738975" y="1747175"/>
            <a:chExt cx="1547625" cy="1046475"/>
          </a:xfrm>
        </p:grpSpPr>
        <p:sp>
          <p:nvSpPr>
            <p:cNvPr id="635" name="Google Shape;635;p37"/>
            <p:cNvSpPr/>
            <p:nvPr/>
          </p:nvSpPr>
          <p:spPr>
            <a:xfrm>
              <a:off x="4277750" y="1929125"/>
              <a:ext cx="158900" cy="94775"/>
            </a:xfrm>
            <a:custGeom>
              <a:avLst/>
              <a:gdLst/>
              <a:ahLst/>
              <a:cxnLst/>
              <a:rect l="l" t="t" r="r" b="b"/>
              <a:pathLst>
                <a:path w="6356" h="3791" extrusionOk="0">
                  <a:moveTo>
                    <a:pt x="5064" y="0"/>
                  </a:moveTo>
                  <a:cubicBezTo>
                    <a:pt x="4986" y="0"/>
                    <a:pt x="4904" y="8"/>
                    <a:pt x="4817" y="26"/>
                  </a:cubicBezTo>
                  <a:cubicBezTo>
                    <a:pt x="4446" y="96"/>
                    <a:pt x="4233" y="296"/>
                    <a:pt x="3933" y="511"/>
                  </a:cubicBezTo>
                  <a:cubicBezTo>
                    <a:pt x="3533" y="796"/>
                    <a:pt x="3105" y="1038"/>
                    <a:pt x="2678" y="1266"/>
                  </a:cubicBezTo>
                  <a:cubicBezTo>
                    <a:pt x="2278" y="1480"/>
                    <a:pt x="1837" y="1651"/>
                    <a:pt x="1438" y="1893"/>
                  </a:cubicBezTo>
                  <a:cubicBezTo>
                    <a:pt x="1152" y="2079"/>
                    <a:pt x="924" y="2350"/>
                    <a:pt x="624" y="2492"/>
                  </a:cubicBezTo>
                  <a:cubicBezTo>
                    <a:pt x="1" y="2804"/>
                    <a:pt x="306" y="3791"/>
                    <a:pt x="953" y="3791"/>
                  </a:cubicBezTo>
                  <a:cubicBezTo>
                    <a:pt x="957" y="3791"/>
                    <a:pt x="962" y="3791"/>
                    <a:pt x="966" y="3790"/>
                  </a:cubicBezTo>
                  <a:cubicBezTo>
                    <a:pt x="1708" y="3762"/>
                    <a:pt x="2392" y="3234"/>
                    <a:pt x="3063" y="2963"/>
                  </a:cubicBezTo>
                  <a:cubicBezTo>
                    <a:pt x="3462" y="2792"/>
                    <a:pt x="3847" y="2621"/>
                    <a:pt x="4233" y="2435"/>
                  </a:cubicBezTo>
                  <a:cubicBezTo>
                    <a:pt x="4417" y="2350"/>
                    <a:pt x="4588" y="2264"/>
                    <a:pt x="4760" y="2178"/>
                  </a:cubicBezTo>
                  <a:lnTo>
                    <a:pt x="4760" y="2178"/>
                  </a:lnTo>
                  <a:cubicBezTo>
                    <a:pt x="4759" y="2179"/>
                    <a:pt x="4759" y="2179"/>
                    <a:pt x="4759" y="2179"/>
                  </a:cubicBezTo>
                  <a:cubicBezTo>
                    <a:pt x="4761" y="2179"/>
                    <a:pt x="5326" y="1906"/>
                    <a:pt x="5109" y="1906"/>
                  </a:cubicBezTo>
                  <a:cubicBezTo>
                    <a:pt x="5099" y="1906"/>
                    <a:pt x="5087" y="1907"/>
                    <a:pt x="5073" y="1908"/>
                  </a:cubicBezTo>
                  <a:cubicBezTo>
                    <a:pt x="6355" y="1761"/>
                    <a:pt x="6212" y="0"/>
                    <a:pt x="506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3989600" y="1840100"/>
              <a:ext cx="134425" cy="88625"/>
            </a:xfrm>
            <a:custGeom>
              <a:avLst/>
              <a:gdLst/>
              <a:ahLst/>
              <a:cxnLst/>
              <a:rect l="l" t="t" r="r" b="b"/>
              <a:pathLst>
                <a:path w="5377" h="3545" extrusionOk="0">
                  <a:moveTo>
                    <a:pt x="4281" y="0"/>
                  </a:moveTo>
                  <a:cubicBezTo>
                    <a:pt x="4248" y="0"/>
                    <a:pt x="4214" y="2"/>
                    <a:pt x="4179" y="7"/>
                  </a:cubicBezTo>
                  <a:cubicBezTo>
                    <a:pt x="3680" y="64"/>
                    <a:pt x="3537" y="263"/>
                    <a:pt x="3195" y="577"/>
                  </a:cubicBezTo>
                  <a:cubicBezTo>
                    <a:pt x="2938" y="834"/>
                    <a:pt x="2539" y="1048"/>
                    <a:pt x="2240" y="1262"/>
                  </a:cubicBezTo>
                  <a:cubicBezTo>
                    <a:pt x="1584" y="1747"/>
                    <a:pt x="970" y="2317"/>
                    <a:pt x="286" y="2745"/>
                  </a:cubicBezTo>
                  <a:cubicBezTo>
                    <a:pt x="0" y="2931"/>
                    <a:pt x="29" y="3429"/>
                    <a:pt x="386" y="3515"/>
                  </a:cubicBezTo>
                  <a:cubicBezTo>
                    <a:pt x="476" y="3536"/>
                    <a:pt x="568" y="3545"/>
                    <a:pt x="662" y="3545"/>
                  </a:cubicBezTo>
                  <a:cubicBezTo>
                    <a:pt x="1284" y="3545"/>
                    <a:pt x="1976" y="3137"/>
                    <a:pt x="2496" y="2902"/>
                  </a:cubicBezTo>
                  <a:cubicBezTo>
                    <a:pt x="2938" y="2716"/>
                    <a:pt x="3352" y="2474"/>
                    <a:pt x="3765" y="2260"/>
                  </a:cubicBezTo>
                  <a:cubicBezTo>
                    <a:pt x="4065" y="2104"/>
                    <a:pt x="4421" y="1832"/>
                    <a:pt x="4636" y="1718"/>
                  </a:cubicBezTo>
                  <a:cubicBezTo>
                    <a:pt x="5376" y="1334"/>
                    <a:pt x="5114" y="0"/>
                    <a:pt x="428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4238450" y="1792575"/>
              <a:ext cx="130400" cy="80250"/>
            </a:xfrm>
            <a:custGeom>
              <a:avLst/>
              <a:gdLst/>
              <a:ahLst/>
              <a:cxnLst/>
              <a:rect l="l" t="t" r="r" b="b"/>
              <a:pathLst>
                <a:path w="5216" h="3210" extrusionOk="0">
                  <a:moveTo>
                    <a:pt x="3928" y="1"/>
                  </a:moveTo>
                  <a:cubicBezTo>
                    <a:pt x="3854" y="1"/>
                    <a:pt x="3776" y="9"/>
                    <a:pt x="3694" y="25"/>
                  </a:cubicBezTo>
                  <a:cubicBezTo>
                    <a:pt x="2924" y="183"/>
                    <a:pt x="2182" y="867"/>
                    <a:pt x="1498" y="1252"/>
                  </a:cubicBezTo>
                  <a:cubicBezTo>
                    <a:pt x="985" y="1537"/>
                    <a:pt x="0" y="2050"/>
                    <a:pt x="329" y="2778"/>
                  </a:cubicBezTo>
                  <a:cubicBezTo>
                    <a:pt x="342" y="2807"/>
                    <a:pt x="357" y="2820"/>
                    <a:pt x="371" y="2849"/>
                  </a:cubicBezTo>
                  <a:cubicBezTo>
                    <a:pt x="450" y="3048"/>
                    <a:pt x="725" y="3209"/>
                    <a:pt x="947" y="3209"/>
                  </a:cubicBezTo>
                  <a:cubicBezTo>
                    <a:pt x="964" y="3209"/>
                    <a:pt x="981" y="3208"/>
                    <a:pt x="998" y="3206"/>
                  </a:cubicBezTo>
                  <a:cubicBezTo>
                    <a:pt x="1583" y="3149"/>
                    <a:pt x="2111" y="2807"/>
                    <a:pt x="2652" y="2564"/>
                  </a:cubicBezTo>
                  <a:cubicBezTo>
                    <a:pt x="3166" y="2336"/>
                    <a:pt x="3665" y="2022"/>
                    <a:pt x="4193" y="1822"/>
                  </a:cubicBezTo>
                  <a:cubicBezTo>
                    <a:pt x="5215" y="1424"/>
                    <a:pt x="4927" y="1"/>
                    <a:pt x="3928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4551450" y="1895050"/>
              <a:ext cx="134700" cy="76300"/>
            </a:xfrm>
            <a:custGeom>
              <a:avLst/>
              <a:gdLst/>
              <a:ahLst/>
              <a:cxnLst/>
              <a:rect l="l" t="t" r="r" b="b"/>
              <a:pathLst>
                <a:path w="5388" h="3052" extrusionOk="0">
                  <a:moveTo>
                    <a:pt x="4177" y="1"/>
                  </a:moveTo>
                  <a:cubicBezTo>
                    <a:pt x="3994" y="1"/>
                    <a:pt x="3810" y="73"/>
                    <a:pt x="3651" y="248"/>
                  </a:cubicBezTo>
                  <a:cubicBezTo>
                    <a:pt x="3252" y="676"/>
                    <a:pt x="2668" y="832"/>
                    <a:pt x="2154" y="1089"/>
                  </a:cubicBezTo>
                  <a:cubicBezTo>
                    <a:pt x="1569" y="1389"/>
                    <a:pt x="942" y="1731"/>
                    <a:pt x="386" y="2087"/>
                  </a:cubicBezTo>
                  <a:cubicBezTo>
                    <a:pt x="1" y="2330"/>
                    <a:pt x="129" y="2815"/>
                    <a:pt x="500" y="2971"/>
                  </a:cubicBezTo>
                  <a:cubicBezTo>
                    <a:pt x="637" y="3028"/>
                    <a:pt x="782" y="3052"/>
                    <a:pt x="930" y="3052"/>
                  </a:cubicBezTo>
                  <a:cubicBezTo>
                    <a:pt x="1567" y="3052"/>
                    <a:pt x="2278" y="2606"/>
                    <a:pt x="2810" y="2387"/>
                  </a:cubicBezTo>
                  <a:cubicBezTo>
                    <a:pt x="3509" y="2102"/>
                    <a:pt x="4222" y="1916"/>
                    <a:pt x="4792" y="1389"/>
                  </a:cubicBezTo>
                  <a:cubicBezTo>
                    <a:pt x="5388" y="848"/>
                    <a:pt x="4798" y="1"/>
                    <a:pt x="41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4619400" y="2042875"/>
              <a:ext cx="112125" cy="86400"/>
            </a:xfrm>
            <a:custGeom>
              <a:avLst/>
              <a:gdLst/>
              <a:ahLst/>
              <a:cxnLst/>
              <a:rect l="l" t="t" r="r" b="b"/>
              <a:pathLst>
                <a:path w="4485" h="3456" extrusionOk="0">
                  <a:moveTo>
                    <a:pt x="3619" y="0"/>
                  </a:moveTo>
                  <a:cubicBezTo>
                    <a:pt x="3450" y="0"/>
                    <a:pt x="3275" y="50"/>
                    <a:pt x="3116" y="138"/>
                  </a:cubicBezTo>
                  <a:cubicBezTo>
                    <a:pt x="2616" y="438"/>
                    <a:pt x="2203" y="895"/>
                    <a:pt x="1747" y="1251"/>
                  </a:cubicBezTo>
                  <a:cubicBezTo>
                    <a:pt x="1275" y="1608"/>
                    <a:pt x="677" y="1921"/>
                    <a:pt x="321" y="2391"/>
                  </a:cubicBezTo>
                  <a:cubicBezTo>
                    <a:pt x="1" y="2823"/>
                    <a:pt x="328" y="3455"/>
                    <a:pt x="819" y="3455"/>
                  </a:cubicBezTo>
                  <a:cubicBezTo>
                    <a:pt x="896" y="3455"/>
                    <a:pt x="978" y="3440"/>
                    <a:pt x="1062" y="3404"/>
                  </a:cubicBezTo>
                  <a:cubicBezTo>
                    <a:pt x="2160" y="2933"/>
                    <a:pt x="3044" y="2049"/>
                    <a:pt x="4070" y="1450"/>
                  </a:cubicBezTo>
                  <a:cubicBezTo>
                    <a:pt x="4456" y="1222"/>
                    <a:pt x="4485" y="652"/>
                    <a:pt x="4256" y="324"/>
                  </a:cubicBezTo>
                  <a:cubicBezTo>
                    <a:pt x="4090" y="99"/>
                    <a:pt x="3859" y="0"/>
                    <a:pt x="361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4526150" y="2252150"/>
              <a:ext cx="117000" cy="125200"/>
            </a:xfrm>
            <a:custGeom>
              <a:avLst/>
              <a:gdLst/>
              <a:ahLst/>
              <a:cxnLst/>
              <a:rect l="l" t="t" r="r" b="b"/>
              <a:pathLst>
                <a:path w="4680" h="5008" extrusionOk="0">
                  <a:moveTo>
                    <a:pt x="3236" y="1"/>
                  </a:moveTo>
                  <a:cubicBezTo>
                    <a:pt x="2951" y="1"/>
                    <a:pt x="2662" y="140"/>
                    <a:pt x="2453" y="481"/>
                  </a:cubicBezTo>
                  <a:cubicBezTo>
                    <a:pt x="2239" y="823"/>
                    <a:pt x="1982" y="1108"/>
                    <a:pt x="1797" y="1464"/>
                  </a:cubicBezTo>
                  <a:cubicBezTo>
                    <a:pt x="1583" y="1878"/>
                    <a:pt x="1326" y="2249"/>
                    <a:pt x="1056" y="2634"/>
                  </a:cubicBezTo>
                  <a:cubicBezTo>
                    <a:pt x="642" y="3204"/>
                    <a:pt x="1" y="3889"/>
                    <a:pt x="143" y="4645"/>
                  </a:cubicBezTo>
                  <a:cubicBezTo>
                    <a:pt x="187" y="4876"/>
                    <a:pt x="410" y="5008"/>
                    <a:pt x="630" y="5008"/>
                  </a:cubicBezTo>
                  <a:cubicBezTo>
                    <a:pt x="762" y="5008"/>
                    <a:pt x="893" y="4960"/>
                    <a:pt x="984" y="4858"/>
                  </a:cubicBezTo>
                  <a:cubicBezTo>
                    <a:pt x="1969" y="3789"/>
                    <a:pt x="3024" y="2763"/>
                    <a:pt x="3994" y="1679"/>
                  </a:cubicBezTo>
                  <a:cubicBezTo>
                    <a:pt x="4680" y="910"/>
                    <a:pt x="3967" y="1"/>
                    <a:pt x="3236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4272325" y="2319775"/>
              <a:ext cx="97625" cy="101100"/>
            </a:xfrm>
            <a:custGeom>
              <a:avLst/>
              <a:gdLst/>
              <a:ahLst/>
              <a:cxnLst/>
              <a:rect l="l" t="t" r="r" b="b"/>
              <a:pathLst>
                <a:path w="3905" h="4044" extrusionOk="0">
                  <a:moveTo>
                    <a:pt x="2659" y="0"/>
                  </a:moveTo>
                  <a:cubicBezTo>
                    <a:pt x="2337" y="0"/>
                    <a:pt x="2027" y="160"/>
                    <a:pt x="1883" y="542"/>
                  </a:cubicBezTo>
                  <a:cubicBezTo>
                    <a:pt x="1483" y="1626"/>
                    <a:pt x="0" y="2311"/>
                    <a:pt x="43" y="3551"/>
                  </a:cubicBezTo>
                  <a:cubicBezTo>
                    <a:pt x="56" y="3809"/>
                    <a:pt x="338" y="4044"/>
                    <a:pt x="602" y="4044"/>
                  </a:cubicBezTo>
                  <a:cubicBezTo>
                    <a:pt x="630" y="4044"/>
                    <a:pt x="658" y="4041"/>
                    <a:pt x="685" y="4036"/>
                  </a:cubicBezTo>
                  <a:cubicBezTo>
                    <a:pt x="1312" y="3908"/>
                    <a:pt x="1911" y="3309"/>
                    <a:pt x="2310" y="2824"/>
                  </a:cubicBezTo>
                  <a:cubicBezTo>
                    <a:pt x="2738" y="2311"/>
                    <a:pt x="3280" y="1868"/>
                    <a:pt x="3579" y="1255"/>
                  </a:cubicBezTo>
                  <a:cubicBezTo>
                    <a:pt x="3905" y="558"/>
                    <a:pt x="3261" y="0"/>
                    <a:pt x="265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4038075" y="2463400"/>
              <a:ext cx="88325" cy="118250"/>
            </a:xfrm>
            <a:custGeom>
              <a:avLst/>
              <a:gdLst/>
              <a:ahLst/>
              <a:cxnLst/>
              <a:rect l="l" t="t" r="r" b="b"/>
              <a:pathLst>
                <a:path w="3533" h="4730" extrusionOk="0">
                  <a:moveTo>
                    <a:pt x="2343" y="0"/>
                  </a:moveTo>
                  <a:cubicBezTo>
                    <a:pt x="2090" y="0"/>
                    <a:pt x="1848" y="121"/>
                    <a:pt x="1712" y="416"/>
                  </a:cubicBezTo>
                  <a:cubicBezTo>
                    <a:pt x="1313" y="1285"/>
                    <a:pt x="928" y="2112"/>
                    <a:pt x="586" y="3011"/>
                  </a:cubicBezTo>
                  <a:cubicBezTo>
                    <a:pt x="386" y="3538"/>
                    <a:pt x="1" y="4080"/>
                    <a:pt x="415" y="4594"/>
                  </a:cubicBezTo>
                  <a:cubicBezTo>
                    <a:pt x="489" y="4690"/>
                    <a:pt x="582" y="4730"/>
                    <a:pt x="676" y="4730"/>
                  </a:cubicBezTo>
                  <a:cubicBezTo>
                    <a:pt x="888" y="4730"/>
                    <a:pt x="1105" y="4529"/>
                    <a:pt x="1127" y="4313"/>
                  </a:cubicBezTo>
                  <a:lnTo>
                    <a:pt x="1127" y="4313"/>
                  </a:lnTo>
                  <a:cubicBezTo>
                    <a:pt x="1126" y="4328"/>
                    <a:pt x="1129" y="4335"/>
                    <a:pt x="1136" y="4335"/>
                  </a:cubicBezTo>
                  <a:cubicBezTo>
                    <a:pt x="1178" y="4335"/>
                    <a:pt x="1366" y="4040"/>
                    <a:pt x="1427" y="3966"/>
                  </a:cubicBezTo>
                  <a:cubicBezTo>
                    <a:pt x="1613" y="3681"/>
                    <a:pt x="1784" y="3382"/>
                    <a:pt x="1955" y="3082"/>
                  </a:cubicBezTo>
                  <a:cubicBezTo>
                    <a:pt x="2311" y="2441"/>
                    <a:pt x="2767" y="1870"/>
                    <a:pt x="3138" y="1243"/>
                  </a:cubicBezTo>
                  <a:cubicBezTo>
                    <a:pt x="3533" y="612"/>
                    <a:pt x="2910" y="0"/>
                    <a:pt x="234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3877025" y="2427300"/>
              <a:ext cx="80900" cy="113600"/>
            </a:xfrm>
            <a:custGeom>
              <a:avLst/>
              <a:gdLst/>
              <a:ahLst/>
              <a:cxnLst/>
              <a:rect l="l" t="t" r="r" b="b"/>
              <a:pathLst>
                <a:path w="3236" h="4544" extrusionOk="0">
                  <a:moveTo>
                    <a:pt x="2588" y="1750"/>
                  </a:moveTo>
                  <a:cubicBezTo>
                    <a:pt x="2580" y="1761"/>
                    <a:pt x="2572" y="1774"/>
                    <a:pt x="2564" y="1788"/>
                  </a:cubicBezTo>
                  <a:cubicBezTo>
                    <a:pt x="2571" y="1775"/>
                    <a:pt x="2579" y="1762"/>
                    <a:pt x="2588" y="1750"/>
                  </a:cubicBezTo>
                  <a:close/>
                  <a:moveTo>
                    <a:pt x="2273" y="0"/>
                  </a:moveTo>
                  <a:cubicBezTo>
                    <a:pt x="2243" y="0"/>
                    <a:pt x="2211" y="2"/>
                    <a:pt x="2179" y="6"/>
                  </a:cubicBezTo>
                  <a:cubicBezTo>
                    <a:pt x="896" y="177"/>
                    <a:pt x="938" y="1689"/>
                    <a:pt x="582" y="2687"/>
                  </a:cubicBezTo>
                  <a:cubicBezTo>
                    <a:pt x="502" y="2903"/>
                    <a:pt x="0" y="4544"/>
                    <a:pt x="655" y="4544"/>
                  </a:cubicBezTo>
                  <a:cubicBezTo>
                    <a:pt x="693" y="4544"/>
                    <a:pt x="735" y="4538"/>
                    <a:pt x="782" y="4526"/>
                  </a:cubicBezTo>
                  <a:cubicBezTo>
                    <a:pt x="1295" y="4383"/>
                    <a:pt x="1680" y="3556"/>
                    <a:pt x="1936" y="3143"/>
                  </a:cubicBezTo>
                  <a:cubicBezTo>
                    <a:pt x="2136" y="2801"/>
                    <a:pt x="2294" y="2444"/>
                    <a:pt x="2478" y="2088"/>
                  </a:cubicBezTo>
                  <a:cubicBezTo>
                    <a:pt x="2489" y="2078"/>
                    <a:pt x="2657" y="1724"/>
                    <a:pt x="2668" y="1657"/>
                  </a:cubicBezTo>
                  <a:lnTo>
                    <a:pt x="2668" y="1657"/>
                  </a:lnTo>
                  <a:cubicBezTo>
                    <a:pt x="2762" y="1563"/>
                    <a:pt x="2880" y="1475"/>
                    <a:pt x="2950" y="1347"/>
                  </a:cubicBezTo>
                  <a:cubicBezTo>
                    <a:pt x="3235" y="842"/>
                    <a:pt x="2923" y="0"/>
                    <a:pt x="227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4071250" y="2274050"/>
              <a:ext cx="116950" cy="96100"/>
            </a:xfrm>
            <a:custGeom>
              <a:avLst/>
              <a:gdLst/>
              <a:ahLst/>
              <a:cxnLst/>
              <a:rect l="l" t="t" r="r" b="b"/>
              <a:pathLst>
                <a:path w="4678" h="3844" extrusionOk="0">
                  <a:moveTo>
                    <a:pt x="3635" y="0"/>
                  </a:moveTo>
                  <a:cubicBezTo>
                    <a:pt x="3463" y="0"/>
                    <a:pt x="3281" y="61"/>
                    <a:pt x="3109" y="204"/>
                  </a:cubicBezTo>
                  <a:cubicBezTo>
                    <a:pt x="2752" y="489"/>
                    <a:pt x="2467" y="860"/>
                    <a:pt x="2153" y="1187"/>
                  </a:cubicBezTo>
                  <a:cubicBezTo>
                    <a:pt x="1797" y="1558"/>
                    <a:pt x="1412" y="1887"/>
                    <a:pt x="1056" y="2242"/>
                  </a:cubicBezTo>
                  <a:cubicBezTo>
                    <a:pt x="685" y="2613"/>
                    <a:pt x="1" y="3113"/>
                    <a:pt x="299" y="3683"/>
                  </a:cubicBezTo>
                  <a:cubicBezTo>
                    <a:pt x="363" y="3794"/>
                    <a:pt x="466" y="3843"/>
                    <a:pt x="571" y="3843"/>
                  </a:cubicBezTo>
                  <a:cubicBezTo>
                    <a:pt x="656" y="3843"/>
                    <a:pt x="743" y="3811"/>
                    <a:pt x="813" y="3754"/>
                  </a:cubicBezTo>
                  <a:cubicBezTo>
                    <a:pt x="913" y="3668"/>
                    <a:pt x="1155" y="3611"/>
                    <a:pt x="1298" y="3541"/>
                  </a:cubicBezTo>
                  <a:cubicBezTo>
                    <a:pt x="1683" y="3341"/>
                    <a:pt x="2039" y="3084"/>
                    <a:pt x="2396" y="2813"/>
                  </a:cubicBezTo>
                  <a:cubicBezTo>
                    <a:pt x="3009" y="2357"/>
                    <a:pt x="3693" y="1872"/>
                    <a:pt x="4193" y="1288"/>
                  </a:cubicBezTo>
                  <a:cubicBezTo>
                    <a:pt x="4678" y="703"/>
                    <a:pt x="4217" y="0"/>
                    <a:pt x="3635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3910100" y="2240925"/>
              <a:ext cx="51125" cy="98250"/>
            </a:xfrm>
            <a:custGeom>
              <a:avLst/>
              <a:gdLst/>
              <a:ahLst/>
              <a:cxnLst/>
              <a:rect l="l" t="t" r="r" b="b"/>
              <a:pathLst>
                <a:path w="2045" h="3930" extrusionOk="0">
                  <a:moveTo>
                    <a:pt x="1132" y="0"/>
                  </a:moveTo>
                  <a:cubicBezTo>
                    <a:pt x="1010" y="0"/>
                    <a:pt x="886" y="32"/>
                    <a:pt x="771" y="103"/>
                  </a:cubicBezTo>
                  <a:cubicBezTo>
                    <a:pt x="143" y="487"/>
                    <a:pt x="115" y="1200"/>
                    <a:pt x="129" y="1871"/>
                  </a:cubicBezTo>
                  <a:cubicBezTo>
                    <a:pt x="157" y="2470"/>
                    <a:pt x="1" y="3240"/>
                    <a:pt x="258" y="3796"/>
                  </a:cubicBezTo>
                  <a:cubicBezTo>
                    <a:pt x="306" y="3887"/>
                    <a:pt x="403" y="3930"/>
                    <a:pt x="499" y="3930"/>
                  </a:cubicBezTo>
                  <a:cubicBezTo>
                    <a:pt x="599" y="3930"/>
                    <a:pt x="699" y="3883"/>
                    <a:pt x="742" y="3796"/>
                  </a:cubicBezTo>
                  <a:cubicBezTo>
                    <a:pt x="1013" y="3297"/>
                    <a:pt x="1199" y="2797"/>
                    <a:pt x="1355" y="2256"/>
                  </a:cubicBezTo>
                  <a:cubicBezTo>
                    <a:pt x="1498" y="1799"/>
                    <a:pt x="1754" y="1415"/>
                    <a:pt x="1897" y="972"/>
                  </a:cubicBezTo>
                  <a:cubicBezTo>
                    <a:pt x="2044" y="464"/>
                    <a:pt x="1600" y="0"/>
                    <a:pt x="113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4539000" y="1747175"/>
              <a:ext cx="143325" cy="43125"/>
            </a:xfrm>
            <a:custGeom>
              <a:avLst/>
              <a:gdLst/>
              <a:ahLst/>
              <a:cxnLst/>
              <a:rect l="l" t="t" r="r" b="b"/>
              <a:pathLst>
                <a:path w="5733" h="1725" extrusionOk="0">
                  <a:moveTo>
                    <a:pt x="4161" y="0"/>
                  </a:moveTo>
                  <a:cubicBezTo>
                    <a:pt x="3659" y="0"/>
                    <a:pt x="3134" y="101"/>
                    <a:pt x="2666" y="159"/>
                  </a:cubicBezTo>
                  <a:cubicBezTo>
                    <a:pt x="1996" y="244"/>
                    <a:pt x="1069" y="174"/>
                    <a:pt x="470" y="529"/>
                  </a:cubicBezTo>
                  <a:cubicBezTo>
                    <a:pt x="0" y="801"/>
                    <a:pt x="228" y="1457"/>
                    <a:pt x="727" y="1499"/>
                  </a:cubicBezTo>
                  <a:cubicBezTo>
                    <a:pt x="1483" y="1556"/>
                    <a:pt x="2225" y="1613"/>
                    <a:pt x="2995" y="1628"/>
                  </a:cubicBezTo>
                  <a:cubicBezTo>
                    <a:pt x="3436" y="1642"/>
                    <a:pt x="3881" y="1724"/>
                    <a:pt x="4305" y="1724"/>
                  </a:cubicBezTo>
                  <a:cubicBezTo>
                    <a:pt x="4730" y="1724"/>
                    <a:pt x="5133" y="1642"/>
                    <a:pt x="5490" y="1328"/>
                  </a:cubicBezTo>
                  <a:cubicBezTo>
                    <a:pt x="5733" y="1100"/>
                    <a:pt x="5733" y="644"/>
                    <a:pt x="5490" y="430"/>
                  </a:cubicBezTo>
                  <a:cubicBezTo>
                    <a:pt x="5122" y="98"/>
                    <a:pt x="4653" y="0"/>
                    <a:pt x="416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4844500" y="1829825"/>
              <a:ext cx="140625" cy="44475"/>
            </a:xfrm>
            <a:custGeom>
              <a:avLst/>
              <a:gdLst/>
              <a:ahLst/>
              <a:cxnLst/>
              <a:rect l="l" t="t" r="r" b="b"/>
              <a:pathLst>
                <a:path w="5625" h="1779" extrusionOk="0">
                  <a:moveTo>
                    <a:pt x="2702" y="0"/>
                  </a:moveTo>
                  <a:cubicBezTo>
                    <a:pt x="2443" y="0"/>
                    <a:pt x="2184" y="7"/>
                    <a:pt x="1926" y="19"/>
                  </a:cubicBezTo>
                  <a:cubicBezTo>
                    <a:pt x="1620" y="29"/>
                    <a:pt x="1150" y="141"/>
                    <a:pt x="771" y="141"/>
                  </a:cubicBezTo>
                  <a:cubicBezTo>
                    <a:pt x="637" y="141"/>
                    <a:pt x="515" y="128"/>
                    <a:pt x="415" y="90"/>
                  </a:cubicBezTo>
                  <a:cubicBezTo>
                    <a:pt x="396" y="82"/>
                    <a:pt x="377" y="79"/>
                    <a:pt x="359" y="79"/>
                  </a:cubicBezTo>
                  <a:cubicBezTo>
                    <a:pt x="280" y="79"/>
                    <a:pt x="210" y="148"/>
                    <a:pt x="186" y="218"/>
                  </a:cubicBezTo>
                  <a:cubicBezTo>
                    <a:pt x="1" y="789"/>
                    <a:pt x="799" y="1032"/>
                    <a:pt x="1198" y="1102"/>
                  </a:cubicBezTo>
                  <a:cubicBezTo>
                    <a:pt x="2225" y="1288"/>
                    <a:pt x="3223" y="1445"/>
                    <a:pt x="4236" y="1745"/>
                  </a:cubicBezTo>
                  <a:cubicBezTo>
                    <a:pt x="4318" y="1768"/>
                    <a:pt x="4396" y="1779"/>
                    <a:pt x="4470" y="1779"/>
                  </a:cubicBezTo>
                  <a:cubicBezTo>
                    <a:pt x="5347" y="1779"/>
                    <a:pt x="5625" y="264"/>
                    <a:pt x="4678" y="133"/>
                  </a:cubicBezTo>
                  <a:cubicBezTo>
                    <a:pt x="4023" y="41"/>
                    <a:pt x="3361" y="0"/>
                    <a:pt x="270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4875875" y="1964800"/>
              <a:ext cx="145475" cy="49350"/>
            </a:xfrm>
            <a:custGeom>
              <a:avLst/>
              <a:gdLst/>
              <a:ahLst/>
              <a:cxnLst/>
              <a:rect l="l" t="t" r="r" b="b"/>
              <a:pathLst>
                <a:path w="5819" h="1974" extrusionOk="0">
                  <a:moveTo>
                    <a:pt x="1377" y="1"/>
                  </a:moveTo>
                  <a:cubicBezTo>
                    <a:pt x="1026" y="1"/>
                    <a:pt x="689" y="38"/>
                    <a:pt x="400" y="153"/>
                  </a:cubicBezTo>
                  <a:cubicBezTo>
                    <a:pt x="0" y="310"/>
                    <a:pt x="0" y="795"/>
                    <a:pt x="400" y="951"/>
                  </a:cubicBezTo>
                  <a:cubicBezTo>
                    <a:pt x="1156" y="1251"/>
                    <a:pt x="1869" y="1493"/>
                    <a:pt x="2681" y="1664"/>
                  </a:cubicBezTo>
                  <a:cubicBezTo>
                    <a:pt x="3229" y="1779"/>
                    <a:pt x="3901" y="1973"/>
                    <a:pt x="4475" y="1973"/>
                  </a:cubicBezTo>
                  <a:cubicBezTo>
                    <a:pt x="4544" y="1973"/>
                    <a:pt x="4612" y="1970"/>
                    <a:pt x="4678" y="1964"/>
                  </a:cubicBezTo>
                  <a:cubicBezTo>
                    <a:pt x="5391" y="1907"/>
                    <a:pt x="5819" y="1080"/>
                    <a:pt x="5277" y="523"/>
                  </a:cubicBezTo>
                  <a:cubicBezTo>
                    <a:pt x="4918" y="174"/>
                    <a:pt x="4463" y="115"/>
                    <a:pt x="3990" y="115"/>
                  </a:cubicBezTo>
                  <a:cubicBezTo>
                    <a:pt x="3751" y="115"/>
                    <a:pt x="3508" y="130"/>
                    <a:pt x="3271" y="130"/>
                  </a:cubicBezTo>
                  <a:cubicBezTo>
                    <a:pt x="3193" y="130"/>
                    <a:pt x="3115" y="128"/>
                    <a:pt x="3038" y="124"/>
                  </a:cubicBezTo>
                  <a:cubicBezTo>
                    <a:pt x="2545" y="98"/>
                    <a:pt x="1944" y="1"/>
                    <a:pt x="13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4965725" y="2108025"/>
              <a:ext cx="165225" cy="50975"/>
            </a:xfrm>
            <a:custGeom>
              <a:avLst/>
              <a:gdLst/>
              <a:ahLst/>
              <a:cxnLst/>
              <a:rect l="l" t="t" r="r" b="b"/>
              <a:pathLst>
                <a:path w="6609" h="2039" extrusionOk="0">
                  <a:moveTo>
                    <a:pt x="5384" y="0"/>
                  </a:moveTo>
                  <a:cubicBezTo>
                    <a:pt x="5285" y="0"/>
                    <a:pt x="5178" y="13"/>
                    <a:pt x="5063" y="42"/>
                  </a:cubicBezTo>
                  <a:cubicBezTo>
                    <a:pt x="3551" y="413"/>
                    <a:pt x="1854" y="14"/>
                    <a:pt x="386" y="627"/>
                  </a:cubicBezTo>
                  <a:cubicBezTo>
                    <a:pt x="0" y="784"/>
                    <a:pt x="0" y="1255"/>
                    <a:pt x="386" y="1426"/>
                  </a:cubicBezTo>
                  <a:cubicBezTo>
                    <a:pt x="1854" y="2025"/>
                    <a:pt x="3551" y="1626"/>
                    <a:pt x="5063" y="1996"/>
                  </a:cubicBezTo>
                  <a:cubicBezTo>
                    <a:pt x="5177" y="2025"/>
                    <a:pt x="5283" y="2038"/>
                    <a:pt x="5381" y="2038"/>
                  </a:cubicBezTo>
                  <a:cubicBezTo>
                    <a:pt x="6598" y="2038"/>
                    <a:pt x="6608" y="0"/>
                    <a:pt x="538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4333800" y="2469850"/>
              <a:ext cx="101425" cy="103625"/>
            </a:xfrm>
            <a:custGeom>
              <a:avLst/>
              <a:gdLst/>
              <a:ahLst/>
              <a:cxnLst/>
              <a:rect l="l" t="t" r="r" b="b"/>
              <a:pathLst>
                <a:path w="4057" h="4145" extrusionOk="0">
                  <a:moveTo>
                    <a:pt x="3649" y="0"/>
                  </a:moveTo>
                  <a:cubicBezTo>
                    <a:pt x="3642" y="0"/>
                    <a:pt x="3636" y="0"/>
                    <a:pt x="3630" y="0"/>
                  </a:cubicBezTo>
                  <a:cubicBezTo>
                    <a:pt x="3316" y="15"/>
                    <a:pt x="3174" y="143"/>
                    <a:pt x="2945" y="329"/>
                  </a:cubicBezTo>
                  <a:cubicBezTo>
                    <a:pt x="2589" y="643"/>
                    <a:pt x="2219" y="928"/>
                    <a:pt x="1876" y="1242"/>
                  </a:cubicBezTo>
                  <a:cubicBezTo>
                    <a:pt x="1306" y="1755"/>
                    <a:pt x="892" y="2325"/>
                    <a:pt x="436" y="2924"/>
                  </a:cubicBezTo>
                  <a:cubicBezTo>
                    <a:pt x="1" y="3500"/>
                    <a:pt x="604" y="4144"/>
                    <a:pt x="1196" y="4144"/>
                  </a:cubicBezTo>
                  <a:cubicBezTo>
                    <a:pt x="1322" y="4144"/>
                    <a:pt x="1448" y="4115"/>
                    <a:pt x="1563" y="4050"/>
                  </a:cubicBezTo>
                  <a:cubicBezTo>
                    <a:pt x="1890" y="3866"/>
                    <a:pt x="1962" y="3651"/>
                    <a:pt x="2118" y="3337"/>
                  </a:cubicBezTo>
                  <a:cubicBezTo>
                    <a:pt x="2289" y="2981"/>
                    <a:pt x="2561" y="2653"/>
                    <a:pt x="2818" y="2339"/>
                  </a:cubicBezTo>
                  <a:cubicBezTo>
                    <a:pt x="3231" y="1812"/>
                    <a:pt x="3873" y="1198"/>
                    <a:pt x="4016" y="514"/>
                  </a:cubicBezTo>
                  <a:cubicBezTo>
                    <a:pt x="4057" y="278"/>
                    <a:pt x="3909" y="0"/>
                    <a:pt x="364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4206175" y="2580400"/>
              <a:ext cx="47800" cy="118325"/>
            </a:xfrm>
            <a:custGeom>
              <a:avLst/>
              <a:gdLst/>
              <a:ahLst/>
              <a:cxnLst/>
              <a:rect l="l" t="t" r="r" b="b"/>
              <a:pathLst>
                <a:path w="1912" h="4733" extrusionOk="0">
                  <a:moveTo>
                    <a:pt x="1297" y="0"/>
                  </a:moveTo>
                  <a:cubicBezTo>
                    <a:pt x="1250" y="0"/>
                    <a:pt x="1203" y="13"/>
                    <a:pt x="1163" y="43"/>
                  </a:cubicBezTo>
                  <a:cubicBezTo>
                    <a:pt x="721" y="385"/>
                    <a:pt x="578" y="912"/>
                    <a:pt x="407" y="1425"/>
                  </a:cubicBezTo>
                  <a:cubicBezTo>
                    <a:pt x="165" y="2239"/>
                    <a:pt x="79" y="3009"/>
                    <a:pt x="36" y="3849"/>
                  </a:cubicBezTo>
                  <a:cubicBezTo>
                    <a:pt x="1" y="4440"/>
                    <a:pt x="479" y="4732"/>
                    <a:pt x="955" y="4732"/>
                  </a:cubicBezTo>
                  <a:cubicBezTo>
                    <a:pt x="1435" y="4732"/>
                    <a:pt x="1912" y="4436"/>
                    <a:pt x="1861" y="3849"/>
                  </a:cubicBezTo>
                  <a:cubicBezTo>
                    <a:pt x="1791" y="3051"/>
                    <a:pt x="1734" y="2296"/>
                    <a:pt x="1791" y="1482"/>
                  </a:cubicBezTo>
                  <a:cubicBezTo>
                    <a:pt x="1819" y="1069"/>
                    <a:pt x="1905" y="398"/>
                    <a:pt x="1534" y="100"/>
                  </a:cubicBezTo>
                  <a:cubicBezTo>
                    <a:pt x="1478" y="44"/>
                    <a:pt x="1386" y="0"/>
                    <a:pt x="12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3981400" y="2680800"/>
              <a:ext cx="88575" cy="112850"/>
            </a:xfrm>
            <a:custGeom>
              <a:avLst/>
              <a:gdLst/>
              <a:ahLst/>
              <a:cxnLst/>
              <a:rect l="l" t="t" r="r" b="b"/>
              <a:pathLst>
                <a:path w="3543" h="4514" extrusionOk="0">
                  <a:moveTo>
                    <a:pt x="714" y="0"/>
                  </a:moveTo>
                  <a:cubicBezTo>
                    <a:pt x="495" y="0"/>
                    <a:pt x="267" y="139"/>
                    <a:pt x="186" y="375"/>
                  </a:cubicBezTo>
                  <a:cubicBezTo>
                    <a:pt x="1" y="961"/>
                    <a:pt x="372" y="1702"/>
                    <a:pt x="499" y="2286"/>
                  </a:cubicBezTo>
                  <a:cubicBezTo>
                    <a:pt x="642" y="2885"/>
                    <a:pt x="785" y="3484"/>
                    <a:pt x="1098" y="4012"/>
                  </a:cubicBezTo>
                  <a:cubicBezTo>
                    <a:pt x="1317" y="4370"/>
                    <a:pt x="1612" y="4513"/>
                    <a:pt x="1906" y="4513"/>
                  </a:cubicBezTo>
                  <a:cubicBezTo>
                    <a:pt x="2725" y="4513"/>
                    <a:pt x="3542" y="3408"/>
                    <a:pt x="2724" y="2757"/>
                  </a:cubicBezTo>
                  <a:cubicBezTo>
                    <a:pt x="2353" y="2457"/>
                    <a:pt x="2168" y="2101"/>
                    <a:pt x="1954" y="1674"/>
                  </a:cubicBezTo>
                  <a:cubicBezTo>
                    <a:pt x="1840" y="1431"/>
                    <a:pt x="1726" y="1174"/>
                    <a:pt x="1612" y="932"/>
                  </a:cubicBezTo>
                  <a:cubicBezTo>
                    <a:pt x="1469" y="675"/>
                    <a:pt x="1270" y="489"/>
                    <a:pt x="1127" y="248"/>
                  </a:cubicBezTo>
                  <a:cubicBezTo>
                    <a:pt x="1036" y="77"/>
                    <a:pt x="877" y="0"/>
                    <a:pt x="71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3738975" y="2243825"/>
              <a:ext cx="86175" cy="119200"/>
            </a:xfrm>
            <a:custGeom>
              <a:avLst/>
              <a:gdLst/>
              <a:ahLst/>
              <a:cxnLst/>
              <a:rect l="l" t="t" r="r" b="b"/>
              <a:pathLst>
                <a:path w="3447" h="4768" extrusionOk="0">
                  <a:moveTo>
                    <a:pt x="2057" y="1"/>
                  </a:moveTo>
                  <a:cubicBezTo>
                    <a:pt x="1620" y="1"/>
                    <a:pt x="1188" y="225"/>
                    <a:pt x="1028" y="757"/>
                  </a:cubicBezTo>
                  <a:cubicBezTo>
                    <a:pt x="842" y="1369"/>
                    <a:pt x="714" y="1983"/>
                    <a:pt x="543" y="2611"/>
                  </a:cubicBezTo>
                  <a:cubicBezTo>
                    <a:pt x="385" y="3153"/>
                    <a:pt x="1" y="3609"/>
                    <a:pt x="186" y="4193"/>
                  </a:cubicBezTo>
                  <a:cubicBezTo>
                    <a:pt x="298" y="4520"/>
                    <a:pt x="654" y="4767"/>
                    <a:pt x="995" y="4767"/>
                  </a:cubicBezTo>
                  <a:cubicBezTo>
                    <a:pt x="1175" y="4767"/>
                    <a:pt x="1351" y="4698"/>
                    <a:pt x="1484" y="4535"/>
                  </a:cubicBezTo>
                  <a:cubicBezTo>
                    <a:pt x="1826" y="4094"/>
                    <a:pt x="2154" y="3680"/>
                    <a:pt x="2397" y="3153"/>
                  </a:cubicBezTo>
                  <a:cubicBezTo>
                    <a:pt x="2667" y="2567"/>
                    <a:pt x="2882" y="1940"/>
                    <a:pt x="3123" y="1341"/>
                  </a:cubicBezTo>
                  <a:cubicBezTo>
                    <a:pt x="3446" y="556"/>
                    <a:pt x="2745" y="1"/>
                    <a:pt x="205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3843075" y="2017975"/>
              <a:ext cx="101150" cy="106350"/>
            </a:xfrm>
            <a:custGeom>
              <a:avLst/>
              <a:gdLst/>
              <a:ahLst/>
              <a:cxnLst/>
              <a:rect l="l" t="t" r="r" b="b"/>
              <a:pathLst>
                <a:path w="4046" h="4254" extrusionOk="0">
                  <a:moveTo>
                    <a:pt x="2474" y="1"/>
                  </a:moveTo>
                  <a:cubicBezTo>
                    <a:pt x="2244" y="1"/>
                    <a:pt x="2007" y="87"/>
                    <a:pt x="1798" y="293"/>
                  </a:cubicBezTo>
                  <a:cubicBezTo>
                    <a:pt x="1570" y="535"/>
                    <a:pt x="1441" y="778"/>
                    <a:pt x="1284" y="1064"/>
                  </a:cubicBezTo>
                  <a:cubicBezTo>
                    <a:pt x="1098" y="1377"/>
                    <a:pt x="857" y="1648"/>
                    <a:pt x="685" y="1976"/>
                  </a:cubicBezTo>
                  <a:cubicBezTo>
                    <a:pt x="357" y="2575"/>
                    <a:pt x="1" y="3088"/>
                    <a:pt x="172" y="3802"/>
                  </a:cubicBezTo>
                  <a:cubicBezTo>
                    <a:pt x="235" y="4082"/>
                    <a:pt x="511" y="4253"/>
                    <a:pt x="781" y="4253"/>
                  </a:cubicBezTo>
                  <a:cubicBezTo>
                    <a:pt x="936" y="4253"/>
                    <a:pt x="1089" y="4197"/>
                    <a:pt x="1199" y="4072"/>
                  </a:cubicBezTo>
                  <a:cubicBezTo>
                    <a:pt x="1541" y="3701"/>
                    <a:pt x="1969" y="3387"/>
                    <a:pt x="2283" y="2988"/>
                  </a:cubicBezTo>
                  <a:cubicBezTo>
                    <a:pt x="2610" y="2604"/>
                    <a:pt x="2882" y="2075"/>
                    <a:pt x="3266" y="1762"/>
                  </a:cubicBezTo>
                  <a:cubicBezTo>
                    <a:pt x="4045" y="1094"/>
                    <a:pt x="3295" y="1"/>
                    <a:pt x="247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4314275" y="2115525"/>
              <a:ext cx="131200" cy="94225"/>
            </a:xfrm>
            <a:custGeom>
              <a:avLst/>
              <a:gdLst/>
              <a:ahLst/>
              <a:cxnLst/>
              <a:rect l="l" t="t" r="r" b="b"/>
              <a:pathLst>
                <a:path w="5248" h="3769" extrusionOk="0">
                  <a:moveTo>
                    <a:pt x="4107" y="0"/>
                  </a:moveTo>
                  <a:cubicBezTo>
                    <a:pt x="3860" y="0"/>
                    <a:pt x="3613" y="108"/>
                    <a:pt x="3441" y="370"/>
                  </a:cubicBezTo>
                  <a:cubicBezTo>
                    <a:pt x="3356" y="484"/>
                    <a:pt x="3070" y="613"/>
                    <a:pt x="2956" y="712"/>
                  </a:cubicBezTo>
                  <a:cubicBezTo>
                    <a:pt x="2586" y="997"/>
                    <a:pt x="2230" y="1297"/>
                    <a:pt x="1859" y="1582"/>
                  </a:cubicBezTo>
                  <a:cubicBezTo>
                    <a:pt x="1331" y="1995"/>
                    <a:pt x="547" y="2252"/>
                    <a:pt x="218" y="2879"/>
                  </a:cubicBezTo>
                  <a:cubicBezTo>
                    <a:pt x="1" y="3278"/>
                    <a:pt x="291" y="3768"/>
                    <a:pt x="726" y="3768"/>
                  </a:cubicBezTo>
                  <a:cubicBezTo>
                    <a:pt x="774" y="3768"/>
                    <a:pt x="823" y="3762"/>
                    <a:pt x="874" y="3750"/>
                  </a:cubicBezTo>
                  <a:cubicBezTo>
                    <a:pt x="1659" y="3535"/>
                    <a:pt x="2458" y="3107"/>
                    <a:pt x="3099" y="2623"/>
                  </a:cubicBezTo>
                  <a:cubicBezTo>
                    <a:pt x="3656" y="2195"/>
                    <a:pt x="4439" y="1782"/>
                    <a:pt x="4839" y="1183"/>
                  </a:cubicBezTo>
                  <a:cubicBezTo>
                    <a:pt x="5248" y="585"/>
                    <a:pt x="4680" y="0"/>
                    <a:pt x="410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4060550" y="2068100"/>
              <a:ext cx="101375" cy="103800"/>
            </a:xfrm>
            <a:custGeom>
              <a:avLst/>
              <a:gdLst/>
              <a:ahLst/>
              <a:cxnLst/>
              <a:rect l="l" t="t" r="r" b="b"/>
              <a:pathLst>
                <a:path w="4055" h="4152" extrusionOk="0">
                  <a:moveTo>
                    <a:pt x="2944" y="1"/>
                  </a:moveTo>
                  <a:cubicBezTo>
                    <a:pt x="2761" y="1"/>
                    <a:pt x="2566" y="64"/>
                    <a:pt x="2382" y="213"/>
                  </a:cubicBezTo>
                  <a:cubicBezTo>
                    <a:pt x="1769" y="726"/>
                    <a:pt x="1256" y="1496"/>
                    <a:pt x="856" y="2196"/>
                  </a:cubicBezTo>
                  <a:cubicBezTo>
                    <a:pt x="585" y="2709"/>
                    <a:pt x="1" y="3379"/>
                    <a:pt x="300" y="3964"/>
                  </a:cubicBezTo>
                  <a:cubicBezTo>
                    <a:pt x="361" y="4094"/>
                    <a:pt x="485" y="4151"/>
                    <a:pt x="611" y="4151"/>
                  </a:cubicBezTo>
                  <a:cubicBezTo>
                    <a:pt x="749" y="4151"/>
                    <a:pt x="889" y="4083"/>
                    <a:pt x="956" y="3964"/>
                  </a:cubicBezTo>
                  <a:cubicBezTo>
                    <a:pt x="1098" y="3736"/>
                    <a:pt x="1370" y="3607"/>
                    <a:pt x="1555" y="3422"/>
                  </a:cubicBezTo>
                  <a:cubicBezTo>
                    <a:pt x="1783" y="3208"/>
                    <a:pt x="1940" y="2966"/>
                    <a:pt x="2140" y="2723"/>
                  </a:cubicBezTo>
                  <a:cubicBezTo>
                    <a:pt x="2553" y="2224"/>
                    <a:pt x="3109" y="1867"/>
                    <a:pt x="3537" y="1369"/>
                  </a:cubicBezTo>
                  <a:cubicBezTo>
                    <a:pt x="4055" y="740"/>
                    <a:pt x="3568" y="1"/>
                    <a:pt x="294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4749675" y="2147575"/>
              <a:ext cx="111200" cy="46850"/>
            </a:xfrm>
            <a:custGeom>
              <a:avLst/>
              <a:gdLst/>
              <a:ahLst/>
              <a:cxnLst/>
              <a:rect l="l" t="t" r="r" b="b"/>
              <a:pathLst>
                <a:path w="4448" h="1874" extrusionOk="0">
                  <a:moveTo>
                    <a:pt x="3397" y="0"/>
                  </a:moveTo>
                  <a:cubicBezTo>
                    <a:pt x="3320" y="0"/>
                    <a:pt x="3238" y="14"/>
                    <a:pt x="3152" y="44"/>
                  </a:cubicBezTo>
                  <a:cubicBezTo>
                    <a:pt x="2738" y="186"/>
                    <a:pt x="2325" y="243"/>
                    <a:pt x="1926" y="386"/>
                  </a:cubicBezTo>
                  <a:cubicBezTo>
                    <a:pt x="1527" y="542"/>
                    <a:pt x="1127" y="827"/>
                    <a:pt x="713" y="871"/>
                  </a:cubicBezTo>
                  <a:cubicBezTo>
                    <a:pt x="228" y="928"/>
                    <a:pt x="0" y="1726"/>
                    <a:pt x="586" y="1825"/>
                  </a:cubicBezTo>
                  <a:cubicBezTo>
                    <a:pt x="752" y="1859"/>
                    <a:pt x="913" y="1873"/>
                    <a:pt x="1073" y="1873"/>
                  </a:cubicBezTo>
                  <a:cubicBezTo>
                    <a:pt x="1391" y="1873"/>
                    <a:pt x="1702" y="1816"/>
                    <a:pt x="2025" y="1740"/>
                  </a:cubicBezTo>
                  <a:cubicBezTo>
                    <a:pt x="2539" y="1626"/>
                    <a:pt x="3052" y="1626"/>
                    <a:pt x="3565" y="1540"/>
                  </a:cubicBezTo>
                  <a:cubicBezTo>
                    <a:pt x="4448" y="1385"/>
                    <a:pt x="4173" y="0"/>
                    <a:pt x="33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5166600" y="1990675"/>
              <a:ext cx="120000" cy="77675"/>
            </a:xfrm>
            <a:custGeom>
              <a:avLst/>
              <a:gdLst/>
              <a:ahLst/>
              <a:cxnLst/>
              <a:rect l="l" t="t" r="r" b="b"/>
              <a:pathLst>
                <a:path w="4800" h="3107" extrusionOk="0">
                  <a:moveTo>
                    <a:pt x="573" y="1"/>
                  </a:moveTo>
                  <a:cubicBezTo>
                    <a:pt x="300" y="1"/>
                    <a:pt x="1" y="267"/>
                    <a:pt x="36" y="544"/>
                  </a:cubicBezTo>
                  <a:cubicBezTo>
                    <a:pt x="150" y="1428"/>
                    <a:pt x="1092" y="1770"/>
                    <a:pt x="1805" y="2127"/>
                  </a:cubicBezTo>
                  <a:cubicBezTo>
                    <a:pt x="2061" y="2255"/>
                    <a:pt x="2333" y="2369"/>
                    <a:pt x="2590" y="2511"/>
                  </a:cubicBezTo>
                  <a:cubicBezTo>
                    <a:pt x="2586" y="2510"/>
                    <a:pt x="2584" y="2509"/>
                    <a:pt x="2583" y="2509"/>
                  </a:cubicBezTo>
                  <a:lnTo>
                    <a:pt x="2583" y="2509"/>
                  </a:lnTo>
                  <a:cubicBezTo>
                    <a:pt x="2578" y="2509"/>
                    <a:pt x="2735" y="2604"/>
                    <a:pt x="2794" y="2632"/>
                  </a:cubicBezTo>
                  <a:lnTo>
                    <a:pt x="2794" y="2632"/>
                  </a:lnTo>
                  <a:cubicBezTo>
                    <a:pt x="2881" y="2718"/>
                    <a:pt x="3161" y="2962"/>
                    <a:pt x="3202" y="2983"/>
                  </a:cubicBezTo>
                  <a:cubicBezTo>
                    <a:pt x="3362" y="3066"/>
                    <a:pt x="3535" y="3106"/>
                    <a:pt x="3706" y="3106"/>
                  </a:cubicBezTo>
                  <a:cubicBezTo>
                    <a:pt x="4144" y="3106"/>
                    <a:pt x="4566" y="2841"/>
                    <a:pt x="4700" y="2369"/>
                  </a:cubicBezTo>
                  <a:cubicBezTo>
                    <a:pt x="4700" y="2355"/>
                    <a:pt x="4700" y="2327"/>
                    <a:pt x="4714" y="2312"/>
                  </a:cubicBezTo>
                  <a:cubicBezTo>
                    <a:pt x="4799" y="1970"/>
                    <a:pt x="4714" y="1513"/>
                    <a:pt x="4443" y="1271"/>
                  </a:cubicBezTo>
                  <a:cubicBezTo>
                    <a:pt x="3959" y="872"/>
                    <a:pt x="3445" y="787"/>
                    <a:pt x="2860" y="686"/>
                  </a:cubicBezTo>
                  <a:cubicBezTo>
                    <a:pt x="2118" y="558"/>
                    <a:pt x="1420" y="302"/>
                    <a:pt x="721" y="30"/>
                  </a:cubicBezTo>
                  <a:cubicBezTo>
                    <a:pt x="674" y="10"/>
                    <a:pt x="624" y="1"/>
                    <a:pt x="573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3793900" y="2573625"/>
              <a:ext cx="70600" cy="102925"/>
            </a:xfrm>
            <a:custGeom>
              <a:avLst/>
              <a:gdLst/>
              <a:ahLst/>
              <a:cxnLst/>
              <a:rect l="l" t="t" r="r" b="b"/>
              <a:pathLst>
                <a:path w="2824" h="4117" extrusionOk="0">
                  <a:moveTo>
                    <a:pt x="530" y="1"/>
                  </a:moveTo>
                  <a:cubicBezTo>
                    <a:pt x="289" y="1"/>
                    <a:pt x="60" y="174"/>
                    <a:pt x="42" y="470"/>
                  </a:cubicBezTo>
                  <a:cubicBezTo>
                    <a:pt x="0" y="1211"/>
                    <a:pt x="299" y="2067"/>
                    <a:pt x="556" y="2738"/>
                  </a:cubicBezTo>
                  <a:cubicBezTo>
                    <a:pt x="801" y="3421"/>
                    <a:pt x="1232" y="4116"/>
                    <a:pt x="1967" y="4116"/>
                  </a:cubicBezTo>
                  <a:cubicBezTo>
                    <a:pt x="2044" y="4116"/>
                    <a:pt x="2125" y="4108"/>
                    <a:pt x="2210" y="4092"/>
                  </a:cubicBezTo>
                  <a:cubicBezTo>
                    <a:pt x="2652" y="4006"/>
                    <a:pt x="2824" y="3522"/>
                    <a:pt x="2752" y="3137"/>
                  </a:cubicBezTo>
                  <a:cubicBezTo>
                    <a:pt x="2695" y="2795"/>
                    <a:pt x="2495" y="2681"/>
                    <a:pt x="2295" y="2438"/>
                  </a:cubicBezTo>
                  <a:cubicBezTo>
                    <a:pt x="2153" y="2267"/>
                    <a:pt x="2039" y="2025"/>
                    <a:pt x="1939" y="1825"/>
                  </a:cubicBezTo>
                  <a:cubicBezTo>
                    <a:pt x="1797" y="1582"/>
                    <a:pt x="1668" y="1340"/>
                    <a:pt x="1540" y="1097"/>
                  </a:cubicBezTo>
                  <a:cubicBezTo>
                    <a:pt x="1369" y="770"/>
                    <a:pt x="1155" y="527"/>
                    <a:pt x="955" y="228"/>
                  </a:cubicBezTo>
                  <a:cubicBezTo>
                    <a:pt x="844" y="72"/>
                    <a:pt x="684" y="1"/>
                    <a:pt x="530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37"/>
          <p:cNvSpPr/>
          <p:nvPr/>
        </p:nvSpPr>
        <p:spPr>
          <a:xfrm rot="-5218504">
            <a:off x="757678" y="946357"/>
            <a:ext cx="352175" cy="404746"/>
          </a:xfrm>
          <a:custGeom>
            <a:avLst/>
            <a:gdLst/>
            <a:ahLst/>
            <a:cxnLst/>
            <a:rect l="l" t="t" r="r" b="b"/>
            <a:pathLst>
              <a:path w="12621" h="14505" extrusionOk="0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22" y="360144"/>
            <a:ext cx="3913682" cy="3913682"/>
          </a:xfrm>
          <a:prstGeom prst="rect">
            <a:avLst/>
          </a:prstGeom>
        </p:spPr>
      </p:pic>
      <p:sp>
        <p:nvSpPr>
          <p:cNvPr id="34" name="Google Shape;1039;p59"/>
          <p:cNvSpPr/>
          <p:nvPr/>
        </p:nvSpPr>
        <p:spPr>
          <a:xfrm>
            <a:off x="-1704502" y="3794025"/>
            <a:ext cx="3215975" cy="2051000"/>
          </a:xfrm>
          <a:custGeom>
            <a:avLst/>
            <a:gdLst/>
            <a:ahLst/>
            <a:cxnLst/>
            <a:rect l="l" t="t" r="r" b="b"/>
            <a:pathLst>
              <a:path w="128639" h="82040" extrusionOk="0">
                <a:moveTo>
                  <a:pt x="12192" y="14984"/>
                </a:moveTo>
                <a:cubicBezTo>
                  <a:pt x="19179" y="17134"/>
                  <a:pt x="27827" y="15991"/>
                  <a:pt x="33909" y="11936"/>
                </a:cubicBezTo>
                <a:cubicBezTo>
                  <a:pt x="39771" y="8028"/>
                  <a:pt x="44433" y="903"/>
                  <a:pt x="51435" y="125"/>
                </a:cubicBezTo>
                <a:cubicBezTo>
                  <a:pt x="60468" y="-879"/>
                  <a:pt x="65230" y="15632"/>
                  <a:pt x="74295" y="14984"/>
                </a:cubicBezTo>
                <a:cubicBezTo>
                  <a:pt x="85492" y="14184"/>
                  <a:pt x="94367" y="3528"/>
                  <a:pt x="105537" y="2411"/>
                </a:cubicBezTo>
                <a:cubicBezTo>
                  <a:pt x="110648" y="1900"/>
                  <a:pt x="116317" y="2148"/>
                  <a:pt x="120777" y="4697"/>
                </a:cubicBezTo>
                <a:cubicBezTo>
                  <a:pt x="125708" y="7515"/>
                  <a:pt x="127283" y="14368"/>
                  <a:pt x="128397" y="19937"/>
                </a:cubicBezTo>
                <a:cubicBezTo>
                  <a:pt x="129841" y="27158"/>
                  <a:pt x="123666" y="36583"/>
                  <a:pt x="116586" y="38606"/>
                </a:cubicBezTo>
                <a:cubicBezTo>
                  <a:pt x="108635" y="40878"/>
                  <a:pt x="97164" y="36562"/>
                  <a:pt x="92202" y="43178"/>
                </a:cubicBezTo>
                <a:cubicBezTo>
                  <a:pt x="89534" y="46735"/>
                  <a:pt x="92141" y="52088"/>
                  <a:pt x="92583" y="56513"/>
                </a:cubicBezTo>
                <a:cubicBezTo>
                  <a:pt x="93160" y="62287"/>
                  <a:pt x="91230" y="70680"/>
                  <a:pt x="85725" y="72515"/>
                </a:cubicBezTo>
                <a:cubicBezTo>
                  <a:pt x="82079" y="73730"/>
                  <a:pt x="77591" y="72969"/>
                  <a:pt x="74295" y="70991"/>
                </a:cubicBezTo>
                <a:cubicBezTo>
                  <a:pt x="70125" y="68489"/>
                  <a:pt x="68042" y="60667"/>
                  <a:pt x="63246" y="61466"/>
                </a:cubicBezTo>
                <a:cubicBezTo>
                  <a:pt x="58092" y="62325"/>
                  <a:pt x="61542" y="74704"/>
                  <a:pt x="56388" y="75563"/>
                </a:cubicBezTo>
                <a:cubicBezTo>
                  <a:pt x="45993" y="77295"/>
                  <a:pt x="36000" y="67541"/>
                  <a:pt x="25527" y="68705"/>
                </a:cubicBezTo>
                <a:cubicBezTo>
                  <a:pt x="20242" y="69292"/>
                  <a:pt x="17589" y="75802"/>
                  <a:pt x="13335" y="78992"/>
                </a:cubicBezTo>
                <a:cubicBezTo>
                  <a:pt x="9687" y="81728"/>
                  <a:pt x="4078" y="80001"/>
                  <a:pt x="0" y="82040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Google Shape;1039;p59"/>
          <p:cNvSpPr/>
          <p:nvPr/>
        </p:nvSpPr>
        <p:spPr>
          <a:xfrm flipH="1">
            <a:off x="5437836" y="4113330"/>
            <a:ext cx="4399462" cy="2718062"/>
          </a:xfrm>
          <a:custGeom>
            <a:avLst/>
            <a:gdLst/>
            <a:ahLst/>
            <a:cxnLst/>
            <a:rect l="l" t="t" r="r" b="b"/>
            <a:pathLst>
              <a:path w="128639" h="82040" extrusionOk="0">
                <a:moveTo>
                  <a:pt x="12192" y="14984"/>
                </a:moveTo>
                <a:cubicBezTo>
                  <a:pt x="19179" y="17134"/>
                  <a:pt x="27827" y="15991"/>
                  <a:pt x="33909" y="11936"/>
                </a:cubicBezTo>
                <a:cubicBezTo>
                  <a:pt x="39771" y="8028"/>
                  <a:pt x="44433" y="903"/>
                  <a:pt x="51435" y="125"/>
                </a:cubicBezTo>
                <a:cubicBezTo>
                  <a:pt x="60468" y="-879"/>
                  <a:pt x="65230" y="15632"/>
                  <a:pt x="74295" y="14984"/>
                </a:cubicBezTo>
                <a:cubicBezTo>
                  <a:pt x="85492" y="14184"/>
                  <a:pt x="94367" y="3528"/>
                  <a:pt x="105537" y="2411"/>
                </a:cubicBezTo>
                <a:cubicBezTo>
                  <a:pt x="110648" y="1900"/>
                  <a:pt x="116317" y="2148"/>
                  <a:pt x="120777" y="4697"/>
                </a:cubicBezTo>
                <a:cubicBezTo>
                  <a:pt x="125708" y="7515"/>
                  <a:pt x="127283" y="14368"/>
                  <a:pt x="128397" y="19937"/>
                </a:cubicBezTo>
                <a:cubicBezTo>
                  <a:pt x="129841" y="27158"/>
                  <a:pt x="123666" y="36583"/>
                  <a:pt x="116586" y="38606"/>
                </a:cubicBezTo>
                <a:cubicBezTo>
                  <a:pt x="108635" y="40878"/>
                  <a:pt x="97164" y="36562"/>
                  <a:pt x="92202" y="43178"/>
                </a:cubicBezTo>
                <a:cubicBezTo>
                  <a:pt x="89534" y="46735"/>
                  <a:pt x="92141" y="52088"/>
                  <a:pt x="92583" y="56513"/>
                </a:cubicBezTo>
                <a:cubicBezTo>
                  <a:pt x="93160" y="62287"/>
                  <a:pt x="91230" y="70680"/>
                  <a:pt x="85725" y="72515"/>
                </a:cubicBezTo>
                <a:cubicBezTo>
                  <a:pt x="82079" y="73730"/>
                  <a:pt x="77591" y="72969"/>
                  <a:pt x="74295" y="70991"/>
                </a:cubicBezTo>
                <a:cubicBezTo>
                  <a:pt x="70125" y="68489"/>
                  <a:pt x="68042" y="60667"/>
                  <a:pt x="63246" y="61466"/>
                </a:cubicBezTo>
                <a:cubicBezTo>
                  <a:pt x="58092" y="62325"/>
                  <a:pt x="61542" y="74704"/>
                  <a:pt x="56388" y="75563"/>
                </a:cubicBezTo>
                <a:cubicBezTo>
                  <a:pt x="45993" y="77295"/>
                  <a:pt x="36000" y="67541"/>
                  <a:pt x="25527" y="68705"/>
                </a:cubicBezTo>
                <a:cubicBezTo>
                  <a:pt x="20242" y="69292"/>
                  <a:pt x="17589" y="75802"/>
                  <a:pt x="13335" y="78992"/>
                </a:cubicBezTo>
                <a:cubicBezTo>
                  <a:pt x="9687" y="81728"/>
                  <a:pt x="4078" y="80001"/>
                  <a:pt x="0" y="82040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8"/>
          <p:cNvSpPr txBox="1">
            <a:spLocks noGrp="1"/>
          </p:cNvSpPr>
          <p:nvPr>
            <p:ph type="title"/>
          </p:nvPr>
        </p:nvSpPr>
        <p:spPr>
          <a:xfrm>
            <a:off x="253819" y="21230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CONTENT</a:t>
            </a:r>
            <a:endParaRPr dirty="0"/>
          </a:p>
        </p:txBody>
      </p:sp>
      <p:sp>
        <p:nvSpPr>
          <p:cNvPr id="20" name="Google Shape;1040;p59"/>
          <p:cNvSpPr/>
          <p:nvPr/>
        </p:nvSpPr>
        <p:spPr>
          <a:xfrm>
            <a:off x="1799180" y="1643931"/>
            <a:ext cx="5429879" cy="2105746"/>
          </a:xfrm>
          <a:custGeom>
            <a:avLst/>
            <a:gdLst/>
            <a:ahLst/>
            <a:cxnLst/>
            <a:rect l="l" t="t" r="r" b="b"/>
            <a:pathLst>
              <a:path w="156940" h="88710" extrusionOk="0">
                <a:moveTo>
                  <a:pt x="0" y="31754"/>
                </a:moveTo>
                <a:cubicBezTo>
                  <a:pt x="8184" y="31754"/>
                  <a:pt x="17573" y="30794"/>
                  <a:pt x="23709" y="25380"/>
                </a:cubicBezTo>
                <a:cubicBezTo>
                  <a:pt x="30954" y="18987"/>
                  <a:pt x="32487" y="4222"/>
                  <a:pt x="42065" y="2945"/>
                </a:cubicBezTo>
                <a:cubicBezTo>
                  <a:pt x="50879" y="1769"/>
                  <a:pt x="56027" y="13962"/>
                  <a:pt x="62971" y="19517"/>
                </a:cubicBezTo>
                <a:cubicBezTo>
                  <a:pt x="69557" y="24786"/>
                  <a:pt x="79402" y="26380"/>
                  <a:pt x="87700" y="24871"/>
                </a:cubicBezTo>
                <a:cubicBezTo>
                  <a:pt x="101078" y="22438"/>
                  <a:pt x="107060" y="3346"/>
                  <a:pt x="120333" y="396"/>
                </a:cubicBezTo>
                <a:cubicBezTo>
                  <a:pt x="130137" y="-1783"/>
                  <a:pt x="140767" y="5529"/>
                  <a:pt x="147867" y="12633"/>
                </a:cubicBezTo>
                <a:cubicBezTo>
                  <a:pt x="158751" y="23523"/>
                  <a:pt x="160207" y="47334"/>
                  <a:pt x="149907" y="58778"/>
                </a:cubicBezTo>
                <a:cubicBezTo>
                  <a:pt x="141161" y="68496"/>
                  <a:pt x="123604" y="63137"/>
                  <a:pt x="112175" y="69486"/>
                </a:cubicBezTo>
                <a:cubicBezTo>
                  <a:pt x="106261" y="72772"/>
                  <a:pt x="105994" y="81781"/>
                  <a:pt x="101212" y="86567"/>
                </a:cubicBezTo>
                <a:cubicBezTo>
                  <a:pt x="98762" y="89019"/>
                  <a:pt x="94481" y="88607"/>
                  <a:pt x="91015" y="88607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Google Shape;1043;p59"/>
          <p:cNvSpPr/>
          <p:nvPr/>
        </p:nvSpPr>
        <p:spPr>
          <a:xfrm rot="9788205" flipH="1" flipV="1">
            <a:off x="4426407" y="2705173"/>
            <a:ext cx="1807941" cy="1442507"/>
          </a:xfrm>
          <a:custGeom>
            <a:avLst/>
            <a:gdLst/>
            <a:ahLst/>
            <a:cxnLst/>
            <a:rect l="l" t="t" r="r" b="b"/>
            <a:pathLst>
              <a:path w="41934" h="40007" extrusionOk="0">
                <a:moveTo>
                  <a:pt x="19764" y="0"/>
                </a:moveTo>
                <a:cubicBezTo>
                  <a:pt x="12673" y="0"/>
                  <a:pt x="7464" y="5761"/>
                  <a:pt x="3836" y="11832"/>
                </a:cubicBezTo>
                <a:cubicBezTo>
                  <a:pt x="1729" y="15380"/>
                  <a:pt x="15" y="19564"/>
                  <a:pt x="1" y="24294"/>
                </a:cubicBezTo>
                <a:cubicBezTo>
                  <a:pt x="1" y="26310"/>
                  <a:pt x="440" y="28538"/>
                  <a:pt x="1440" y="30404"/>
                </a:cubicBezTo>
                <a:cubicBezTo>
                  <a:pt x="2502" y="32374"/>
                  <a:pt x="4124" y="33860"/>
                  <a:pt x="5776" y="35043"/>
                </a:cubicBezTo>
                <a:cubicBezTo>
                  <a:pt x="9809" y="37907"/>
                  <a:pt x="14554" y="39166"/>
                  <a:pt x="18874" y="39772"/>
                </a:cubicBezTo>
                <a:cubicBezTo>
                  <a:pt x="19980" y="39927"/>
                  <a:pt x="21071" y="40006"/>
                  <a:pt x="22144" y="40006"/>
                </a:cubicBezTo>
                <a:cubicBezTo>
                  <a:pt x="25383" y="40006"/>
                  <a:pt x="28455" y="39282"/>
                  <a:pt x="31245" y="37711"/>
                </a:cubicBezTo>
                <a:cubicBezTo>
                  <a:pt x="35247" y="35451"/>
                  <a:pt x="38174" y="31525"/>
                  <a:pt x="39795" y="26674"/>
                </a:cubicBezTo>
                <a:cubicBezTo>
                  <a:pt x="41418" y="21868"/>
                  <a:pt x="41933" y="16093"/>
                  <a:pt x="38841" y="10922"/>
                </a:cubicBezTo>
                <a:cubicBezTo>
                  <a:pt x="34596" y="3797"/>
                  <a:pt x="27030" y="401"/>
                  <a:pt x="20542" y="23"/>
                </a:cubicBezTo>
                <a:cubicBezTo>
                  <a:pt x="20280" y="8"/>
                  <a:pt x="20021" y="0"/>
                  <a:pt x="1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b="1" dirty="0">
                <a:latin typeface="Patrick Hand" panose="020B0604020202020204" charset="0"/>
              </a:rPr>
              <a:t>USED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Patrick Hand" panose="020B0604020202020204" charset="0"/>
              </a:rPr>
              <a:t> TECHNOGIES</a:t>
            </a:r>
            <a:endParaRPr sz="1600" b="1" dirty="0">
              <a:latin typeface="Patrick Hand" panose="020B0604020202020204" charset="0"/>
            </a:endParaRPr>
          </a:p>
        </p:txBody>
      </p:sp>
      <p:sp>
        <p:nvSpPr>
          <p:cNvPr id="19" name="Google Shape;1044;p59"/>
          <p:cNvSpPr/>
          <p:nvPr/>
        </p:nvSpPr>
        <p:spPr>
          <a:xfrm rot="1041855">
            <a:off x="5903392" y="759655"/>
            <a:ext cx="1853737" cy="1768552"/>
          </a:xfrm>
          <a:custGeom>
            <a:avLst/>
            <a:gdLst/>
            <a:ahLst/>
            <a:cxnLst/>
            <a:rect l="l" t="t" r="r" b="b"/>
            <a:pathLst>
              <a:path w="41934" h="40007" extrusionOk="0">
                <a:moveTo>
                  <a:pt x="19764" y="0"/>
                </a:moveTo>
                <a:cubicBezTo>
                  <a:pt x="12673" y="0"/>
                  <a:pt x="7464" y="5761"/>
                  <a:pt x="3836" y="11832"/>
                </a:cubicBezTo>
                <a:cubicBezTo>
                  <a:pt x="1729" y="15380"/>
                  <a:pt x="15" y="19564"/>
                  <a:pt x="1" y="24294"/>
                </a:cubicBezTo>
                <a:cubicBezTo>
                  <a:pt x="1" y="26310"/>
                  <a:pt x="440" y="28538"/>
                  <a:pt x="1440" y="30404"/>
                </a:cubicBezTo>
                <a:cubicBezTo>
                  <a:pt x="2502" y="32374"/>
                  <a:pt x="4124" y="33860"/>
                  <a:pt x="5776" y="35043"/>
                </a:cubicBezTo>
                <a:cubicBezTo>
                  <a:pt x="9809" y="37907"/>
                  <a:pt x="14554" y="39166"/>
                  <a:pt x="18874" y="39772"/>
                </a:cubicBezTo>
                <a:cubicBezTo>
                  <a:pt x="19980" y="39927"/>
                  <a:pt x="21071" y="40006"/>
                  <a:pt x="22144" y="40006"/>
                </a:cubicBezTo>
                <a:cubicBezTo>
                  <a:pt x="25383" y="40006"/>
                  <a:pt x="28455" y="39282"/>
                  <a:pt x="31245" y="37711"/>
                </a:cubicBezTo>
                <a:cubicBezTo>
                  <a:pt x="35247" y="35451"/>
                  <a:pt x="38174" y="31525"/>
                  <a:pt x="39795" y="26674"/>
                </a:cubicBezTo>
                <a:cubicBezTo>
                  <a:pt x="41418" y="21868"/>
                  <a:pt x="41933" y="16093"/>
                  <a:pt x="38841" y="10922"/>
                </a:cubicBezTo>
                <a:cubicBezTo>
                  <a:pt x="34596" y="3797"/>
                  <a:pt x="27030" y="401"/>
                  <a:pt x="20542" y="23"/>
                </a:cubicBezTo>
                <a:cubicBezTo>
                  <a:pt x="20280" y="8"/>
                  <a:pt x="20021" y="0"/>
                  <a:pt x="1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  <a:latin typeface="Patrick Hand"/>
                <a:ea typeface="Patrick Hand"/>
                <a:cs typeface="Patrick Hand"/>
              </a:rPr>
              <a:t>OUR PROGRESS</a:t>
            </a:r>
            <a:endParaRPr sz="1600" b="1" dirty="0">
              <a:solidFill>
                <a:schemeClr val="dk1"/>
              </a:solidFill>
              <a:latin typeface="Patrick Hand"/>
              <a:ea typeface="Patrick Hand"/>
              <a:cs typeface="Patrick Hand"/>
            </a:endParaRPr>
          </a:p>
        </p:txBody>
      </p:sp>
      <p:sp>
        <p:nvSpPr>
          <p:cNvPr id="16" name="Google Shape;1041;p59"/>
          <p:cNvSpPr>
            <a:spLocks noGrp="1"/>
          </p:cNvSpPr>
          <p:nvPr>
            <p:ph type="body" idx="1"/>
          </p:nvPr>
        </p:nvSpPr>
        <p:spPr>
          <a:xfrm>
            <a:off x="801756" y="2213114"/>
            <a:ext cx="1683026" cy="1461316"/>
          </a:xfrm>
          <a:custGeom>
            <a:avLst/>
            <a:gdLst/>
            <a:ahLst/>
            <a:cxnLst/>
            <a:rect l="l" t="t" r="r" b="b"/>
            <a:pathLst>
              <a:path w="41934" h="40007" extrusionOk="0">
                <a:moveTo>
                  <a:pt x="19764" y="0"/>
                </a:moveTo>
                <a:cubicBezTo>
                  <a:pt x="12673" y="0"/>
                  <a:pt x="7464" y="5761"/>
                  <a:pt x="3836" y="11832"/>
                </a:cubicBezTo>
                <a:cubicBezTo>
                  <a:pt x="1729" y="15380"/>
                  <a:pt x="15" y="19564"/>
                  <a:pt x="1" y="24294"/>
                </a:cubicBezTo>
                <a:cubicBezTo>
                  <a:pt x="1" y="26310"/>
                  <a:pt x="440" y="28538"/>
                  <a:pt x="1440" y="30404"/>
                </a:cubicBezTo>
                <a:cubicBezTo>
                  <a:pt x="2502" y="32374"/>
                  <a:pt x="4124" y="33860"/>
                  <a:pt x="5776" y="35043"/>
                </a:cubicBezTo>
                <a:cubicBezTo>
                  <a:pt x="9809" y="37907"/>
                  <a:pt x="14554" y="39166"/>
                  <a:pt x="18874" y="39772"/>
                </a:cubicBezTo>
                <a:cubicBezTo>
                  <a:pt x="19980" y="39927"/>
                  <a:pt x="21071" y="40006"/>
                  <a:pt x="22144" y="40006"/>
                </a:cubicBezTo>
                <a:cubicBezTo>
                  <a:pt x="25383" y="40006"/>
                  <a:pt x="28455" y="39282"/>
                  <a:pt x="31245" y="37711"/>
                </a:cubicBezTo>
                <a:cubicBezTo>
                  <a:pt x="35247" y="35451"/>
                  <a:pt x="38174" y="31525"/>
                  <a:pt x="39795" y="26674"/>
                </a:cubicBezTo>
                <a:cubicBezTo>
                  <a:pt x="41418" y="21868"/>
                  <a:pt x="41933" y="16093"/>
                  <a:pt x="38841" y="10922"/>
                </a:cubicBezTo>
                <a:cubicBezTo>
                  <a:pt x="34596" y="3797"/>
                  <a:pt x="27030" y="401"/>
                  <a:pt x="20542" y="23"/>
                </a:cubicBezTo>
                <a:cubicBezTo>
                  <a:pt x="20280" y="8"/>
                  <a:pt x="20021" y="0"/>
                  <a:pt x="1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Aft>
                <a:spcPts val="1600"/>
              </a:spcAft>
              <a:buClr>
                <a:schemeClr val="dk2"/>
              </a:buClr>
              <a:buSzPts val="1800"/>
              <a:buNone/>
            </a:pPr>
            <a:r>
              <a:rPr lang="en-US" sz="1600" b="1" dirty="0" smtClean="0">
                <a:latin typeface="Patrick Hand"/>
                <a:ea typeface="Patrick Hand"/>
                <a:cs typeface="Patrick Hand"/>
                <a:sym typeface="Patrick Hand"/>
              </a:rPr>
              <a:t>OUR TEAM</a:t>
            </a:r>
            <a:endParaRPr lang="en-US" sz="1600" b="1" dirty="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7" name="Google Shape;1042;p59"/>
          <p:cNvSpPr/>
          <p:nvPr/>
        </p:nvSpPr>
        <p:spPr>
          <a:xfrm>
            <a:off x="3033694" y="1355942"/>
            <a:ext cx="1794527" cy="1499543"/>
          </a:xfrm>
          <a:custGeom>
            <a:avLst/>
            <a:gdLst/>
            <a:ahLst/>
            <a:cxnLst/>
            <a:rect l="l" t="t" r="r" b="b"/>
            <a:pathLst>
              <a:path w="41934" h="40007" extrusionOk="0">
                <a:moveTo>
                  <a:pt x="19764" y="0"/>
                </a:moveTo>
                <a:cubicBezTo>
                  <a:pt x="12673" y="0"/>
                  <a:pt x="7464" y="5761"/>
                  <a:pt x="3836" y="11832"/>
                </a:cubicBezTo>
                <a:cubicBezTo>
                  <a:pt x="1729" y="15380"/>
                  <a:pt x="15" y="19564"/>
                  <a:pt x="1" y="24294"/>
                </a:cubicBezTo>
                <a:cubicBezTo>
                  <a:pt x="1" y="26310"/>
                  <a:pt x="440" y="28538"/>
                  <a:pt x="1440" y="30404"/>
                </a:cubicBezTo>
                <a:cubicBezTo>
                  <a:pt x="2502" y="32374"/>
                  <a:pt x="4124" y="33860"/>
                  <a:pt x="5776" y="35043"/>
                </a:cubicBezTo>
                <a:cubicBezTo>
                  <a:pt x="9809" y="37907"/>
                  <a:pt x="14554" y="39166"/>
                  <a:pt x="18874" y="39772"/>
                </a:cubicBezTo>
                <a:cubicBezTo>
                  <a:pt x="19980" y="39927"/>
                  <a:pt x="21071" y="40006"/>
                  <a:pt x="22144" y="40006"/>
                </a:cubicBezTo>
                <a:cubicBezTo>
                  <a:pt x="25383" y="40006"/>
                  <a:pt x="28455" y="39282"/>
                  <a:pt x="31245" y="37711"/>
                </a:cubicBezTo>
                <a:cubicBezTo>
                  <a:pt x="35247" y="35451"/>
                  <a:pt x="38174" y="31525"/>
                  <a:pt x="39795" y="26674"/>
                </a:cubicBezTo>
                <a:cubicBezTo>
                  <a:pt x="41418" y="21868"/>
                  <a:pt x="41933" y="16093"/>
                  <a:pt x="38841" y="10922"/>
                </a:cubicBezTo>
                <a:cubicBezTo>
                  <a:pt x="34596" y="3797"/>
                  <a:pt x="27030" y="401"/>
                  <a:pt x="20542" y="23"/>
                </a:cubicBezTo>
                <a:cubicBezTo>
                  <a:pt x="20280" y="8"/>
                  <a:pt x="20021" y="0"/>
                  <a:pt x="1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spcAft>
                <a:spcPts val="1600"/>
              </a:spcAft>
              <a:buClr>
                <a:schemeClr val="dk2"/>
              </a:buClr>
              <a:buSzPts val="1800"/>
            </a:pPr>
            <a:r>
              <a:rPr lang="en-US" sz="1600" b="1" dirty="0" smtClean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Lato"/>
              </a:rPr>
              <a:t>IDEA OF THE PROJECT</a:t>
            </a:r>
            <a:endParaRPr sz="1600" b="1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La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83917" y="3029300"/>
            <a:ext cx="518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1600"/>
              </a:spcAft>
            </a:pPr>
            <a:r>
              <a:rPr lang="en" sz="2400" dirty="0" smtClean="0">
                <a:solidFill>
                  <a:schemeClr val="accent6">
                    <a:lumMod val="75000"/>
                  </a:schemeClr>
                </a:solidFill>
                <a:latin typeface="Patrick Hand" panose="020B0604020202020204" charset="0"/>
              </a:rPr>
              <a:t>1</a:t>
            </a:r>
            <a:endParaRPr lang="en" sz="2400" dirty="0">
              <a:solidFill>
                <a:schemeClr val="accent6">
                  <a:lumMod val="75000"/>
                </a:schemeClr>
              </a:solidFill>
              <a:latin typeface="Patrick Hand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58820" y="2302863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Aft>
                <a:spcPts val="1600"/>
              </a:spcAft>
              <a:buClr>
                <a:srgbClr val="4E3B30"/>
              </a:buClr>
              <a:buSzPts val="1800"/>
            </a:pPr>
            <a:r>
              <a:rPr lang="en" sz="2400" dirty="0" smtClean="0">
                <a:solidFill>
                  <a:srgbClr val="C17529"/>
                </a:solidFill>
                <a:latin typeface="Patrick Hand"/>
                <a:sym typeface="Patrick Hand"/>
              </a:rPr>
              <a:t>2</a:t>
            </a:r>
            <a:endParaRPr lang="en" sz="2400" dirty="0">
              <a:solidFill>
                <a:srgbClr val="C17529"/>
              </a:solidFill>
              <a:latin typeface="Patrick Hand"/>
              <a:sym typeface="Patrick Hand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78339" y="1748678"/>
            <a:ext cx="583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1600"/>
              </a:spcAft>
              <a:buClr>
                <a:srgbClr val="4E3B30"/>
              </a:buClr>
              <a:buSzPts val="1800"/>
            </a:pPr>
            <a:r>
              <a:rPr lang="en" sz="2400" dirty="0" smtClean="0">
                <a:solidFill>
                  <a:schemeClr val="accent6">
                    <a:lumMod val="50000"/>
                  </a:schemeClr>
                </a:solidFill>
                <a:latin typeface="Patrick Hand"/>
                <a:sym typeface="Patrick Hand"/>
              </a:rPr>
              <a:t>3</a:t>
            </a:r>
            <a:endParaRPr lang="en" sz="2400" dirty="0">
              <a:solidFill>
                <a:schemeClr val="accent6">
                  <a:lumMod val="50000"/>
                </a:schemeClr>
              </a:solidFill>
              <a:latin typeface="Patrick Hand"/>
              <a:sym typeface="Patrick Hand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81516" y="3594552"/>
            <a:ext cx="92459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1600"/>
              </a:spcAft>
              <a:buClr>
                <a:srgbClr val="4E3B30"/>
              </a:buClr>
              <a:buSzPts val="1800"/>
            </a:pPr>
            <a:r>
              <a:rPr lang="en" sz="3500" dirty="0" smtClean="0">
                <a:solidFill>
                  <a:schemeClr val="tx2">
                    <a:lumMod val="50000"/>
                  </a:schemeClr>
                </a:solidFill>
                <a:latin typeface="Patrick Hand"/>
                <a:sym typeface="Patrick Hand"/>
              </a:rPr>
              <a:t>4</a:t>
            </a:r>
            <a:endParaRPr lang="en" sz="3500" dirty="0">
              <a:solidFill>
                <a:schemeClr val="tx2">
                  <a:lumMod val="50000"/>
                </a:schemeClr>
              </a:solidFill>
              <a:latin typeface="Patrick Hand"/>
              <a:sym typeface="Patrick Ha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1"/>
          <p:cNvSpPr txBox="1">
            <a:spLocks noGrp="1"/>
          </p:cNvSpPr>
          <p:nvPr>
            <p:ph type="title"/>
          </p:nvPr>
        </p:nvSpPr>
        <p:spPr>
          <a:xfrm>
            <a:off x="1395463" y="1248031"/>
            <a:ext cx="3565523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IDEA OF THE PROJECT</a:t>
            </a:r>
            <a:endParaRPr dirty="0"/>
          </a:p>
        </p:txBody>
      </p:sp>
      <p:sp>
        <p:nvSpPr>
          <p:cNvPr id="703" name="Google Shape;703;p41"/>
          <p:cNvSpPr txBox="1">
            <a:spLocks noGrp="1"/>
          </p:cNvSpPr>
          <p:nvPr>
            <p:ph type="body" idx="1"/>
          </p:nvPr>
        </p:nvSpPr>
        <p:spPr>
          <a:xfrm>
            <a:off x="2024950" y="2479178"/>
            <a:ext cx="2467800" cy="1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</a:t>
            </a:r>
            <a:r>
              <a:rPr lang="en" dirty="0" smtClean="0"/>
              <a:t>o create a system that will make adopting animals from shelters easier </a:t>
            </a:r>
            <a:endParaRPr dirty="0"/>
          </a:p>
        </p:txBody>
      </p:sp>
      <p:sp>
        <p:nvSpPr>
          <p:cNvPr id="704" name="Google Shape;704;p41"/>
          <p:cNvSpPr/>
          <p:nvPr/>
        </p:nvSpPr>
        <p:spPr>
          <a:xfrm>
            <a:off x="8022500" y="712075"/>
            <a:ext cx="315525" cy="362625"/>
          </a:xfrm>
          <a:custGeom>
            <a:avLst/>
            <a:gdLst/>
            <a:ahLst/>
            <a:cxnLst/>
            <a:rect l="l" t="t" r="r" b="b"/>
            <a:pathLst>
              <a:path w="12621" h="14505" extrusionOk="0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5" name="Google Shape;705;p41"/>
          <p:cNvGrpSpPr/>
          <p:nvPr/>
        </p:nvGrpSpPr>
        <p:grpSpPr>
          <a:xfrm>
            <a:off x="1533900" y="432713"/>
            <a:ext cx="827100" cy="724175"/>
            <a:chOff x="2049150" y="1998825"/>
            <a:chExt cx="827100" cy="724175"/>
          </a:xfrm>
        </p:grpSpPr>
        <p:sp>
          <p:nvSpPr>
            <p:cNvPr id="706" name="Google Shape;706;p41"/>
            <p:cNvSpPr/>
            <p:nvPr/>
          </p:nvSpPr>
          <p:spPr>
            <a:xfrm>
              <a:off x="2049150" y="2100350"/>
              <a:ext cx="124800" cy="170425"/>
            </a:xfrm>
            <a:custGeom>
              <a:avLst/>
              <a:gdLst/>
              <a:ahLst/>
              <a:cxnLst/>
              <a:rect l="l" t="t" r="r" b="b"/>
              <a:pathLst>
                <a:path w="4992" h="6817" extrusionOk="0">
                  <a:moveTo>
                    <a:pt x="4264" y="0"/>
                  </a:moveTo>
                  <a:cubicBezTo>
                    <a:pt x="4203" y="0"/>
                    <a:pt x="4142" y="7"/>
                    <a:pt x="4079" y="22"/>
                  </a:cubicBezTo>
                  <a:cubicBezTo>
                    <a:pt x="4022" y="50"/>
                    <a:pt x="3964" y="64"/>
                    <a:pt x="3907" y="92"/>
                  </a:cubicBezTo>
                  <a:cubicBezTo>
                    <a:pt x="3793" y="164"/>
                    <a:pt x="3708" y="250"/>
                    <a:pt x="3636" y="349"/>
                  </a:cubicBezTo>
                  <a:lnTo>
                    <a:pt x="2909" y="1376"/>
                  </a:lnTo>
                  <a:cubicBezTo>
                    <a:pt x="2666" y="1718"/>
                    <a:pt x="2424" y="2060"/>
                    <a:pt x="2196" y="2417"/>
                  </a:cubicBezTo>
                  <a:cubicBezTo>
                    <a:pt x="1968" y="2760"/>
                    <a:pt x="1725" y="3116"/>
                    <a:pt x="1512" y="3458"/>
                  </a:cubicBezTo>
                  <a:lnTo>
                    <a:pt x="827" y="4528"/>
                  </a:lnTo>
                  <a:cubicBezTo>
                    <a:pt x="613" y="4884"/>
                    <a:pt x="399" y="5241"/>
                    <a:pt x="185" y="5612"/>
                  </a:cubicBezTo>
                  <a:lnTo>
                    <a:pt x="99" y="5739"/>
                  </a:lnTo>
                  <a:cubicBezTo>
                    <a:pt x="57" y="5825"/>
                    <a:pt x="29" y="5911"/>
                    <a:pt x="14" y="6011"/>
                  </a:cubicBezTo>
                  <a:cubicBezTo>
                    <a:pt x="0" y="6097"/>
                    <a:pt x="0" y="6196"/>
                    <a:pt x="29" y="6296"/>
                  </a:cubicBezTo>
                  <a:cubicBezTo>
                    <a:pt x="57" y="6382"/>
                    <a:pt x="99" y="6467"/>
                    <a:pt x="156" y="6538"/>
                  </a:cubicBezTo>
                  <a:cubicBezTo>
                    <a:pt x="213" y="6610"/>
                    <a:pt x="285" y="6681"/>
                    <a:pt x="371" y="6724"/>
                  </a:cubicBezTo>
                  <a:cubicBezTo>
                    <a:pt x="428" y="6738"/>
                    <a:pt x="485" y="6766"/>
                    <a:pt x="542" y="6795"/>
                  </a:cubicBezTo>
                  <a:cubicBezTo>
                    <a:pt x="599" y="6809"/>
                    <a:pt x="660" y="6816"/>
                    <a:pt x="722" y="6816"/>
                  </a:cubicBezTo>
                  <a:cubicBezTo>
                    <a:pt x="784" y="6816"/>
                    <a:pt x="848" y="6809"/>
                    <a:pt x="913" y="6795"/>
                  </a:cubicBezTo>
                  <a:cubicBezTo>
                    <a:pt x="970" y="6766"/>
                    <a:pt x="1027" y="6738"/>
                    <a:pt x="1084" y="6724"/>
                  </a:cubicBezTo>
                  <a:cubicBezTo>
                    <a:pt x="1198" y="6652"/>
                    <a:pt x="1284" y="6567"/>
                    <a:pt x="1341" y="6467"/>
                  </a:cubicBezTo>
                  <a:cubicBezTo>
                    <a:pt x="1554" y="6097"/>
                    <a:pt x="1768" y="5739"/>
                    <a:pt x="1997" y="5384"/>
                  </a:cubicBezTo>
                  <a:cubicBezTo>
                    <a:pt x="2210" y="5026"/>
                    <a:pt x="2438" y="4671"/>
                    <a:pt x="2666" y="4313"/>
                  </a:cubicBezTo>
                  <a:cubicBezTo>
                    <a:pt x="2894" y="3957"/>
                    <a:pt x="3123" y="3615"/>
                    <a:pt x="3351" y="3258"/>
                  </a:cubicBezTo>
                  <a:cubicBezTo>
                    <a:pt x="3579" y="2916"/>
                    <a:pt x="3822" y="2574"/>
                    <a:pt x="4064" y="2218"/>
                  </a:cubicBezTo>
                  <a:cubicBezTo>
                    <a:pt x="4307" y="1875"/>
                    <a:pt x="4549" y="1533"/>
                    <a:pt x="4792" y="1205"/>
                  </a:cubicBezTo>
                  <a:lnTo>
                    <a:pt x="4877" y="1077"/>
                  </a:lnTo>
                  <a:cubicBezTo>
                    <a:pt x="4934" y="991"/>
                    <a:pt x="4963" y="906"/>
                    <a:pt x="4963" y="805"/>
                  </a:cubicBezTo>
                  <a:cubicBezTo>
                    <a:pt x="4991" y="720"/>
                    <a:pt x="4991" y="621"/>
                    <a:pt x="4963" y="520"/>
                  </a:cubicBezTo>
                  <a:cubicBezTo>
                    <a:pt x="4934" y="435"/>
                    <a:pt x="4891" y="349"/>
                    <a:pt x="4834" y="278"/>
                  </a:cubicBezTo>
                  <a:cubicBezTo>
                    <a:pt x="4777" y="206"/>
                    <a:pt x="4706" y="136"/>
                    <a:pt x="4620" y="92"/>
                  </a:cubicBezTo>
                  <a:cubicBezTo>
                    <a:pt x="4563" y="64"/>
                    <a:pt x="4506" y="50"/>
                    <a:pt x="4449" y="22"/>
                  </a:cubicBezTo>
                  <a:cubicBezTo>
                    <a:pt x="4385" y="7"/>
                    <a:pt x="4324" y="0"/>
                    <a:pt x="42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2121875" y="2338650"/>
              <a:ext cx="83450" cy="230700"/>
            </a:xfrm>
            <a:custGeom>
              <a:avLst/>
              <a:gdLst/>
              <a:ahLst/>
              <a:cxnLst/>
              <a:rect l="l" t="t" r="r" b="b"/>
              <a:pathLst>
                <a:path w="3338" h="9228" extrusionOk="0">
                  <a:moveTo>
                    <a:pt x="2596" y="1"/>
                  </a:moveTo>
                  <a:cubicBezTo>
                    <a:pt x="2467" y="1"/>
                    <a:pt x="2353" y="44"/>
                    <a:pt x="2239" y="101"/>
                  </a:cubicBezTo>
                  <a:cubicBezTo>
                    <a:pt x="2082" y="200"/>
                    <a:pt x="1953" y="343"/>
                    <a:pt x="1911" y="529"/>
                  </a:cubicBezTo>
                  <a:cubicBezTo>
                    <a:pt x="1782" y="1042"/>
                    <a:pt x="1668" y="1541"/>
                    <a:pt x="1540" y="2054"/>
                  </a:cubicBezTo>
                  <a:cubicBezTo>
                    <a:pt x="1426" y="2554"/>
                    <a:pt x="1297" y="3067"/>
                    <a:pt x="1183" y="3566"/>
                  </a:cubicBezTo>
                  <a:cubicBezTo>
                    <a:pt x="1055" y="4079"/>
                    <a:pt x="941" y="4579"/>
                    <a:pt x="812" y="5092"/>
                  </a:cubicBezTo>
                  <a:cubicBezTo>
                    <a:pt x="698" y="5591"/>
                    <a:pt x="571" y="6104"/>
                    <a:pt x="457" y="6604"/>
                  </a:cubicBezTo>
                  <a:cubicBezTo>
                    <a:pt x="328" y="7117"/>
                    <a:pt x="214" y="7616"/>
                    <a:pt x="86" y="8129"/>
                  </a:cubicBezTo>
                  <a:cubicBezTo>
                    <a:pt x="71" y="8186"/>
                    <a:pt x="57" y="8243"/>
                    <a:pt x="42" y="8315"/>
                  </a:cubicBezTo>
                  <a:cubicBezTo>
                    <a:pt x="0" y="8500"/>
                    <a:pt x="14" y="8699"/>
                    <a:pt x="114" y="8871"/>
                  </a:cubicBezTo>
                  <a:cubicBezTo>
                    <a:pt x="157" y="8942"/>
                    <a:pt x="228" y="9013"/>
                    <a:pt x="299" y="9070"/>
                  </a:cubicBezTo>
                  <a:cubicBezTo>
                    <a:pt x="371" y="9127"/>
                    <a:pt x="457" y="9171"/>
                    <a:pt x="542" y="9199"/>
                  </a:cubicBezTo>
                  <a:cubicBezTo>
                    <a:pt x="613" y="9199"/>
                    <a:pt x="670" y="9213"/>
                    <a:pt x="742" y="9228"/>
                  </a:cubicBezTo>
                  <a:cubicBezTo>
                    <a:pt x="870" y="9228"/>
                    <a:pt x="984" y="9184"/>
                    <a:pt x="1098" y="9127"/>
                  </a:cubicBezTo>
                  <a:cubicBezTo>
                    <a:pt x="1255" y="9028"/>
                    <a:pt x="1383" y="8871"/>
                    <a:pt x="1426" y="8699"/>
                  </a:cubicBezTo>
                  <a:cubicBezTo>
                    <a:pt x="1554" y="8186"/>
                    <a:pt x="1668" y="7688"/>
                    <a:pt x="1797" y="7174"/>
                  </a:cubicBezTo>
                  <a:cubicBezTo>
                    <a:pt x="1911" y="6675"/>
                    <a:pt x="2039" y="6161"/>
                    <a:pt x="2153" y="5663"/>
                  </a:cubicBezTo>
                  <a:cubicBezTo>
                    <a:pt x="2282" y="5149"/>
                    <a:pt x="2396" y="4650"/>
                    <a:pt x="2524" y="4136"/>
                  </a:cubicBezTo>
                  <a:cubicBezTo>
                    <a:pt x="2638" y="3638"/>
                    <a:pt x="2767" y="3124"/>
                    <a:pt x="2881" y="2625"/>
                  </a:cubicBezTo>
                  <a:cubicBezTo>
                    <a:pt x="3009" y="2111"/>
                    <a:pt x="3123" y="1613"/>
                    <a:pt x="3252" y="1099"/>
                  </a:cubicBezTo>
                  <a:cubicBezTo>
                    <a:pt x="3265" y="1042"/>
                    <a:pt x="3280" y="970"/>
                    <a:pt x="3294" y="913"/>
                  </a:cubicBezTo>
                  <a:cubicBezTo>
                    <a:pt x="3337" y="729"/>
                    <a:pt x="3322" y="529"/>
                    <a:pt x="3223" y="358"/>
                  </a:cubicBezTo>
                  <a:cubicBezTo>
                    <a:pt x="3180" y="272"/>
                    <a:pt x="3109" y="215"/>
                    <a:pt x="3037" y="158"/>
                  </a:cubicBezTo>
                  <a:cubicBezTo>
                    <a:pt x="2966" y="101"/>
                    <a:pt x="2881" y="58"/>
                    <a:pt x="2795" y="29"/>
                  </a:cubicBezTo>
                  <a:cubicBezTo>
                    <a:pt x="2723" y="16"/>
                    <a:pt x="2666" y="16"/>
                    <a:pt x="25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2339325" y="2308275"/>
              <a:ext cx="83100" cy="130325"/>
            </a:xfrm>
            <a:custGeom>
              <a:avLst/>
              <a:gdLst/>
              <a:ahLst/>
              <a:cxnLst/>
              <a:rect l="l" t="t" r="r" b="b"/>
              <a:pathLst>
                <a:path w="3324" h="5213" extrusionOk="0">
                  <a:moveTo>
                    <a:pt x="2510" y="0"/>
                  </a:moveTo>
                  <a:cubicBezTo>
                    <a:pt x="2439" y="0"/>
                    <a:pt x="2368" y="11"/>
                    <a:pt x="2296" y="33"/>
                  </a:cubicBezTo>
                  <a:cubicBezTo>
                    <a:pt x="2239" y="61"/>
                    <a:pt x="2169" y="75"/>
                    <a:pt x="2112" y="103"/>
                  </a:cubicBezTo>
                  <a:cubicBezTo>
                    <a:pt x="1997" y="175"/>
                    <a:pt x="1897" y="275"/>
                    <a:pt x="1826" y="389"/>
                  </a:cubicBezTo>
                  <a:cubicBezTo>
                    <a:pt x="1598" y="860"/>
                    <a:pt x="1384" y="1330"/>
                    <a:pt x="1156" y="1801"/>
                  </a:cubicBezTo>
                  <a:cubicBezTo>
                    <a:pt x="942" y="2271"/>
                    <a:pt x="714" y="2742"/>
                    <a:pt x="500" y="3212"/>
                  </a:cubicBezTo>
                  <a:cubicBezTo>
                    <a:pt x="372" y="3484"/>
                    <a:pt x="243" y="3740"/>
                    <a:pt x="129" y="4011"/>
                  </a:cubicBezTo>
                  <a:cubicBezTo>
                    <a:pt x="72" y="4096"/>
                    <a:pt x="30" y="4197"/>
                    <a:pt x="30" y="4311"/>
                  </a:cubicBezTo>
                  <a:cubicBezTo>
                    <a:pt x="1" y="4410"/>
                    <a:pt x="15" y="4524"/>
                    <a:pt x="43" y="4624"/>
                  </a:cubicBezTo>
                  <a:cubicBezTo>
                    <a:pt x="72" y="4724"/>
                    <a:pt x="115" y="4824"/>
                    <a:pt x="186" y="4895"/>
                  </a:cubicBezTo>
                  <a:cubicBezTo>
                    <a:pt x="243" y="4980"/>
                    <a:pt x="315" y="5052"/>
                    <a:pt x="414" y="5095"/>
                  </a:cubicBezTo>
                  <a:cubicBezTo>
                    <a:pt x="471" y="5123"/>
                    <a:pt x="543" y="5152"/>
                    <a:pt x="600" y="5180"/>
                  </a:cubicBezTo>
                  <a:cubicBezTo>
                    <a:pt x="671" y="5202"/>
                    <a:pt x="743" y="5213"/>
                    <a:pt x="814" y="5213"/>
                  </a:cubicBezTo>
                  <a:cubicBezTo>
                    <a:pt x="885" y="5213"/>
                    <a:pt x="956" y="5202"/>
                    <a:pt x="1028" y="5180"/>
                  </a:cubicBezTo>
                  <a:cubicBezTo>
                    <a:pt x="1085" y="5152"/>
                    <a:pt x="1156" y="5123"/>
                    <a:pt x="1213" y="5095"/>
                  </a:cubicBezTo>
                  <a:cubicBezTo>
                    <a:pt x="1327" y="5024"/>
                    <a:pt x="1427" y="4938"/>
                    <a:pt x="1498" y="4809"/>
                  </a:cubicBezTo>
                  <a:cubicBezTo>
                    <a:pt x="1726" y="4339"/>
                    <a:pt x="1940" y="3868"/>
                    <a:pt x="2169" y="3398"/>
                  </a:cubicBezTo>
                  <a:cubicBezTo>
                    <a:pt x="2382" y="2927"/>
                    <a:pt x="2610" y="2457"/>
                    <a:pt x="2825" y="1986"/>
                  </a:cubicBezTo>
                  <a:cubicBezTo>
                    <a:pt x="2952" y="1729"/>
                    <a:pt x="3081" y="1459"/>
                    <a:pt x="3195" y="1202"/>
                  </a:cubicBezTo>
                  <a:cubicBezTo>
                    <a:pt x="3266" y="1102"/>
                    <a:pt x="3295" y="1002"/>
                    <a:pt x="3295" y="902"/>
                  </a:cubicBezTo>
                  <a:cubicBezTo>
                    <a:pt x="3323" y="803"/>
                    <a:pt x="3309" y="689"/>
                    <a:pt x="3281" y="588"/>
                  </a:cubicBezTo>
                  <a:cubicBezTo>
                    <a:pt x="3252" y="474"/>
                    <a:pt x="3209" y="389"/>
                    <a:pt x="3138" y="318"/>
                  </a:cubicBezTo>
                  <a:cubicBezTo>
                    <a:pt x="3081" y="232"/>
                    <a:pt x="3009" y="160"/>
                    <a:pt x="2910" y="103"/>
                  </a:cubicBezTo>
                  <a:cubicBezTo>
                    <a:pt x="2853" y="75"/>
                    <a:pt x="2796" y="61"/>
                    <a:pt x="2724" y="33"/>
                  </a:cubicBezTo>
                  <a:cubicBezTo>
                    <a:pt x="2653" y="11"/>
                    <a:pt x="2582" y="0"/>
                    <a:pt x="2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2354650" y="2569500"/>
              <a:ext cx="70625" cy="123925"/>
            </a:xfrm>
            <a:custGeom>
              <a:avLst/>
              <a:gdLst/>
              <a:ahLst/>
              <a:cxnLst/>
              <a:rect l="l" t="t" r="r" b="b"/>
              <a:pathLst>
                <a:path w="2825" h="4957" extrusionOk="0">
                  <a:moveTo>
                    <a:pt x="2081" y="2399"/>
                  </a:moveTo>
                  <a:cubicBezTo>
                    <a:pt x="2074" y="2415"/>
                    <a:pt x="2067" y="2431"/>
                    <a:pt x="2060" y="2447"/>
                  </a:cubicBezTo>
                  <a:lnTo>
                    <a:pt x="2060" y="2447"/>
                  </a:lnTo>
                  <a:cubicBezTo>
                    <a:pt x="2068" y="2431"/>
                    <a:pt x="2075" y="2415"/>
                    <a:pt x="2081" y="2399"/>
                  </a:cubicBezTo>
                  <a:close/>
                  <a:moveTo>
                    <a:pt x="2104" y="1"/>
                  </a:moveTo>
                  <a:cubicBezTo>
                    <a:pt x="2040" y="1"/>
                    <a:pt x="1976" y="8"/>
                    <a:pt x="1912" y="22"/>
                  </a:cubicBezTo>
                  <a:cubicBezTo>
                    <a:pt x="1854" y="51"/>
                    <a:pt x="1797" y="79"/>
                    <a:pt x="1740" y="93"/>
                  </a:cubicBezTo>
                  <a:cubicBezTo>
                    <a:pt x="1626" y="165"/>
                    <a:pt x="1541" y="250"/>
                    <a:pt x="1484" y="350"/>
                  </a:cubicBezTo>
                  <a:cubicBezTo>
                    <a:pt x="1242" y="792"/>
                    <a:pt x="1027" y="1234"/>
                    <a:pt x="828" y="1690"/>
                  </a:cubicBezTo>
                  <a:cubicBezTo>
                    <a:pt x="614" y="2203"/>
                    <a:pt x="415" y="2717"/>
                    <a:pt x="257" y="3245"/>
                  </a:cubicBezTo>
                  <a:cubicBezTo>
                    <a:pt x="172" y="3502"/>
                    <a:pt x="101" y="3772"/>
                    <a:pt x="29" y="4044"/>
                  </a:cubicBezTo>
                  <a:cubicBezTo>
                    <a:pt x="1" y="4143"/>
                    <a:pt x="1" y="4243"/>
                    <a:pt x="15" y="4329"/>
                  </a:cubicBezTo>
                  <a:cubicBezTo>
                    <a:pt x="29" y="4428"/>
                    <a:pt x="58" y="4514"/>
                    <a:pt x="101" y="4599"/>
                  </a:cubicBezTo>
                  <a:cubicBezTo>
                    <a:pt x="158" y="4685"/>
                    <a:pt x="215" y="4757"/>
                    <a:pt x="286" y="4799"/>
                  </a:cubicBezTo>
                  <a:cubicBezTo>
                    <a:pt x="358" y="4871"/>
                    <a:pt x="443" y="4913"/>
                    <a:pt x="529" y="4928"/>
                  </a:cubicBezTo>
                  <a:cubicBezTo>
                    <a:pt x="600" y="4941"/>
                    <a:pt x="657" y="4941"/>
                    <a:pt x="728" y="4956"/>
                  </a:cubicBezTo>
                  <a:cubicBezTo>
                    <a:pt x="856" y="4956"/>
                    <a:pt x="970" y="4928"/>
                    <a:pt x="1084" y="4856"/>
                  </a:cubicBezTo>
                  <a:cubicBezTo>
                    <a:pt x="1141" y="4827"/>
                    <a:pt x="1185" y="4785"/>
                    <a:pt x="1242" y="4742"/>
                  </a:cubicBezTo>
                  <a:cubicBezTo>
                    <a:pt x="1327" y="4656"/>
                    <a:pt x="1384" y="4557"/>
                    <a:pt x="1413" y="4428"/>
                  </a:cubicBezTo>
                  <a:cubicBezTo>
                    <a:pt x="1484" y="4143"/>
                    <a:pt x="1569" y="3858"/>
                    <a:pt x="1655" y="3572"/>
                  </a:cubicBezTo>
                  <a:cubicBezTo>
                    <a:pt x="1740" y="3302"/>
                    <a:pt x="1841" y="3017"/>
                    <a:pt x="1940" y="2745"/>
                  </a:cubicBezTo>
                  <a:cubicBezTo>
                    <a:pt x="1977" y="2645"/>
                    <a:pt x="2019" y="2544"/>
                    <a:pt x="2060" y="2447"/>
                  </a:cubicBezTo>
                  <a:lnTo>
                    <a:pt x="2060" y="2447"/>
                  </a:lnTo>
                  <a:cubicBezTo>
                    <a:pt x="2058" y="2452"/>
                    <a:pt x="2056" y="2456"/>
                    <a:pt x="2054" y="2460"/>
                  </a:cubicBezTo>
                  <a:cubicBezTo>
                    <a:pt x="2064" y="2436"/>
                    <a:pt x="2074" y="2413"/>
                    <a:pt x="2084" y="2389"/>
                  </a:cubicBezTo>
                  <a:lnTo>
                    <a:pt x="2084" y="2389"/>
                  </a:lnTo>
                  <a:cubicBezTo>
                    <a:pt x="2083" y="2392"/>
                    <a:pt x="2082" y="2395"/>
                    <a:pt x="2081" y="2399"/>
                  </a:cubicBezTo>
                  <a:lnTo>
                    <a:pt x="2081" y="2399"/>
                  </a:lnTo>
                  <a:cubicBezTo>
                    <a:pt x="2085" y="2388"/>
                    <a:pt x="2089" y="2378"/>
                    <a:pt x="2094" y="2368"/>
                  </a:cubicBezTo>
                  <a:lnTo>
                    <a:pt x="2094" y="2368"/>
                  </a:lnTo>
                  <a:cubicBezTo>
                    <a:pt x="2240" y="2030"/>
                    <a:pt x="2398" y="1704"/>
                    <a:pt x="2567" y="1376"/>
                  </a:cubicBezTo>
                  <a:cubicBezTo>
                    <a:pt x="2611" y="1277"/>
                    <a:pt x="2668" y="1177"/>
                    <a:pt x="2725" y="1077"/>
                  </a:cubicBezTo>
                  <a:cubicBezTo>
                    <a:pt x="2782" y="1006"/>
                    <a:pt x="2810" y="906"/>
                    <a:pt x="2810" y="821"/>
                  </a:cubicBezTo>
                  <a:cubicBezTo>
                    <a:pt x="2824" y="720"/>
                    <a:pt x="2824" y="621"/>
                    <a:pt x="2796" y="521"/>
                  </a:cubicBezTo>
                  <a:cubicBezTo>
                    <a:pt x="2767" y="435"/>
                    <a:pt x="2725" y="350"/>
                    <a:pt x="2668" y="279"/>
                  </a:cubicBezTo>
                  <a:cubicBezTo>
                    <a:pt x="2611" y="207"/>
                    <a:pt x="2554" y="150"/>
                    <a:pt x="2468" y="93"/>
                  </a:cubicBezTo>
                  <a:cubicBezTo>
                    <a:pt x="2411" y="79"/>
                    <a:pt x="2354" y="51"/>
                    <a:pt x="2297" y="22"/>
                  </a:cubicBezTo>
                  <a:cubicBezTo>
                    <a:pt x="2233" y="8"/>
                    <a:pt x="2168" y="1"/>
                    <a:pt x="21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2665900" y="2572175"/>
              <a:ext cx="65250" cy="150825"/>
            </a:xfrm>
            <a:custGeom>
              <a:avLst/>
              <a:gdLst/>
              <a:ahLst/>
              <a:cxnLst/>
              <a:rect l="l" t="t" r="r" b="b"/>
              <a:pathLst>
                <a:path w="2610" h="6033" extrusionOk="0">
                  <a:moveTo>
                    <a:pt x="1883" y="1"/>
                  </a:moveTo>
                  <a:cubicBezTo>
                    <a:pt x="1754" y="1"/>
                    <a:pt x="1626" y="29"/>
                    <a:pt x="1526" y="86"/>
                  </a:cubicBezTo>
                  <a:cubicBezTo>
                    <a:pt x="1469" y="129"/>
                    <a:pt x="1426" y="172"/>
                    <a:pt x="1369" y="200"/>
                  </a:cubicBezTo>
                  <a:cubicBezTo>
                    <a:pt x="1284" y="300"/>
                    <a:pt x="1227" y="400"/>
                    <a:pt x="1183" y="528"/>
                  </a:cubicBezTo>
                  <a:cubicBezTo>
                    <a:pt x="1098" y="813"/>
                    <a:pt x="1012" y="1113"/>
                    <a:pt x="927" y="1412"/>
                  </a:cubicBezTo>
                  <a:cubicBezTo>
                    <a:pt x="841" y="1697"/>
                    <a:pt x="770" y="1997"/>
                    <a:pt x="699" y="2296"/>
                  </a:cubicBezTo>
                  <a:lnTo>
                    <a:pt x="485" y="3195"/>
                  </a:lnTo>
                  <a:cubicBezTo>
                    <a:pt x="428" y="3494"/>
                    <a:pt x="356" y="3794"/>
                    <a:pt x="314" y="4093"/>
                  </a:cubicBezTo>
                  <a:cubicBezTo>
                    <a:pt x="293" y="4210"/>
                    <a:pt x="271" y="4326"/>
                    <a:pt x="251" y="4440"/>
                  </a:cubicBezTo>
                  <a:lnTo>
                    <a:pt x="251" y="4440"/>
                  </a:lnTo>
                  <a:cubicBezTo>
                    <a:pt x="195" y="4490"/>
                    <a:pt x="149" y="4546"/>
                    <a:pt x="115" y="4606"/>
                  </a:cubicBezTo>
                  <a:lnTo>
                    <a:pt x="29" y="4777"/>
                  </a:lnTo>
                  <a:cubicBezTo>
                    <a:pt x="0" y="4906"/>
                    <a:pt x="0" y="5034"/>
                    <a:pt x="29" y="5163"/>
                  </a:cubicBezTo>
                  <a:cubicBezTo>
                    <a:pt x="71" y="5277"/>
                    <a:pt x="100" y="5391"/>
                    <a:pt x="143" y="5505"/>
                  </a:cubicBezTo>
                  <a:cubicBezTo>
                    <a:pt x="157" y="5562"/>
                    <a:pt x="185" y="5619"/>
                    <a:pt x="214" y="5676"/>
                  </a:cubicBezTo>
                  <a:cubicBezTo>
                    <a:pt x="257" y="5762"/>
                    <a:pt x="314" y="5833"/>
                    <a:pt x="400" y="5876"/>
                  </a:cubicBezTo>
                  <a:cubicBezTo>
                    <a:pt x="442" y="5918"/>
                    <a:pt x="499" y="5962"/>
                    <a:pt x="556" y="5975"/>
                  </a:cubicBezTo>
                  <a:cubicBezTo>
                    <a:pt x="642" y="6019"/>
                    <a:pt x="727" y="6032"/>
                    <a:pt x="828" y="6032"/>
                  </a:cubicBezTo>
                  <a:cubicBezTo>
                    <a:pt x="898" y="6019"/>
                    <a:pt x="955" y="6019"/>
                    <a:pt x="1027" y="6004"/>
                  </a:cubicBezTo>
                  <a:cubicBezTo>
                    <a:pt x="1084" y="5990"/>
                    <a:pt x="1141" y="5962"/>
                    <a:pt x="1198" y="5933"/>
                  </a:cubicBezTo>
                  <a:cubicBezTo>
                    <a:pt x="1284" y="5890"/>
                    <a:pt x="1341" y="5833"/>
                    <a:pt x="1398" y="5747"/>
                  </a:cubicBezTo>
                  <a:cubicBezTo>
                    <a:pt x="1455" y="5676"/>
                    <a:pt x="1497" y="5604"/>
                    <a:pt x="1526" y="5505"/>
                  </a:cubicBezTo>
                  <a:cubicBezTo>
                    <a:pt x="1569" y="5205"/>
                    <a:pt x="1626" y="4891"/>
                    <a:pt x="1668" y="4593"/>
                  </a:cubicBezTo>
                  <a:cubicBezTo>
                    <a:pt x="1725" y="4293"/>
                    <a:pt x="1782" y="3994"/>
                    <a:pt x="1854" y="3694"/>
                  </a:cubicBezTo>
                  <a:cubicBezTo>
                    <a:pt x="1911" y="3395"/>
                    <a:pt x="1982" y="3095"/>
                    <a:pt x="2054" y="2796"/>
                  </a:cubicBezTo>
                  <a:cubicBezTo>
                    <a:pt x="2125" y="2496"/>
                    <a:pt x="2197" y="2197"/>
                    <a:pt x="2282" y="1897"/>
                  </a:cubicBezTo>
                  <a:cubicBezTo>
                    <a:pt x="2368" y="1598"/>
                    <a:pt x="2453" y="1313"/>
                    <a:pt x="2539" y="1013"/>
                  </a:cubicBezTo>
                  <a:cubicBezTo>
                    <a:pt x="2552" y="970"/>
                    <a:pt x="2567" y="942"/>
                    <a:pt x="2581" y="899"/>
                  </a:cubicBezTo>
                  <a:cubicBezTo>
                    <a:pt x="2609" y="813"/>
                    <a:pt x="2609" y="714"/>
                    <a:pt x="2581" y="613"/>
                  </a:cubicBezTo>
                  <a:cubicBezTo>
                    <a:pt x="2581" y="528"/>
                    <a:pt x="2552" y="429"/>
                    <a:pt x="2495" y="343"/>
                  </a:cubicBezTo>
                  <a:cubicBezTo>
                    <a:pt x="2453" y="271"/>
                    <a:pt x="2396" y="200"/>
                    <a:pt x="2324" y="143"/>
                  </a:cubicBezTo>
                  <a:cubicBezTo>
                    <a:pt x="2254" y="86"/>
                    <a:pt x="2168" y="43"/>
                    <a:pt x="2068" y="14"/>
                  </a:cubicBezTo>
                  <a:cubicBezTo>
                    <a:pt x="2011" y="14"/>
                    <a:pt x="1940" y="1"/>
                    <a:pt x="18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2529000" y="2349000"/>
              <a:ext cx="62400" cy="163050"/>
            </a:xfrm>
            <a:custGeom>
              <a:avLst/>
              <a:gdLst/>
              <a:ahLst/>
              <a:cxnLst/>
              <a:rect l="l" t="t" r="r" b="b"/>
              <a:pathLst>
                <a:path w="2496" h="6522" extrusionOk="0">
                  <a:moveTo>
                    <a:pt x="1769" y="1"/>
                  </a:moveTo>
                  <a:cubicBezTo>
                    <a:pt x="1640" y="1"/>
                    <a:pt x="1512" y="29"/>
                    <a:pt x="1398" y="100"/>
                  </a:cubicBezTo>
                  <a:cubicBezTo>
                    <a:pt x="1355" y="143"/>
                    <a:pt x="1298" y="172"/>
                    <a:pt x="1255" y="214"/>
                  </a:cubicBezTo>
                  <a:cubicBezTo>
                    <a:pt x="1170" y="300"/>
                    <a:pt x="1098" y="414"/>
                    <a:pt x="1069" y="528"/>
                  </a:cubicBezTo>
                  <a:lnTo>
                    <a:pt x="813" y="1512"/>
                  </a:lnTo>
                  <a:cubicBezTo>
                    <a:pt x="727" y="1840"/>
                    <a:pt x="656" y="2168"/>
                    <a:pt x="571" y="2496"/>
                  </a:cubicBezTo>
                  <a:cubicBezTo>
                    <a:pt x="499" y="2824"/>
                    <a:pt x="428" y="3167"/>
                    <a:pt x="371" y="3494"/>
                  </a:cubicBezTo>
                  <a:cubicBezTo>
                    <a:pt x="314" y="3823"/>
                    <a:pt x="242" y="4165"/>
                    <a:pt x="200" y="4492"/>
                  </a:cubicBezTo>
                  <a:cubicBezTo>
                    <a:pt x="128" y="4892"/>
                    <a:pt x="71" y="5277"/>
                    <a:pt x="29" y="5676"/>
                  </a:cubicBezTo>
                  <a:cubicBezTo>
                    <a:pt x="14" y="5719"/>
                    <a:pt x="14" y="5762"/>
                    <a:pt x="14" y="5804"/>
                  </a:cubicBezTo>
                  <a:cubicBezTo>
                    <a:pt x="0" y="5905"/>
                    <a:pt x="29" y="5990"/>
                    <a:pt x="71" y="6076"/>
                  </a:cubicBezTo>
                  <a:cubicBezTo>
                    <a:pt x="100" y="6175"/>
                    <a:pt x="143" y="6247"/>
                    <a:pt x="214" y="6318"/>
                  </a:cubicBezTo>
                  <a:cubicBezTo>
                    <a:pt x="286" y="6375"/>
                    <a:pt x="356" y="6432"/>
                    <a:pt x="457" y="6460"/>
                  </a:cubicBezTo>
                  <a:cubicBezTo>
                    <a:pt x="527" y="6496"/>
                    <a:pt x="597" y="6521"/>
                    <a:pt x="674" y="6521"/>
                  </a:cubicBezTo>
                  <a:cubicBezTo>
                    <a:pt x="692" y="6521"/>
                    <a:pt x="709" y="6520"/>
                    <a:pt x="727" y="6517"/>
                  </a:cubicBezTo>
                  <a:cubicBezTo>
                    <a:pt x="784" y="6517"/>
                    <a:pt x="856" y="6504"/>
                    <a:pt x="913" y="6504"/>
                  </a:cubicBezTo>
                  <a:cubicBezTo>
                    <a:pt x="1041" y="6460"/>
                    <a:pt x="1141" y="6403"/>
                    <a:pt x="1241" y="6318"/>
                  </a:cubicBezTo>
                  <a:cubicBezTo>
                    <a:pt x="1269" y="6261"/>
                    <a:pt x="1312" y="6218"/>
                    <a:pt x="1341" y="6161"/>
                  </a:cubicBezTo>
                  <a:cubicBezTo>
                    <a:pt x="1412" y="6061"/>
                    <a:pt x="1440" y="5933"/>
                    <a:pt x="1440" y="5804"/>
                  </a:cubicBezTo>
                  <a:cubicBezTo>
                    <a:pt x="1449" y="5764"/>
                    <a:pt x="1457" y="5719"/>
                    <a:pt x="1462" y="5675"/>
                  </a:cubicBezTo>
                  <a:lnTo>
                    <a:pt x="1462" y="5675"/>
                  </a:lnTo>
                  <a:cubicBezTo>
                    <a:pt x="1459" y="5708"/>
                    <a:pt x="1455" y="5740"/>
                    <a:pt x="1455" y="5776"/>
                  </a:cubicBezTo>
                  <a:cubicBezTo>
                    <a:pt x="1541" y="5135"/>
                    <a:pt x="1640" y="4492"/>
                    <a:pt x="1769" y="3851"/>
                  </a:cubicBezTo>
                  <a:cubicBezTo>
                    <a:pt x="1883" y="3224"/>
                    <a:pt x="2025" y="2581"/>
                    <a:pt x="2182" y="1969"/>
                  </a:cubicBezTo>
                  <a:cubicBezTo>
                    <a:pt x="2267" y="1612"/>
                    <a:pt x="2353" y="1256"/>
                    <a:pt x="2453" y="913"/>
                  </a:cubicBezTo>
                  <a:cubicBezTo>
                    <a:pt x="2482" y="813"/>
                    <a:pt x="2495" y="728"/>
                    <a:pt x="2467" y="628"/>
                  </a:cubicBezTo>
                  <a:cubicBezTo>
                    <a:pt x="2467" y="528"/>
                    <a:pt x="2438" y="442"/>
                    <a:pt x="2381" y="357"/>
                  </a:cubicBezTo>
                  <a:cubicBezTo>
                    <a:pt x="2339" y="271"/>
                    <a:pt x="2282" y="214"/>
                    <a:pt x="2197" y="157"/>
                  </a:cubicBezTo>
                  <a:cubicBezTo>
                    <a:pt x="2125" y="100"/>
                    <a:pt x="2054" y="58"/>
                    <a:pt x="1954" y="29"/>
                  </a:cubicBezTo>
                  <a:cubicBezTo>
                    <a:pt x="1897" y="15"/>
                    <a:pt x="1826" y="15"/>
                    <a:pt x="17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2713675" y="2105325"/>
              <a:ext cx="84875" cy="126925"/>
            </a:xfrm>
            <a:custGeom>
              <a:avLst/>
              <a:gdLst/>
              <a:ahLst/>
              <a:cxnLst/>
              <a:rect l="l" t="t" r="r" b="b"/>
              <a:pathLst>
                <a:path w="3395" h="5077" extrusionOk="0">
                  <a:moveTo>
                    <a:pt x="2674" y="1"/>
                  </a:moveTo>
                  <a:cubicBezTo>
                    <a:pt x="2610" y="1"/>
                    <a:pt x="2545" y="8"/>
                    <a:pt x="2482" y="22"/>
                  </a:cubicBezTo>
                  <a:cubicBezTo>
                    <a:pt x="2425" y="51"/>
                    <a:pt x="2368" y="65"/>
                    <a:pt x="2310" y="93"/>
                  </a:cubicBezTo>
                  <a:cubicBezTo>
                    <a:pt x="2196" y="165"/>
                    <a:pt x="2111" y="250"/>
                    <a:pt x="2054" y="350"/>
                  </a:cubicBezTo>
                  <a:cubicBezTo>
                    <a:pt x="1754" y="806"/>
                    <a:pt x="1469" y="1262"/>
                    <a:pt x="1212" y="1734"/>
                  </a:cubicBezTo>
                  <a:cubicBezTo>
                    <a:pt x="955" y="2204"/>
                    <a:pt x="698" y="2688"/>
                    <a:pt x="470" y="3173"/>
                  </a:cubicBezTo>
                  <a:cubicBezTo>
                    <a:pt x="343" y="3445"/>
                    <a:pt x="214" y="3715"/>
                    <a:pt x="100" y="4000"/>
                  </a:cubicBezTo>
                  <a:cubicBezTo>
                    <a:pt x="43" y="4072"/>
                    <a:pt x="14" y="4171"/>
                    <a:pt x="14" y="4257"/>
                  </a:cubicBezTo>
                  <a:cubicBezTo>
                    <a:pt x="0" y="4357"/>
                    <a:pt x="0" y="4457"/>
                    <a:pt x="29" y="4542"/>
                  </a:cubicBezTo>
                  <a:cubicBezTo>
                    <a:pt x="57" y="4643"/>
                    <a:pt x="100" y="4728"/>
                    <a:pt x="157" y="4799"/>
                  </a:cubicBezTo>
                  <a:cubicBezTo>
                    <a:pt x="214" y="4871"/>
                    <a:pt x="271" y="4928"/>
                    <a:pt x="356" y="4985"/>
                  </a:cubicBezTo>
                  <a:cubicBezTo>
                    <a:pt x="413" y="4999"/>
                    <a:pt x="470" y="5027"/>
                    <a:pt x="527" y="5056"/>
                  </a:cubicBezTo>
                  <a:cubicBezTo>
                    <a:pt x="592" y="5070"/>
                    <a:pt x="656" y="5077"/>
                    <a:pt x="720" y="5077"/>
                  </a:cubicBezTo>
                  <a:cubicBezTo>
                    <a:pt x="784" y="5077"/>
                    <a:pt x="849" y="5070"/>
                    <a:pt x="913" y="5056"/>
                  </a:cubicBezTo>
                  <a:cubicBezTo>
                    <a:pt x="970" y="5027"/>
                    <a:pt x="1027" y="4999"/>
                    <a:pt x="1084" y="4985"/>
                  </a:cubicBezTo>
                  <a:cubicBezTo>
                    <a:pt x="1198" y="4913"/>
                    <a:pt x="1284" y="4827"/>
                    <a:pt x="1341" y="4713"/>
                  </a:cubicBezTo>
                  <a:cubicBezTo>
                    <a:pt x="1554" y="4229"/>
                    <a:pt x="1782" y="3730"/>
                    <a:pt x="2025" y="3259"/>
                  </a:cubicBezTo>
                  <a:cubicBezTo>
                    <a:pt x="2267" y="2774"/>
                    <a:pt x="2539" y="2304"/>
                    <a:pt x="2809" y="1848"/>
                  </a:cubicBezTo>
                  <a:cubicBezTo>
                    <a:pt x="2966" y="1591"/>
                    <a:pt x="3123" y="1334"/>
                    <a:pt x="3294" y="1078"/>
                  </a:cubicBezTo>
                  <a:cubicBezTo>
                    <a:pt x="3337" y="992"/>
                    <a:pt x="3366" y="906"/>
                    <a:pt x="3379" y="806"/>
                  </a:cubicBezTo>
                  <a:cubicBezTo>
                    <a:pt x="3394" y="720"/>
                    <a:pt x="3394" y="621"/>
                    <a:pt x="3366" y="521"/>
                  </a:cubicBezTo>
                  <a:cubicBezTo>
                    <a:pt x="3337" y="435"/>
                    <a:pt x="3294" y="350"/>
                    <a:pt x="3237" y="279"/>
                  </a:cubicBezTo>
                  <a:cubicBezTo>
                    <a:pt x="3180" y="207"/>
                    <a:pt x="3109" y="136"/>
                    <a:pt x="3037" y="93"/>
                  </a:cubicBezTo>
                  <a:cubicBezTo>
                    <a:pt x="2980" y="65"/>
                    <a:pt x="2923" y="51"/>
                    <a:pt x="2866" y="22"/>
                  </a:cubicBezTo>
                  <a:cubicBezTo>
                    <a:pt x="2802" y="8"/>
                    <a:pt x="2738" y="1"/>
                    <a:pt x="2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2770000" y="2297300"/>
              <a:ext cx="60250" cy="131925"/>
            </a:xfrm>
            <a:custGeom>
              <a:avLst/>
              <a:gdLst/>
              <a:ahLst/>
              <a:cxnLst/>
              <a:rect l="l" t="t" r="r" b="b"/>
              <a:pathLst>
                <a:path w="2410" h="5277" extrusionOk="0">
                  <a:moveTo>
                    <a:pt x="1683" y="1"/>
                  </a:moveTo>
                  <a:cubicBezTo>
                    <a:pt x="1554" y="1"/>
                    <a:pt x="1426" y="29"/>
                    <a:pt x="1312" y="101"/>
                  </a:cubicBezTo>
                  <a:cubicBezTo>
                    <a:pt x="1269" y="129"/>
                    <a:pt x="1212" y="172"/>
                    <a:pt x="1170" y="215"/>
                  </a:cubicBezTo>
                  <a:cubicBezTo>
                    <a:pt x="1084" y="301"/>
                    <a:pt x="1012" y="400"/>
                    <a:pt x="984" y="529"/>
                  </a:cubicBezTo>
                  <a:cubicBezTo>
                    <a:pt x="856" y="1027"/>
                    <a:pt x="742" y="1527"/>
                    <a:pt x="613" y="2025"/>
                  </a:cubicBezTo>
                  <a:cubicBezTo>
                    <a:pt x="499" y="2525"/>
                    <a:pt x="371" y="3024"/>
                    <a:pt x="242" y="3523"/>
                  </a:cubicBezTo>
                  <a:cubicBezTo>
                    <a:pt x="172" y="3809"/>
                    <a:pt x="115" y="4079"/>
                    <a:pt x="43" y="4364"/>
                  </a:cubicBezTo>
                  <a:cubicBezTo>
                    <a:pt x="14" y="4465"/>
                    <a:pt x="0" y="4550"/>
                    <a:pt x="29" y="4649"/>
                  </a:cubicBezTo>
                  <a:cubicBezTo>
                    <a:pt x="29" y="4750"/>
                    <a:pt x="57" y="4835"/>
                    <a:pt x="115" y="4921"/>
                  </a:cubicBezTo>
                  <a:cubicBezTo>
                    <a:pt x="157" y="5006"/>
                    <a:pt x="214" y="5063"/>
                    <a:pt x="299" y="5121"/>
                  </a:cubicBezTo>
                  <a:cubicBezTo>
                    <a:pt x="371" y="5178"/>
                    <a:pt x="442" y="5220"/>
                    <a:pt x="542" y="5248"/>
                  </a:cubicBezTo>
                  <a:cubicBezTo>
                    <a:pt x="599" y="5248"/>
                    <a:pt x="670" y="5263"/>
                    <a:pt x="727" y="5277"/>
                  </a:cubicBezTo>
                  <a:cubicBezTo>
                    <a:pt x="856" y="5277"/>
                    <a:pt x="984" y="5235"/>
                    <a:pt x="1098" y="5178"/>
                  </a:cubicBezTo>
                  <a:cubicBezTo>
                    <a:pt x="1141" y="5134"/>
                    <a:pt x="1198" y="5092"/>
                    <a:pt x="1241" y="5063"/>
                  </a:cubicBezTo>
                  <a:cubicBezTo>
                    <a:pt x="1326" y="4978"/>
                    <a:pt x="1398" y="4864"/>
                    <a:pt x="1426" y="4750"/>
                  </a:cubicBezTo>
                  <a:cubicBezTo>
                    <a:pt x="1554" y="4250"/>
                    <a:pt x="1668" y="3752"/>
                    <a:pt x="1797" y="3252"/>
                  </a:cubicBezTo>
                  <a:cubicBezTo>
                    <a:pt x="1925" y="2753"/>
                    <a:pt x="2039" y="2254"/>
                    <a:pt x="2168" y="1755"/>
                  </a:cubicBezTo>
                  <a:cubicBezTo>
                    <a:pt x="2239" y="1470"/>
                    <a:pt x="2296" y="1185"/>
                    <a:pt x="2368" y="913"/>
                  </a:cubicBezTo>
                  <a:cubicBezTo>
                    <a:pt x="2396" y="814"/>
                    <a:pt x="2410" y="714"/>
                    <a:pt x="2381" y="628"/>
                  </a:cubicBezTo>
                  <a:cubicBezTo>
                    <a:pt x="2381" y="529"/>
                    <a:pt x="2353" y="443"/>
                    <a:pt x="2296" y="358"/>
                  </a:cubicBezTo>
                  <a:cubicBezTo>
                    <a:pt x="2254" y="272"/>
                    <a:pt x="2197" y="200"/>
                    <a:pt x="2111" y="158"/>
                  </a:cubicBezTo>
                  <a:cubicBezTo>
                    <a:pt x="2039" y="86"/>
                    <a:pt x="1968" y="44"/>
                    <a:pt x="1868" y="29"/>
                  </a:cubicBezTo>
                  <a:cubicBezTo>
                    <a:pt x="1811" y="15"/>
                    <a:pt x="1740" y="15"/>
                    <a:pt x="1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2531150" y="2030300"/>
              <a:ext cx="81300" cy="180750"/>
            </a:xfrm>
            <a:custGeom>
              <a:avLst/>
              <a:gdLst/>
              <a:ahLst/>
              <a:cxnLst/>
              <a:rect l="l" t="t" r="r" b="b"/>
              <a:pathLst>
                <a:path w="3252" h="7230" extrusionOk="0">
                  <a:moveTo>
                    <a:pt x="2524" y="0"/>
                  </a:moveTo>
                  <a:cubicBezTo>
                    <a:pt x="2396" y="0"/>
                    <a:pt x="2267" y="29"/>
                    <a:pt x="2168" y="99"/>
                  </a:cubicBezTo>
                  <a:cubicBezTo>
                    <a:pt x="2111" y="143"/>
                    <a:pt x="2067" y="171"/>
                    <a:pt x="2010" y="213"/>
                  </a:cubicBezTo>
                  <a:cubicBezTo>
                    <a:pt x="1925" y="299"/>
                    <a:pt x="1868" y="399"/>
                    <a:pt x="1825" y="527"/>
                  </a:cubicBezTo>
                  <a:cubicBezTo>
                    <a:pt x="1683" y="898"/>
                    <a:pt x="1540" y="1255"/>
                    <a:pt x="1398" y="1626"/>
                  </a:cubicBezTo>
                  <a:cubicBezTo>
                    <a:pt x="1255" y="1997"/>
                    <a:pt x="1126" y="2381"/>
                    <a:pt x="1012" y="2752"/>
                  </a:cubicBezTo>
                  <a:cubicBezTo>
                    <a:pt x="884" y="3123"/>
                    <a:pt x="770" y="3508"/>
                    <a:pt x="656" y="3879"/>
                  </a:cubicBezTo>
                  <a:cubicBezTo>
                    <a:pt x="542" y="4263"/>
                    <a:pt x="442" y="4649"/>
                    <a:pt x="342" y="5020"/>
                  </a:cubicBezTo>
                  <a:cubicBezTo>
                    <a:pt x="242" y="5404"/>
                    <a:pt x="143" y="5790"/>
                    <a:pt x="71" y="6174"/>
                  </a:cubicBezTo>
                  <a:cubicBezTo>
                    <a:pt x="57" y="6231"/>
                    <a:pt x="42" y="6275"/>
                    <a:pt x="29" y="6332"/>
                  </a:cubicBezTo>
                  <a:cubicBezTo>
                    <a:pt x="0" y="6417"/>
                    <a:pt x="0" y="6516"/>
                    <a:pt x="14" y="6617"/>
                  </a:cubicBezTo>
                  <a:cubicBezTo>
                    <a:pt x="29" y="6702"/>
                    <a:pt x="57" y="6802"/>
                    <a:pt x="99" y="6874"/>
                  </a:cubicBezTo>
                  <a:cubicBezTo>
                    <a:pt x="156" y="6959"/>
                    <a:pt x="213" y="7030"/>
                    <a:pt x="285" y="7087"/>
                  </a:cubicBezTo>
                  <a:cubicBezTo>
                    <a:pt x="356" y="7144"/>
                    <a:pt x="442" y="7187"/>
                    <a:pt x="527" y="7216"/>
                  </a:cubicBezTo>
                  <a:cubicBezTo>
                    <a:pt x="599" y="7216"/>
                    <a:pt x="656" y="7230"/>
                    <a:pt x="727" y="7230"/>
                  </a:cubicBezTo>
                  <a:cubicBezTo>
                    <a:pt x="856" y="7230"/>
                    <a:pt x="970" y="7201"/>
                    <a:pt x="1084" y="7130"/>
                  </a:cubicBezTo>
                  <a:cubicBezTo>
                    <a:pt x="1141" y="7102"/>
                    <a:pt x="1183" y="7058"/>
                    <a:pt x="1240" y="7030"/>
                  </a:cubicBezTo>
                  <a:cubicBezTo>
                    <a:pt x="1326" y="6931"/>
                    <a:pt x="1383" y="6830"/>
                    <a:pt x="1411" y="6702"/>
                  </a:cubicBezTo>
                  <a:cubicBezTo>
                    <a:pt x="1497" y="6317"/>
                    <a:pt x="1597" y="5932"/>
                    <a:pt x="1683" y="5547"/>
                  </a:cubicBezTo>
                  <a:cubicBezTo>
                    <a:pt x="1782" y="5162"/>
                    <a:pt x="1882" y="4792"/>
                    <a:pt x="1996" y="4406"/>
                  </a:cubicBezTo>
                  <a:cubicBezTo>
                    <a:pt x="2111" y="4022"/>
                    <a:pt x="2225" y="3651"/>
                    <a:pt x="2339" y="3280"/>
                  </a:cubicBezTo>
                  <a:cubicBezTo>
                    <a:pt x="2466" y="2894"/>
                    <a:pt x="2595" y="2524"/>
                    <a:pt x="2738" y="2153"/>
                  </a:cubicBezTo>
                  <a:cubicBezTo>
                    <a:pt x="2866" y="1782"/>
                    <a:pt x="3008" y="1411"/>
                    <a:pt x="3166" y="1041"/>
                  </a:cubicBezTo>
                  <a:cubicBezTo>
                    <a:pt x="3180" y="998"/>
                    <a:pt x="3194" y="955"/>
                    <a:pt x="3223" y="913"/>
                  </a:cubicBezTo>
                  <a:cubicBezTo>
                    <a:pt x="3251" y="812"/>
                    <a:pt x="3251" y="713"/>
                    <a:pt x="3223" y="628"/>
                  </a:cubicBezTo>
                  <a:cubicBezTo>
                    <a:pt x="3223" y="527"/>
                    <a:pt x="3194" y="442"/>
                    <a:pt x="3137" y="356"/>
                  </a:cubicBezTo>
                  <a:cubicBezTo>
                    <a:pt x="3094" y="270"/>
                    <a:pt x="3037" y="200"/>
                    <a:pt x="2966" y="156"/>
                  </a:cubicBezTo>
                  <a:cubicBezTo>
                    <a:pt x="2894" y="86"/>
                    <a:pt x="2809" y="42"/>
                    <a:pt x="2709" y="29"/>
                  </a:cubicBezTo>
                  <a:cubicBezTo>
                    <a:pt x="2652" y="14"/>
                    <a:pt x="2581" y="14"/>
                    <a:pt x="2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2316525" y="1998825"/>
              <a:ext cx="69900" cy="124175"/>
            </a:xfrm>
            <a:custGeom>
              <a:avLst/>
              <a:gdLst/>
              <a:ahLst/>
              <a:cxnLst/>
              <a:rect l="l" t="t" r="r" b="b"/>
              <a:pathLst>
                <a:path w="2796" h="4967" extrusionOk="0">
                  <a:moveTo>
                    <a:pt x="2209" y="2077"/>
                  </a:moveTo>
                  <a:lnTo>
                    <a:pt x="2209" y="2077"/>
                  </a:lnTo>
                  <a:cubicBezTo>
                    <a:pt x="2185" y="2132"/>
                    <a:pt x="2162" y="2187"/>
                    <a:pt x="2139" y="2243"/>
                  </a:cubicBezTo>
                  <a:cubicBezTo>
                    <a:pt x="2167" y="2187"/>
                    <a:pt x="2195" y="2132"/>
                    <a:pt x="2209" y="2077"/>
                  </a:cubicBezTo>
                  <a:close/>
                  <a:moveTo>
                    <a:pt x="2061" y="0"/>
                  </a:moveTo>
                  <a:cubicBezTo>
                    <a:pt x="1996" y="0"/>
                    <a:pt x="1932" y="11"/>
                    <a:pt x="1868" y="33"/>
                  </a:cubicBezTo>
                  <a:cubicBezTo>
                    <a:pt x="1811" y="46"/>
                    <a:pt x="1754" y="75"/>
                    <a:pt x="1697" y="103"/>
                  </a:cubicBezTo>
                  <a:cubicBezTo>
                    <a:pt x="1597" y="160"/>
                    <a:pt x="1512" y="246"/>
                    <a:pt x="1440" y="360"/>
                  </a:cubicBezTo>
                  <a:cubicBezTo>
                    <a:pt x="1183" y="860"/>
                    <a:pt x="955" y="1358"/>
                    <a:pt x="756" y="1872"/>
                  </a:cubicBezTo>
                  <a:cubicBezTo>
                    <a:pt x="571" y="2328"/>
                    <a:pt x="400" y="2799"/>
                    <a:pt x="257" y="3269"/>
                  </a:cubicBezTo>
                  <a:cubicBezTo>
                    <a:pt x="171" y="3526"/>
                    <a:pt x="100" y="3797"/>
                    <a:pt x="29" y="4068"/>
                  </a:cubicBezTo>
                  <a:cubicBezTo>
                    <a:pt x="0" y="4153"/>
                    <a:pt x="0" y="4254"/>
                    <a:pt x="14" y="4353"/>
                  </a:cubicBezTo>
                  <a:cubicBezTo>
                    <a:pt x="29" y="4439"/>
                    <a:pt x="57" y="4539"/>
                    <a:pt x="100" y="4610"/>
                  </a:cubicBezTo>
                  <a:cubicBezTo>
                    <a:pt x="157" y="4695"/>
                    <a:pt x="214" y="4767"/>
                    <a:pt x="286" y="4824"/>
                  </a:cubicBezTo>
                  <a:cubicBezTo>
                    <a:pt x="356" y="4881"/>
                    <a:pt x="442" y="4923"/>
                    <a:pt x="542" y="4952"/>
                  </a:cubicBezTo>
                  <a:cubicBezTo>
                    <a:pt x="599" y="4952"/>
                    <a:pt x="656" y="4967"/>
                    <a:pt x="727" y="4967"/>
                  </a:cubicBezTo>
                  <a:cubicBezTo>
                    <a:pt x="856" y="4967"/>
                    <a:pt x="970" y="4938"/>
                    <a:pt x="1084" y="4881"/>
                  </a:cubicBezTo>
                  <a:cubicBezTo>
                    <a:pt x="1141" y="4838"/>
                    <a:pt x="1183" y="4796"/>
                    <a:pt x="1240" y="4767"/>
                  </a:cubicBezTo>
                  <a:cubicBezTo>
                    <a:pt x="1326" y="4667"/>
                    <a:pt x="1383" y="4568"/>
                    <a:pt x="1412" y="4439"/>
                  </a:cubicBezTo>
                  <a:cubicBezTo>
                    <a:pt x="1497" y="4125"/>
                    <a:pt x="1583" y="3811"/>
                    <a:pt x="1683" y="3497"/>
                  </a:cubicBezTo>
                  <a:cubicBezTo>
                    <a:pt x="1782" y="3184"/>
                    <a:pt x="1896" y="2885"/>
                    <a:pt x="2010" y="2585"/>
                  </a:cubicBezTo>
                  <a:cubicBezTo>
                    <a:pt x="2068" y="2400"/>
                    <a:pt x="2139" y="2243"/>
                    <a:pt x="2210" y="2071"/>
                  </a:cubicBezTo>
                  <a:lnTo>
                    <a:pt x="2210" y="2071"/>
                  </a:lnTo>
                  <a:cubicBezTo>
                    <a:pt x="2210" y="2073"/>
                    <a:pt x="2209" y="2075"/>
                    <a:pt x="2209" y="2077"/>
                  </a:cubicBezTo>
                  <a:lnTo>
                    <a:pt x="2209" y="2077"/>
                  </a:lnTo>
                  <a:cubicBezTo>
                    <a:pt x="2318" y="1823"/>
                    <a:pt x="2435" y="1579"/>
                    <a:pt x="2552" y="1345"/>
                  </a:cubicBezTo>
                  <a:lnTo>
                    <a:pt x="2681" y="1088"/>
                  </a:lnTo>
                  <a:cubicBezTo>
                    <a:pt x="2738" y="1002"/>
                    <a:pt x="2767" y="917"/>
                    <a:pt x="2767" y="816"/>
                  </a:cubicBezTo>
                  <a:cubicBezTo>
                    <a:pt x="2795" y="717"/>
                    <a:pt x="2781" y="632"/>
                    <a:pt x="2752" y="531"/>
                  </a:cubicBezTo>
                  <a:cubicBezTo>
                    <a:pt x="2738" y="432"/>
                    <a:pt x="2695" y="360"/>
                    <a:pt x="2624" y="289"/>
                  </a:cubicBezTo>
                  <a:cubicBezTo>
                    <a:pt x="2581" y="204"/>
                    <a:pt x="2510" y="147"/>
                    <a:pt x="2425" y="103"/>
                  </a:cubicBezTo>
                  <a:cubicBezTo>
                    <a:pt x="2368" y="75"/>
                    <a:pt x="2311" y="46"/>
                    <a:pt x="2253" y="33"/>
                  </a:cubicBezTo>
                  <a:cubicBezTo>
                    <a:pt x="2189" y="11"/>
                    <a:pt x="2125" y="0"/>
                    <a:pt x="2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2806700" y="2492850"/>
              <a:ext cx="69550" cy="124275"/>
            </a:xfrm>
            <a:custGeom>
              <a:avLst/>
              <a:gdLst/>
              <a:ahLst/>
              <a:cxnLst/>
              <a:rect l="l" t="t" r="r" b="b"/>
              <a:pathLst>
                <a:path w="2782" h="4971" extrusionOk="0">
                  <a:moveTo>
                    <a:pt x="2062" y="0"/>
                  </a:moveTo>
                  <a:cubicBezTo>
                    <a:pt x="1997" y="0"/>
                    <a:pt x="1933" y="7"/>
                    <a:pt x="1869" y="22"/>
                  </a:cubicBezTo>
                  <a:cubicBezTo>
                    <a:pt x="1812" y="50"/>
                    <a:pt x="1755" y="79"/>
                    <a:pt x="1698" y="94"/>
                  </a:cubicBezTo>
                  <a:cubicBezTo>
                    <a:pt x="1584" y="164"/>
                    <a:pt x="1499" y="250"/>
                    <a:pt x="1442" y="364"/>
                  </a:cubicBezTo>
                  <a:cubicBezTo>
                    <a:pt x="1185" y="849"/>
                    <a:pt x="957" y="1362"/>
                    <a:pt x="742" y="1876"/>
                  </a:cubicBezTo>
                  <a:cubicBezTo>
                    <a:pt x="557" y="2318"/>
                    <a:pt x="400" y="2788"/>
                    <a:pt x="257" y="3259"/>
                  </a:cubicBezTo>
                  <a:cubicBezTo>
                    <a:pt x="172" y="3530"/>
                    <a:pt x="101" y="3786"/>
                    <a:pt x="29" y="4058"/>
                  </a:cubicBezTo>
                  <a:cubicBezTo>
                    <a:pt x="1" y="4157"/>
                    <a:pt x="1" y="4258"/>
                    <a:pt x="16" y="4343"/>
                  </a:cubicBezTo>
                  <a:cubicBezTo>
                    <a:pt x="16" y="4442"/>
                    <a:pt x="44" y="4528"/>
                    <a:pt x="101" y="4613"/>
                  </a:cubicBezTo>
                  <a:cubicBezTo>
                    <a:pt x="143" y="4699"/>
                    <a:pt x="215" y="4771"/>
                    <a:pt x="286" y="4813"/>
                  </a:cubicBezTo>
                  <a:cubicBezTo>
                    <a:pt x="358" y="4885"/>
                    <a:pt x="443" y="4927"/>
                    <a:pt x="529" y="4942"/>
                  </a:cubicBezTo>
                  <a:cubicBezTo>
                    <a:pt x="600" y="4956"/>
                    <a:pt x="657" y="4956"/>
                    <a:pt x="729" y="4971"/>
                  </a:cubicBezTo>
                  <a:cubicBezTo>
                    <a:pt x="856" y="4971"/>
                    <a:pt x="970" y="4942"/>
                    <a:pt x="1084" y="4870"/>
                  </a:cubicBezTo>
                  <a:cubicBezTo>
                    <a:pt x="1128" y="4828"/>
                    <a:pt x="1185" y="4799"/>
                    <a:pt x="1227" y="4756"/>
                  </a:cubicBezTo>
                  <a:cubicBezTo>
                    <a:pt x="1313" y="4671"/>
                    <a:pt x="1384" y="4571"/>
                    <a:pt x="1413" y="4442"/>
                  </a:cubicBezTo>
                  <a:cubicBezTo>
                    <a:pt x="1499" y="4129"/>
                    <a:pt x="1584" y="3815"/>
                    <a:pt x="1683" y="3501"/>
                  </a:cubicBezTo>
                  <a:cubicBezTo>
                    <a:pt x="1784" y="3187"/>
                    <a:pt x="1883" y="2874"/>
                    <a:pt x="1997" y="2575"/>
                  </a:cubicBezTo>
                  <a:lnTo>
                    <a:pt x="2154" y="2200"/>
                  </a:lnTo>
                  <a:lnTo>
                    <a:pt x="2154" y="2200"/>
                  </a:lnTo>
                  <a:cubicBezTo>
                    <a:pt x="2278" y="1911"/>
                    <a:pt x="2402" y="1623"/>
                    <a:pt x="2554" y="1334"/>
                  </a:cubicBezTo>
                  <a:lnTo>
                    <a:pt x="2682" y="1077"/>
                  </a:lnTo>
                  <a:cubicBezTo>
                    <a:pt x="2725" y="1006"/>
                    <a:pt x="2753" y="906"/>
                    <a:pt x="2767" y="820"/>
                  </a:cubicBezTo>
                  <a:cubicBezTo>
                    <a:pt x="2782" y="721"/>
                    <a:pt x="2782" y="621"/>
                    <a:pt x="2753" y="535"/>
                  </a:cubicBezTo>
                  <a:cubicBezTo>
                    <a:pt x="2725" y="436"/>
                    <a:pt x="2682" y="350"/>
                    <a:pt x="2625" y="278"/>
                  </a:cubicBezTo>
                  <a:cubicBezTo>
                    <a:pt x="2568" y="208"/>
                    <a:pt x="2497" y="151"/>
                    <a:pt x="2425" y="94"/>
                  </a:cubicBezTo>
                  <a:cubicBezTo>
                    <a:pt x="2368" y="79"/>
                    <a:pt x="2311" y="50"/>
                    <a:pt x="2254" y="22"/>
                  </a:cubicBezTo>
                  <a:cubicBezTo>
                    <a:pt x="2190" y="7"/>
                    <a:pt x="2126" y="0"/>
                    <a:pt x="20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2250200" y="2189475"/>
              <a:ext cx="69900" cy="124250"/>
            </a:xfrm>
            <a:custGeom>
              <a:avLst/>
              <a:gdLst/>
              <a:ahLst/>
              <a:cxnLst/>
              <a:rect l="l" t="t" r="r" b="b"/>
              <a:pathLst>
                <a:path w="2796" h="4970" extrusionOk="0">
                  <a:moveTo>
                    <a:pt x="2074" y="0"/>
                  </a:moveTo>
                  <a:cubicBezTo>
                    <a:pt x="2011" y="0"/>
                    <a:pt x="1947" y="7"/>
                    <a:pt x="1883" y="22"/>
                  </a:cubicBezTo>
                  <a:cubicBezTo>
                    <a:pt x="1826" y="50"/>
                    <a:pt x="1769" y="79"/>
                    <a:pt x="1712" y="92"/>
                  </a:cubicBezTo>
                  <a:cubicBezTo>
                    <a:pt x="1598" y="164"/>
                    <a:pt x="1513" y="250"/>
                    <a:pt x="1455" y="364"/>
                  </a:cubicBezTo>
                  <a:cubicBezTo>
                    <a:pt x="1199" y="849"/>
                    <a:pt x="971" y="1362"/>
                    <a:pt x="756" y="1876"/>
                  </a:cubicBezTo>
                  <a:cubicBezTo>
                    <a:pt x="571" y="2332"/>
                    <a:pt x="414" y="2788"/>
                    <a:pt x="258" y="3258"/>
                  </a:cubicBezTo>
                  <a:cubicBezTo>
                    <a:pt x="186" y="3530"/>
                    <a:pt x="115" y="3786"/>
                    <a:pt x="43" y="4057"/>
                  </a:cubicBezTo>
                  <a:cubicBezTo>
                    <a:pt x="15" y="4157"/>
                    <a:pt x="1" y="4256"/>
                    <a:pt x="29" y="4342"/>
                  </a:cubicBezTo>
                  <a:cubicBezTo>
                    <a:pt x="29" y="4442"/>
                    <a:pt x="58" y="4528"/>
                    <a:pt x="115" y="4614"/>
                  </a:cubicBezTo>
                  <a:cubicBezTo>
                    <a:pt x="157" y="4699"/>
                    <a:pt x="214" y="4770"/>
                    <a:pt x="300" y="4813"/>
                  </a:cubicBezTo>
                  <a:cubicBezTo>
                    <a:pt x="372" y="4884"/>
                    <a:pt x="442" y="4927"/>
                    <a:pt x="543" y="4941"/>
                  </a:cubicBezTo>
                  <a:cubicBezTo>
                    <a:pt x="614" y="4956"/>
                    <a:pt x="671" y="4956"/>
                    <a:pt x="728" y="4969"/>
                  </a:cubicBezTo>
                  <a:cubicBezTo>
                    <a:pt x="870" y="4969"/>
                    <a:pt x="984" y="4941"/>
                    <a:pt x="1098" y="4870"/>
                  </a:cubicBezTo>
                  <a:cubicBezTo>
                    <a:pt x="1142" y="4842"/>
                    <a:pt x="1199" y="4798"/>
                    <a:pt x="1241" y="4756"/>
                  </a:cubicBezTo>
                  <a:cubicBezTo>
                    <a:pt x="1327" y="4671"/>
                    <a:pt x="1398" y="4570"/>
                    <a:pt x="1427" y="4442"/>
                  </a:cubicBezTo>
                  <a:cubicBezTo>
                    <a:pt x="1513" y="4129"/>
                    <a:pt x="1598" y="3815"/>
                    <a:pt x="1697" y="3501"/>
                  </a:cubicBezTo>
                  <a:cubicBezTo>
                    <a:pt x="1798" y="3188"/>
                    <a:pt x="1897" y="2874"/>
                    <a:pt x="2011" y="2574"/>
                  </a:cubicBezTo>
                  <a:lnTo>
                    <a:pt x="2166" y="2203"/>
                  </a:lnTo>
                  <a:lnTo>
                    <a:pt x="2166" y="2203"/>
                  </a:lnTo>
                  <a:cubicBezTo>
                    <a:pt x="2291" y="1914"/>
                    <a:pt x="2415" y="1623"/>
                    <a:pt x="2568" y="1334"/>
                  </a:cubicBezTo>
                  <a:lnTo>
                    <a:pt x="2696" y="1077"/>
                  </a:lnTo>
                  <a:cubicBezTo>
                    <a:pt x="2739" y="1005"/>
                    <a:pt x="2767" y="906"/>
                    <a:pt x="2781" y="820"/>
                  </a:cubicBezTo>
                  <a:cubicBezTo>
                    <a:pt x="2796" y="720"/>
                    <a:pt x="2796" y="621"/>
                    <a:pt x="2767" y="535"/>
                  </a:cubicBezTo>
                  <a:cubicBezTo>
                    <a:pt x="2739" y="435"/>
                    <a:pt x="2696" y="349"/>
                    <a:pt x="2639" y="278"/>
                  </a:cubicBezTo>
                  <a:cubicBezTo>
                    <a:pt x="2581" y="207"/>
                    <a:pt x="2511" y="149"/>
                    <a:pt x="2439" y="92"/>
                  </a:cubicBezTo>
                  <a:cubicBezTo>
                    <a:pt x="2382" y="79"/>
                    <a:pt x="2311" y="50"/>
                    <a:pt x="2254" y="22"/>
                  </a:cubicBezTo>
                  <a:cubicBezTo>
                    <a:pt x="2197" y="7"/>
                    <a:pt x="2136" y="0"/>
                    <a:pt x="2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41"/>
          <p:cNvGrpSpPr/>
          <p:nvPr/>
        </p:nvGrpSpPr>
        <p:grpSpPr>
          <a:xfrm>
            <a:off x="4960986" y="1454360"/>
            <a:ext cx="2158980" cy="2234765"/>
            <a:chOff x="1278700" y="238125"/>
            <a:chExt cx="5060900" cy="5238550"/>
          </a:xfrm>
        </p:grpSpPr>
        <p:sp>
          <p:nvSpPr>
            <p:cNvPr id="719" name="Google Shape;719;p41"/>
            <p:cNvSpPr/>
            <p:nvPr/>
          </p:nvSpPr>
          <p:spPr>
            <a:xfrm>
              <a:off x="1278700" y="238125"/>
              <a:ext cx="5060900" cy="5061600"/>
            </a:xfrm>
            <a:custGeom>
              <a:avLst/>
              <a:gdLst/>
              <a:ahLst/>
              <a:cxnLst/>
              <a:rect l="l" t="t" r="r" b="b"/>
              <a:pathLst>
                <a:path w="202436" h="202464" extrusionOk="0">
                  <a:moveTo>
                    <a:pt x="99394" y="0"/>
                  </a:moveTo>
                  <a:lnTo>
                    <a:pt x="0" y="103071"/>
                  </a:lnTo>
                  <a:lnTo>
                    <a:pt x="103070" y="202463"/>
                  </a:lnTo>
                  <a:lnTo>
                    <a:pt x="202436" y="99395"/>
                  </a:lnTo>
                  <a:lnTo>
                    <a:pt x="993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1812275" y="763125"/>
              <a:ext cx="3993750" cy="4607275"/>
            </a:xfrm>
            <a:custGeom>
              <a:avLst/>
              <a:gdLst/>
              <a:ahLst/>
              <a:cxnLst/>
              <a:rect l="l" t="t" r="r" b="b"/>
              <a:pathLst>
                <a:path w="159750" h="184291" extrusionOk="0">
                  <a:moveTo>
                    <a:pt x="15671" y="0"/>
                  </a:moveTo>
                  <a:cubicBezTo>
                    <a:pt x="13986" y="0"/>
                    <a:pt x="12414" y="439"/>
                    <a:pt x="11003" y="1415"/>
                  </a:cubicBezTo>
                  <a:cubicBezTo>
                    <a:pt x="1" y="9041"/>
                    <a:pt x="8615" y="52962"/>
                    <a:pt x="16241" y="63964"/>
                  </a:cubicBezTo>
                  <a:cubicBezTo>
                    <a:pt x="19479" y="68654"/>
                    <a:pt x="22990" y="73786"/>
                    <a:pt x="26805" y="77543"/>
                  </a:cubicBezTo>
                  <a:cubicBezTo>
                    <a:pt x="26091" y="80506"/>
                    <a:pt x="25679" y="83579"/>
                    <a:pt x="25569" y="86706"/>
                  </a:cubicBezTo>
                  <a:cubicBezTo>
                    <a:pt x="25569" y="87255"/>
                    <a:pt x="25543" y="87777"/>
                    <a:pt x="25543" y="88326"/>
                  </a:cubicBezTo>
                  <a:cubicBezTo>
                    <a:pt x="25543" y="88929"/>
                    <a:pt x="25543" y="89533"/>
                    <a:pt x="25569" y="90136"/>
                  </a:cubicBezTo>
                  <a:cubicBezTo>
                    <a:pt x="25569" y="90301"/>
                    <a:pt x="25569" y="90437"/>
                    <a:pt x="25598" y="90602"/>
                  </a:cubicBezTo>
                  <a:cubicBezTo>
                    <a:pt x="25624" y="91205"/>
                    <a:pt x="25652" y="91864"/>
                    <a:pt x="25679" y="92522"/>
                  </a:cubicBezTo>
                  <a:cubicBezTo>
                    <a:pt x="25707" y="92551"/>
                    <a:pt x="25707" y="92605"/>
                    <a:pt x="25707" y="92632"/>
                  </a:cubicBezTo>
                  <a:cubicBezTo>
                    <a:pt x="25762" y="93264"/>
                    <a:pt x="25817" y="93894"/>
                    <a:pt x="25872" y="94552"/>
                  </a:cubicBezTo>
                  <a:cubicBezTo>
                    <a:pt x="25898" y="94717"/>
                    <a:pt x="25898" y="94881"/>
                    <a:pt x="25927" y="95046"/>
                  </a:cubicBezTo>
                  <a:cubicBezTo>
                    <a:pt x="25982" y="95733"/>
                    <a:pt x="26063" y="96446"/>
                    <a:pt x="26173" y="97186"/>
                  </a:cubicBezTo>
                  <a:cubicBezTo>
                    <a:pt x="26173" y="97241"/>
                    <a:pt x="26173" y="97324"/>
                    <a:pt x="26201" y="97379"/>
                  </a:cubicBezTo>
                  <a:cubicBezTo>
                    <a:pt x="26282" y="98064"/>
                    <a:pt x="26366" y="98751"/>
                    <a:pt x="26475" y="99435"/>
                  </a:cubicBezTo>
                  <a:cubicBezTo>
                    <a:pt x="26502" y="99600"/>
                    <a:pt x="26530" y="99765"/>
                    <a:pt x="26557" y="99958"/>
                  </a:cubicBezTo>
                  <a:cubicBezTo>
                    <a:pt x="26666" y="100697"/>
                    <a:pt x="26805" y="101466"/>
                    <a:pt x="26941" y="102234"/>
                  </a:cubicBezTo>
                  <a:cubicBezTo>
                    <a:pt x="26941" y="102343"/>
                    <a:pt x="26969" y="102427"/>
                    <a:pt x="26969" y="102537"/>
                  </a:cubicBezTo>
                  <a:cubicBezTo>
                    <a:pt x="27105" y="103250"/>
                    <a:pt x="27244" y="103963"/>
                    <a:pt x="27380" y="104703"/>
                  </a:cubicBezTo>
                  <a:lnTo>
                    <a:pt x="27463" y="105197"/>
                  </a:lnTo>
                  <a:cubicBezTo>
                    <a:pt x="27628" y="106020"/>
                    <a:pt x="27792" y="106843"/>
                    <a:pt x="27983" y="107666"/>
                  </a:cubicBezTo>
                  <a:cubicBezTo>
                    <a:pt x="28012" y="107775"/>
                    <a:pt x="28038" y="107859"/>
                    <a:pt x="28038" y="107969"/>
                  </a:cubicBezTo>
                  <a:cubicBezTo>
                    <a:pt x="28203" y="108737"/>
                    <a:pt x="28396" y="109531"/>
                    <a:pt x="28560" y="110299"/>
                  </a:cubicBezTo>
                  <a:cubicBezTo>
                    <a:pt x="28615" y="110464"/>
                    <a:pt x="28642" y="110602"/>
                    <a:pt x="28670" y="110738"/>
                  </a:cubicBezTo>
                  <a:cubicBezTo>
                    <a:pt x="28890" y="111616"/>
                    <a:pt x="29081" y="112494"/>
                    <a:pt x="29300" y="113372"/>
                  </a:cubicBezTo>
                  <a:cubicBezTo>
                    <a:pt x="29329" y="113482"/>
                    <a:pt x="29355" y="113565"/>
                    <a:pt x="29383" y="113675"/>
                  </a:cubicBezTo>
                  <a:cubicBezTo>
                    <a:pt x="29603" y="114498"/>
                    <a:pt x="29822" y="115347"/>
                    <a:pt x="30042" y="116170"/>
                  </a:cubicBezTo>
                  <a:lnTo>
                    <a:pt x="30123" y="116499"/>
                  </a:lnTo>
                  <a:cubicBezTo>
                    <a:pt x="30371" y="117432"/>
                    <a:pt x="30645" y="118365"/>
                    <a:pt x="30920" y="119271"/>
                  </a:cubicBezTo>
                  <a:cubicBezTo>
                    <a:pt x="30920" y="119381"/>
                    <a:pt x="30946" y="119462"/>
                    <a:pt x="30975" y="119546"/>
                  </a:cubicBezTo>
                  <a:lnTo>
                    <a:pt x="31798" y="122261"/>
                  </a:lnTo>
                  <a:cubicBezTo>
                    <a:pt x="31824" y="122315"/>
                    <a:pt x="31824" y="122370"/>
                    <a:pt x="31852" y="122425"/>
                  </a:cubicBezTo>
                  <a:cubicBezTo>
                    <a:pt x="32153" y="123386"/>
                    <a:pt x="32456" y="124374"/>
                    <a:pt x="32757" y="125333"/>
                  </a:cubicBezTo>
                  <a:cubicBezTo>
                    <a:pt x="32785" y="125417"/>
                    <a:pt x="32812" y="125471"/>
                    <a:pt x="32840" y="125553"/>
                  </a:cubicBezTo>
                  <a:cubicBezTo>
                    <a:pt x="33141" y="126540"/>
                    <a:pt x="33470" y="127502"/>
                    <a:pt x="33799" y="128461"/>
                  </a:cubicBezTo>
                  <a:cubicBezTo>
                    <a:pt x="34157" y="129448"/>
                    <a:pt x="34486" y="130436"/>
                    <a:pt x="34842" y="131452"/>
                  </a:cubicBezTo>
                  <a:lnTo>
                    <a:pt x="34925" y="131617"/>
                  </a:lnTo>
                  <a:cubicBezTo>
                    <a:pt x="35638" y="133618"/>
                    <a:pt x="36378" y="135594"/>
                    <a:pt x="37175" y="137542"/>
                  </a:cubicBezTo>
                  <a:cubicBezTo>
                    <a:pt x="37201" y="137597"/>
                    <a:pt x="37201" y="137624"/>
                    <a:pt x="37230" y="137679"/>
                  </a:cubicBezTo>
                  <a:cubicBezTo>
                    <a:pt x="38024" y="139654"/>
                    <a:pt x="38876" y="141629"/>
                    <a:pt x="39725" y="143578"/>
                  </a:cubicBezTo>
                  <a:cubicBezTo>
                    <a:pt x="39725" y="143604"/>
                    <a:pt x="39753" y="143633"/>
                    <a:pt x="39753" y="143659"/>
                  </a:cubicBezTo>
                  <a:cubicBezTo>
                    <a:pt x="40631" y="145608"/>
                    <a:pt x="41536" y="147555"/>
                    <a:pt x="42468" y="149449"/>
                  </a:cubicBezTo>
                  <a:cubicBezTo>
                    <a:pt x="42497" y="149475"/>
                    <a:pt x="42497" y="149475"/>
                    <a:pt x="42497" y="149504"/>
                  </a:cubicBezTo>
                  <a:cubicBezTo>
                    <a:pt x="43456" y="151396"/>
                    <a:pt x="44417" y="153290"/>
                    <a:pt x="45431" y="155100"/>
                  </a:cubicBezTo>
                  <a:lnTo>
                    <a:pt x="45431" y="155127"/>
                  </a:lnTo>
                  <a:cubicBezTo>
                    <a:pt x="49465" y="162453"/>
                    <a:pt x="53991" y="169008"/>
                    <a:pt x="58902" y="174030"/>
                  </a:cubicBezTo>
                  <a:lnTo>
                    <a:pt x="58874" y="174030"/>
                  </a:lnTo>
                  <a:cubicBezTo>
                    <a:pt x="58874" y="174030"/>
                    <a:pt x="62001" y="177403"/>
                    <a:pt x="64773" y="179187"/>
                  </a:cubicBezTo>
                  <a:lnTo>
                    <a:pt x="64800" y="179187"/>
                  </a:lnTo>
                  <a:lnTo>
                    <a:pt x="64800" y="179214"/>
                  </a:lnTo>
                  <a:cubicBezTo>
                    <a:pt x="66446" y="180394"/>
                    <a:pt x="68120" y="181408"/>
                    <a:pt x="69821" y="182177"/>
                  </a:cubicBezTo>
                  <a:cubicBezTo>
                    <a:pt x="69876" y="182205"/>
                    <a:pt x="69931" y="182231"/>
                    <a:pt x="70012" y="182260"/>
                  </a:cubicBezTo>
                  <a:cubicBezTo>
                    <a:pt x="70506" y="182506"/>
                    <a:pt x="71000" y="182699"/>
                    <a:pt x="71522" y="182890"/>
                  </a:cubicBezTo>
                  <a:cubicBezTo>
                    <a:pt x="71577" y="182918"/>
                    <a:pt x="71658" y="182945"/>
                    <a:pt x="71713" y="182973"/>
                  </a:cubicBezTo>
                  <a:cubicBezTo>
                    <a:pt x="72810" y="183384"/>
                    <a:pt x="73908" y="183687"/>
                    <a:pt x="75005" y="183906"/>
                  </a:cubicBezTo>
                  <a:cubicBezTo>
                    <a:pt x="75170" y="183932"/>
                    <a:pt x="75308" y="183961"/>
                    <a:pt x="75444" y="183987"/>
                  </a:cubicBezTo>
                  <a:cubicBezTo>
                    <a:pt x="75856" y="184042"/>
                    <a:pt x="76267" y="184125"/>
                    <a:pt x="76679" y="184152"/>
                  </a:cubicBezTo>
                  <a:cubicBezTo>
                    <a:pt x="76844" y="184180"/>
                    <a:pt x="76980" y="184207"/>
                    <a:pt x="77145" y="184207"/>
                  </a:cubicBezTo>
                  <a:cubicBezTo>
                    <a:pt x="77693" y="184262"/>
                    <a:pt x="78242" y="184290"/>
                    <a:pt x="78791" y="184290"/>
                  </a:cubicBezTo>
                  <a:cubicBezTo>
                    <a:pt x="79339" y="184290"/>
                    <a:pt x="79888" y="184262"/>
                    <a:pt x="80437" y="184207"/>
                  </a:cubicBezTo>
                  <a:cubicBezTo>
                    <a:pt x="80575" y="184207"/>
                    <a:pt x="80740" y="184180"/>
                    <a:pt x="80904" y="184152"/>
                  </a:cubicBezTo>
                  <a:cubicBezTo>
                    <a:pt x="81315" y="184125"/>
                    <a:pt x="81727" y="184042"/>
                    <a:pt x="82138" y="183987"/>
                  </a:cubicBezTo>
                  <a:lnTo>
                    <a:pt x="82550" y="183906"/>
                  </a:lnTo>
                  <a:cubicBezTo>
                    <a:pt x="83674" y="183687"/>
                    <a:pt x="84771" y="183384"/>
                    <a:pt x="85869" y="182973"/>
                  </a:cubicBezTo>
                  <a:cubicBezTo>
                    <a:pt x="85924" y="182945"/>
                    <a:pt x="86007" y="182918"/>
                    <a:pt x="86062" y="182890"/>
                  </a:cubicBezTo>
                  <a:cubicBezTo>
                    <a:pt x="86582" y="182699"/>
                    <a:pt x="87076" y="182506"/>
                    <a:pt x="87570" y="182260"/>
                  </a:cubicBezTo>
                  <a:cubicBezTo>
                    <a:pt x="87625" y="182231"/>
                    <a:pt x="87679" y="182205"/>
                    <a:pt x="87763" y="182177"/>
                  </a:cubicBezTo>
                  <a:cubicBezTo>
                    <a:pt x="89464" y="181408"/>
                    <a:pt x="91136" y="180394"/>
                    <a:pt x="92782" y="179187"/>
                  </a:cubicBezTo>
                  <a:lnTo>
                    <a:pt x="92811" y="179187"/>
                  </a:lnTo>
                  <a:cubicBezTo>
                    <a:pt x="95580" y="177403"/>
                    <a:pt x="98708" y="174030"/>
                    <a:pt x="98708" y="174030"/>
                  </a:cubicBezTo>
                  <a:lnTo>
                    <a:pt x="98681" y="174030"/>
                  </a:lnTo>
                  <a:cubicBezTo>
                    <a:pt x="101122" y="171532"/>
                    <a:pt x="103481" y="168624"/>
                    <a:pt x="105731" y="165442"/>
                  </a:cubicBezTo>
                  <a:cubicBezTo>
                    <a:pt x="106857" y="163851"/>
                    <a:pt x="107954" y="162178"/>
                    <a:pt x="109023" y="160477"/>
                  </a:cubicBezTo>
                  <a:lnTo>
                    <a:pt x="109023" y="160449"/>
                  </a:lnTo>
                  <a:cubicBezTo>
                    <a:pt x="110094" y="158722"/>
                    <a:pt x="111136" y="156966"/>
                    <a:pt x="112150" y="155127"/>
                  </a:cubicBezTo>
                  <a:lnTo>
                    <a:pt x="112150" y="155100"/>
                  </a:lnTo>
                  <a:cubicBezTo>
                    <a:pt x="113167" y="153290"/>
                    <a:pt x="114126" y="151424"/>
                    <a:pt x="115058" y="149504"/>
                  </a:cubicBezTo>
                  <a:lnTo>
                    <a:pt x="115113" y="149449"/>
                  </a:lnTo>
                  <a:cubicBezTo>
                    <a:pt x="116046" y="147555"/>
                    <a:pt x="116952" y="145634"/>
                    <a:pt x="117802" y="143688"/>
                  </a:cubicBezTo>
                  <a:cubicBezTo>
                    <a:pt x="117830" y="143633"/>
                    <a:pt x="117830" y="143604"/>
                    <a:pt x="117857" y="143578"/>
                  </a:cubicBezTo>
                  <a:cubicBezTo>
                    <a:pt x="118708" y="141629"/>
                    <a:pt x="119558" y="139654"/>
                    <a:pt x="120326" y="137707"/>
                  </a:cubicBezTo>
                  <a:lnTo>
                    <a:pt x="120409" y="137542"/>
                  </a:lnTo>
                  <a:cubicBezTo>
                    <a:pt x="121177" y="135594"/>
                    <a:pt x="121945" y="133618"/>
                    <a:pt x="122659" y="131643"/>
                  </a:cubicBezTo>
                  <a:cubicBezTo>
                    <a:pt x="122685" y="131562"/>
                    <a:pt x="122714" y="131507"/>
                    <a:pt x="122740" y="131424"/>
                  </a:cubicBezTo>
                  <a:cubicBezTo>
                    <a:pt x="123098" y="130436"/>
                    <a:pt x="123427" y="129448"/>
                    <a:pt x="123782" y="128461"/>
                  </a:cubicBezTo>
                  <a:lnTo>
                    <a:pt x="123782" y="128434"/>
                  </a:lnTo>
                  <a:cubicBezTo>
                    <a:pt x="124112" y="127473"/>
                    <a:pt x="124441" y="126540"/>
                    <a:pt x="124744" y="125581"/>
                  </a:cubicBezTo>
                  <a:lnTo>
                    <a:pt x="124825" y="125333"/>
                  </a:lnTo>
                  <a:cubicBezTo>
                    <a:pt x="125128" y="124346"/>
                    <a:pt x="125428" y="123413"/>
                    <a:pt x="125731" y="122454"/>
                  </a:cubicBezTo>
                  <a:cubicBezTo>
                    <a:pt x="125758" y="122370"/>
                    <a:pt x="125758" y="122315"/>
                    <a:pt x="125786" y="122261"/>
                  </a:cubicBezTo>
                  <a:cubicBezTo>
                    <a:pt x="126061" y="121356"/>
                    <a:pt x="126335" y="120450"/>
                    <a:pt x="126581" y="119572"/>
                  </a:cubicBezTo>
                  <a:cubicBezTo>
                    <a:pt x="126609" y="119462"/>
                    <a:pt x="126636" y="119381"/>
                    <a:pt x="126664" y="119271"/>
                  </a:cubicBezTo>
                  <a:cubicBezTo>
                    <a:pt x="126938" y="118339"/>
                    <a:pt x="127184" y="117432"/>
                    <a:pt x="127432" y="116528"/>
                  </a:cubicBezTo>
                  <a:cubicBezTo>
                    <a:pt x="127487" y="116390"/>
                    <a:pt x="127513" y="116280"/>
                    <a:pt x="127542" y="116170"/>
                  </a:cubicBezTo>
                  <a:cubicBezTo>
                    <a:pt x="127761" y="115347"/>
                    <a:pt x="127981" y="114498"/>
                    <a:pt x="128200" y="113675"/>
                  </a:cubicBezTo>
                  <a:cubicBezTo>
                    <a:pt x="128227" y="113565"/>
                    <a:pt x="128255" y="113482"/>
                    <a:pt x="128282" y="113372"/>
                  </a:cubicBezTo>
                  <a:cubicBezTo>
                    <a:pt x="128501" y="112494"/>
                    <a:pt x="128694" y="111616"/>
                    <a:pt x="128914" y="110738"/>
                  </a:cubicBezTo>
                  <a:lnTo>
                    <a:pt x="128995" y="110328"/>
                  </a:lnTo>
                  <a:cubicBezTo>
                    <a:pt x="129188" y="109531"/>
                    <a:pt x="129379" y="108737"/>
                    <a:pt x="129544" y="107969"/>
                  </a:cubicBezTo>
                  <a:cubicBezTo>
                    <a:pt x="129544" y="107885"/>
                    <a:pt x="129572" y="107775"/>
                    <a:pt x="129598" y="107666"/>
                  </a:cubicBezTo>
                  <a:cubicBezTo>
                    <a:pt x="129792" y="106843"/>
                    <a:pt x="129956" y="106020"/>
                    <a:pt x="130121" y="105197"/>
                  </a:cubicBezTo>
                  <a:lnTo>
                    <a:pt x="130202" y="104703"/>
                  </a:lnTo>
                  <a:cubicBezTo>
                    <a:pt x="130340" y="103963"/>
                    <a:pt x="130476" y="103250"/>
                    <a:pt x="130615" y="102537"/>
                  </a:cubicBezTo>
                  <a:cubicBezTo>
                    <a:pt x="130615" y="102427"/>
                    <a:pt x="130641" y="102343"/>
                    <a:pt x="130641" y="102234"/>
                  </a:cubicBezTo>
                  <a:cubicBezTo>
                    <a:pt x="130779" y="101466"/>
                    <a:pt x="130915" y="100697"/>
                    <a:pt x="131025" y="99958"/>
                  </a:cubicBezTo>
                  <a:cubicBezTo>
                    <a:pt x="131054" y="99765"/>
                    <a:pt x="131080" y="99600"/>
                    <a:pt x="131108" y="99435"/>
                  </a:cubicBezTo>
                  <a:cubicBezTo>
                    <a:pt x="131218" y="98751"/>
                    <a:pt x="131299" y="98064"/>
                    <a:pt x="131383" y="97379"/>
                  </a:cubicBezTo>
                  <a:cubicBezTo>
                    <a:pt x="131409" y="97324"/>
                    <a:pt x="131409" y="97241"/>
                    <a:pt x="131409" y="97160"/>
                  </a:cubicBezTo>
                  <a:cubicBezTo>
                    <a:pt x="131519" y="96446"/>
                    <a:pt x="131574" y="95733"/>
                    <a:pt x="131657" y="95046"/>
                  </a:cubicBezTo>
                  <a:cubicBezTo>
                    <a:pt x="131683" y="94881"/>
                    <a:pt x="131683" y="94717"/>
                    <a:pt x="131712" y="94552"/>
                  </a:cubicBezTo>
                  <a:cubicBezTo>
                    <a:pt x="131767" y="93894"/>
                    <a:pt x="131822" y="93264"/>
                    <a:pt x="131877" y="92632"/>
                  </a:cubicBezTo>
                  <a:lnTo>
                    <a:pt x="131877" y="92522"/>
                  </a:lnTo>
                  <a:cubicBezTo>
                    <a:pt x="131931" y="91864"/>
                    <a:pt x="131958" y="91205"/>
                    <a:pt x="131986" y="90602"/>
                  </a:cubicBezTo>
                  <a:cubicBezTo>
                    <a:pt x="131986" y="90437"/>
                    <a:pt x="132013" y="90301"/>
                    <a:pt x="132013" y="90136"/>
                  </a:cubicBezTo>
                  <a:cubicBezTo>
                    <a:pt x="132041" y="89533"/>
                    <a:pt x="132041" y="88929"/>
                    <a:pt x="132041" y="88326"/>
                  </a:cubicBezTo>
                  <a:cubicBezTo>
                    <a:pt x="132041" y="85225"/>
                    <a:pt x="131738" y="82181"/>
                    <a:pt x="131135" y="79218"/>
                  </a:cubicBezTo>
                  <a:cubicBezTo>
                    <a:pt x="135662" y="75432"/>
                    <a:pt x="139777" y="69396"/>
                    <a:pt x="143535" y="63964"/>
                  </a:cubicBezTo>
                  <a:cubicBezTo>
                    <a:pt x="151161" y="52962"/>
                    <a:pt x="159749" y="9041"/>
                    <a:pt x="148747" y="1415"/>
                  </a:cubicBezTo>
                  <a:cubicBezTo>
                    <a:pt x="147340" y="439"/>
                    <a:pt x="145771" y="0"/>
                    <a:pt x="144089" y="0"/>
                  </a:cubicBezTo>
                  <a:cubicBezTo>
                    <a:pt x="132622" y="0"/>
                    <a:pt x="115893" y="20380"/>
                    <a:pt x="109242" y="29972"/>
                  </a:cubicBezTo>
                  <a:cubicBezTo>
                    <a:pt x="106883" y="33374"/>
                    <a:pt x="105566" y="38806"/>
                    <a:pt x="105211" y="44925"/>
                  </a:cubicBezTo>
                  <a:cubicBezTo>
                    <a:pt x="97420" y="40727"/>
                    <a:pt x="88421" y="38312"/>
                    <a:pt x="78791" y="38312"/>
                  </a:cubicBezTo>
                  <a:cubicBezTo>
                    <a:pt x="70012" y="38312"/>
                    <a:pt x="61782" y="40316"/>
                    <a:pt x="54484" y="43854"/>
                  </a:cubicBezTo>
                  <a:cubicBezTo>
                    <a:pt x="54019" y="38176"/>
                    <a:pt x="52729" y="33183"/>
                    <a:pt x="50508" y="29972"/>
                  </a:cubicBezTo>
                  <a:cubicBezTo>
                    <a:pt x="43880" y="20380"/>
                    <a:pt x="27156" y="0"/>
                    <a:pt x="15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3782025" y="2585100"/>
              <a:ext cx="1025400" cy="1254475"/>
            </a:xfrm>
            <a:custGeom>
              <a:avLst/>
              <a:gdLst/>
              <a:ahLst/>
              <a:cxnLst/>
              <a:rect l="l" t="t" r="r" b="b"/>
              <a:pathLst>
                <a:path w="41016" h="50179" extrusionOk="0">
                  <a:moveTo>
                    <a:pt x="20521" y="0"/>
                  </a:moveTo>
                  <a:cubicBezTo>
                    <a:pt x="9192" y="0"/>
                    <a:pt x="1" y="11222"/>
                    <a:pt x="1" y="25104"/>
                  </a:cubicBezTo>
                  <a:cubicBezTo>
                    <a:pt x="1" y="38957"/>
                    <a:pt x="9192" y="50178"/>
                    <a:pt x="20521" y="50178"/>
                  </a:cubicBezTo>
                  <a:cubicBezTo>
                    <a:pt x="31824" y="50178"/>
                    <a:pt x="41016" y="38957"/>
                    <a:pt x="41016" y="25104"/>
                  </a:cubicBezTo>
                  <a:cubicBezTo>
                    <a:pt x="41016" y="11222"/>
                    <a:pt x="31824" y="0"/>
                    <a:pt x="20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4127700" y="3130375"/>
              <a:ext cx="254500" cy="254450"/>
            </a:xfrm>
            <a:custGeom>
              <a:avLst/>
              <a:gdLst/>
              <a:ahLst/>
              <a:cxnLst/>
              <a:rect l="l" t="t" r="r" b="b"/>
              <a:pathLst>
                <a:path w="10180" h="10178" extrusionOk="0">
                  <a:moveTo>
                    <a:pt x="5103" y="0"/>
                  </a:moveTo>
                  <a:cubicBezTo>
                    <a:pt x="2279" y="0"/>
                    <a:pt x="0" y="2276"/>
                    <a:pt x="0" y="5103"/>
                  </a:cubicBezTo>
                  <a:cubicBezTo>
                    <a:pt x="0" y="7901"/>
                    <a:pt x="2279" y="10177"/>
                    <a:pt x="5103" y="10177"/>
                  </a:cubicBezTo>
                  <a:cubicBezTo>
                    <a:pt x="7901" y="10177"/>
                    <a:pt x="10180" y="7901"/>
                    <a:pt x="10180" y="5103"/>
                  </a:cubicBezTo>
                  <a:cubicBezTo>
                    <a:pt x="10180" y="2276"/>
                    <a:pt x="7901" y="0"/>
                    <a:pt x="5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3172350" y="3130375"/>
              <a:ext cx="254450" cy="254450"/>
            </a:xfrm>
            <a:custGeom>
              <a:avLst/>
              <a:gdLst/>
              <a:ahLst/>
              <a:cxnLst/>
              <a:rect l="l" t="t" r="r" b="b"/>
              <a:pathLst>
                <a:path w="10178" h="10178" extrusionOk="0">
                  <a:moveTo>
                    <a:pt x="5103" y="0"/>
                  </a:moveTo>
                  <a:cubicBezTo>
                    <a:pt x="2276" y="0"/>
                    <a:pt x="0" y="2276"/>
                    <a:pt x="0" y="5103"/>
                  </a:cubicBezTo>
                  <a:cubicBezTo>
                    <a:pt x="0" y="7901"/>
                    <a:pt x="2276" y="10177"/>
                    <a:pt x="5103" y="10177"/>
                  </a:cubicBezTo>
                  <a:cubicBezTo>
                    <a:pt x="7901" y="10177"/>
                    <a:pt x="10177" y="7901"/>
                    <a:pt x="10177" y="5103"/>
                  </a:cubicBezTo>
                  <a:cubicBezTo>
                    <a:pt x="10177" y="2276"/>
                    <a:pt x="7901" y="0"/>
                    <a:pt x="5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3459025" y="4918350"/>
              <a:ext cx="700250" cy="558325"/>
            </a:xfrm>
            <a:custGeom>
              <a:avLst/>
              <a:gdLst/>
              <a:ahLst/>
              <a:cxnLst/>
              <a:rect l="l" t="t" r="r" b="b"/>
              <a:pathLst>
                <a:path w="28010" h="22333" extrusionOk="0">
                  <a:moveTo>
                    <a:pt x="14018" y="1"/>
                  </a:moveTo>
                  <a:cubicBezTo>
                    <a:pt x="6282" y="1"/>
                    <a:pt x="1" y="2470"/>
                    <a:pt x="1" y="10206"/>
                  </a:cubicBezTo>
                  <a:cubicBezTo>
                    <a:pt x="1" y="17943"/>
                    <a:pt x="14018" y="22332"/>
                    <a:pt x="14018" y="22332"/>
                  </a:cubicBezTo>
                  <a:cubicBezTo>
                    <a:pt x="14018" y="22332"/>
                    <a:pt x="28009" y="17943"/>
                    <a:pt x="28009" y="10206"/>
                  </a:cubicBezTo>
                  <a:cubicBezTo>
                    <a:pt x="28009" y="2470"/>
                    <a:pt x="21755" y="1"/>
                    <a:pt x="1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64"/>
          <p:cNvSpPr/>
          <p:nvPr/>
        </p:nvSpPr>
        <p:spPr>
          <a:xfrm>
            <a:off x="5162239" y="1310925"/>
            <a:ext cx="1965511" cy="1825217"/>
          </a:xfrm>
          <a:custGeom>
            <a:avLst/>
            <a:gdLst/>
            <a:ahLst/>
            <a:cxnLst/>
            <a:rect l="l" t="t" r="r" b="b"/>
            <a:pathLst>
              <a:path w="40428" h="38580" extrusionOk="0">
                <a:moveTo>
                  <a:pt x="19051" y="0"/>
                </a:moveTo>
                <a:cubicBezTo>
                  <a:pt x="12209" y="0"/>
                  <a:pt x="7188" y="5555"/>
                  <a:pt x="3693" y="11416"/>
                </a:cubicBezTo>
                <a:cubicBezTo>
                  <a:pt x="1655" y="14825"/>
                  <a:pt x="14" y="18875"/>
                  <a:pt x="0" y="23438"/>
                </a:cubicBezTo>
                <a:cubicBezTo>
                  <a:pt x="0" y="25377"/>
                  <a:pt x="428" y="27516"/>
                  <a:pt x="1383" y="29313"/>
                </a:cubicBezTo>
                <a:cubicBezTo>
                  <a:pt x="2396" y="31224"/>
                  <a:pt x="3965" y="32650"/>
                  <a:pt x="5576" y="33791"/>
                </a:cubicBezTo>
                <a:cubicBezTo>
                  <a:pt x="9454" y="36557"/>
                  <a:pt x="14033" y="37769"/>
                  <a:pt x="18197" y="38354"/>
                </a:cubicBezTo>
                <a:cubicBezTo>
                  <a:pt x="19263" y="38503"/>
                  <a:pt x="20315" y="38580"/>
                  <a:pt x="21349" y="38580"/>
                </a:cubicBezTo>
                <a:cubicBezTo>
                  <a:pt x="24474" y="38580"/>
                  <a:pt x="27432" y="37879"/>
                  <a:pt x="30132" y="36358"/>
                </a:cubicBezTo>
                <a:cubicBezTo>
                  <a:pt x="33982" y="34190"/>
                  <a:pt x="36806" y="30411"/>
                  <a:pt x="38374" y="25720"/>
                </a:cubicBezTo>
                <a:cubicBezTo>
                  <a:pt x="39943" y="21084"/>
                  <a:pt x="40428" y="15523"/>
                  <a:pt x="37448" y="10532"/>
                </a:cubicBezTo>
                <a:cubicBezTo>
                  <a:pt x="33355" y="3658"/>
                  <a:pt x="26068" y="393"/>
                  <a:pt x="19807" y="23"/>
                </a:cubicBezTo>
                <a:cubicBezTo>
                  <a:pt x="19553" y="7"/>
                  <a:pt x="19300" y="0"/>
                  <a:pt x="19051" y="0"/>
                </a:cubicBezTo>
                <a:close/>
              </a:path>
            </a:pathLst>
          </a:custGeom>
          <a:solidFill>
            <a:srgbClr val="FDD0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64"/>
          <p:cNvSpPr/>
          <p:nvPr/>
        </p:nvSpPr>
        <p:spPr>
          <a:xfrm>
            <a:off x="2094310" y="1299404"/>
            <a:ext cx="1813339" cy="1766622"/>
          </a:xfrm>
          <a:custGeom>
            <a:avLst/>
            <a:gdLst/>
            <a:ahLst/>
            <a:cxnLst/>
            <a:rect l="l" t="t" r="r" b="b"/>
            <a:pathLst>
              <a:path w="40428" h="38580" extrusionOk="0">
                <a:moveTo>
                  <a:pt x="19051" y="0"/>
                </a:moveTo>
                <a:cubicBezTo>
                  <a:pt x="12209" y="0"/>
                  <a:pt x="7188" y="5555"/>
                  <a:pt x="3693" y="11416"/>
                </a:cubicBezTo>
                <a:cubicBezTo>
                  <a:pt x="1655" y="14825"/>
                  <a:pt x="14" y="18875"/>
                  <a:pt x="0" y="23438"/>
                </a:cubicBezTo>
                <a:cubicBezTo>
                  <a:pt x="0" y="25377"/>
                  <a:pt x="428" y="27516"/>
                  <a:pt x="1383" y="29313"/>
                </a:cubicBezTo>
                <a:cubicBezTo>
                  <a:pt x="2396" y="31224"/>
                  <a:pt x="3965" y="32650"/>
                  <a:pt x="5576" y="33791"/>
                </a:cubicBezTo>
                <a:cubicBezTo>
                  <a:pt x="9454" y="36557"/>
                  <a:pt x="14033" y="37769"/>
                  <a:pt x="18197" y="38354"/>
                </a:cubicBezTo>
                <a:cubicBezTo>
                  <a:pt x="19263" y="38503"/>
                  <a:pt x="20315" y="38580"/>
                  <a:pt x="21349" y="38580"/>
                </a:cubicBezTo>
                <a:cubicBezTo>
                  <a:pt x="24474" y="38580"/>
                  <a:pt x="27432" y="37879"/>
                  <a:pt x="30132" y="36358"/>
                </a:cubicBezTo>
                <a:cubicBezTo>
                  <a:pt x="33982" y="34190"/>
                  <a:pt x="36806" y="30411"/>
                  <a:pt x="38374" y="25720"/>
                </a:cubicBezTo>
                <a:cubicBezTo>
                  <a:pt x="39943" y="21084"/>
                  <a:pt x="40428" y="15523"/>
                  <a:pt x="37448" y="10532"/>
                </a:cubicBezTo>
                <a:cubicBezTo>
                  <a:pt x="33355" y="3658"/>
                  <a:pt x="26068" y="393"/>
                  <a:pt x="19807" y="23"/>
                </a:cubicBezTo>
                <a:cubicBezTo>
                  <a:pt x="19553" y="7"/>
                  <a:pt x="19300" y="0"/>
                  <a:pt x="19051" y="0"/>
                </a:cubicBezTo>
                <a:close/>
              </a:path>
            </a:pathLst>
          </a:custGeom>
          <a:solidFill>
            <a:srgbClr val="FDD0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92" name="Google Shape;1192;p64"/>
          <p:cNvSpPr txBox="1">
            <a:spLocks noGrp="1"/>
          </p:cNvSpPr>
          <p:nvPr>
            <p:ph type="title"/>
          </p:nvPr>
        </p:nvSpPr>
        <p:spPr>
          <a:xfrm>
            <a:off x="1869950" y="320844"/>
            <a:ext cx="5257800" cy="7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1193" name="Google Shape;1193;p64"/>
          <p:cNvSpPr txBox="1">
            <a:spLocks noGrp="1"/>
          </p:cNvSpPr>
          <p:nvPr>
            <p:ph type="subTitle" idx="1"/>
          </p:nvPr>
        </p:nvSpPr>
        <p:spPr>
          <a:xfrm>
            <a:off x="2034911" y="3149984"/>
            <a:ext cx="1798200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Emily Kehayova</a:t>
            </a:r>
            <a:endParaRPr dirty="0"/>
          </a:p>
        </p:txBody>
      </p:sp>
      <p:sp>
        <p:nvSpPr>
          <p:cNvPr id="1194" name="Google Shape;1194;p64"/>
          <p:cNvSpPr txBox="1">
            <a:spLocks noGrp="1"/>
          </p:cNvSpPr>
          <p:nvPr>
            <p:ph type="subTitle" idx="2"/>
          </p:nvPr>
        </p:nvSpPr>
        <p:spPr>
          <a:xfrm>
            <a:off x="2025311" y="3823713"/>
            <a:ext cx="1807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C</a:t>
            </a:r>
            <a:r>
              <a:rPr lang="en" dirty="0" smtClean="0"/>
              <a:t>lass 10 A </a:t>
            </a:r>
            <a:endParaRPr dirty="0"/>
          </a:p>
        </p:txBody>
      </p:sp>
      <p:sp>
        <p:nvSpPr>
          <p:cNvPr id="1197" name="Google Shape;1197;p64"/>
          <p:cNvSpPr txBox="1">
            <a:spLocks noGrp="1"/>
          </p:cNvSpPr>
          <p:nvPr>
            <p:ph type="subTitle" idx="3"/>
          </p:nvPr>
        </p:nvSpPr>
        <p:spPr>
          <a:xfrm>
            <a:off x="5455706" y="3216245"/>
            <a:ext cx="1798200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Afra Yusrefova</a:t>
            </a:r>
            <a:endParaRPr dirty="0"/>
          </a:p>
        </p:txBody>
      </p:sp>
      <p:sp>
        <p:nvSpPr>
          <p:cNvPr id="1198" name="Google Shape;1198;p64"/>
          <p:cNvSpPr txBox="1">
            <a:spLocks noGrp="1"/>
          </p:cNvSpPr>
          <p:nvPr>
            <p:ph type="subTitle" idx="4"/>
          </p:nvPr>
        </p:nvSpPr>
        <p:spPr>
          <a:xfrm>
            <a:off x="5446106" y="3823713"/>
            <a:ext cx="1807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Class 10 V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51" y="1491745"/>
            <a:ext cx="1505258" cy="1433579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1513" b="13505"/>
          <a:stretch/>
        </p:blipFill>
        <p:spPr>
          <a:xfrm>
            <a:off x="5393159" y="1491745"/>
            <a:ext cx="1503670" cy="1498956"/>
          </a:xfrm>
          <a:prstGeom prst="ellipse">
            <a:avLst/>
          </a:prstGeom>
        </p:spPr>
      </p:pic>
      <p:grpSp>
        <p:nvGrpSpPr>
          <p:cNvPr id="24" name="Google Shape;1488;p74"/>
          <p:cNvGrpSpPr/>
          <p:nvPr/>
        </p:nvGrpSpPr>
        <p:grpSpPr>
          <a:xfrm>
            <a:off x="6896829" y="2793061"/>
            <a:ext cx="2609462" cy="2838811"/>
            <a:chOff x="2228450" y="3471025"/>
            <a:chExt cx="817850" cy="1125850"/>
          </a:xfrm>
        </p:grpSpPr>
        <p:sp>
          <p:nvSpPr>
            <p:cNvPr id="25" name="Google Shape;1489;p74"/>
            <p:cNvSpPr/>
            <p:nvPr/>
          </p:nvSpPr>
          <p:spPr>
            <a:xfrm>
              <a:off x="2228450" y="4074200"/>
              <a:ext cx="615025" cy="522675"/>
            </a:xfrm>
            <a:custGeom>
              <a:avLst/>
              <a:gdLst/>
              <a:ahLst/>
              <a:cxnLst/>
              <a:rect l="l" t="t" r="r" b="b"/>
              <a:pathLst>
                <a:path w="24601" h="20907" extrusionOk="0">
                  <a:moveTo>
                    <a:pt x="9364" y="0"/>
                  </a:moveTo>
                  <a:cubicBezTo>
                    <a:pt x="6635" y="0"/>
                    <a:pt x="4070" y="1078"/>
                    <a:pt x="2468" y="3464"/>
                  </a:cubicBezTo>
                  <a:cubicBezTo>
                    <a:pt x="0" y="7157"/>
                    <a:pt x="129" y="12990"/>
                    <a:pt x="3708" y="17039"/>
                  </a:cubicBezTo>
                  <a:cubicBezTo>
                    <a:pt x="6115" y="19768"/>
                    <a:pt x="9386" y="20907"/>
                    <a:pt x="12313" y="20907"/>
                  </a:cubicBezTo>
                  <a:cubicBezTo>
                    <a:pt x="13012" y="20907"/>
                    <a:pt x="13690" y="20842"/>
                    <a:pt x="14333" y="20719"/>
                  </a:cubicBezTo>
                  <a:cubicBezTo>
                    <a:pt x="22832" y="19078"/>
                    <a:pt x="24600" y="6458"/>
                    <a:pt x="14860" y="1395"/>
                  </a:cubicBezTo>
                  <a:cubicBezTo>
                    <a:pt x="13115" y="489"/>
                    <a:pt x="11202" y="0"/>
                    <a:pt x="9364" y="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90;p74"/>
            <p:cNvSpPr/>
            <p:nvPr/>
          </p:nvSpPr>
          <p:spPr>
            <a:xfrm>
              <a:off x="2604200" y="3730175"/>
              <a:ext cx="376500" cy="320025"/>
            </a:xfrm>
            <a:custGeom>
              <a:avLst/>
              <a:gdLst/>
              <a:ahLst/>
              <a:cxnLst/>
              <a:rect l="l" t="t" r="r" b="b"/>
              <a:pathLst>
                <a:path w="15060" h="12801" extrusionOk="0">
                  <a:moveTo>
                    <a:pt x="5743" y="0"/>
                  </a:moveTo>
                  <a:cubicBezTo>
                    <a:pt x="4069" y="0"/>
                    <a:pt x="2494" y="663"/>
                    <a:pt x="1512" y="2122"/>
                  </a:cubicBezTo>
                  <a:cubicBezTo>
                    <a:pt x="1" y="4376"/>
                    <a:pt x="86" y="7955"/>
                    <a:pt x="2269" y="10437"/>
                  </a:cubicBezTo>
                  <a:cubicBezTo>
                    <a:pt x="3749" y="12102"/>
                    <a:pt x="5763" y="12801"/>
                    <a:pt x="7566" y="12801"/>
                  </a:cubicBezTo>
                  <a:cubicBezTo>
                    <a:pt x="7987" y="12801"/>
                    <a:pt x="8397" y="12763"/>
                    <a:pt x="8785" y="12690"/>
                  </a:cubicBezTo>
                  <a:cubicBezTo>
                    <a:pt x="13976" y="11677"/>
                    <a:pt x="15060" y="3948"/>
                    <a:pt x="9099" y="854"/>
                  </a:cubicBezTo>
                  <a:cubicBezTo>
                    <a:pt x="8034" y="298"/>
                    <a:pt x="6866" y="0"/>
                    <a:pt x="5743" y="0"/>
                  </a:cubicBezTo>
                  <a:close/>
                </a:path>
              </a:pathLst>
            </a:custGeom>
            <a:solidFill>
              <a:schemeClr val="accent5">
                <a:alpha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91;p74"/>
            <p:cNvSpPr/>
            <p:nvPr/>
          </p:nvSpPr>
          <p:spPr>
            <a:xfrm>
              <a:off x="2829175" y="3471025"/>
              <a:ext cx="217125" cy="184150"/>
            </a:xfrm>
            <a:custGeom>
              <a:avLst/>
              <a:gdLst/>
              <a:ahLst/>
              <a:cxnLst/>
              <a:rect l="l" t="t" r="r" b="b"/>
              <a:pathLst>
                <a:path w="8685" h="7366" extrusionOk="0">
                  <a:moveTo>
                    <a:pt x="3307" y="0"/>
                  </a:moveTo>
                  <a:cubicBezTo>
                    <a:pt x="2346" y="0"/>
                    <a:pt x="1440" y="381"/>
                    <a:pt x="870" y="1223"/>
                  </a:cubicBezTo>
                  <a:cubicBezTo>
                    <a:pt x="1" y="2521"/>
                    <a:pt x="58" y="4588"/>
                    <a:pt x="1313" y="6001"/>
                  </a:cubicBezTo>
                  <a:cubicBezTo>
                    <a:pt x="2162" y="6965"/>
                    <a:pt x="3308" y="7365"/>
                    <a:pt x="4340" y="7365"/>
                  </a:cubicBezTo>
                  <a:cubicBezTo>
                    <a:pt x="4590" y="7365"/>
                    <a:pt x="4832" y="7342"/>
                    <a:pt x="5062" y="7298"/>
                  </a:cubicBezTo>
                  <a:cubicBezTo>
                    <a:pt x="8057" y="6727"/>
                    <a:pt x="8685" y="2278"/>
                    <a:pt x="5248" y="496"/>
                  </a:cubicBezTo>
                  <a:cubicBezTo>
                    <a:pt x="4633" y="174"/>
                    <a:pt x="3957" y="0"/>
                    <a:pt x="3307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  <a:alpha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1469;p74"/>
          <p:cNvSpPr/>
          <p:nvPr/>
        </p:nvSpPr>
        <p:spPr>
          <a:xfrm>
            <a:off x="1458289" y="832871"/>
            <a:ext cx="315525" cy="362625"/>
          </a:xfrm>
          <a:custGeom>
            <a:avLst/>
            <a:gdLst/>
            <a:ahLst/>
            <a:cxnLst/>
            <a:rect l="l" t="t" r="r" b="b"/>
            <a:pathLst>
              <a:path w="12621" h="14505" extrusionOk="0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47115" y="1323272"/>
            <a:ext cx="1310623" cy="9091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9363" y="3520239"/>
            <a:ext cx="1981201" cy="115367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886591" y="1509861"/>
            <a:ext cx="1550080" cy="7294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56603" y="3660633"/>
            <a:ext cx="1710249" cy="9497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4257" y="1457279"/>
            <a:ext cx="1433114" cy="795872"/>
          </a:xfrm>
          <a:prstGeom prst="rect">
            <a:avLst/>
          </a:prstGeom>
        </p:spPr>
      </p:pic>
      <p:sp>
        <p:nvSpPr>
          <p:cNvPr id="1356" name="Google Shape;1356;p68"/>
          <p:cNvSpPr txBox="1">
            <a:spLocks noGrp="1"/>
          </p:cNvSpPr>
          <p:nvPr>
            <p:ph type="subTitle" idx="1"/>
          </p:nvPr>
        </p:nvSpPr>
        <p:spPr>
          <a:xfrm>
            <a:off x="680601" y="2176761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DAY 1</a:t>
            </a:r>
            <a:endParaRPr dirty="0"/>
          </a:p>
        </p:txBody>
      </p:sp>
      <p:sp>
        <p:nvSpPr>
          <p:cNvPr id="1357" name="Google Shape;1357;p68"/>
          <p:cNvSpPr txBox="1">
            <a:spLocks noGrp="1"/>
          </p:cNvSpPr>
          <p:nvPr>
            <p:ph type="subTitle" idx="2"/>
          </p:nvPr>
        </p:nvSpPr>
        <p:spPr>
          <a:xfrm>
            <a:off x="2147006" y="3283325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DAY </a:t>
            </a:r>
            <a:r>
              <a:rPr lang="en" dirty="0" smtClean="0"/>
              <a:t>2 - 3</a:t>
            </a:r>
            <a:endParaRPr dirty="0"/>
          </a:p>
        </p:txBody>
      </p:sp>
      <p:sp>
        <p:nvSpPr>
          <p:cNvPr id="1358" name="Google Shape;1358;p68"/>
          <p:cNvSpPr txBox="1">
            <a:spLocks noGrp="1"/>
          </p:cNvSpPr>
          <p:nvPr>
            <p:ph type="subTitle" idx="3"/>
          </p:nvPr>
        </p:nvSpPr>
        <p:spPr>
          <a:xfrm>
            <a:off x="5653423" y="3150387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DAY </a:t>
            </a:r>
            <a:r>
              <a:rPr lang="en" dirty="0" smtClean="0"/>
              <a:t>7 - 9</a:t>
            </a:r>
            <a:endParaRPr dirty="0"/>
          </a:p>
        </p:txBody>
      </p:sp>
      <p:sp>
        <p:nvSpPr>
          <p:cNvPr id="1359" name="Google Shape;1359;p68"/>
          <p:cNvSpPr txBox="1">
            <a:spLocks noGrp="1"/>
          </p:cNvSpPr>
          <p:nvPr>
            <p:ph type="subTitle" idx="4"/>
          </p:nvPr>
        </p:nvSpPr>
        <p:spPr>
          <a:xfrm>
            <a:off x="7054275" y="2173219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DAY </a:t>
            </a:r>
            <a:r>
              <a:rPr lang="en" dirty="0" smtClean="0"/>
              <a:t>10</a:t>
            </a:r>
            <a:endParaRPr dirty="0"/>
          </a:p>
        </p:txBody>
      </p:sp>
      <p:sp>
        <p:nvSpPr>
          <p:cNvPr id="1360" name="Google Shape;1360;p68"/>
          <p:cNvSpPr txBox="1">
            <a:spLocks noGrp="1"/>
          </p:cNvSpPr>
          <p:nvPr>
            <p:ph type="subTitle" idx="5"/>
          </p:nvPr>
        </p:nvSpPr>
        <p:spPr>
          <a:xfrm>
            <a:off x="3968331" y="2209524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DAY </a:t>
            </a:r>
            <a:r>
              <a:rPr lang="en" dirty="0"/>
              <a:t>4</a:t>
            </a:r>
            <a:r>
              <a:rPr lang="en" dirty="0" smtClean="0"/>
              <a:t> -6</a:t>
            </a:r>
            <a:endParaRPr dirty="0"/>
          </a:p>
        </p:txBody>
      </p:sp>
      <p:sp>
        <p:nvSpPr>
          <p:cNvPr id="1361" name="Google Shape;1361;p68"/>
          <p:cNvSpPr txBox="1">
            <a:spLocks noGrp="1"/>
          </p:cNvSpPr>
          <p:nvPr>
            <p:ph type="title"/>
          </p:nvPr>
        </p:nvSpPr>
        <p:spPr>
          <a:xfrm>
            <a:off x="742950" y="416090"/>
            <a:ext cx="76788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 smtClean="0"/>
              <a:t>PROGRESS</a:t>
            </a:r>
            <a:endParaRPr dirty="0"/>
          </a:p>
        </p:txBody>
      </p:sp>
      <p:sp>
        <p:nvSpPr>
          <p:cNvPr id="1362" name="Google Shape;1362;p68"/>
          <p:cNvSpPr txBox="1">
            <a:spLocks noGrp="1"/>
          </p:cNvSpPr>
          <p:nvPr>
            <p:ph type="subTitle" idx="6"/>
          </p:nvPr>
        </p:nvSpPr>
        <p:spPr>
          <a:xfrm>
            <a:off x="722375" y="1552407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 smtClean="0">
                <a:solidFill>
                  <a:schemeClr val="bg2">
                    <a:lumMod val="75000"/>
                  </a:schemeClr>
                </a:solidFill>
                <a:latin typeface="Patrick Hand" panose="020B0604020202020204" charset="0"/>
              </a:rPr>
              <a:t>CREATING THE TEAM</a:t>
            </a:r>
            <a:endParaRPr sz="1600" dirty="0">
              <a:solidFill>
                <a:schemeClr val="bg2">
                  <a:lumMod val="75000"/>
                </a:schemeClr>
              </a:solidFill>
              <a:latin typeface="Patrick Hand" panose="020B0604020202020204" charset="0"/>
            </a:endParaRPr>
          </a:p>
        </p:txBody>
      </p:sp>
      <p:sp>
        <p:nvSpPr>
          <p:cNvPr id="1363" name="Google Shape;1363;p68"/>
          <p:cNvSpPr txBox="1">
            <a:spLocks noGrp="1"/>
          </p:cNvSpPr>
          <p:nvPr>
            <p:ph type="subTitle" idx="7"/>
          </p:nvPr>
        </p:nvSpPr>
        <p:spPr>
          <a:xfrm>
            <a:off x="2147006" y="3660633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Patrick Hand" panose="020B0604020202020204" charset="0"/>
              </a:rPr>
              <a:t>STRUCTURE THE IDEA OF THE PROJECT</a:t>
            </a:r>
            <a:endParaRPr sz="1600" dirty="0">
              <a:solidFill>
                <a:schemeClr val="accent1">
                  <a:lumMod val="40000"/>
                  <a:lumOff val="60000"/>
                </a:schemeClr>
              </a:solidFill>
              <a:latin typeface="Patrick Hand" panose="020B0604020202020204" charset="0"/>
            </a:endParaRPr>
          </a:p>
        </p:txBody>
      </p:sp>
      <p:sp>
        <p:nvSpPr>
          <p:cNvPr id="1364" name="Google Shape;1364;p68"/>
          <p:cNvSpPr txBox="1">
            <a:spLocks noGrp="1"/>
          </p:cNvSpPr>
          <p:nvPr>
            <p:ph type="subTitle" idx="8"/>
          </p:nvPr>
        </p:nvSpPr>
        <p:spPr>
          <a:xfrm>
            <a:off x="5470879" y="3660633"/>
            <a:ext cx="1685092" cy="835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 smtClean="0">
                <a:solidFill>
                  <a:schemeClr val="accent5">
                    <a:lumMod val="50000"/>
                  </a:schemeClr>
                </a:solidFill>
                <a:latin typeface="Patrick Hand" panose="020B0604020202020204" charset="0"/>
              </a:rPr>
              <a:t>FINISHING TOUCHES AND DOCUMENTATION</a:t>
            </a:r>
            <a:endParaRPr sz="1600" dirty="0">
              <a:solidFill>
                <a:schemeClr val="accent5">
                  <a:lumMod val="50000"/>
                </a:schemeClr>
              </a:solidFill>
              <a:latin typeface="Patrick Hand" panose="020B0604020202020204" charset="0"/>
            </a:endParaRPr>
          </a:p>
        </p:txBody>
      </p:sp>
      <p:sp>
        <p:nvSpPr>
          <p:cNvPr id="1365" name="Google Shape;1365;p68"/>
          <p:cNvSpPr txBox="1">
            <a:spLocks noGrp="1"/>
          </p:cNvSpPr>
          <p:nvPr>
            <p:ph type="subTitle" idx="9"/>
          </p:nvPr>
        </p:nvSpPr>
        <p:spPr>
          <a:xfrm>
            <a:off x="7109948" y="1466033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Patrick Hand" panose="020B0604020202020204" charset="0"/>
              </a:rPr>
              <a:t>PRESENTING THE PROJECT</a:t>
            </a:r>
            <a:endParaRPr sz="1600" dirty="0">
              <a:solidFill>
                <a:schemeClr val="accent2">
                  <a:lumMod val="50000"/>
                </a:schemeClr>
              </a:solidFill>
              <a:latin typeface="Patrick Hand" panose="020B0604020202020204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66" name="Google Shape;1366;p68"/>
          <p:cNvSpPr txBox="1">
            <a:spLocks noGrp="1"/>
          </p:cNvSpPr>
          <p:nvPr>
            <p:ph type="subTitle" idx="13"/>
          </p:nvPr>
        </p:nvSpPr>
        <p:spPr>
          <a:xfrm>
            <a:off x="3968331" y="1552407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 smtClean="0">
                <a:solidFill>
                  <a:schemeClr val="tx2">
                    <a:lumMod val="90000"/>
                  </a:schemeClr>
                </a:solidFill>
                <a:latin typeface="Patrick Hand" panose="020B0604020202020204" charset="0"/>
              </a:rPr>
              <a:t>DEVELOPING THE PROJECT</a:t>
            </a:r>
            <a:endParaRPr sz="1600" dirty="0">
              <a:solidFill>
                <a:schemeClr val="tx2">
                  <a:lumMod val="90000"/>
                </a:schemeClr>
              </a:solidFill>
              <a:latin typeface="Patrick Hand" panose="020B0604020202020204" charset="0"/>
            </a:endParaRPr>
          </a:p>
        </p:txBody>
      </p:sp>
      <p:grpSp>
        <p:nvGrpSpPr>
          <p:cNvPr id="1367" name="Google Shape;1367;p68"/>
          <p:cNvGrpSpPr/>
          <p:nvPr/>
        </p:nvGrpSpPr>
        <p:grpSpPr>
          <a:xfrm>
            <a:off x="1266825" y="2559900"/>
            <a:ext cx="6631800" cy="691350"/>
            <a:chOff x="1266825" y="2407500"/>
            <a:chExt cx="6631800" cy="691350"/>
          </a:xfrm>
        </p:grpSpPr>
        <p:sp>
          <p:nvSpPr>
            <p:cNvPr id="1368" name="Google Shape;1368;p68"/>
            <p:cNvSpPr/>
            <p:nvPr/>
          </p:nvSpPr>
          <p:spPr>
            <a:xfrm>
              <a:off x="1266825" y="2741850"/>
              <a:ext cx="6631800" cy="2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8"/>
            <p:cNvSpPr/>
            <p:nvPr/>
          </p:nvSpPr>
          <p:spPr>
            <a:xfrm rot="-5400000">
              <a:off x="1195400" y="2557500"/>
              <a:ext cx="328500" cy="2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8"/>
            <p:cNvSpPr/>
            <p:nvPr/>
          </p:nvSpPr>
          <p:spPr>
            <a:xfrm rot="-5400000">
              <a:off x="2676050" y="2920350"/>
              <a:ext cx="328500" cy="2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8"/>
            <p:cNvSpPr/>
            <p:nvPr/>
          </p:nvSpPr>
          <p:spPr>
            <a:xfrm rot="-5400000">
              <a:off x="4450650" y="2557500"/>
              <a:ext cx="328500" cy="2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8"/>
            <p:cNvSpPr/>
            <p:nvPr/>
          </p:nvSpPr>
          <p:spPr>
            <a:xfrm rot="-5400000">
              <a:off x="7569075" y="2557500"/>
              <a:ext cx="328500" cy="2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8"/>
            <p:cNvSpPr/>
            <p:nvPr/>
          </p:nvSpPr>
          <p:spPr>
            <a:xfrm rot="-5400000">
              <a:off x="6134925" y="2920350"/>
              <a:ext cx="328500" cy="2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4" name="Google Shape;1374;p68"/>
          <p:cNvSpPr/>
          <p:nvPr/>
        </p:nvSpPr>
        <p:spPr>
          <a:xfrm rot="2270577">
            <a:off x="1088505" y="2678629"/>
            <a:ext cx="464089" cy="357523"/>
          </a:xfrm>
          <a:custGeom>
            <a:avLst/>
            <a:gdLst/>
            <a:ahLst/>
            <a:cxnLst/>
            <a:rect l="l" t="t" r="r" b="b"/>
            <a:pathLst>
              <a:path w="34796" h="26806" extrusionOk="0">
                <a:moveTo>
                  <a:pt x="25231" y="0"/>
                </a:moveTo>
                <a:cubicBezTo>
                  <a:pt x="22525" y="0"/>
                  <a:pt x="19385" y="1590"/>
                  <a:pt x="17426" y="2520"/>
                </a:cubicBezTo>
                <a:cubicBezTo>
                  <a:pt x="12777" y="4744"/>
                  <a:pt x="8542" y="7682"/>
                  <a:pt x="4035" y="10163"/>
                </a:cubicBezTo>
                <a:cubicBezTo>
                  <a:pt x="3950" y="10206"/>
                  <a:pt x="3908" y="10263"/>
                  <a:pt x="3893" y="10321"/>
                </a:cubicBezTo>
                <a:cubicBezTo>
                  <a:pt x="2624" y="11062"/>
                  <a:pt x="1512" y="11988"/>
                  <a:pt x="998" y="13173"/>
                </a:cubicBezTo>
                <a:cubicBezTo>
                  <a:pt x="0" y="15525"/>
                  <a:pt x="5347" y="17322"/>
                  <a:pt x="6703" y="17878"/>
                </a:cubicBezTo>
                <a:cubicBezTo>
                  <a:pt x="10395" y="19375"/>
                  <a:pt x="13975" y="20830"/>
                  <a:pt x="17583" y="22556"/>
                </a:cubicBezTo>
                <a:cubicBezTo>
                  <a:pt x="19807" y="23625"/>
                  <a:pt x="22075" y="24595"/>
                  <a:pt x="24357" y="25536"/>
                </a:cubicBezTo>
                <a:cubicBezTo>
                  <a:pt x="25800" y="26137"/>
                  <a:pt x="27415" y="26805"/>
                  <a:pt x="29017" y="26805"/>
                </a:cubicBezTo>
                <a:cubicBezTo>
                  <a:pt x="29204" y="26805"/>
                  <a:pt x="29390" y="26796"/>
                  <a:pt x="29576" y="26777"/>
                </a:cubicBezTo>
                <a:cubicBezTo>
                  <a:pt x="34795" y="26264"/>
                  <a:pt x="32898" y="18947"/>
                  <a:pt x="32485" y="15682"/>
                </a:cubicBezTo>
                <a:cubicBezTo>
                  <a:pt x="32114" y="12787"/>
                  <a:pt x="31558" y="9935"/>
                  <a:pt x="31031" y="7069"/>
                </a:cubicBezTo>
                <a:cubicBezTo>
                  <a:pt x="30631" y="4915"/>
                  <a:pt x="30089" y="2662"/>
                  <a:pt x="28420" y="1122"/>
                </a:cubicBezTo>
                <a:cubicBezTo>
                  <a:pt x="27534" y="310"/>
                  <a:pt x="26425" y="0"/>
                  <a:pt x="252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68"/>
          <p:cNvSpPr/>
          <p:nvPr/>
        </p:nvSpPr>
        <p:spPr>
          <a:xfrm rot="6525864">
            <a:off x="2608275" y="2729754"/>
            <a:ext cx="464051" cy="357494"/>
          </a:xfrm>
          <a:custGeom>
            <a:avLst/>
            <a:gdLst/>
            <a:ahLst/>
            <a:cxnLst/>
            <a:rect l="l" t="t" r="r" b="b"/>
            <a:pathLst>
              <a:path w="34796" h="26806" extrusionOk="0">
                <a:moveTo>
                  <a:pt x="25231" y="0"/>
                </a:moveTo>
                <a:cubicBezTo>
                  <a:pt x="22525" y="0"/>
                  <a:pt x="19385" y="1590"/>
                  <a:pt x="17426" y="2520"/>
                </a:cubicBezTo>
                <a:cubicBezTo>
                  <a:pt x="12777" y="4744"/>
                  <a:pt x="8542" y="7682"/>
                  <a:pt x="4035" y="10163"/>
                </a:cubicBezTo>
                <a:cubicBezTo>
                  <a:pt x="3950" y="10206"/>
                  <a:pt x="3908" y="10263"/>
                  <a:pt x="3893" y="10321"/>
                </a:cubicBezTo>
                <a:cubicBezTo>
                  <a:pt x="2624" y="11062"/>
                  <a:pt x="1512" y="11988"/>
                  <a:pt x="998" y="13173"/>
                </a:cubicBezTo>
                <a:cubicBezTo>
                  <a:pt x="0" y="15525"/>
                  <a:pt x="5347" y="17322"/>
                  <a:pt x="6703" y="17878"/>
                </a:cubicBezTo>
                <a:cubicBezTo>
                  <a:pt x="10395" y="19375"/>
                  <a:pt x="13975" y="20830"/>
                  <a:pt x="17583" y="22556"/>
                </a:cubicBezTo>
                <a:cubicBezTo>
                  <a:pt x="19807" y="23625"/>
                  <a:pt x="22075" y="24595"/>
                  <a:pt x="24357" y="25536"/>
                </a:cubicBezTo>
                <a:cubicBezTo>
                  <a:pt x="25800" y="26137"/>
                  <a:pt x="27415" y="26805"/>
                  <a:pt x="29017" y="26805"/>
                </a:cubicBezTo>
                <a:cubicBezTo>
                  <a:pt x="29204" y="26805"/>
                  <a:pt x="29390" y="26796"/>
                  <a:pt x="29576" y="26777"/>
                </a:cubicBezTo>
                <a:cubicBezTo>
                  <a:pt x="34795" y="26264"/>
                  <a:pt x="32898" y="18947"/>
                  <a:pt x="32485" y="15682"/>
                </a:cubicBezTo>
                <a:cubicBezTo>
                  <a:pt x="32114" y="12787"/>
                  <a:pt x="31558" y="9935"/>
                  <a:pt x="31031" y="7069"/>
                </a:cubicBezTo>
                <a:cubicBezTo>
                  <a:pt x="30631" y="4915"/>
                  <a:pt x="30089" y="2662"/>
                  <a:pt x="28420" y="1122"/>
                </a:cubicBezTo>
                <a:cubicBezTo>
                  <a:pt x="27534" y="310"/>
                  <a:pt x="26425" y="0"/>
                  <a:pt x="252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68"/>
          <p:cNvSpPr/>
          <p:nvPr/>
        </p:nvSpPr>
        <p:spPr>
          <a:xfrm rot="-6087568">
            <a:off x="4382836" y="2763992"/>
            <a:ext cx="464123" cy="357549"/>
          </a:xfrm>
          <a:custGeom>
            <a:avLst/>
            <a:gdLst/>
            <a:ahLst/>
            <a:cxnLst/>
            <a:rect l="l" t="t" r="r" b="b"/>
            <a:pathLst>
              <a:path w="34796" h="26806" extrusionOk="0">
                <a:moveTo>
                  <a:pt x="25231" y="0"/>
                </a:moveTo>
                <a:cubicBezTo>
                  <a:pt x="22525" y="0"/>
                  <a:pt x="19385" y="1590"/>
                  <a:pt x="17426" y="2520"/>
                </a:cubicBezTo>
                <a:cubicBezTo>
                  <a:pt x="12777" y="4744"/>
                  <a:pt x="8542" y="7682"/>
                  <a:pt x="4035" y="10163"/>
                </a:cubicBezTo>
                <a:cubicBezTo>
                  <a:pt x="3950" y="10206"/>
                  <a:pt x="3908" y="10263"/>
                  <a:pt x="3893" y="10321"/>
                </a:cubicBezTo>
                <a:cubicBezTo>
                  <a:pt x="2624" y="11062"/>
                  <a:pt x="1512" y="11988"/>
                  <a:pt x="998" y="13173"/>
                </a:cubicBezTo>
                <a:cubicBezTo>
                  <a:pt x="0" y="15525"/>
                  <a:pt x="5347" y="17322"/>
                  <a:pt x="6703" y="17878"/>
                </a:cubicBezTo>
                <a:cubicBezTo>
                  <a:pt x="10395" y="19375"/>
                  <a:pt x="13975" y="20830"/>
                  <a:pt x="17583" y="22556"/>
                </a:cubicBezTo>
                <a:cubicBezTo>
                  <a:pt x="19807" y="23625"/>
                  <a:pt x="22075" y="24595"/>
                  <a:pt x="24357" y="25536"/>
                </a:cubicBezTo>
                <a:cubicBezTo>
                  <a:pt x="25800" y="26137"/>
                  <a:pt x="27415" y="26805"/>
                  <a:pt x="29017" y="26805"/>
                </a:cubicBezTo>
                <a:cubicBezTo>
                  <a:pt x="29204" y="26805"/>
                  <a:pt x="29390" y="26796"/>
                  <a:pt x="29576" y="26777"/>
                </a:cubicBezTo>
                <a:cubicBezTo>
                  <a:pt x="34795" y="26264"/>
                  <a:pt x="32898" y="18947"/>
                  <a:pt x="32485" y="15682"/>
                </a:cubicBezTo>
                <a:cubicBezTo>
                  <a:pt x="32114" y="12787"/>
                  <a:pt x="31558" y="9935"/>
                  <a:pt x="31031" y="7069"/>
                </a:cubicBezTo>
                <a:cubicBezTo>
                  <a:pt x="30631" y="4915"/>
                  <a:pt x="30089" y="2662"/>
                  <a:pt x="28420" y="1122"/>
                </a:cubicBezTo>
                <a:cubicBezTo>
                  <a:pt x="27534" y="310"/>
                  <a:pt x="26425" y="0"/>
                  <a:pt x="252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68"/>
          <p:cNvSpPr/>
          <p:nvPr/>
        </p:nvSpPr>
        <p:spPr>
          <a:xfrm rot="-1607736">
            <a:off x="6067137" y="2716713"/>
            <a:ext cx="464079" cy="357515"/>
          </a:xfrm>
          <a:custGeom>
            <a:avLst/>
            <a:gdLst/>
            <a:ahLst/>
            <a:cxnLst/>
            <a:rect l="l" t="t" r="r" b="b"/>
            <a:pathLst>
              <a:path w="34796" h="26806" extrusionOk="0">
                <a:moveTo>
                  <a:pt x="25231" y="0"/>
                </a:moveTo>
                <a:cubicBezTo>
                  <a:pt x="22525" y="0"/>
                  <a:pt x="19385" y="1590"/>
                  <a:pt x="17426" y="2520"/>
                </a:cubicBezTo>
                <a:cubicBezTo>
                  <a:pt x="12777" y="4744"/>
                  <a:pt x="8542" y="7682"/>
                  <a:pt x="4035" y="10163"/>
                </a:cubicBezTo>
                <a:cubicBezTo>
                  <a:pt x="3950" y="10206"/>
                  <a:pt x="3908" y="10263"/>
                  <a:pt x="3893" y="10321"/>
                </a:cubicBezTo>
                <a:cubicBezTo>
                  <a:pt x="2624" y="11062"/>
                  <a:pt x="1512" y="11988"/>
                  <a:pt x="998" y="13173"/>
                </a:cubicBezTo>
                <a:cubicBezTo>
                  <a:pt x="0" y="15525"/>
                  <a:pt x="5347" y="17322"/>
                  <a:pt x="6703" y="17878"/>
                </a:cubicBezTo>
                <a:cubicBezTo>
                  <a:pt x="10395" y="19375"/>
                  <a:pt x="13975" y="20830"/>
                  <a:pt x="17583" y="22556"/>
                </a:cubicBezTo>
                <a:cubicBezTo>
                  <a:pt x="19807" y="23625"/>
                  <a:pt x="22075" y="24595"/>
                  <a:pt x="24357" y="25536"/>
                </a:cubicBezTo>
                <a:cubicBezTo>
                  <a:pt x="25800" y="26137"/>
                  <a:pt x="27415" y="26805"/>
                  <a:pt x="29017" y="26805"/>
                </a:cubicBezTo>
                <a:cubicBezTo>
                  <a:pt x="29204" y="26805"/>
                  <a:pt x="29390" y="26796"/>
                  <a:pt x="29576" y="26777"/>
                </a:cubicBezTo>
                <a:cubicBezTo>
                  <a:pt x="34795" y="26264"/>
                  <a:pt x="32898" y="18947"/>
                  <a:pt x="32485" y="15682"/>
                </a:cubicBezTo>
                <a:cubicBezTo>
                  <a:pt x="32114" y="12787"/>
                  <a:pt x="31558" y="9935"/>
                  <a:pt x="31031" y="7069"/>
                </a:cubicBezTo>
                <a:cubicBezTo>
                  <a:pt x="30631" y="4915"/>
                  <a:pt x="30089" y="2662"/>
                  <a:pt x="28420" y="1122"/>
                </a:cubicBezTo>
                <a:cubicBezTo>
                  <a:pt x="27534" y="310"/>
                  <a:pt x="26425" y="0"/>
                  <a:pt x="252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68"/>
          <p:cNvSpPr/>
          <p:nvPr/>
        </p:nvSpPr>
        <p:spPr>
          <a:xfrm rot="8742134">
            <a:off x="7570400" y="2673537"/>
            <a:ext cx="464055" cy="357497"/>
          </a:xfrm>
          <a:custGeom>
            <a:avLst/>
            <a:gdLst/>
            <a:ahLst/>
            <a:cxnLst/>
            <a:rect l="l" t="t" r="r" b="b"/>
            <a:pathLst>
              <a:path w="34796" h="26806" extrusionOk="0">
                <a:moveTo>
                  <a:pt x="25231" y="0"/>
                </a:moveTo>
                <a:cubicBezTo>
                  <a:pt x="22525" y="0"/>
                  <a:pt x="19385" y="1590"/>
                  <a:pt x="17426" y="2520"/>
                </a:cubicBezTo>
                <a:cubicBezTo>
                  <a:pt x="12777" y="4744"/>
                  <a:pt x="8542" y="7682"/>
                  <a:pt x="4035" y="10163"/>
                </a:cubicBezTo>
                <a:cubicBezTo>
                  <a:pt x="3950" y="10206"/>
                  <a:pt x="3908" y="10263"/>
                  <a:pt x="3893" y="10321"/>
                </a:cubicBezTo>
                <a:cubicBezTo>
                  <a:pt x="2624" y="11062"/>
                  <a:pt x="1512" y="11988"/>
                  <a:pt x="998" y="13173"/>
                </a:cubicBezTo>
                <a:cubicBezTo>
                  <a:pt x="0" y="15525"/>
                  <a:pt x="5347" y="17322"/>
                  <a:pt x="6703" y="17878"/>
                </a:cubicBezTo>
                <a:cubicBezTo>
                  <a:pt x="10395" y="19375"/>
                  <a:pt x="13975" y="20830"/>
                  <a:pt x="17583" y="22556"/>
                </a:cubicBezTo>
                <a:cubicBezTo>
                  <a:pt x="19807" y="23625"/>
                  <a:pt x="22075" y="24595"/>
                  <a:pt x="24357" y="25536"/>
                </a:cubicBezTo>
                <a:cubicBezTo>
                  <a:pt x="25800" y="26137"/>
                  <a:pt x="27415" y="26805"/>
                  <a:pt x="29017" y="26805"/>
                </a:cubicBezTo>
                <a:cubicBezTo>
                  <a:pt x="29204" y="26805"/>
                  <a:pt x="29390" y="26796"/>
                  <a:pt x="29576" y="26777"/>
                </a:cubicBezTo>
                <a:cubicBezTo>
                  <a:pt x="34795" y="26264"/>
                  <a:pt x="32898" y="18947"/>
                  <a:pt x="32485" y="15682"/>
                </a:cubicBezTo>
                <a:cubicBezTo>
                  <a:pt x="32114" y="12787"/>
                  <a:pt x="31558" y="9935"/>
                  <a:pt x="31031" y="7069"/>
                </a:cubicBezTo>
                <a:cubicBezTo>
                  <a:pt x="30631" y="4915"/>
                  <a:pt x="30089" y="2662"/>
                  <a:pt x="28420" y="1122"/>
                </a:cubicBezTo>
                <a:cubicBezTo>
                  <a:pt x="27534" y="310"/>
                  <a:pt x="26425" y="0"/>
                  <a:pt x="252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59"/>
          <p:cNvSpPr txBox="1">
            <a:spLocks noGrp="1"/>
          </p:cNvSpPr>
          <p:nvPr>
            <p:ph type="title"/>
          </p:nvPr>
        </p:nvSpPr>
        <p:spPr>
          <a:xfrm>
            <a:off x="921752" y="185737"/>
            <a:ext cx="71187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USED TECHNOLOGIES</a:t>
            </a:r>
            <a:endParaRPr dirty="0"/>
          </a:p>
        </p:txBody>
      </p:sp>
      <p:sp>
        <p:nvSpPr>
          <p:cNvPr id="1045" name="Google Shape;1045;p59"/>
          <p:cNvSpPr txBox="1">
            <a:spLocks noGrp="1"/>
          </p:cNvSpPr>
          <p:nvPr>
            <p:ph type="subTitle" idx="4294967295"/>
          </p:nvPr>
        </p:nvSpPr>
        <p:spPr>
          <a:xfrm>
            <a:off x="6264489" y="2793196"/>
            <a:ext cx="12714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 smtClean="0">
                <a:solidFill>
                  <a:schemeClr val="accent5"/>
                </a:solidFill>
              </a:rPr>
              <a:t>MSSQL</a:t>
            </a:r>
            <a:endParaRPr b="1" dirty="0">
              <a:solidFill>
                <a:schemeClr val="accent5"/>
              </a:solidFill>
            </a:endParaRPr>
          </a:p>
        </p:txBody>
      </p:sp>
      <p:sp>
        <p:nvSpPr>
          <p:cNvPr id="1047" name="Google Shape;1047;p59"/>
          <p:cNvSpPr txBox="1">
            <a:spLocks noGrp="1"/>
          </p:cNvSpPr>
          <p:nvPr>
            <p:ph type="subTitle" idx="4294967295"/>
          </p:nvPr>
        </p:nvSpPr>
        <p:spPr>
          <a:xfrm>
            <a:off x="640394" y="2695358"/>
            <a:ext cx="12714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Visual studio</a:t>
            </a:r>
            <a:endParaRPr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48" name="Google Shape;1048;p59"/>
          <p:cNvSpPr txBox="1">
            <a:spLocks noGrp="1"/>
          </p:cNvSpPr>
          <p:nvPr>
            <p:ph type="subTitle" idx="4294967295"/>
          </p:nvPr>
        </p:nvSpPr>
        <p:spPr>
          <a:xfrm>
            <a:off x="3506554" y="3460096"/>
            <a:ext cx="12714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tx2">
                    <a:lumMod val="50000"/>
                  </a:schemeClr>
                </a:solidFill>
              </a:rPr>
              <a:t>Photoshop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664" r="100000">
                        <a14:foregroundMark x1="2773" y1="31054" x2="3142" y2="63031"/>
                        <a14:foregroundMark x1="85952" y1="30314" x2="89464" y2="791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3732" y="1436820"/>
            <a:ext cx="962272" cy="962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4930" t="7122" r="3696" b="8352"/>
          <a:stretch/>
        </p:blipFill>
        <p:spPr>
          <a:xfrm>
            <a:off x="3460403" y="2184279"/>
            <a:ext cx="1256671" cy="11331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952" y="1243744"/>
            <a:ext cx="1611653" cy="16116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522" y="920807"/>
            <a:ext cx="5490142" cy="34510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759561" y="1457773"/>
            <a:ext cx="3169547" cy="2377160"/>
          </a:xfrm>
          <a:prstGeom prst="foldedCorner">
            <a:avLst/>
          </a:prstGeom>
        </p:spPr>
      </p:pic>
    </p:spTree>
    <p:extLst>
      <p:ext uri="{BB962C8B-B14F-4D97-AF65-F5344CB8AC3E}">
        <p14:creationId xmlns:p14="http://schemas.microsoft.com/office/powerpoint/2010/main" val="3750961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g Daycare by Slidesgo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94</Words>
  <Application>Microsoft Office PowerPoint</Application>
  <PresentationFormat>On-screen Show (16:9)</PresentationFormat>
  <Paragraphs>35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Patrick Hand</vt:lpstr>
      <vt:lpstr>Arial</vt:lpstr>
      <vt:lpstr>Lato</vt:lpstr>
      <vt:lpstr>Dog Daycare by Slidesgo</vt:lpstr>
      <vt:lpstr>DOG SHELTER</vt:lpstr>
      <vt:lpstr>CONTENT</vt:lpstr>
      <vt:lpstr>IDEA OF THE PROJECT</vt:lpstr>
      <vt:lpstr>OUR TEAM</vt:lpstr>
      <vt:lpstr>OUR PROGRESS</vt:lpstr>
      <vt:lpstr>USED TECHNOLOGIES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SHELTER</dc:title>
  <dc:creator>Емили Дилиянова Кехайова</dc:creator>
  <cp:lastModifiedBy>Емили Дилиянова Кехайова</cp:lastModifiedBy>
  <cp:revision>16</cp:revision>
  <dcterms:modified xsi:type="dcterms:W3CDTF">2021-07-12T08:31:58Z</dcterms:modified>
</cp:coreProperties>
</file>