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68" r:id="rId15"/>
    <p:sldId id="282" r:id="rId16"/>
    <p:sldId id="270" r:id="rId17"/>
    <p:sldId id="280" r:id="rId18"/>
    <p:sldId id="272" r:id="rId19"/>
    <p:sldId id="283" r:id="rId20"/>
    <p:sldId id="274" r:id="rId21"/>
    <p:sldId id="275" r:id="rId22"/>
    <p:sldId id="276" r:id="rId23"/>
    <p:sldId id="284" r:id="rId24"/>
    <p:sldId id="285" r:id="rId25"/>
    <p:sldId id="286" r:id="rId26"/>
    <p:sldId id="287" r:id="rId27"/>
    <p:sldId id="288" r:id="rId28"/>
    <p:sldId id="277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452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 smtClean="0"/>
              <a:t>Full stack NFT Marketplace</a:t>
            </a:r>
            <a:endParaRPr dirty="0"/>
          </a:p>
          <a:p>
            <a:pPr marL="63500" lvl="0" indent="0">
              <a:spcBef>
                <a:spcPts val="280"/>
              </a:spcBef>
              <a:buSzPts val="1400"/>
            </a:pPr>
            <a:r>
              <a:rPr lang="en-US" sz="1400" dirty="0"/>
              <a:t>Supervised By: Mr. </a:t>
            </a:r>
            <a:r>
              <a:rPr lang="en-US" sz="1400" dirty="0" err="1"/>
              <a:t>Tajamul</a:t>
            </a:r>
            <a:r>
              <a:rPr lang="en-US" sz="1400" dirty="0"/>
              <a:t> </a:t>
            </a:r>
            <a:r>
              <a:rPr lang="en-US" sz="1400" dirty="0" err="1"/>
              <a:t>Shahzad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Designation)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4439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581141"/>
            <a:ext cx="7577959" cy="4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project has two users: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 Cases 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16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2346" r="1140" b="190"/>
          <a:stretch/>
        </p:blipFill>
        <p:spPr>
          <a:xfrm>
            <a:off x="472966" y="1600200"/>
            <a:ext cx="8050924" cy="4256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199" y="1502980"/>
            <a:ext cx="8581697" cy="462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 and Tools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Hardhat: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Psolidity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next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6CD2-8238-56A8-16FB-ABC1D66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Best Practices / Coding Standards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70E1-6542-EC14-7D43-012BAD343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GitHub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Deployment Practices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CDD(</a:t>
            </a:r>
            <a:r>
              <a:rPr lang="en-US" dirty="0"/>
              <a:t>Component-Driven Development </a:t>
            </a:r>
            <a:r>
              <a:rPr lang="en-US" dirty="0" smtClean="0"/>
              <a:t>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TDD (</a:t>
            </a:r>
            <a:r>
              <a:rPr lang="en-US" dirty="0"/>
              <a:t>Test-Driven </a:t>
            </a:r>
            <a:r>
              <a:rPr lang="en-US" dirty="0" smtClean="0"/>
              <a:t>Development)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313983-BD1A-2F2C-6EAC-2A9663D68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46553"/>
              </p:ext>
            </p:extLst>
          </p:nvPr>
        </p:nvGraphicFramePr>
        <p:xfrm>
          <a:off x="0" y="1417638"/>
          <a:ext cx="9144000" cy="442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56347688"/>
                    </a:ext>
                  </a:extLst>
                </a:gridCol>
                <a:gridCol w="6604000">
                  <a:extLst>
                    <a:ext uri="{9D8B030D-6E8A-4147-A177-3AD203B41FA5}">
                      <a16:colId xmlns:a16="http://schemas.microsoft.com/office/drawing/2014/main" val="3154588707"/>
                    </a:ext>
                  </a:extLst>
                </a:gridCol>
              </a:tblGrid>
              <a:tr h="138817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23012"/>
                  </a:ext>
                </a:extLst>
              </a:tr>
              <a:tr h="1097692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Muhammad </a:t>
                      </a:r>
                      <a:r>
                        <a:rPr lang="en-US" sz="28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Afzaal</a:t>
                      </a:r>
                      <a:r>
                        <a:rPr lang="en-US" sz="2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Hameed</a:t>
                      </a:r>
                      <a:endParaRPr 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en-US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redesign </a:t>
                      </a:r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5380"/>
                  </a:ext>
                </a:extLst>
              </a:tr>
              <a:tr h="97000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Usman </a:t>
                      </a:r>
                      <a:r>
                        <a:rPr lang="en-US" sz="28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Ayub</a:t>
                      </a:r>
                      <a:endParaRPr 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Layout design, component deployment, smart</a:t>
                      </a:r>
                      <a:r>
                        <a:rPr lang="en-US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contracts building  </a:t>
                      </a:r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5456"/>
                  </a:ext>
                </a:extLst>
              </a:tr>
              <a:tr h="970251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Mussab</a:t>
                      </a:r>
                      <a:r>
                        <a:rPr lang="en-US" sz="2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saeed</a:t>
                      </a:r>
                      <a:endParaRPr lang="en-US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Layout design, component deployment, smart</a:t>
                      </a:r>
                      <a:r>
                        <a:rPr lang="en-US" sz="2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contracts building  </a:t>
                      </a:r>
                      <a:r>
                        <a:rPr lang="en-US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2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 Breakdown Structure</a:t>
            </a:r>
            <a:br>
              <a:rPr lang="en-US"/>
            </a:br>
            <a:r>
              <a:rPr lang="en-US" sz="1400"/>
              <a:t>(List of all Deliverables / Strikethrough Completed Deliverables)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Week 1 &amp; 2</a:t>
            </a:r>
          </a:p>
          <a:p>
            <a:r>
              <a:rPr lang="en-US" dirty="0"/>
              <a:t>Project Idea </a:t>
            </a:r>
          </a:p>
          <a:p>
            <a:pPr marL="0" indent="0">
              <a:buNone/>
            </a:pPr>
            <a:r>
              <a:rPr lang="en-US" b="1" dirty="0"/>
              <a:t>Week 3 &amp; 4</a:t>
            </a:r>
          </a:p>
          <a:p>
            <a:r>
              <a:rPr lang="en-US" dirty="0"/>
              <a:t>Proposal Presentation </a:t>
            </a:r>
          </a:p>
          <a:p>
            <a:pPr marL="0" indent="0">
              <a:buNone/>
            </a:pPr>
            <a:r>
              <a:rPr lang="en-US" b="1" dirty="0"/>
              <a:t>Week 5 &amp; 6</a:t>
            </a:r>
          </a:p>
          <a:p>
            <a:r>
              <a:rPr lang="en-US" dirty="0"/>
              <a:t>Literature Review </a:t>
            </a:r>
          </a:p>
          <a:p>
            <a:pPr marL="0" indent="0">
              <a:buNone/>
            </a:pPr>
            <a:r>
              <a:rPr lang="en-US" b="1" dirty="0"/>
              <a:t>Week 7 &amp; 8</a:t>
            </a:r>
          </a:p>
          <a:p>
            <a:r>
              <a:rPr lang="en-US" dirty="0"/>
              <a:t>Finalized Technologies and Tools </a:t>
            </a: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Week 9 &amp;  10</a:t>
            </a:r>
            <a:r>
              <a:rPr lang="en-US" dirty="0"/>
              <a:t> </a:t>
            </a:r>
          </a:p>
          <a:p>
            <a:r>
              <a:rPr lang="en-US" dirty="0"/>
              <a:t>Front-End and Report Documentation</a:t>
            </a:r>
          </a:p>
          <a:p>
            <a:pPr marL="0" indent="0">
              <a:buNone/>
            </a:pPr>
            <a:r>
              <a:rPr lang="en-US" b="1" dirty="0"/>
              <a:t>Week 11 to 14</a:t>
            </a:r>
          </a:p>
          <a:p>
            <a:r>
              <a:rPr lang="en-US" dirty="0" smtClean="0"/>
              <a:t>Front-End </a:t>
            </a:r>
            <a:r>
              <a:rPr lang="en-US" dirty="0" smtClean="0"/>
              <a:t>Development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Week </a:t>
            </a:r>
            <a:r>
              <a:rPr lang="en-US" b="1" dirty="0"/>
              <a:t>15 and 16</a:t>
            </a:r>
          </a:p>
          <a:p>
            <a:r>
              <a:rPr lang="en-US" dirty="0" smtClean="0"/>
              <a:t>Smart contracts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7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Muhammad </a:t>
            </a:r>
            <a:r>
              <a:rPr lang="en-US" dirty="0" err="1" smtClean="0"/>
              <a:t>Afzaal</a:t>
            </a:r>
            <a:r>
              <a:rPr lang="en-US" dirty="0" smtClean="0"/>
              <a:t> Hameed (23733)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Usman </a:t>
            </a:r>
            <a:r>
              <a:rPr lang="en-US" dirty="0" err="1" smtClean="0"/>
              <a:t>Ayub</a:t>
            </a:r>
            <a:r>
              <a:rPr lang="en-US" dirty="0" smtClean="0"/>
              <a:t> (27952)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 smtClean="0"/>
              <a:t>Mussab</a:t>
            </a:r>
            <a:r>
              <a:rPr lang="en-US" dirty="0" smtClean="0"/>
              <a:t> Saeed (27660)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0106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 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breakdown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of components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rendering 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953"/>
            <a:ext cx="9144000" cy="5560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84"/>
            <a:ext cx="9144000" cy="55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206"/>
            <a:ext cx="9144000" cy="54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416"/>
            <a:ext cx="9144000" cy="54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164"/>
            <a:ext cx="9144000" cy="5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703"/>
            <a:ext cx="9144000" cy="55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1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Introduction and Background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Literature Review and Summary Table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Problem Statement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Methodology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Progress Report Summary</a:t>
            </a:r>
            <a:endParaRPr sz="28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Requirements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Software System (Design + Implementation </a:t>
            </a:r>
            <a:r>
              <a:rPr lang="en-US" sz="2000" dirty="0" smtClean="0"/>
              <a:t>)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000" dirty="0"/>
              <a:t>Endeavour (Team)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Next Steps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Prototype / Report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346841" y="1600200"/>
            <a:ext cx="8618483" cy="553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of NFTs (Non-Fungible Tokens) has exploded in popularity, creating a demand for user-friendly platforms to trade these unique digital assets.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guide explores the development of an NFT marketplace using a combination of powerful technologies: 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front-end, 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Solidity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for smart contract development 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Node.js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server-side functionality, and 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interaction with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BD3F7-5DCF-4884-B993-E223F1D2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8" y="3618894"/>
            <a:ext cx="377386" cy="37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E9E15-B986-4FB2-9678-012F8B0CE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6" y="4023870"/>
            <a:ext cx="516738" cy="344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39143-A729-4101-A32E-8D9FA078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26" y="4294718"/>
            <a:ext cx="526488" cy="35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CC326-D1CD-467B-9E0C-89B3D572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72" y="4645573"/>
            <a:ext cx="414342" cy="414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ED651-74A4-40C5-83F5-00295F751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805" y="3996280"/>
            <a:ext cx="612596" cy="34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21924"/>
          </a:xfrm>
        </p:spPr>
        <p:txBody>
          <a:bodyPr/>
          <a:lstStyle/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has led to the advent of NFTs, transforming the way we perceive and exchange digital assets. </a:t>
            </a:r>
          </a:p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 provide a unique and verifiable way of owning and trading digital content, ranging from art and music to virtual real estate. </a:t>
            </a:r>
          </a:p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growing demand for a decentralized and user-friendly NFT marketplace, we have brought together a powerful combination of technologies to provide a feature-rich, secure, and intuitive platform.</a:t>
            </a:r>
          </a:p>
        </p:txBody>
      </p:sp>
    </p:spTree>
    <p:extLst>
      <p:ext uri="{BB962C8B-B14F-4D97-AF65-F5344CB8AC3E}">
        <p14:creationId xmlns:p14="http://schemas.microsoft.com/office/powerpoint/2010/main" val="1092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010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 and Summary Table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199" y="1291514"/>
            <a:ext cx="8487103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uses ERC-721: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predominantly supports the ERC-721 token standard, catering to non-fungible tokens (NFTs) representing unique digital assets.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ERC-721 for standard NFTs: Most NFTs 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artwork and collectibles, utilize the ERC-721 standard for their unique and indivisible nature. 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ERC-721: Similar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uses the ERC-721 token standard for representing unique digital art pieces on their platform.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rapid growth, the NFT marketplace faces several hurdles impeding wider adoption.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and hidden gas fees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on popular platforms which can get lessened that can discourage new users.</a:t>
            </a:r>
          </a:p>
          <a:p>
            <a:pPr marL="203200" indent="0" algn="just">
              <a:spcBef>
                <a:spcPts val="0"/>
              </a:spcBef>
              <a:buSzPts val="32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the need to educate the public about NFTs and their potential remains crucial for wider understanding and acceptance. </a:t>
            </a:r>
          </a:p>
          <a:p>
            <a:pPr marL="203200" indent="0" algn="just">
              <a:spcBef>
                <a:spcPts val="0"/>
              </a:spcBef>
              <a:buSzPts val="32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challenges will be essential for the NFT marketplace to reach its full potential.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517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SzPts val="3200"/>
              <a:buNone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Component-Driven Development (CDD</a:t>
            </a: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methodology where software is built by creating, testing, and refining individual components before integrating them into a larger system.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design divided into separate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is reusable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with smart contracts includes: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Buying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Selling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Reselling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Uploading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endParaRPr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692</Words>
  <Application>Microsoft Office PowerPoint</Application>
  <PresentationFormat>On-screen Show (4:3)</PresentationFormat>
  <Paragraphs>122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</vt:lpstr>
      <vt:lpstr>Background</vt:lpstr>
      <vt:lpstr>Literature Review and Summary Table</vt:lpstr>
      <vt:lpstr>Problem Statement</vt:lpstr>
      <vt:lpstr>Methodology</vt:lpstr>
      <vt:lpstr>PowerPoint Presentation</vt:lpstr>
      <vt:lpstr>PROGRESS REPORT SUMMARY</vt:lpstr>
      <vt:lpstr>Requirements</vt:lpstr>
      <vt:lpstr>Design</vt:lpstr>
      <vt:lpstr>Implementation</vt:lpstr>
      <vt:lpstr>Best Practices / Coding Standards</vt:lpstr>
      <vt:lpstr>ENDEAVOUR</vt:lpstr>
      <vt:lpstr>Endeavour</vt:lpstr>
      <vt:lpstr>NEXT STEPS</vt:lpstr>
      <vt:lpstr>Work Breakdown Structure (List of all Deliverables / Strikethrough Completed Deliverables)</vt:lpstr>
      <vt:lpstr>Challenges</vt:lpstr>
      <vt:lpstr>PROTOTYPE &amp; REPORT</vt:lpstr>
      <vt:lpstr>Prototype</vt:lpstr>
      <vt:lpstr>Prototype</vt:lpstr>
      <vt:lpstr>Prototype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HP</cp:lastModifiedBy>
  <cp:revision>23</cp:revision>
  <dcterms:created xsi:type="dcterms:W3CDTF">2013-01-22T07:04:44Z</dcterms:created>
  <dcterms:modified xsi:type="dcterms:W3CDTF">2024-06-24T13:13:06Z</dcterms:modified>
</cp:coreProperties>
</file>