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jan.wooning.cz/migreren-converteren-importeren-van-de-drupal-6-database-naar-wordpress-3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dpress.com/" TargetMode="External"/><Relationship Id="rId2" Type="http://schemas.openxmlformats.org/officeDocument/2006/relationships/hyperlink" Target="http://www.wordpress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3026-101E-8D89-0A2F-F4A01DC00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Deployment of the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wordpress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application by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aws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services &amp; docker-compose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0D8DB-055E-0D34-284C-491BC0E46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2317" y="4806302"/>
            <a:ext cx="8637072" cy="125175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By :-</a:t>
            </a:r>
          </a:p>
          <a:p>
            <a:pPr algn="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MD FIRASAT SAYEED</a:t>
            </a:r>
          </a:p>
          <a:p>
            <a:pPr algn="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firasatsayeed99@gmail.com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52A770-1271-D01A-9826-F846D1E7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8865" y="3492443"/>
            <a:ext cx="2636376" cy="26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7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5DD6-DFBE-050C-A4EC-5E52E58B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6241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WORDPRESS: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6CEA-9B12-3BBC-27CC-31FC96E6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55433"/>
            <a:ext cx="9603275" cy="3610912"/>
          </a:xfrm>
        </p:spPr>
        <p:txBody>
          <a:bodyPr>
            <a:normAutofit fontScale="92500"/>
          </a:bodyPr>
          <a:lstStyle/>
          <a:p>
            <a:r>
              <a:rPr lang="en-US" dirty="0"/>
              <a:t>WordPress is a content management system (CMS) that allows you to host and build websites. </a:t>
            </a:r>
          </a:p>
          <a:p>
            <a:r>
              <a:rPr lang="en-US" dirty="0"/>
              <a:t>WordPress contains plugin architecture and a template system, so you can customize any website to fit your business, blog, portfolio, or online store.</a:t>
            </a:r>
          </a:p>
          <a:p>
            <a:r>
              <a:rPr lang="en-US" dirty="0" err="1"/>
              <a:t>Wordpress</a:t>
            </a:r>
            <a:r>
              <a:rPr lang="en-US" dirty="0"/>
              <a:t> is free open-source software that you can download for free.</a:t>
            </a:r>
          </a:p>
          <a:p>
            <a:r>
              <a:rPr lang="en-US" dirty="0"/>
              <a:t>There are two types of </a:t>
            </a:r>
            <a:r>
              <a:rPr lang="en-US" dirty="0" err="1"/>
              <a:t>wordpress</a:t>
            </a:r>
            <a:r>
              <a:rPr lang="en-US" dirty="0"/>
              <a:t>.</a:t>
            </a:r>
          </a:p>
          <a:p>
            <a:r>
              <a:rPr lang="en-US" dirty="0"/>
              <a:t>      wordpress.org</a:t>
            </a:r>
          </a:p>
          <a:p>
            <a:r>
              <a:rPr lang="en-US" dirty="0"/>
              <a:t>       wordpress.com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78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E6D2-6A3A-49A3-59D1-A83BEAF6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Difference between WORDPRESS.ORG &amp; WORDPRESS.COM 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E556-6AC3-133F-29AE-BFAA8C835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7343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>
                <a:hlinkClick r:id="rId2"/>
              </a:rPr>
              <a:t>WWW.Wordpress.org</a:t>
            </a:r>
            <a:endParaRPr lang="en-US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Use your own domain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This is used to create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Upload and install  themes &amp; plugins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Edit the code behind your 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No registration with Wordpress.org is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WordPress.org is free to use, but you have to pay for everything else that goes into having a website.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25111-7BC3-C7D6-8A8E-CDA7CCB0B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8295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>
                <a:hlinkClick r:id="rId3"/>
              </a:rPr>
              <a:t>WWW.Wordpress.com</a:t>
            </a:r>
            <a:endParaRPr lang="en-US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No hosting costs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This is used to create blog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No managing a web server ,easy to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No Customization option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No uploading plugins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No access to your site’s code </a:t>
            </a:r>
          </a:p>
        </p:txBody>
      </p:sp>
    </p:spTree>
    <p:extLst>
      <p:ext uri="{BB962C8B-B14F-4D97-AF65-F5344CB8AC3E}">
        <p14:creationId xmlns:p14="http://schemas.microsoft.com/office/powerpoint/2010/main" val="325449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531E-A22A-347B-5C8D-CFEF5E79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ADVANTAGES OF WORDPRESS :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DB5C-E1E6-A68F-B943-EF3BD1C2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1146"/>
            <a:ext cx="9603275" cy="3735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Open source web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Superb plugins are available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Create web application in short period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Safe and secure websites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Easy to 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Create Multi-Author sites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SEO friendly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Best blogging platform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Create Responsive websites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354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58C6-3291-AA5D-2A02-73FF43A9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2036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DEPLOYING WORDPRESS USING AWS: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C922-473F-6A1E-62B1-7A5D4F142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2368"/>
            <a:ext cx="9603275" cy="4119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PREREQUISITE</a:t>
            </a:r>
          </a:p>
          <a:p>
            <a:r>
              <a:rPr lang="en-US" dirty="0"/>
              <a:t>Create an IAM user by signing into the AWS console and login to that IAM user.</a:t>
            </a:r>
          </a:p>
          <a:p>
            <a:r>
              <a:rPr lang="en-US" dirty="0"/>
              <a:t>Create a custom VPC with a sider range </a:t>
            </a:r>
            <a:r>
              <a:rPr lang="en-US" dirty="0" err="1"/>
              <a:t>og</a:t>
            </a:r>
            <a:r>
              <a:rPr lang="en-US" dirty="0"/>
              <a:t> 10.0.0.0/20.</a:t>
            </a:r>
          </a:p>
          <a:p>
            <a:r>
              <a:rPr lang="en-US" dirty="0"/>
              <a:t>Create two instances in that one is private instance and another one is public instance.</a:t>
            </a:r>
          </a:p>
          <a:p>
            <a:r>
              <a:rPr lang="en-US" dirty="0"/>
              <a:t>Connect RDS to the private instance and </a:t>
            </a:r>
            <a:r>
              <a:rPr lang="en-US" dirty="0" err="1"/>
              <a:t>wordpress</a:t>
            </a:r>
            <a:r>
              <a:rPr lang="en-US" dirty="0"/>
              <a:t> to the public instance.</a:t>
            </a:r>
          </a:p>
          <a:p>
            <a:r>
              <a:rPr lang="en-US" dirty="0"/>
              <a:t>While creating a instance you will download a </a:t>
            </a:r>
            <a:r>
              <a:rPr lang="en-US" dirty="0" err="1"/>
              <a:t>pem</a:t>
            </a:r>
            <a:r>
              <a:rPr lang="en-US" dirty="0"/>
              <a:t> file when you create key </a:t>
            </a:r>
            <a:r>
              <a:rPr lang="en-US" dirty="0" err="1"/>
              <a:t>pair,Give</a:t>
            </a:r>
            <a:r>
              <a:rPr lang="en-US" dirty="0"/>
              <a:t> </a:t>
            </a:r>
            <a:r>
              <a:rPr lang="en-US" dirty="0" err="1"/>
              <a:t>ceratin</a:t>
            </a:r>
            <a:r>
              <a:rPr lang="en-US" dirty="0"/>
              <a:t> permissions to that </a:t>
            </a:r>
            <a:r>
              <a:rPr lang="en-US" dirty="0" err="1"/>
              <a:t>pem</a:t>
            </a:r>
            <a:r>
              <a:rPr lang="en-US" dirty="0"/>
              <a:t> file.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4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F44FC-AD9E-B565-E57D-7B71BFAA3BC4}"/>
              </a:ext>
            </a:extLst>
          </p:cNvPr>
          <p:cNvSpPr txBox="1"/>
          <p:nvPr/>
        </p:nvSpPr>
        <p:spPr>
          <a:xfrm>
            <a:off x="1344168" y="1097281"/>
            <a:ext cx="98014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Connect private instance through public instance using </a:t>
            </a:r>
            <a:r>
              <a:rPr lang="en-US" sz="2000" dirty="0" err="1"/>
              <a:t>ssh</a:t>
            </a:r>
            <a:r>
              <a:rPr lang="en-US" sz="2000" dirty="0"/>
              <a:t> key, attach RDS to private instance and create a user and exit from the private instance.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Install </a:t>
            </a:r>
            <a:r>
              <a:rPr lang="en-US" sz="2000" dirty="0" err="1"/>
              <a:t>mariadb</a:t>
            </a:r>
            <a:r>
              <a:rPr lang="en-US" sz="2000" dirty="0"/>
              <a:t>, </a:t>
            </a:r>
            <a:r>
              <a:rPr lang="en-US" sz="2000" dirty="0" err="1"/>
              <a:t>php-mysql</a:t>
            </a:r>
            <a:r>
              <a:rPr lang="en-US" sz="2000" dirty="0"/>
              <a:t> and </a:t>
            </a:r>
            <a:r>
              <a:rPr lang="en-US" sz="2000" dirty="0" err="1"/>
              <a:t>wordpress</a:t>
            </a:r>
            <a:r>
              <a:rPr lang="en-US" sz="2000" dirty="0"/>
              <a:t> in public instance.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Extract the files after installing the </a:t>
            </a:r>
            <a:r>
              <a:rPr lang="en-US" sz="2000" dirty="0" err="1"/>
              <a:t>wordpress</a:t>
            </a:r>
            <a:r>
              <a:rPr lang="en-US" sz="2000" dirty="0"/>
              <a:t>.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Copy the files from wp-config-</a:t>
            </a:r>
            <a:r>
              <a:rPr lang="en-US" sz="2000" dirty="0" err="1"/>
              <a:t>sample.php</a:t>
            </a:r>
            <a:r>
              <a:rPr lang="en-US" sz="2000" dirty="0"/>
              <a:t> to wp-</a:t>
            </a:r>
            <a:r>
              <a:rPr lang="en-US" sz="2000" dirty="0" err="1"/>
              <a:t>config.php</a:t>
            </a:r>
            <a:r>
              <a:rPr lang="en-US" sz="2000" dirty="0"/>
              <a:t>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Install the httpd in public instance and copy the all configuration files of </a:t>
            </a:r>
            <a:r>
              <a:rPr lang="en-US" sz="2000" dirty="0" err="1"/>
              <a:t>wordpress</a:t>
            </a:r>
            <a:r>
              <a:rPr lang="en-US" sz="2000" dirty="0"/>
              <a:t> to root directory of httpd.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Browse the </a:t>
            </a:r>
            <a:r>
              <a:rPr lang="en-US" sz="2000" dirty="0" err="1"/>
              <a:t>ip</a:t>
            </a:r>
            <a:r>
              <a:rPr lang="en-US" sz="2000" dirty="0"/>
              <a:t> address to see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57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ABCE-CF30-DB40-8149-4330F32F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129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DEPLOYING WORDPRESS by USING Docker-compose: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336C-9CD9-C42E-418C-37C87153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37678"/>
            <a:ext cx="9603275" cy="36286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Docker is a software platform that allows you to build, test, and deploy applications quickly.</a:t>
            </a:r>
          </a:p>
          <a:p>
            <a:r>
              <a:rPr lang="en-US" dirty="0"/>
              <a:t> Docker packages software into standardized units called containers that have everything the software needs to run including libraries, system tools, code, and runtime.</a:t>
            </a:r>
          </a:p>
          <a:p>
            <a:r>
              <a:rPr lang="en-US" dirty="0"/>
              <a:t>Docker allows you to instantly create and manage containers with ease, which facilitates faster deployments.</a:t>
            </a:r>
          </a:p>
          <a:p>
            <a:r>
              <a:rPr lang="en-US" dirty="0"/>
              <a:t>Docker Compose is a tool that was developed to help define and share multi-container applications. </a:t>
            </a:r>
          </a:p>
          <a:p>
            <a:r>
              <a:rPr lang="en-US" dirty="0"/>
              <a:t>With Compose, we can create a YAML file to define the services and with a single command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7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459EF-FA0E-E9BC-9D52-26D9621176D2}"/>
              </a:ext>
            </a:extLst>
          </p:cNvPr>
          <p:cNvSpPr txBox="1"/>
          <p:nvPr/>
        </p:nvSpPr>
        <p:spPr>
          <a:xfrm>
            <a:off x="4412201" y="869102"/>
            <a:ext cx="988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WORDPRESS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01EA2-AFF1-FEE4-1394-F21312BC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2" r="2504" b="2751"/>
          <a:stretch/>
        </p:blipFill>
        <p:spPr>
          <a:xfrm>
            <a:off x="816746" y="1544715"/>
            <a:ext cx="10830757" cy="40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3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B89F-4A39-3827-AB37-C58DD15E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7200" dirty="0"/>
              <a:t>     </a:t>
            </a:r>
            <a:endParaRPr lang="en-IN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D8CF-61D1-29B4-8A86-B6058ECD3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D5F6B-5E0E-F21B-5E98-D4E519116AFB}"/>
              </a:ext>
            </a:extLst>
          </p:cNvPr>
          <p:cNvSpPr/>
          <p:nvPr/>
        </p:nvSpPr>
        <p:spPr>
          <a:xfrm>
            <a:off x="3146314" y="2967335"/>
            <a:ext cx="58993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THANK YOU</a:t>
            </a:r>
            <a:endParaRPr lang="en-IN" sz="80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750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79</TotalTime>
  <Words>517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Narrow</vt:lpstr>
      <vt:lpstr>Century Gothic</vt:lpstr>
      <vt:lpstr>Times New Roman</vt:lpstr>
      <vt:lpstr>Wingdings</vt:lpstr>
      <vt:lpstr>Gallery</vt:lpstr>
      <vt:lpstr>Deployment of the wordpress application by aws services &amp; docker-compose</vt:lpstr>
      <vt:lpstr>WORDPRESS:</vt:lpstr>
      <vt:lpstr>Difference between WORDPRESS.ORG &amp; WORDPRESS.COM :</vt:lpstr>
      <vt:lpstr>ADVANTAGES OF WORDPRESS :</vt:lpstr>
      <vt:lpstr>DEPLOYING WORDPRESS USING AWS:</vt:lpstr>
      <vt:lpstr>PowerPoint Presentation</vt:lpstr>
      <vt:lpstr>DEPLOYING WORDPRESS by USING Docker-compose:</vt:lpstr>
      <vt:lpstr>PowerPoint Presentation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of the wordpress application by aws services &amp; docker-compose</dc:title>
  <dc:creator>MOHAMMED FIRASAT SAYEED</dc:creator>
  <cp:lastModifiedBy>MOHAMMED FIRASAT SAYEED</cp:lastModifiedBy>
  <cp:revision>1</cp:revision>
  <dcterms:created xsi:type="dcterms:W3CDTF">2023-07-06T15:57:42Z</dcterms:created>
  <dcterms:modified xsi:type="dcterms:W3CDTF">2023-07-06T17:17:26Z</dcterms:modified>
</cp:coreProperties>
</file>