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54e519d1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54e519d1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Catherine Liu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1d3b088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1d3b088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Catherine Liu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61d3b08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61d3b0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Afzal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168043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168043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Seth</a:t>
            </a:r>
            <a:endParaRPr/>
          </a:p>
          <a:p>
            <a:pPr indent="0" lvl="0" marL="0" rtl="0" algn="l">
              <a:spcBef>
                <a:spcPts val="0"/>
              </a:spcBef>
              <a:spcAft>
                <a:spcPts val="0"/>
              </a:spcAft>
              <a:buNone/>
            </a:pPr>
            <a:r>
              <a:rPr lang="en"/>
              <a:t>Collection IF</a:t>
            </a:r>
            <a:endParaRPr/>
          </a:p>
          <a:p>
            <a:pPr indent="0" lvl="0" marL="0" rtl="0" algn="l">
              <a:spcBef>
                <a:spcPts val="0"/>
              </a:spcBef>
              <a:spcAft>
                <a:spcPts val="0"/>
              </a:spcAft>
              <a:buNone/>
            </a:pPr>
            <a:r>
              <a:rPr lang="en"/>
              <a:t>Composite pattern</a:t>
            </a:r>
            <a:endParaRPr/>
          </a:p>
          <a:p>
            <a:pPr indent="0" lvl="0" marL="0" rtl="0" algn="l">
              <a:spcBef>
                <a:spcPts val="0"/>
              </a:spcBef>
              <a:spcAft>
                <a:spcPts val="0"/>
              </a:spcAft>
              <a:buNone/>
            </a:pPr>
            <a:r>
              <a:rPr lang="en"/>
              <a:t>	Food object, super helpful</a:t>
            </a:r>
            <a:endParaRPr/>
          </a:p>
          <a:p>
            <a:pPr indent="0" lvl="0" marL="0" rtl="0" algn="l">
              <a:spcBef>
                <a:spcPts val="0"/>
              </a:spcBef>
              <a:spcAft>
                <a:spcPts val="0"/>
              </a:spcAft>
              <a:buNone/>
            </a:pPr>
            <a:r>
              <a:rPr lang="en"/>
              <a:t>	Leaf, sub-recipes,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4e519d1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4e519d1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Afzal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Talk about reading the csv</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Talk about collection Interface and methods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Talk about functionality off food collection (read a file, create, save, add, remove, get, show)</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61d3b08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61d3b08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Stephen Morrissey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4e519d1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4e519d1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Seth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Talk through adding to the log.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e519d1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e519d1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 Jackling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543302" y="775700"/>
            <a:ext cx="6136800" cy="8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Wellness Manager 1.0</a:t>
            </a:r>
            <a:endParaRPr>
              <a:solidFill>
                <a:schemeClr val="dk1"/>
              </a:solidFill>
              <a:latin typeface="Raleway"/>
              <a:ea typeface="Raleway"/>
              <a:cs typeface="Raleway"/>
              <a:sym typeface="Raleway"/>
            </a:endParaRPr>
          </a:p>
        </p:txBody>
      </p:sp>
      <p:sp>
        <p:nvSpPr>
          <p:cNvPr id="65" name="Google Shape;65;p13"/>
          <p:cNvSpPr txBox="1"/>
          <p:nvPr>
            <p:ph idx="1" type="subTitle"/>
          </p:nvPr>
        </p:nvSpPr>
        <p:spPr>
          <a:xfrm>
            <a:off x="543300" y="1713450"/>
            <a:ext cx="61368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aleway"/>
                <a:ea typeface="Raleway"/>
                <a:cs typeface="Raleway"/>
                <a:sym typeface="Raleway"/>
              </a:rPr>
              <a:t>Team D: Afzal Ali, Catherine Liu, Seth Landers, Stephen Morrissey, Steve Jackling </a:t>
            </a:r>
            <a:endParaRPr sz="1600">
              <a:solidFill>
                <a:schemeClr val="dk2"/>
              </a:solidFill>
              <a:latin typeface="Raleway"/>
              <a:ea typeface="Raleway"/>
              <a:cs typeface="Raleway"/>
              <a:sym typeface="Raleway"/>
            </a:endParaRPr>
          </a:p>
        </p:txBody>
      </p:sp>
      <p:cxnSp>
        <p:nvCxnSpPr>
          <p:cNvPr id="66" name="Google Shape;66;p13"/>
          <p:cNvCxnSpPr/>
          <p:nvPr/>
        </p:nvCxnSpPr>
        <p:spPr>
          <a:xfrm>
            <a:off x="644275" y="1637250"/>
            <a:ext cx="1140300" cy="0"/>
          </a:xfrm>
          <a:prstGeom prst="straightConnector1">
            <a:avLst/>
          </a:prstGeom>
          <a:noFill/>
          <a:ln cap="flat" cmpd="sng" w="28575">
            <a:solidFill>
              <a:schemeClr val="dk2"/>
            </a:solidFill>
            <a:prstDash val="solid"/>
            <a:round/>
            <a:headEnd len="med" w="med" type="none"/>
            <a:tailEnd len="med" w="med" type="none"/>
          </a:ln>
        </p:spPr>
      </p:cxnSp>
      <p:pic>
        <p:nvPicPr>
          <p:cNvPr id="67" name="Google Shape;67;p13"/>
          <p:cNvPicPr preferRelativeResize="0"/>
          <p:nvPr/>
        </p:nvPicPr>
        <p:blipFill>
          <a:blip r:embed="rId3">
            <a:alphaModFix amt="31000"/>
          </a:blip>
          <a:stretch>
            <a:fillRect/>
          </a:stretch>
        </p:blipFill>
        <p:spPr>
          <a:xfrm>
            <a:off x="6220700" y="2686400"/>
            <a:ext cx="2368050" cy="236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Overview</a:t>
            </a:r>
            <a:endParaRPr>
              <a:latin typeface="Raleway"/>
              <a:ea typeface="Raleway"/>
              <a:cs typeface="Raleway"/>
              <a:sym typeface="Raleway"/>
            </a:endParaRPr>
          </a:p>
        </p:txBody>
      </p:sp>
      <p:sp>
        <p:nvSpPr>
          <p:cNvPr id="73" name="Google Shape;73;p14"/>
          <p:cNvSpPr txBox="1"/>
          <p:nvPr/>
        </p:nvSpPr>
        <p:spPr>
          <a:xfrm>
            <a:off x="354725" y="1520250"/>
            <a:ext cx="8373900" cy="29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Wellness manager is a program that allows for users to keep a collection of food as well as a daily log of their food intake.</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The program reads in basic foods from a csv file. The user also has the option to add their own basic foods to the collection. The foods added to the collection have basic nutritional information such as calories, fat, carbohydrates, and protein which can be used to keep track of nutritional intake each day.</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The user can also use basic foods from the collection to create their own recipes and create more complex recipes using other recipes as sub-recipes.</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There is also a daily log built into the program. The user can use the daily log to track their food and nutrient intake each day. This also allows the user to set daily goals for weight and calories.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The program will be able to indicate to the user whether or not they have met their goals for the day. As well as this, the program will generate graphs for the user based on the nutrient distribution of the day</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Challenges &amp; Successes </a:t>
            </a:r>
            <a:endParaRPr>
              <a:latin typeface="Raleway"/>
              <a:ea typeface="Raleway"/>
              <a:cs typeface="Raleway"/>
              <a:sym typeface="Raleway"/>
            </a:endParaRPr>
          </a:p>
        </p:txBody>
      </p:sp>
      <p:sp>
        <p:nvSpPr>
          <p:cNvPr id="79" name="Google Shape;79;p15"/>
          <p:cNvSpPr txBox="1"/>
          <p:nvPr/>
        </p:nvSpPr>
        <p:spPr>
          <a:xfrm>
            <a:off x="505500" y="1657925"/>
            <a:ext cx="4066500" cy="29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aleway"/>
                <a:ea typeface="Raleway"/>
                <a:cs typeface="Raleway"/>
                <a:sym typeface="Raleway"/>
              </a:rPr>
              <a:t>Challenges</a:t>
            </a:r>
            <a:endParaRPr b="1"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lang="en" sz="2000">
                <a:latin typeface="Raleway"/>
                <a:ea typeface="Raleway"/>
                <a:cs typeface="Raleway"/>
                <a:sym typeface="Raleway"/>
              </a:rPr>
              <a:t>Communication</a:t>
            </a:r>
            <a:endParaRPr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lang="en" sz="2000">
                <a:latin typeface="Raleway"/>
                <a:ea typeface="Raleway"/>
                <a:cs typeface="Raleway"/>
                <a:sym typeface="Raleway"/>
              </a:rPr>
              <a:t>Meeting Time Conflicts</a:t>
            </a:r>
            <a:endParaRPr sz="2000">
              <a:latin typeface="Raleway"/>
              <a:ea typeface="Raleway"/>
              <a:cs typeface="Raleway"/>
              <a:sym typeface="Raleway"/>
            </a:endParaRPr>
          </a:p>
        </p:txBody>
      </p:sp>
      <p:sp>
        <p:nvSpPr>
          <p:cNvPr id="80" name="Google Shape;80;p15"/>
          <p:cNvSpPr txBox="1"/>
          <p:nvPr/>
        </p:nvSpPr>
        <p:spPr>
          <a:xfrm>
            <a:off x="4765825" y="1657925"/>
            <a:ext cx="4066500" cy="29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aleway"/>
                <a:ea typeface="Raleway"/>
                <a:cs typeface="Raleway"/>
                <a:sym typeface="Raleway"/>
              </a:rPr>
              <a:t>Successes</a:t>
            </a:r>
            <a:endParaRPr b="1"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lang="en" sz="2000">
                <a:latin typeface="Raleway"/>
                <a:ea typeface="Raleway"/>
                <a:cs typeface="Raleway"/>
                <a:sym typeface="Raleway"/>
              </a:rPr>
              <a:t>Better communication</a:t>
            </a:r>
            <a:endParaRPr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lang="en" sz="2000">
                <a:latin typeface="Raleway"/>
                <a:ea typeface="Raleway"/>
                <a:cs typeface="Raleway"/>
                <a:sym typeface="Raleway"/>
              </a:rPr>
              <a:t>Working code!</a:t>
            </a:r>
            <a:endParaRPr sz="2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Design</a:t>
            </a:r>
            <a:endParaRPr/>
          </a:p>
        </p:txBody>
      </p:sp>
      <p:pic>
        <p:nvPicPr>
          <p:cNvPr id="86" name="Google Shape;86;p16"/>
          <p:cNvPicPr preferRelativeResize="0"/>
          <p:nvPr/>
        </p:nvPicPr>
        <p:blipFill>
          <a:blip r:embed="rId3">
            <a:alphaModFix/>
          </a:blip>
          <a:stretch>
            <a:fillRect/>
          </a:stretch>
        </p:blipFill>
        <p:spPr>
          <a:xfrm>
            <a:off x="1930625" y="1282325"/>
            <a:ext cx="4870001" cy="377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pic>
        <p:nvPicPr>
          <p:cNvPr id="92" name="Google Shape;92;p17"/>
          <p:cNvPicPr preferRelativeResize="0"/>
          <p:nvPr/>
        </p:nvPicPr>
        <p:blipFill>
          <a:blip r:embed="rId3">
            <a:alphaModFix/>
          </a:blip>
          <a:stretch>
            <a:fillRect/>
          </a:stretch>
        </p:blipFill>
        <p:spPr>
          <a:xfrm>
            <a:off x="139900" y="1376775"/>
            <a:ext cx="8692416" cy="3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3235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Sequence Diagram - Read/Build Food Collection</a:t>
            </a:r>
            <a:endParaRPr>
              <a:latin typeface="Raleway"/>
              <a:ea typeface="Raleway"/>
              <a:cs typeface="Raleway"/>
              <a:sym typeface="Raleway"/>
            </a:endParaRPr>
          </a:p>
        </p:txBody>
      </p:sp>
      <p:pic>
        <p:nvPicPr>
          <p:cNvPr id="98" name="Google Shape;98;p18"/>
          <p:cNvPicPr preferRelativeResize="0"/>
          <p:nvPr/>
        </p:nvPicPr>
        <p:blipFill>
          <a:blip r:embed="rId3">
            <a:alphaModFix/>
          </a:blip>
          <a:stretch>
            <a:fillRect/>
          </a:stretch>
        </p:blipFill>
        <p:spPr>
          <a:xfrm>
            <a:off x="1783775" y="1192275"/>
            <a:ext cx="5837139" cy="3891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View/Control Subsystems</a:t>
            </a:r>
            <a:endParaRPr/>
          </a:p>
        </p:txBody>
      </p:sp>
      <p:pic>
        <p:nvPicPr>
          <p:cNvPr id="104" name="Google Shape;104;p19"/>
          <p:cNvPicPr preferRelativeResize="0"/>
          <p:nvPr/>
        </p:nvPicPr>
        <p:blipFill>
          <a:blip r:embed="rId3">
            <a:alphaModFix/>
          </a:blip>
          <a:stretch>
            <a:fillRect/>
          </a:stretch>
        </p:blipFill>
        <p:spPr>
          <a:xfrm>
            <a:off x="4572000" y="1775388"/>
            <a:ext cx="4094526" cy="2214225"/>
          </a:xfrm>
          <a:prstGeom prst="rect">
            <a:avLst/>
          </a:prstGeom>
          <a:noFill/>
          <a:ln>
            <a:noFill/>
          </a:ln>
        </p:spPr>
      </p:pic>
      <p:sp>
        <p:nvSpPr>
          <p:cNvPr id="105" name="Google Shape;105;p19"/>
          <p:cNvSpPr txBox="1"/>
          <p:nvPr/>
        </p:nvSpPr>
        <p:spPr>
          <a:xfrm>
            <a:off x="495300" y="1775400"/>
            <a:ext cx="3490800" cy="126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View</a:t>
            </a:r>
            <a:endParaRPr b="1"/>
          </a:p>
          <a:p>
            <a:pPr indent="-317500" lvl="1" marL="914400" rtl="0" algn="l">
              <a:spcBef>
                <a:spcPts val="0"/>
              </a:spcBef>
              <a:spcAft>
                <a:spcPts val="0"/>
              </a:spcAft>
              <a:buSzPts val="1400"/>
              <a:buChar char="○"/>
            </a:pPr>
            <a:r>
              <a:rPr lang="en"/>
              <a:t>TextUI.java</a:t>
            </a:r>
            <a:endParaRPr/>
          </a:p>
          <a:p>
            <a:pPr indent="-317500" lvl="1" marL="914400" rtl="0" algn="l">
              <a:spcBef>
                <a:spcPts val="0"/>
              </a:spcBef>
              <a:spcAft>
                <a:spcPts val="0"/>
              </a:spcAft>
              <a:buSzPts val="1400"/>
              <a:buChar char="○"/>
            </a:pPr>
            <a:r>
              <a:rPr lang="en"/>
              <a:t>Command Line Interface</a:t>
            </a:r>
            <a:endParaRPr/>
          </a:p>
        </p:txBody>
      </p:sp>
      <p:sp>
        <p:nvSpPr>
          <p:cNvPr id="106" name="Google Shape;106;p19"/>
          <p:cNvSpPr txBox="1"/>
          <p:nvPr/>
        </p:nvSpPr>
        <p:spPr>
          <a:xfrm>
            <a:off x="495300" y="3039900"/>
            <a:ext cx="3000000" cy="126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Controller</a:t>
            </a:r>
            <a:endParaRPr b="1"/>
          </a:p>
          <a:p>
            <a:pPr indent="-317500" lvl="1" marL="914400" rtl="0" algn="l">
              <a:spcBef>
                <a:spcPts val="0"/>
              </a:spcBef>
              <a:spcAft>
                <a:spcPts val="0"/>
              </a:spcAft>
              <a:buSzPts val="1400"/>
              <a:buChar char="○"/>
            </a:pPr>
            <a:r>
              <a:rPr lang="en"/>
              <a:t>Control</a:t>
            </a:r>
            <a:r>
              <a:rPr lang="en"/>
              <a:t>.java</a:t>
            </a:r>
            <a:endParaRPr/>
          </a:p>
          <a:p>
            <a:pPr indent="-317500" lvl="1" marL="914400" rtl="0" algn="l">
              <a:spcBef>
                <a:spcPts val="0"/>
              </a:spcBef>
              <a:spcAft>
                <a:spcPts val="0"/>
              </a:spcAft>
              <a:buSzPts val="1400"/>
              <a:buChar char="○"/>
            </a:pPr>
            <a:r>
              <a:rPr lang="en"/>
              <a:t>java.util.Scanner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3235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Sequence Diagram - Add Food To Day</a:t>
            </a:r>
            <a:endParaRPr>
              <a:latin typeface="Raleway"/>
              <a:ea typeface="Raleway"/>
              <a:cs typeface="Raleway"/>
              <a:sym typeface="Raleway"/>
            </a:endParaRPr>
          </a:p>
        </p:txBody>
      </p:sp>
      <p:pic>
        <p:nvPicPr>
          <p:cNvPr id="112" name="Google Shape;112;p20"/>
          <p:cNvPicPr preferRelativeResize="0"/>
          <p:nvPr/>
        </p:nvPicPr>
        <p:blipFill>
          <a:blip r:embed="rId3">
            <a:alphaModFix/>
          </a:blip>
          <a:stretch>
            <a:fillRect/>
          </a:stretch>
        </p:blipFill>
        <p:spPr>
          <a:xfrm>
            <a:off x="1619950" y="1199400"/>
            <a:ext cx="5350711" cy="3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904550" y="1949400"/>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latin typeface="Raleway"/>
                <a:ea typeface="Raleway"/>
                <a:cs typeface="Raleway"/>
                <a:sym typeface="Raleway"/>
              </a:rPr>
              <a:t>Demo</a:t>
            </a:r>
            <a:endParaRPr sz="80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