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7" r:id="rId5"/>
    <p:sldId id="268" r:id="rId6"/>
    <p:sldId id="259" r:id="rId7"/>
    <p:sldId id="272" r:id="rId8"/>
    <p:sldId id="261" r:id="rId9"/>
    <p:sldId id="273" r:id="rId10"/>
    <p:sldId id="262" r:id="rId11"/>
    <p:sldId id="263" r:id="rId12"/>
    <p:sldId id="276" r:id="rId13"/>
    <p:sldId id="277" r:id="rId14"/>
    <p:sldId id="274" r:id="rId15"/>
    <p:sldId id="279" r:id="rId16"/>
    <p:sldId id="278" r:id="rId17"/>
    <p:sldId id="280" r:id="rId18"/>
    <p:sldId id="283" r:id="rId19"/>
    <p:sldId id="284" r:id="rId20"/>
    <p:sldId id="281" r:id="rId21"/>
    <p:sldId id="286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12" r:id="rId37"/>
    <p:sldId id="313" r:id="rId38"/>
    <p:sldId id="314" r:id="rId39"/>
    <p:sldId id="318" r:id="rId40"/>
    <p:sldId id="319" r:id="rId41"/>
    <p:sldId id="317" r:id="rId42"/>
    <p:sldId id="316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781C6-265B-40F2-8BF8-3D386A4BEFF8}" v="48" dt="2023-06-21T07:20:1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zal\Documents\@AFZAL\professional%20works\banglore%20internship\gmidmethod\error_free_Ris2k_Ris1mega\data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zal\Documents\@AFZAL\professional%20works\banglore%20internship\gmidmethod\error_free_Ris2k_Ris1mega\data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fzal\Documents\@AFZAL\professional%20works\banglore%20internship\gmidmethod\error_free_Ris1.5k_Ris1mega\pmos\gm_over_Id_Pm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fzal\Documents\@AFZAL\professional%20works\banglore%20internship\gmidmethod\error_free_Ris1.5k_Ris1mega\pmos\gm_over_Id_Pm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PLOT</a:t>
            </a:r>
            <a:r>
              <a:rPr lang="en-IN" baseline="0" dirty="0"/>
              <a:t> OF Gm/</a:t>
            </a:r>
            <a:r>
              <a:rPr lang="en-IN" baseline="0" dirty="0" err="1"/>
              <a:t>Gds</a:t>
            </a:r>
            <a:r>
              <a:rPr lang="en-IN" baseline="0" dirty="0"/>
              <a:t> vs Gm/Id</a:t>
            </a:r>
            <a:endParaRPr lang="en-IN" dirty="0"/>
          </a:p>
        </c:rich>
      </c:tx>
      <c:layout>
        <c:manualLayout>
          <c:xMode val="edge"/>
          <c:yMode val="edge"/>
          <c:x val="0.43543026587370864"/>
          <c:y val="1.2025179020512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180n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Sheet1!$Q$2:$Q$182</c:f>
              <c:numCache>
                <c:formatCode>0.00E+00</c:formatCode>
                <c:ptCount val="181"/>
                <c:pt idx="0">
                  <c:v>29.075544278049428</c:v>
                </c:pt>
                <c:pt idx="1">
                  <c:v>25.932879984829668</c:v>
                </c:pt>
                <c:pt idx="2">
                  <c:v>26.114415150543529</c:v>
                </c:pt>
                <c:pt idx="3">
                  <c:v>26.254360613369158</c:v>
                </c:pt>
                <c:pt idx="4">
                  <c:v>26.36150506405399</c:v>
                </c:pt>
                <c:pt idx="5">
                  <c:v>26.442823578502146</c:v>
                </c:pt>
                <c:pt idx="6">
                  <c:v>26.503888481826834</c:v>
                </c:pt>
                <c:pt idx="7">
                  <c:v>26.548939635383395</c:v>
                </c:pt>
                <c:pt idx="8">
                  <c:v>26.58140574438243</c:v>
                </c:pt>
                <c:pt idx="9">
                  <c:v>26.603784079041962</c:v>
                </c:pt>
                <c:pt idx="10">
                  <c:v>26.61805592335951</c:v>
                </c:pt>
                <c:pt idx="11">
                  <c:v>26.625660774910319</c:v>
                </c:pt>
                <c:pt idx="12">
                  <c:v>26.627689680616768</c:v>
                </c:pt>
                <c:pt idx="13">
                  <c:v>26.624905335897495</c:v>
                </c:pt>
                <c:pt idx="14">
                  <c:v>26.617822267652773</c:v>
                </c:pt>
                <c:pt idx="15">
                  <c:v>26.606797018013953</c:v>
                </c:pt>
                <c:pt idx="16">
                  <c:v>26.591945598711551</c:v>
                </c:pt>
                <c:pt idx="17">
                  <c:v>26.573357027486534</c:v>
                </c:pt>
                <c:pt idx="18">
                  <c:v>26.550920622002888</c:v>
                </c:pt>
                <c:pt idx="19">
                  <c:v>26.524465909311935</c:v>
                </c:pt>
                <c:pt idx="20">
                  <c:v>26.493752991581097</c:v>
                </c:pt>
                <c:pt idx="21">
                  <c:v>26.458440206436748</c:v>
                </c:pt>
                <c:pt idx="22">
                  <c:v>26.418127474168237</c:v>
                </c:pt>
                <c:pt idx="23">
                  <c:v>26.372343300828533</c:v>
                </c:pt>
                <c:pt idx="24">
                  <c:v>26.320597878854869</c:v>
                </c:pt>
                <c:pt idx="25">
                  <c:v>26.262315982166214</c:v>
                </c:pt>
                <c:pt idx="26">
                  <c:v>26.196914999939789</c:v>
                </c:pt>
                <c:pt idx="27">
                  <c:v>26.123762114858486</c:v>
                </c:pt>
                <c:pt idx="28">
                  <c:v>26.042224938278345</c:v>
                </c:pt>
                <c:pt idx="29">
                  <c:v>25.951721085363904</c:v>
                </c:pt>
                <c:pt idx="30">
                  <c:v>25.851657908269193</c:v>
                </c:pt>
                <c:pt idx="31">
                  <c:v>25.741510079051803</c:v>
                </c:pt>
                <c:pt idx="32">
                  <c:v>25.620901077187032</c:v>
                </c:pt>
                <c:pt idx="33">
                  <c:v>25.489563859431971</c:v>
                </c:pt>
                <c:pt idx="34">
                  <c:v>25.347463262951688</c:v>
                </c:pt>
                <c:pt idx="35">
                  <c:v>25.194706631074741</c:v>
                </c:pt>
                <c:pt idx="36">
                  <c:v>25.031757359095401</c:v>
                </c:pt>
                <c:pt idx="37">
                  <c:v>24.859319400769117</c:v>
                </c:pt>
                <c:pt idx="38">
                  <c:v>24.678343482227447</c:v>
                </c:pt>
                <c:pt idx="39">
                  <c:v>24.490041096784012</c:v>
                </c:pt>
                <c:pt idx="40">
                  <c:v>24.295706513078517</c:v>
                </c:pt>
                <c:pt idx="41">
                  <c:v>24.096572593260298</c:v>
                </c:pt>
                <c:pt idx="42">
                  <c:v>23.893541630271173</c:v>
                </c:pt>
                <c:pt idx="43">
                  <c:v>23.686921339043923</c:v>
                </c:pt>
                <c:pt idx="44">
                  <c:v>23.475973048649536</c:v>
                </c:pt>
                <c:pt idx="45">
                  <c:v>23.258620938511314</c:v>
                </c:pt>
                <c:pt idx="46">
                  <c:v>23.031165963553036</c:v>
                </c:pt>
                <c:pt idx="47">
                  <c:v>22.78816152795638</c:v>
                </c:pt>
                <c:pt idx="48">
                  <c:v>22.522545828499357</c:v>
                </c:pt>
                <c:pt idx="49">
                  <c:v>22.226069745806743</c:v>
                </c:pt>
                <c:pt idx="50">
                  <c:v>21.89004958325188</c:v>
                </c:pt>
                <c:pt idx="51">
                  <c:v>21.506263245471487</c:v>
                </c:pt>
                <c:pt idx="52">
                  <c:v>21.067961345044147</c:v>
                </c:pt>
                <c:pt idx="53">
                  <c:v>20.570716088446908</c:v>
                </c:pt>
                <c:pt idx="54">
                  <c:v>20.013121081984607</c:v>
                </c:pt>
                <c:pt idx="55">
                  <c:v>19.396942847911461</c:v>
                </c:pt>
                <c:pt idx="56">
                  <c:v>18.727060437665468</c:v>
                </c:pt>
                <c:pt idx="57">
                  <c:v>18.010939348142077</c:v>
                </c:pt>
                <c:pt idx="58">
                  <c:v>17.258004889635973</c:v>
                </c:pt>
                <c:pt idx="59">
                  <c:v>16.478803869139107</c:v>
                </c:pt>
                <c:pt idx="60">
                  <c:v>15.684278953161614</c:v>
                </c:pt>
                <c:pt idx="61">
                  <c:v>14.885068248918182</c:v>
                </c:pt>
                <c:pt idx="62">
                  <c:v>14.090989632642566</c:v>
                </c:pt>
                <c:pt idx="63">
                  <c:v>13.310666787509016</c:v>
                </c:pt>
                <c:pt idx="64">
                  <c:v>12.551315019569699</c:v>
                </c:pt>
                <c:pt idx="65">
                  <c:v>11.818658940071897</c:v>
                </c:pt>
                <c:pt idx="66">
                  <c:v>11.116906147732916</c:v>
                </c:pt>
                <c:pt idx="67">
                  <c:v>10.448864410177633</c:v>
                </c:pt>
                <c:pt idx="68">
                  <c:v>9.8160740137185876</c:v>
                </c:pt>
                <c:pt idx="69">
                  <c:v>9.2188785607863206</c:v>
                </c:pt>
                <c:pt idx="70">
                  <c:v>8.6566506886355583</c:v>
                </c:pt>
                <c:pt idx="71">
                  <c:v>8.1278305626856238</c:v>
                </c:pt>
                <c:pt idx="72">
                  <c:v>7.6300323950347408</c:v>
                </c:pt>
                <c:pt idx="73">
                  <c:v>7.1600361677255711</c:v>
                </c:pt>
                <c:pt idx="74">
                  <c:v>6.7137446634306102</c:v>
                </c:pt>
                <c:pt idx="75">
                  <c:v>6.2859863421888011</c:v>
                </c:pt>
                <c:pt idx="76">
                  <c:v>5.8702751937073128</c:v>
                </c:pt>
                <c:pt idx="77">
                  <c:v>5.4584126343179706</c:v>
                </c:pt>
                <c:pt idx="78">
                  <c:v>5.0402627879096258</c:v>
                </c:pt>
                <c:pt idx="79">
                  <c:v>4.6041572124775563</c:v>
                </c:pt>
                <c:pt idx="80">
                  <c:v>4.1394980895869251</c:v>
                </c:pt>
                <c:pt idx="81">
                  <c:v>3.6434376245432136</c:v>
                </c:pt>
                <c:pt idx="82">
                  <c:v>3.1304711564652714</c:v>
                </c:pt>
                <c:pt idx="83">
                  <c:v>2.6347490126425606</c:v>
                </c:pt>
                <c:pt idx="84">
                  <c:v>2.194440678328939</c:v>
                </c:pt>
                <c:pt idx="85">
                  <c:v>1.8304086357706686</c:v>
                </c:pt>
                <c:pt idx="86">
                  <c:v>1.541632666280875</c:v>
                </c:pt>
                <c:pt idx="87">
                  <c:v>1.3155746310011849</c:v>
                </c:pt>
                <c:pt idx="88">
                  <c:v>1.137896879403044</c:v>
                </c:pt>
                <c:pt idx="89">
                  <c:v>0.99650131470019621</c:v>
                </c:pt>
                <c:pt idx="90">
                  <c:v>0.882240419288428</c:v>
                </c:pt>
                <c:pt idx="91">
                  <c:v>0.78847095892604413</c:v>
                </c:pt>
                <c:pt idx="92">
                  <c:v>0.71041156200906386</c:v>
                </c:pt>
                <c:pt idx="93">
                  <c:v>0.64458533113575056</c:v>
                </c:pt>
                <c:pt idx="94">
                  <c:v>0.5884339703622784</c:v>
                </c:pt>
                <c:pt idx="95">
                  <c:v>0.54005715953900046</c:v>
                </c:pt>
                <c:pt idx="96">
                  <c:v>0.49799977639375742</c:v>
                </c:pt>
                <c:pt idx="97">
                  <c:v>0.46114719586590808</c:v>
                </c:pt>
                <c:pt idx="98">
                  <c:v>0.42862054261222055</c:v>
                </c:pt>
                <c:pt idx="99">
                  <c:v>0.39973107987265233</c:v>
                </c:pt>
                <c:pt idx="100">
                  <c:v>0.37392442527197556</c:v>
                </c:pt>
                <c:pt idx="101">
                  <c:v>0.35074266360279771</c:v>
                </c:pt>
                <c:pt idx="102">
                  <c:v>0.32982803271625316</c:v>
                </c:pt>
                <c:pt idx="103">
                  <c:v>0.31087815947446906</c:v>
                </c:pt>
                <c:pt idx="104">
                  <c:v>0.29363227317255408</c:v>
                </c:pt>
                <c:pt idx="105">
                  <c:v>0.27788473086498161</c:v>
                </c:pt>
                <c:pt idx="106">
                  <c:v>0.26345283201288699</c:v>
                </c:pt>
                <c:pt idx="107">
                  <c:v>0.25018472039841694</c:v>
                </c:pt>
                <c:pt idx="108">
                  <c:v>0.2379573243862742</c:v>
                </c:pt>
                <c:pt idx="109">
                  <c:v>0.22665038325468728</c:v>
                </c:pt>
                <c:pt idx="110">
                  <c:v>0.21617139326717066</c:v>
                </c:pt>
                <c:pt idx="111">
                  <c:v>0.20643730631809043</c:v>
                </c:pt>
                <c:pt idx="112">
                  <c:v>0.1973773553875818</c:v>
                </c:pt>
                <c:pt idx="113">
                  <c:v>0.18892217790441593</c:v>
                </c:pt>
                <c:pt idx="114">
                  <c:v>0.18101799448936062</c:v>
                </c:pt>
                <c:pt idx="115">
                  <c:v>0.17361567450542958</c:v>
                </c:pt>
                <c:pt idx="116">
                  <c:v>0.1666703611571542</c:v>
                </c:pt>
                <c:pt idx="117">
                  <c:v>0.16014885672980139</c:v>
                </c:pt>
                <c:pt idx="118">
                  <c:v>0.15400751067645632</c:v>
                </c:pt>
                <c:pt idx="119">
                  <c:v>0.14821785491591558</c:v>
                </c:pt>
                <c:pt idx="120">
                  <c:v>0.14275874588314619</c:v>
                </c:pt>
                <c:pt idx="121">
                  <c:v>0.13759526876013359</c:v>
                </c:pt>
                <c:pt idx="122">
                  <c:v>0.13270713599940098</c:v>
                </c:pt>
                <c:pt idx="123">
                  <c:v>0.12808139604959662</c:v>
                </c:pt>
                <c:pt idx="124">
                  <c:v>0.12369111130983207</c:v>
                </c:pt>
                <c:pt idx="125">
                  <c:v>0.11952031038710791</c:v>
                </c:pt>
                <c:pt idx="126">
                  <c:v>0.11555671780282327</c:v>
                </c:pt>
                <c:pt idx="127">
                  <c:v>0.11178827067875326</c:v>
                </c:pt>
                <c:pt idx="128">
                  <c:v>0.10819944289448374</c:v>
                </c:pt>
                <c:pt idx="129">
                  <c:v>0.10477848189391227</c:v>
                </c:pt>
                <c:pt idx="130">
                  <c:v>0.10151359344839955</c:v>
                </c:pt>
                <c:pt idx="131">
                  <c:v>9.8393306137016204E-2</c:v>
                </c:pt>
                <c:pt idx="132">
                  <c:v>9.5416709490156112E-2</c:v>
                </c:pt>
                <c:pt idx="133">
                  <c:v>9.2565322144636475E-2</c:v>
                </c:pt>
                <c:pt idx="134">
                  <c:v>8.983846305313338E-2</c:v>
                </c:pt>
                <c:pt idx="135">
                  <c:v>8.7228377755751221E-2</c:v>
                </c:pt>
                <c:pt idx="136">
                  <c:v>8.4723886882937346E-2</c:v>
                </c:pt>
                <c:pt idx="137">
                  <c:v>8.2324411115173815E-2</c:v>
                </c:pt>
                <c:pt idx="138">
                  <c:v>8.0018916635009735E-2</c:v>
                </c:pt>
                <c:pt idx="139">
                  <c:v>7.780343034263483E-2</c:v>
                </c:pt>
                <c:pt idx="140">
                  <c:v>7.5677477472247304E-2</c:v>
                </c:pt>
                <c:pt idx="141">
                  <c:v>7.3637196895021587E-2</c:v>
                </c:pt>
                <c:pt idx="142">
                  <c:v>7.1668134020755517E-2</c:v>
                </c:pt>
                <c:pt idx="143">
                  <c:v>6.9776972570578133E-2</c:v>
                </c:pt>
                <c:pt idx="144">
                  <c:v>6.7956427166593572E-2</c:v>
                </c:pt>
                <c:pt idx="145">
                  <c:v>6.6195631947410585E-2</c:v>
                </c:pt>
                <c:pt idx="146">
                  <c:v>6.450141025427937E-2</c:v>
                </c:pt>
                <c:pt idx="147">
                  <c:v>6.2869945592501544E-2</c:v>
                </c:pt>
                <c:pt idx="148">
                  <c:v>6.1297545446978088E-2</c:v>
                </c:pt>
                <c:pt idx="149">
                  <c:v>5.9773452021930601E-2</c:v>
                </c:pt>
                <c:pt idx="150">
                  <c:v>5.8304526124009812E-2</c:v>
                </c:pt>
                <c:pt idx="151">
                  <c:v>5.6887067657291561E-2</c:v>
                </c:pt>
                <c:pt idx="152">
                  <c:v>5.5510389044315447E-2</c:v>
                </c:pt>
                <c:pt idx="153">
                  <c:v>5.4184849243042676E-2</c:v>
                </c:pt>
                <c:pt idx="154">
                  <c:v>5.2903319699752732E-2</c:v>
                </c:pt>
                <c:pt idx="155">
                  <c:v>5.1662133567856296E-2</c:v>
                </c:pt>
                <c:pt idx="156">
                  <c:v>5.045772106858188E-2</c:v>
                </c:pt>
                <c:pt idx="157">
                  <c:v>4.9293418139275784E-2</c:v>
                </c:pt>
                <c:pt idx="158">
                  <c:v>4.8165619790493955E-2</c:v>
                </c:pt>
                <c:pt idx="159">
                  <c:v>4.7067299747037307E-2</c:v>
                </c:pt>
                <c:pt idx="160">
                  <c:v>4.6008756464855208E-2</c:v>
                </c:pt>
                <c:pt idx="161">
                  <c:v>4.4982950224116559E-2</c:v>
                </c:pt>
                <c:pt idx="162">
                  <c:v>4.3982865850163366E-2</c:v>
                </c:pt>
                <c:pt idx="163">
                  <c:v>4.3015320443985872E-2</c:v>
                </c:pt>
                <c:pt idx="164">
                  <c:v>4.2073334281495289E-2</c:v>
                </c:pt>
                <c:pt idx="165">
                  <c:v>4.116028688731839E-2</c:v>
                </c:pt>
                <c:pt idx="166">
                  <c:v>4.0276107739242707E-2</c:v>
                </c:pt>
                <c:pt idx="167">
                  <c:v>3.9410337189198619E-2</c:v>
                </c:pt>
                <c:pt idx="168">
                  <c:v>3.8573309362493514E-2</c:v>
                </c:pt>
                <c:pt idx="169">
                  <c:v>3.776150747191423E-2</c:v>
                </c:pt>
                <c:pt idx="170">
                  <c:v>3.6967922574802525E-2</c:v>
                </c:pt>
                <c:pt idx="171">
                  <c:v>3.619598146610091E-2</c:v>
                </c:pt>
                <c:pt idx="172">
                  <c:v>3.5445666563975319E-2</c:v>
                </c:pt>
                <c:pt idx="173">
                  <c:v>3.4716873443820587E-2</c:v>
                </c:pt>
                <c:pt idx="174">
                  <c:v>3.4006140562540192E-2</c:v>
                </c:pt>
                <c:pt idx="175">
                  <c:v>3.3313426195812568E-2</c:v>
                </c:pt>
                <c:pt idx="176">
                  <c:v>3.2642142629413548E-2</c:v>
                </c:pt>
                <c:pt idx="177">
                  <c:v>3.198532092312318E-2</c:v>
                </c:pt>
                <c:pt idx="178">
                  <c:v>3.1342949777205441E-2</c:v>
                </c:pt>
                <c:pt idx="179">
                  <c:v>3.0721894856214634E-2</c:v>
                </c:pt>
                <c:pt idx="180">
                  <c:v>3.0412161134510257E-2</c:v>
                </c:pt>
              </c:numCache>
            </c:numRef>
          </c:xVal>
          <c:yVal>
            <c:numRef>
              <c:f>Sheet1!$V$2:$V$182</c:f>
              <c:numCache>
                <c:formatCode>0.00E+00</c:formatCode>
                <c:ptCount val="181"/>
                <c:pt idx="0">
                  <c:v>1.7853022823822106E-6</c:v>
                </c:pt>
                <c:pt idx="1">
                  <c:v>2.0600429061974876E-6</c:v>
                </c:pt>
                <c:pt idx="2">
                  <c:v>2.6957191597084571E-6</c:v>
                </c:pt>
                <c:pt idx="3">
                  <c:v>3.5280384422983303E-6</c:v>
                </c:pt>
                <c:pt idx="4">
                  <c:v>4.6180139746119074E-6</c:v>
                </c:pt>
                <c:pt idx="5">
                  <c:v>6.0456387429276395E-6</c:v>
                </c:pt>
                <c:pt idx="6">
                  <c:v>7.9158455735370144E-6</c:v>
                </c:pt>
                <c:pt idx="7">
                  <c:v>1.0366275205267118E-5</c:v>
                </c:pt>
                <c:pt idx="8">
                  <c:v>1.3577560853737866E-5</c:v>
                </c:pt>
                <c:pt idx="9">
                  <c:v>1.7786757229565627E-5</c:v>
                </c:pt>
                <c:pt idx="10">
                  <c:v>2.3305095919677428E-5</c:v>
                </c:pt>
                <c:pt idx="11">
                  <c:v>3.054127358026164E-5</c:v>
                </c:pt>
                <c:pt idx="12">
                  <c:v>4.0032132610774628E-5</c:v>
                </c:pt>
                <c:pt idx="13">
                  <c:v>5.2483078743521027E-5</c:v>
                </c:pt>
                <c:pt idx="14">
                  <c:v>6.8821189231513255E-5</c:v>
                </c:pt>
                <c:pt idx="15">
                  <c:v>9.0265457691682328E-5</c:v>
                </c:pt>
                <c:pt idx="16">
                  <c:v>1.184191135647233E-4</c:v>
                </c:pt>
                <c:pt idx="17">
                  <c:v>1.5539160730354264E-4</c:v>
                </c:pt>
                <c:pt idx="18">
                  <c:v>2.0395964303655009E-4</c:v>
                </c:pt>
                <c:pt idx="19">
                  <c:v>2.6778023781278218E-4</c:v>
                </c:pt>
                <c:pt idx="20">
                  <c:v>3.5167187315681997E-4</c:v>
                </c:pt>
                <c:pt idx="21">
                  <c:v>4.6198831314050781E-4</c:v>
                </c:pt>
                <c:pt idx="22">
                  <c:v>6.0711204166682346E-4</c:v>
                </c:pt>
                <c:pt idx="23">
                  <c:v>7.9811216828104352E-4</c:v>
                </c:pt>
                <c:pt idx="24">
                  <c:v>1.0496268388010142E-3</c:v>
                </c:pt>
                <c:pt idx="25">
                  <c:v>1.3810264242723506E-3</c:v>
                </c:pt>
                <c:pt idx="26">
                  <c:v>1.8179854592930732E-3</c:v>
                </c:pt>
                <c:pt idx="27">
                  <c:v>2.3946030323221614E-3</c:v>
                </c:pt>
                <c:pt idx="28">
                  <c:v>3.1562606507251458E-3</c:v>
                </c:pt>
                <c:pt idx="29">
                  <c:v>4.1635080428218891E-3</c:v>
                </c:pt>
                <c:pt idx="30">
                  <c:v>5.4973725740441451E-3</c:v>
                </c:pt>
                <c:pt idx="31">
                  <c:v>7.2666977612290892E-3</c:v>
                </c:pt>
                <c:pt idx="32">
                  <c:v>9.6182754000175997E-3</c:v>
                </c:pt>
                <c:pt idx="33">
                  <c:v>1.275090491876384E-2</c:v>
                </c:pt>
                <c:pt idx="34">
                  <c:v>1.6935093446132459E-2</c:v>
                </c:pt>
                <c:pt idx="35">
                  <c:v>2.254054943447209E-2</c:v>
                </c:pt>
                <c:pt idx="36">
                  <c:v>3.007441408398713E-2</c:v>
                </c:pt>
                <c:pt idx="37">
                  <c:v>4.0233868090304443E-2</c:v>
                </c:pt>
                <c:pt idx="38">
                  <c:v>5.397755545396804E-2</c:v>
                </c:pt>
                <c:pt idx="39">
                  <c:v>7.2619560626853069E-2</c:v>
                </c:pt>
                <c:pt idx="40">
                  <c:v>9.7950338206815535E-2</c:v>
                </c:pt>
                <c:pt idx="41">
                  <c:v>0.13238455895059015</c:v>
                </c:pt>
                <c:pt idx="42">
                  <c:v>0.17913375774269258</c:v>
                </c:pt>
                <c:pt idx="43">
                  <c:v>0.24240001083970641</c:v>
                </c:pt>
                <c:pt idx="44">
                  <c:v>0.32757851916381669</c:v>
                </c:pt>
                <c:pt idx="45">
                  <c:v>0.44146287805392359</c:v>
                </c:pt>
                <c:pt idx="46">
                  <c:v>0.59243309750845885</c:v>
                </c:pt>
                <c:pt idx="47">
                  <c:v>0.79059403990750832</c:v>
                </c:pt>
                <c:pt idx="48">
                  <c:v>1.0478054781782198</c:v>
                </c:pt>
                <c:pt idx="49">
                  <c:v>1.3776310225010047</c:v>
                </c:pt>
                <c:pt idx="50">
                  <c:v>1.7949615625355939</c:v>
                </c:pt>
                <c:pt idx="51">
                  <c:v>2.3153973567116886</c:v>
                </c:pt>
                <c:pt idx="52">
                  <c:v>2.9543987706941959</c:v>
                </c:pt>
                <c:pt idx="53">
                  <c:v>3.7259179244438525</c:v>
                </c:pt>
                <c:pt idx="54">
                  <c:v>4.6411427393763764</c:v>
                </c:pt>
                <c:pt idx="55">
                  <c:v>5.7068666218687518</c:v>
                </c:pt>
                <c:pt idx="56">
                  <c:v>6.9243510694042349</c:v>
                </c:pt>
                <c:pt idx="57">
                  <c:v>8.288256708168241</c:v>
                </c:pt>
                <c:pt idx="58">
                  <c:v>9.7863959825587905</c:v>
                </c:pt>
                <c:pt idx="59">
                  <c:v>11.400060369996453</c:v>
                </c:pt>
                <c:pt idx="60">
                  <c:v>13.104522109856115</c:v>
                </c:pt>
                <c:pt idx="61">
                  <c:v>14.871311605820654</c:v>
                </c:pt>
                <c:pt idx="62">
                  <c:v>16.669197254797346</c:v>
                </c:pt>
                <c:pt idx="63">
                  <c:v>18.466805288230425</c:v>
                </c:pt>
                <c:pt idx="64">
                  <c:v>20.233667406949628</c:v>
                </c:pt>
                <c:pt idx="65">
                  <c:v>21.941847392079804</c:v>
                </c:pt>
                <c:pt idx="66">
                  <c:v>23.568426616719133</c:v>
                </c:pt>
                <c:pt idx="67">
                  <c:v>25.092434123991026</c:v>
                </c:pt>
                <c:pt idx="68">
                  <c:v>26.498905366284458</c:v>
                </c:pt>
                <c:pt idx="69">
                  <c:v>27.775977139430548</c:v>
                </c:pt>
                <c:pt idx="70">
                  <c:v>28.913864625854959</c:v>
                </c:pt>
                <c:pt idx="71">
                  <c:v>29.905532622429106</c:v>
                </c:pt>
                <c:pt idx="72">
                  <c:v>30.74252237288453</c:v>
                </c:pt>
                <c:pt idx="73">
                  <c:v>31.415476766499243</c:v>
                </c:pt>
                <c:pt idx="74">
                  <c:v>31.909333472090935</c:v>
                </c:pt>
                <c:pt idx="75">
                  <c:v>32.202221230058022</c:v>
                </c:pt>
                <c:pt idx="76">
                  <c:v>32.259761810575142</c:v>
                </c:pt>
                <c:pt idx="77">
                  <c:v>32.027300719566611</c:v>
                </c:pt>
                <c:pt idx="78">
                  <c:v>31.430151989477508</c:v>
                </c:pt>
                <c:pt idx="79">
                  <c:v>30.369921744999132</c:v>
                </c:pt>
                <c:pt idx="80">
                  <c:v>28.74092952975667</c:v>
                </c:pt>
                <c:pt idx="81">
                  <c:v>26.488466203719533</c:v>
                </c:pt>
                <c:pt idx="82">
                  <c:v>23.701038825306764</c:v>
                </c:pt>
                <c:pt idx="83">
                  <c:v>20.65878051244162</c:v>
                </c:pt>
                <c:pt idx="84">
                  <c:v>17.728715603933143</c:v>
                </c:pt>
                <c:pt idx="85">
                  <c:v>15.170674829375896</c:v>
                </c:pt>
                <c:pt idx="86">
                  <c:v>13.06163018489274</c:v>
                </c:pt>
                <c:pt idx="87">
                  <c:v>11.362137597594518</c:v>
                </c:pt>
                <c:pt idx="88">
                  <c:v>9.9955392723054768</c:v>
                </c:pt>
                <c:pt idx="89">
                  <c:v>8.8870601798819013</c:v>
                </c:pt>
                <c:pt idx="90">
                  <c:v>7.9762025816287379</c:v>
                </c:pt>
                <c:pt idx="91">
                  <c:v>7.2174451370824562</c:v>
                </c:pt>
                <c:pt idx="92">
                  <c:v>6.5771838191668364</c:v>
                </c:pt>
                <c:pt idx="93">
                  <c:v>6.0305993403411238</c:v>
                </c:pt>
                <c:pt idx="94">
                  <c:v>5.5588372427195791</c:v>
                </c:pt>
                <c:pt idx="95">
                  <c:v>5.1478350470249614</c:v>
                </c:pt>
                <c:pt idx="96">
                  <c:v>4.7870329817051518</c:v>
                </c:pt>
                <c:pt idx="97">
                  <c:v>4.467775380763773</c:v>
                </c:pt>
                <c:pt idx="98">
                  <c:v>4.1833199394847354</c:v>
                </c:pt>
                <c:pt idx="99">
                  <c:v>3.9285016385530125</c:v>
                </c:pt>
                <c:pt idx="100">
                  <c:v>3.6989828479490052</c:v>
                </c:pt>
                <c:pt idx="101">
                  <c:v>3.4911374012463723</c:v>
                </c:pt>
                <c:pt idx="102">
                  <c:v>3.3021466738714316</c:v>
                </c:pt>
                <c:pt idx="103">
                  <c:v>3.1297756934692145</c:v>
                </c:pt>
                <c:pt idx="104">
                  <c:v>2.9717198940548402</c:v>
                </c:pt>
                <c:pt idx="105">
                  <c:v>2.8264392140887815</c:v>
                </c:pt>
                <c:pt idx="106">
                  <c:v>2.6924303793135107</c:v>
                </c:pt>
                <c:pt idx="107">
                  <c:v>2.5684409105082633</c:v>
                </c:pt>
                <c:pt idx="108">
                  <c:v>2.4535154293378709</c:v>
                </c:pt>
                <c:pt idx="109">
                  <c:v>2.3465408404802566</c:v>
                </c:pt>
                <c:pt idx="110">
                  <c:v>2.2468871998396933</c:v>
                </c:pt>
                <c:pt idx="111">
                  <c:v>2.1538492539110137</c:v>
                </c:pt>
                <c:pt idx="112">
                  <c:v>2.0667877104636569</c:v>
                </c:pt>
                <c:pt idx="113">
                  <c:v>1.9851015717207863</c:v>
                </c:pt>
                <c:pt idx="114">
                  <c:v>1.9083745538912513</c:v>
                </c:pt>
                <c:pt idx="115">
                  <c:v>1.8361811117011348</c:v>
                </c:pt>
                <c:pt idx="116">
                  <c:v>1.7680974194147072</c:v>
                </c:pt>
                <c:pt idx="117">
                  <c:v>1.7039144207164161</c:v>
                </c:pt>
                <c:pt idx="118">
                  <c:v>1.643198977896807</c:v>
                </c:pt>
                <c:pt idx="119">
                  <c:v>1.5857062338253429</c:v>
                </c:pt>
                <c:pt idx="120">
                  <c:v>1.5313235421516491</c:v>
                </c:pt>
                <c:pt idx="121">
                  <c:v>1.4796317386089919</c:v>
                </c:pt>
                <c:pt idx="122">
                  <c:v>1.4305142849860559</c:v>
                </c:pt>
                <c:pt idx="123">
                  <c:v>1.3838954132882999</c:v>
                </c:pt>
                <c:pt idx="124">
                  <c:v>1.3394631630251097</c:v>
                </c:pt>
                <c:pt idx="125">
                  <c:v>1.2970764298305879</c:v>
                </c:pt>
                <c:pt idx="126">
                  <c:v>1.2566808460734771</c:v>
                </c:pt>
                <c:pt idx="127">
                  <c:v>1.2181912183029964</c:v>
                </c:pt>
                <c:pt idx="128">
                  <c:v>1.1813659631139444</c:v>
                </c:pt>
                <c:pt idx="129">
                  <c:v>1.1461680413946871</c:v>
                </c:pt>
                <c:pt idx="130">
                  <c:v>1.1124643860548975</c:v>
                </c:pt>
                <c:pt idx="131">
                  <c:v>1.0801463132262372</c:v>
                </c:pt>
                <c:pt idx="132">
                  <c:v>1.049281925157808</c:v>
                </c:pt>
                <c:pt idx="133">
                  <c:v>1.0195778527182664</c:v>
                </c:pt>
                <c:pt idx="134">
                  <c:v>0.99110192253075602</c:v>
                </c:pt>
                <c:pt idx="135">
                  <c:v>0.96379903008580337</c:v>
                </c:pt>
                <c:pt idx="136">
                  <c:v>0.93751713556003635</c:v>
                </c:pt>
                <c:pt idx="137">
                  <c:v>0.91227938657477381</c:v>
                </c:pt>
                <c:pt idx="138">
                  <c:v>0.88795426408378297</c:v>
                </c:pt>
                <c:pt idx="139">
                  <c:v>0.8645241606228572</c:v>
                </c:pt>
                <c:pt idx="140">
                  <c:v>0.84200820284313915</c:v>
                </c:pt>
                <c:pt idx="141">
                  <c:v>0.82035294282384419</c:v>
                </c:pt>
                <c:pt idx="142">
                  <c:v>0.79938853755781958</c:v>
                </c:pt>
                <c:pt idx="143">
                  <c:v>0.77919610445477783</c:v>
                </c:pt>
                <c:pt idx="144">
                  <c:v>0.75974648474504869</c:v>
                </c:pt>
                <c:pt idx="145">
                  <c:v>0.74089180999410797</c:v>
                </c:pt>
                <c:pt idx="146">
                  <c:v>0.72269897785128534</c:v>
                </c:pt>
                <c:pt idx="147">
                  <c:v>0.70517276061924627</c:v>
                </c:pt>
                <c:pt idx="148">
                  <c:v>0.68823337151007002</c:v>
                </c:pt>
                <c:pt idx="149">
                  <c:v>0.67176533532210858</c:v>
                </c:pt>
                <c:pt idx="150">
                  <c:v>0.6558884875011759</c:v>
                </c:pt>
                <c:pt idx="151">
                  <c:v>0.64053840941159168</c:v>
                </c:pt>
                <c:pt idx="152">
                  <c:v>0.6255855559528839</c:v>
                </c:pt>
                <c:pt idx="153">
                  <c:v>0.61118652955872488</c:v>
                </c:pt>
                <c:pt idx="154">
                  <c:v>0.59723893243845672</c:v>
                </c:pt>
                <c:pt idx="155">
                  <c:v>0.58370421793123028</c:v>
                </c:pt>
                <c:pt idx="156">
                  <c:v>0.57055599039089144</c:v>
                </c:pt>
                <c:pt idx="157">
                  <c:v>0.55781137914668322</c:v>
                </c:pt>
                <c:pt idx="158">
                  <c:v>0.54545449618717345</c:v>
                </c:pt>
                <c:pt idx="159">
                  <c:v>0.53340689357589233</c:v>
                </c:pt>
                <c:pt idx="160">
                  <c:v>0.5217870342983294</c:v>
                </c:pt>
                <c:pt idx="161">
                  <c:v>0.51049638451238233</c:v>
                </c:pt>
                <c:pt idx="162">
                  <c:v>0.49947707397938562</c:v>
                </c:pt>
                <c:pt idx="163">
                  <c:v>0.48880809387365559</c:v>
                </c:pt>
                <c:pt idx="164">
                  <c:v>0.47840163585243251</c:v>
                </c:pt>
                <c:pt idx="165">
                  <c:v>0.46830696747894662</c:v>
                </c:pt>
                <c:pt idx="166">
                  <c:v>0.45851506337071629</c:v>
                </c:pt>
                <c:pt idx="167">
                  <c:v>0.44891744839863157</c:v>
                </c:pt>
                <c:pt idx="168">
                  <c:v>0.43962377528613428</c:v>
                </c:pt>
                <c:pt idx="169">
                  <c:v>0.43060389977016561</c:v>
                </c:pt>
                <c:pt idx="170">
                  <c:v>0.4217786391100693</c:v>
                </c:pt>
                <c:pt idx="171">
                  <c:v>0.4131796665421576</c:v>
                </c:pt>
                <c:pt idx="172">
                  <c:v>0.40480763248402674</c:v>
                </c:pt>
                <c:pt idx="173">
                  <c:v>0.39667853112579571</c:v>
                </c:pt>
                <c:pt idx="174">
                  <c:v>0.38874491462549632</c:v>
                </c:pt>
                <c:pt idx="175">
                  <c:v>0.38099195880962333</c:v>
                </c:pt>
                <c:pt idx="176">
                  <c:v>0.3734747652993714</c:v>
                </c:pt>
                <c:pt idx="177">
                  <c:v>0.36612146344195173</c:v>
                </c:pt>
                <c:pt idx="178">
                  <c:v>0.35891762743254613</c:v>
                </c:pt>
                <c:pt idx="179">
                  <c:v>0.35194275135126463</c:v>
                </c:pt>
                <c:pt idx="180">
                  <c:v>0.34851426405482111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AD-4B5E-9906-4E0D3DF8AF36}"/>
            </c:ext>
          </c:extLst>
        </c:ser>
        <c:ser>
          <c:idx val="1"/>
          <c:order val="1"/>
          <c:tx>
            <c:v>360n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Sheet1!$R$2:$R$182</c:f>
              <c:numCache>
                <c:formatCode>0.00E+00</c:formatCode>
                <c:ptCount val="181"/>
                <c:pt idx="0">
                  <c:v>28.036613218452715</c:v>
                </c:pt>
                <c:pt idx="1">
                  <c:v>25.24049100748163</c:v>
                </c:pt>
                <c:pt idx="2">
                  <c:v>25.62266692692797</c:v>
                </c:pt>
                <c:pt idx="3">
                  <c:v>25.922006112370969</c:v>
                </c:pt>
                <c:pt idx="4">
                  <c:v>26.154515745036402</c:v>
                </c:pt>
                <c:pt idx="5">
                  <c:v>26.333684540975003</c:v>
                </c:pt>
                <c:pt idx="6">
                  <c:v>26.47055425725533</c:v>
                </c:pt>
                <c:pt idx="7">
                  <c:v>26.574003476752775</c:v>
                </c:pt>
                <c:pt idx="8">
                  <c:v>26.651098180479018</c:v>
                </c:pt>
                <c:pt idx="9">
                  <c:v>26.707376853020747</c:v>
                </c:pt>
                <c:pt idx="10">
                  <c:v>26.747122927028535</c:v>
                </c:pt>
                <c:pt idx="11">
                  <c:v>26.773608313154838</c:v>
                </c:pt>
                <c:pt idx="12">
                  <c:v>26.789340576429755</c:v>
                </c:pt>
                <c:pt idx="13">
                  <c:v>26.796176670290613</c:v>
                </c:pt>
                <c:pt idx="14">
                  <c:v>26.795457722369513</c:v>
                </c:pt>
                <c:pt idx="15">
                  <c:v>26.788135773477929</c:v>
                </c:pt>
                <c:pt idx="16">
                  <c:v>26.774876395283414</c:v>
                </c:pt>
                <c:pt idx="17">
                  <c:v>26.756017220787015</c:v>
                </c:pt>
                <c:pt idx="18">
                  <c:v>26.731761810465365</c:v>
                </c:pt>
                <c:pt idx="19">
                  <c:v>26.702099927223056</c:v>
                </c:pt>
                <c:pt idx="20">
                  <c:v>26.666905846293474</c:v>
                </c:pt>
                <c:pt idx="21">
                  <c:v>26.625928201108721</c:v>
                </c:pt>
                <c:pt idx="22">
                  <c:v>26.578812551956901</c:v>
                </c:pt>
                <c:pt idx="23">
                  <c:v>26.525151387550366</c:v>
                </c:pt>
                <c:pt idx="24">
                  <c:v>26.464476520078076</c:v>
                </c:pt>
                <c:pt idx="25">
                  <c:v>26.396237139148507</c:v>
                </c:pt>
                <c:pt idx="26">
                  <c:v>26.319922999171805</c:v>
                </c:pt>
                <c:pt idx="27">
                  <c:v>26.235004833337079</c:v>
                </c:pt>
                <c:pt idx="28">
                  <c:v>26.140983863508961</c:v>
                </c:pt>
                <c:pt idx="29">
                  <c:v>26.037445931457725</c:v>
                </c:pt>
                <c:pt idx="30">
                  <c:v>25.924091949291242</c:v>
                </c:pt>
                <c:pt idx="31">
                  <c:v>25.800772702350251</c:v>
                </c:pt>
                <c:pt idx="32">
                  <c:v>25.667593464371535</c:v>
                </c:pt>
                <c:pt idx="33">
                  <c:v>25.524868700656135</c:v>
                </c:pt>
                <c:pt idx="34">
                  <c:v>25.373262128367614</c:v>
                </c:pt>
                <c:pt idx="35">
                  <c:v>25.213796461338831</c:v>
                </c:pt>
                <c:pt idx="36">
                  <c:v>25.047818121592407</c:v>
                </c:pt>
                <c:pt idx="37">
                  <c:v>24.87704189524656</c:v>
                </c:pt>
                <c:pt idx="38">
                  <c:v>24.703388347452446</c:v>
                </c:pt>
                <c:pt idx="39">
                  <c:v>24.528890692091828</c:v>
                </c:pt>
                <c:pt idx="40">
                  <c:v>24.355384937448221</c:v>
                </c:pt>
                <c:pt idx="41">
                  <c:v>24.184237366713027</c:v>
                </c:pt>
                <c:pt idx="42">
                  <c:v>24.01585920935781</c:v>
                </c:pt>
                <c:pt idx="43">
                  <c:v>23.849336419364246</c:v>
                </c:pt>
                <c:pt idx="44">
                  <c:v>23.681991452858256</c:v>
                </c:pt>
                <c:pt idx="45">
                  <c:v>23.509066931915871</c:v>
                </c:pt>
                <c:pt idx="46">
                  <c:v>23.323716951566546</c:v>
                </c:pt>
                <c:pt idx="47">
                  <c:v>23.117228208666383</c:v>
                </c:pt>
                <c:pt idx="48">
                  <c:v>22.879600703018131</c:v>
                </c:pt>
                <c:pt idx="49">
                  <c:v>22.600469478838189</c:v>
                </c:pt>
                <c:pt idx="50">
                  <c:v>22.270173554682607</c:v>
                </c:pt>
                <c:pt idx="51">
                  <c:v>21.880858389494588</c:v>
                </c:pt>
                <c:pt idx="52">
                  <c:v>21.427378921392162</c:v>
                </c:pt>
                <c:pt idx="53">
                  <c:v>20.90792339047406</c:v>
                </c:pt>
                <c:pt idx="54">
                  <c:v>20.324135852161646</c:v>
                </c:pt>
                <c:pt idx="55">
                  <c:v>19.680963559788584</c:v>
                </c:pt>
                <c:pt idx="56">
                  <c:v>18.9861370951811</c:v>
                </c:pt>
                <c:pt idx="57">
                  <c:v>18.249417949887864</c:v>
                </c:pt>
                <c:pt idx="58">
                  <c:v>17.481769942935756</c:v>
                </c:pt>
                <c:pt idx="59">
                  <c:v>16.694585135857675</c:v>
                </c:pt>
                <c:pt idx="60">
                  <c:v>15.899056572213754</c:v>
                </c:pt>
                <c:pt idx="61">
                  <c:v>15.105559524904324</c:v>
                </c:pt>
                <c:pt idx="62">
                  <c:v>14.323318715324973</c:v>
                </c:pt>
                <c:pt idx="63">
                  <c:v>13.560182338936373</c:v>
                </c:pt>
                <c:pt idx="64">
                  <c:v>12.822482162195376</c:v>
                </c:pt>
                <c:pt idx="65">
                  <c:v>12.115098764531673</c:v>
                </c:pt>
                <c:pt idx="66">
                  <c:v>11.441525855504281</c:v>
                </c:pt>
                <c:pt idx="67">
                  <c:v>10.803996232965345</c:v>
                </c:pt>
                <c:pt idx="68">
                  <c:v>10.203666416170936</c:v>
                </c:pt>
                <c:pt idx="69">
                  <c:v>9.6407604830138016</c:v>
                </c:pt>
                <c:pt idx="70">
                  <c:v>9.1147989200777229</c:v>
                </c:pt>
                <c:pt idx="71">
                  <c:v>8.6247117444041237</c:v>
                </c:pt>
                <c:pt idx="72">
                  <c:v>8.1689885181508881</c:v>
                </c:pt>
                <c:pt idx="73">
                  <c:v>7.745830078465481</c:v>
                </c:pt>
                <c:pt idx="74">
                  <c:v>7.3532307574011346</c:v>
                </c:pt>
                <c:pt idx="75">
                  <c:v>6.9890267815823641</c:v>
                </c:pt>
                <c:pt idx="76">
                  <c:v>6.6510238019811299</c:v>
                </c:pt>
                <c:pt idx="77">
                  <c:v>6.336981253506246</c:v>
                </c:pt>
                <c:pt idx="78">
                  <c:v>6.0446691587334085</c:v>
                </c:pt>
                <c:pt idx="79">
                  <c:v>5.7718653724361193</c:v>
                </c:pt>
                <c:pt idx="80">
                  <c:v>5.5163478690119616</c:v>
                </c:pt>
                <c:pt idx="81">
                  <c:v>5.2758828908876163</c:v>
                </c:pt>
                <c:pt idx="82">
                  <c:v>5.0481678751729344</c:v>
                </c:pt>
                <c:pt idx="83">
                  <c:v>4.8307781384170712</c:v>
                </c:pt>
                <c:pt idx="84">
                  <c:v>4.6210709787890565</c:v>
                </c:pt>
                <c:pt idx="85">
                  <c:v>4.4160715158483201</c:v>
                </c:pt>
                <c:pt idx="86">
                  <c:v>4.2123209746433314</c:v>
                </c:pt>
                <c:pt idx="87">
                  <c:v>4.0057193953733137</c:v>
                </c:pt>
                <c:pt idx="88">
                  <c:v>3.7915063173482566</c:v>
                </c:pt>
                <c:pt idx="89">
                  <c:v>3.5645281477471693</c:v>
                </c:pt>
                <c:pt idx="90">
                  <c:v>3.3202885519035972</c:v>
                </c:pt>
                <c:pt idx="91">
                  <c:v>3.0571175609931678</c:v>
                </c:pt>
                <c:pt idx="92">
                  <c:v>2.778900736311638</c:v>
                </c:pt>
                <c:pt idx="93">
                  <c:v>2.4961927334997687</c:v>
                </c:pt>
                <c:pt idx="94">
                  <c:v>2.2233629843892313</c:v>
                </c:pt>
                <c:pt idx="95">
                  <c:v>1.9731106541899206</c:v>
                </c:pt>
                <c:pt idx="96">
                  <c:v>1.7524887089556616</c:v>
                </c:pt>
                <c:pt idx="97">
                  <c:v>1.5627301076317863</c:v>
                </c:pt>
                <c:pt idx="98">
                  <c:v>1.4013855682957039</c:v>
                </c:pt>
                <c:pt idx="99">
                  <c:v>1.2645219869278244</c:v>
                </c:pt>
                <c:pt idx="100">
                  <c:v>1.1480650063212701</c:v>
                </c:pt>
                <c:pt idx="101">
                  <c:v>1.0483784180856042</c:v>
                </c:pt>
                <c:pt idx="102">
                  <c:v>0.96243157401715407</c:v>
                </c:pt>
                <c:pt idx="103">
                  <c:v>0.88778293475679659</c:v>
                </c:pt>
                <c:pt idx="104">
                  <c:v>0.82247212216072907</c:v>
                </c:pt>
                <c:pt idx="105">
                  <c:v>0.76493280083595516</c:v>
                </c:pt>
                <c:pt idx="106">
                  <c:v>0.71391791962833318</c:v>
                </c:pt>
                <c:pt idx="107">
                  <c:v>0.6684205576453347</c:v>
                </c:pt>
                <c:pt idx="108">
                  <c:v>0.62761656085441575</c:v>
                </c:pt>
                <c:pt idx="109">
                  <c:v>0.59084308486399462</c:v>
                </c:pt>
                <c:pt idx="110">
                  <c:v>0.55754992631264322</c:v>
                </c:pt>
                <c:pt idx="111">
                  <c:v>0.5272829599059472</c:v>
                </c:pt>
                <c:pt idx="112">
                  <c:v>0.49965684902865931</c:v>
                </c:pt>
                <c:pt idx="113">
                  <c:v>0.47434991688771394</c:v>
                </c:pt>
                <c:pt idx="114">
                  <c:v>0.45109644070907801</c:v>
                </c:pt>
                <c:pt idx="115">
                  <c:v>0.4296584095043457</c:v>
                </c:pt>
                <c:pt idx="116">
                  <c:v>0.40984688567458111</c:v>
                </c:pt>
                <c:pt idx="117">
                  <c:v>0.39148769226742602</c:v>
                </c:pt>
                <c:pt idx="118">
                  <c:v>0.37442431208692206</c:v>
                </c:pt>
                <c:pt idx="119">
                  <c:v>0.3585375627335235</c:v>
                </c:pt>
                <c:pt idx="120">
                  <c:v>0.34371264147186642</c:v>
                </c:pt>
                <c:pt idx="121">
                  <c:v>0.32984862386957825</c:v>
                </c:pt>
                <c:pt idx="122">
                  <c:v>0.3168608858253984</c:v>
                </c:pt>
                <c:pt idx="123">
                  <c:v>0.30467066946125909</c:v>
                </c:pt>
                <c:pt idx="124">
                  <c:v>0.29320854464773954</c:v>
                </c:pt>
                <c:pt idx="125">
                  <c:v>0.28241966004287761</c:v>
                </c:pt>
                <c:pt idx="126">
                  <c:v>0.27224571430580013</c:v>
                </c:pt>
                <c:pt idx="127">
                  <c:v>0.2626386042802798</c:v>
                </c:pt>
                <c:pt idx="128">
                  <c:v>0.25355459873992975</c:v>
                </c:pt>
                <c:pt idx="129">
                  <c:v>0.24494718905505342</c:v>
                </c:pt>
                <c:pt idx="130">
                  <c:v>0.23679426960448827</c:v>
                </c:pt>
                <c:pt idx="131">
                  <c:v>0.2290547275903993</c:v>
                </c:pt>
                <c:pt idx="132">
                  <c:v>0.22170008656375464</c:v>
                </c:pt>
                <c:pt idx="133">
                  <c:v>0.21470607861387178</c:v>
                </c:pt>
                <c:pt idx="134">
                  <c:v>0.20804527444948936</c:v>
                </c:pt>
                <c:pt idx="135">
                  <c:v>0.20170203561754885</c:v>
                </c:pt>
                <c:pt idx="136">
                  <c:v>0.19564596009397858</c:v>
                </c:pt>
                <c:pt idx="137">
                  <c:v>0.18986606511828083</c:v>
                </c:pt>
                <c:pt idx="138">
                  <c:v>0.1843478915488227</c:v>
                </c:pt>
                <c:pt idx="139">
                  <c:v>0.17906583790484443</c:v>
                </c:pt>
                <c:pt idx="140">
                  <c:v>0.17400977569306128</c:v>
                </c:pt>
                <c:pt idx="141">
                  <c:v>0.16916605485658506</c:v>
                </c:pt>
                <c:pt idx="142">
                  <c:v>0.16452876953527301</c:v>
                </c:pt>
                <c:pt idx="143">
                  <c:v>0.16007703314606991</c:v>
                </c:pt>
                <c:pt idx="144">
                  <c:v>0.15580537021171928</c:v>
                </c:pt>
                <c:pt idx="145">
                  <c:v>0.15170453008156479</c:v>
                </c:pt>
                <c:pt idx="146">
                  <c:v>0.1477579856888061</c:v>
                </c:pt>
                <c:pt idx="147">
                  <c:v>0.14396808252351637</c:v>
                </c:pt>
                <c:pt idx="148">
                  <c:v>0.14031849352768622</c:v>
                </c:pt>
                <c:pt idx="149">
                  <c:v>0.13680437306826879</c:v>
                </c:pt>
                <c:pt idx="150">
                  <c:v>0.13342455272233564</c:v>
                </c:pt>
                <c:pt idx="151">
                  <c:v>0.13016308869384322</c:v>
                </c:pt>
                <c:pt idx="152">
                  <c:v>0.12701522977607757</c:v>
                </c:pt>
                <c:pt idx="153">
                  <c:v>0.12398394119525492</c:v>
                </c:pt>
                <c:pt idx="154">
                  <c:v>0.12105713727647019</c:v>
                </c:pt>
                <c:pt idx="155">
                  <c:v>0.11823036432029875</c:v>
                </c:pt>
                <c:pt idx="156">
                  <c:v>0.1154954679154257</c:v>
                </c:pt>
                <c:pt idx="157">
                  <c:v>0.11285181477352499</c:v>
                </c:pt>
                <c:pt idx="158">
                  <c:v>0.11030254502104755</c:v>
                </c:pt>
                <c:pt idx="159">
                  <c:v>0.10783217104876484</c:v>
                </c:pt>
                <c:pt idx="160">
                  <c:v>0.10544017848368006</c:v>
                </c:pt>
                <c:pt idx="161">
                  <c:v>0.10312612599517892</c:v>
                </c:pt>
                <c:pt idx="162">
                  <c:v>0.10088204582664316</c:v>
                </c:pt>
                <c:pt idx="163">
                  <c:v>9.8707580599024985E-2</c:v>
                </c:pt>
                <c:pt idx="164">
                  <c:v>9.6602360873467255E-2</c:v>
                </c:pt>
                <c:pt idx="165">
                  <c:v>9.4565907325051171E-2</c:v>
                </c:pt>
                <c:pt idx="166">
                  <c:v>9.2583111378179095E-2</c:v>
                </c:pt>
                <c:pt idx="167">
                  <c:v>9.0661067431169876E-2</c:v>
                </c:pt>
                <c:pt idx="168">
                  <c:v>8.8795730780609788E-2</c:v>
                </c:pt>
                <c:pt idx="169">
                  <c:v>8.6983161995657698E-2</c:v>
                </c:pt>
                <c:pt idx="170">
                  <c:v>8.5226746893997674E-2</c:v>
                </c:pt>
                <c:pt idx="171">
                  <c:v>8.3515146155983919E-2</c:v>
                </c:pt>
                <c:pt idx="172">
                  <c:v>8.1851852412824444E-2</c:v>
                </c:pt>
                <c:pt idx="173">
                  <c:v>8.024027735563749E-2</c:v>
                </c:pt>
                <c:pt idx="174">
                  <c:v>7.8669195732780611E-2</c:v>
                </c:pt>
                <c:pt idx="175">
                  <c:v>7.7142046948394646E-2</c:v>
                </c:pt>
                <c:pt idx="176">
                  <c:v>7.5658666556614185E-2</c:v>
                </c:pt>
                <c:pt idx="177">
                  <c:v>7.4207844869835116E-2</c:v>
                </c:pt>
                <c:pt idx="178">
                  <c:v>7.2800429171069145E-2</c:v>
                </c:pt>
                <c:pt idx="179">
                  <c:v>7.1428940889637138E-2</c:v>
                </c:pt>
                <c:pt idx="180">
                  <c:v>7.0724840883874207E-2</c:v>
                </c:pt>
              </c:numCache>
            </c:numRef>
          </c:xVal>
          <c:yVal>
            <c:numRef>
              <c:f>Sheet1!$W$2:$W$182</c:f>
              <c:numCache>
                <c:formatCode>0.00E+00</c:formatCode>
                <c:ptCount val="181"/>
                <c:pt idx="0">
                  <c:v>1.0115600064407336E-6</c:v>
                </c:pt>
                <c:pt idx="1">
                  <c:v>1.1717021272405869E-6</c:v>
                </c:pt>
                <c:pt idx="2">
                  <c:v>1.5448518486349148E-6</c:v>
                </c:pt>
                <c:pt idx="3">
                  <c:v>2.0377828233943733E-6</c:v>
                </c:pt>
                <c:pt idx="4">
                  <c:v>2.6893488197501955E-6</c:v>
                </c:pt>
                <c:pt idx="5">
                  <c:v>3.5511702817238888E-6</c:v>
                </c:pt>
                <c:pt idx="6">
                  <c:v>4.6919276004091229E-6</c:v>
                </c:pt>
                <c:pt idx="7">
                  <c:v>6.2030990703070412E-6</c:v>
                </c:pt>
                <c:pt idx="8">
                  <c:v>8.2067030479778981E-6</c:v>
                </c:pt>
                <c:pt idx="9">
                  <c:v>1.0865765078390693E-5</c:v>
                </c:pt>
                <c:pt idx="10">
                  <c:v>1.4398453481817122E-5</c:v>
                </c:pt>
                <c:pt idx="11">
                  <c:v>1.9097351229424353E-5</c:v>
                </c:pt>
                <c:pt idx="12">
                  <c:v>2.5355650160989201E-5</c:v>
                </c:pt>
                <c:pt idx="13">
                  <c:v>3.3703149211823228E-5</c:v>
                </c:pt>
                <c:pt idx="14">
                  <c:v>4.4855790643892265E-5</c:v>
                </c:pt>
                <c:pt idx="15">
                  <c:v>5.9784177799128016E-5</c:v>
                </c:pt>
                <c:pt idx="16">
                  <c:v>7.9809240158539602E-5</c:v>
                </c:pt>
                <c:pt idx="17">
                  <c:v>1.0673648787476607E-4</c:v>
                </c:pt>
                <c:pt idx="18">
                  <c:v>1.4304614350576627E-4</c:v>
                </c:pt>
                <c:pt idx="19">
                  <c:v>1.9216481386510016E-4</c:v>
                </c:pt>
                <c:pt idx="20">
                  <c:v>2.5885803435074089E-4</c:v>
                </c:pt>
                <c:pt idx="21">
                  <c:v>3.4980274102130283E-4</c:v>
                </c:pt>
                <c:pt idx="22">
                  <c:v>4.7443463130528841E-4</c:v>
                </c:pt>
                <c:pt idx="23">
                  <c:v>6.4621009132865973E-4</c:v>
                </c:pt>
                <c:pt idx="24">
                  <c:v>8.8451715768874588E-4</c:v>
                </c:pt>
                <c:pt idx="25">
                  <c:v>1.2175874627365138E-3</c:v>
                </c:pt>
                <c:pt idx="26">
                  <c:v>1.6869487894067047E-3</c:v>
                </c:pt>
                <c:pt idx="27">
                  <c:v>2.3542932312677436E-3</c:v>
                </c:pt>
                <c:pt idx="28">
                  <c:v>3.3119469797915028E-3</c:v>
                </c:pt>
                <c:pt idx="29">
                  <c:v>4.6986445195357981E-3</c:v>
                </c:pt>
                <c:pt idx="30">
                  <c:v>6.7227081620908824E-3</c:v>
                </c:pt>
                <c:pt idx="31">
                  <c:v>9.6950481208622416E-3</c:v>
                </c:pt>
                <c:pt idx="32">
                  <c:v>1.4074118838405829E-2</c:v>
                </c:pt>
                <c:pt idx="33">
                  <c:v>2.0523668098663964E-2</c:v>
                </c:pt>
                <c:pt idx="34">
                  <c:v>2.9984152594859745E-2</c:v>
                </c:pt>
                <c:pt idx="35">
                  <c:v>4.3758227641520674E-2</c:v>
                </c:pt>
                <c:pt idx="36">
                  <c:v>6.3610936910078103E-2</c:v>
                </c:pt>
                <c:pt idx="37">
                  <c:v>9.1891593882112571E-2</c:v>
                </c:pt>
                <c:pt idx="38">
                  <c:v>0.13168589747194098</c:v>
                </c:pt>
                <c:pt idx="39">
                  <c:v>0.18700824341532069</c:v>
                </c:pt>
                <c:pt idx="40">
                  <c:v>0.26304604035261969</c:v>
                </c:pt>
                <c:pt idx="41">
                  <c:v>0.366480869234109</c:v>
                </c:pt>
                <c:pt idx="42">
                  <c:v>0.50586071698956203</c:v>
                </c:pt>
                <c:pt idx="43">
                  <c:v>0.69206317638397852</c:v>
                </c:pt>
                <c:pt idx="44">
                  <c:v>0.93881580074730586</c:v>
                </c:pt>
                <c:pt idx="45">
                  <c:v>1.263184522370012</c:v>
                </c:pt>
                <c:pt idx="46">
                  <c:v>1.6861466892748278</c:v>
                </c:pt>
                <c:pt idx="47">
                  <c:v>2.2327762722978126</c:v>
                </c:pt>
                <c:pt idx="48">
                  <c:v>2.9324134510671649</c:v>
                </c:pt>
                <c:pt idx="49">
                  <c:v>3.8182483535534915</c:v>
                </c:pt>
                <c:pt idx="50">
                  <c:v>4.9262305156285722</c:v>
                </c:pt>
                <c:pt idx="51">
                  <c:v>6.2937002450599087</c:v>
                </c:pt>
                <c:pt idx="52">
                  <c:v>7.9568658926421545</c:v>
                </c:pt>
                <c:pt idx="53">
                  <c:v>9.9481063149164726</c:v>
                </c:pt>
                <c:pt idx="54">
                  <c:v>12.292485153886746</c:v>
                </c:pt>
                <c:pt idx="55">
                  <c:v>15.005157416318617</c:v>
                </c:pt>
                <c:pt idx="56">
                  <c:v>18.088854551105086</c:v>
                </c:pt>
                <c:pt idx="57">
                  <c:v>21.532708289114257</c:v>
                </c:pt>
                <c:pt idx="58">
                  <c:v>25.310414604053381</c:v>
                </c:pt>
                <c:pt idx="59">
                  <c:v>29.381601515883844</c:v>
                </c:pt>
                <c:pt idx="60">
                  <c:v>33.697555492919285</c:v>
                </c:pt>
                <c:pt idx="61">
                  <c:v>38.198410767568497</c:v>
                </c:pt>
                <c:pt idx="62">
                  <c:v>42.82052803268305</c:v>
                </c:pt>
                <c:pt idx="63">
                  <c:v>47.502469965039069</c:v>
                </c:pt>
                <c:pt idx="64">
                  <c:v>52.182845257241581</c:v>
                </c:pt>
                <c:pt idx="65">
                  <c:v>56.806729084321631</c:v>
                </c:pt>
                <c:pt idx="66">
                  <c:v>61.328178759750472</c:v>
                </c:pt>
                <c:pt idx="67">
                  <c:v>65.711422327911819</c:v>
                </c:pt>
                <c:pt idx="68">
                  <c:v>69.926406222972375</c:v>
                </c:pt>
                <c:pt idx="69">
                  <c:v>73.95483963121832</c:v>
                </c:pt>
                <c:pt idx="70">
                  <c:v>77.784606920783915</c:v>
                </c:pt>
                <c:pt idx="71">
                  <c:v>81.413873960094094</c:v>
                </c:pt>
                <c:pt idx="72">
                  <c:v>84.83731498327262</c:v>
                </c:pt>
                <c:pt idx="73">
                  <c:v>88.059860584550748</c:v>
                </c:pt>
                <c:pt idx="74">
                  <c:v>91.096556367667191</c:v>
                </c:pt>
                <c:pt idx="75">
                  <c:v>93.946749579368898</c:v>
                </c:pt>
                <c:pt idx="76">
                  <c:v>96.616346693111211</c:v>
                </c:pt>
                <c:pt idx="77">
                  <c:v>99.114079348256709</c:v>
                </c:pt>
                <c:pt idx="78">
                  <c:v>101.44296300322641</c:v>
                </c:pt>
                <c:pt idx="79">
                  <c:v>103.59824213100006</c:v>
                </c:pt>
                <c:pt idx="80">
                  <c:v>105.57882337879374</c:v>
                </c:pt>
                <c:pt idx="81">
                  <c:v>107.36876712454743</c:v>
                </c:pt>
                <c:pt idx="82">
                  <c:v>108.94773151919856</c:v>
                </c:pt>
                <c:pt idx="83">
                  <c:v>110.28410732057347</c:v>
                </c:pt>
                <c:pt idx="84">
                  <c:v>111.32129814645704</c:v>
                </c:pt>
                <c:pt idx="85">
                  <c:v>111.9957846940527</c:v>
                </c:pt>
                <c:pt idx="86">
                  <c:v>112.20667083886032</c:v>
                </c:pt>
                <c:pt idx="87">
                  <c:v>111.81674041808768</c:v>
                </c:pt>
                <c:pt idx="88">
                  <c:v>110.65688138086949</c:v>
                </c:pt>
                <c:pt idx="89">
                  <c:v>108.50653538198853</c:v>
                </c:pt>
                <c:pt idx="90">
                  <c:v>105.14671741360472</c:v>
                </c:pt>
                <c:pt idx="91">
                  <c:v>100.4410335272527</c:v>
                </c:pt>
                <c:pt idx="92">
                  <c:v>94.445477344221146</c:v>
                </c:pt>
                <c:pt idx="93">
                  <c:v>87.496936642382892</c:v>
                </c:pt>
                <c:pt idx="94">
                  <c:v>80.137904772165896</c:v>
                </c:pt>
                <c:pt idx="95">
                  <c:v>72.920928808410011</c:v>
                </c:pt>
                <c:pt idx="96">
                  <c:v>66.244326937784521</c:v>
                </c:pt>
                <c:pt idx="97">
                  <c:v>60.287314490553086</c:v>
                </c:pt>
                <c:pt idx="98">
                  <c:v>55.070036638256425</c:v>
                </c:pt>
                <c:pt idx="99">
                  <c:v>50.533792097093546</c:v>
                </c:pt>
                <c:pt idx="100">
                  <c:v>46.592795522489169</c:v>
                </c:pt>
                <c:pt idx="101">
                  <c:v>43.160436751322848</c:v>
                </c:pt>
                <c:pt idx="102">
                  <c:v>40.149196545918308</c:v>
                </c:pt>
                <c:pt idx="103">
                  <c:v>37.493010984142749</c:v>
                </c:pt>
                <c:pt idx="104">
                  <c:v>35.136827866340163</c:v>
                </c:pt>
                <c:pt idx="105">
                  <c:v>33.032398194876862</c:v>
                </c:pt>
                <c:pt idx="106">
                  <c:v>31.145052216893319</c:v>
                </c:pt>
                <c:pt idx="107">
                  <c:v>29.440685877191612</c:v>
                </c:pt>
                <c:pt idx="108">
                  <c:v>27.894944528899956</c:v>
                </c:pt>
                <c:pt idx="109">
                  <c:v>26.488101530493456</c:v>
                </c:pt>
                <c:pt idx="110">
                  <c:v>25.199936913693591</c:v>
                </c:pt>
                <c:pt idx="111">
                  <c:v>24.017072352237815</c:v>
                </c:pt>
                <c:pt idx="112">
                  <c:v>22.927956364375444</c:v>
                </c:pt>
                <c:pt idx="113">
                  <c:v>21.921804650656188</c:v>
                </c:pt>
                <c:pt idx="114">
                  <c:v>20.988736591469259</c:v>
                </c:pt>
                <c:pt idx="115">
                  <c:v>20.120710168076616</c:v>
                </c:pt>
                <c:pt idx="116">
                  <c:v>19.312403426522486</c:v>
                </c:pt>
                <c:pt idx="117">
                  <c:v>18.556879682209601</c:v>
                </c:pt>
                <c:pt idx="118">
                  <c:v>17.849531181612747</c:v>
                </c:pt>
                <c:pt idx="119">
                  <c:v>17.187136100403237</c:v>
                </c:pt>
                <c:pt idx="120">
                  <c:v>16.563928089012023</c:v>
                </c:pt>
                <c:pt idx="121">
                  <c:v>15.977165298326153</c:v>
                </c:pt>
                <c:pt idx="122">
                  <c:v>15.42311115656455</c:v>
                </c:pt>
                <c:pt idx="123">
                  <c:v>14.899704715338196</c:v>
                </c:pt>
                <c:pt idx="124">
                  <c:v>14.405834171994888</c:v>
                </c:pt>
                <c:pt idx="125">
                  <c:v>13.936726705222357</c:v>
                </c:pt>
                <c:pt idx="126">
                  <c:v>13.491662144326304</c:v>
                </c:pt>
                <c:pt idx="127">
                  <c:v>13.070155261798963</c:v>
                </c:pt>
                <c:pt idx="128">
                  <c:v>12.668621748171848</c:v>
                </c:pt>
                <c:pt idx="129">
                  <c:v>12.285309741944173</c:v>
                </c:pt>
                <c:pt idx="130">
                  <c:v>11.921368129012455</c:v>
                </c:pt>
                <c:pt idx="131">
                  <c:v>11.573925726830282</c:v>
                </c:pt>
                <c:pt idx="132">
                  <c:v>11.241362866014743</c:v>
                </c:pt>
                <c:pt idx="133">
                  <c:v>10.923923533575424</c:v>
                </c:pt>
                <c:pt idx="134">
                  <c:v>10.620485682162229</c:v>
                </c:pt>
                <c:pt idx="135">
                  <c:v>10.329995875407477</c:v>
                </c:pt>
                <c:pt idx="136">
                  <c:v>10.051161226821515</c:v>
                </c:pt>
                <c:pt idx="137">
                  <c:v>9.7841501167351126</c:v>
                </c:pt>
                <c:pt idx="138">
                  <c:v>9.5274673849460605</c:v>
                </c:pt>
                <c:pt idx="139">
                  <c:v>9.280951511998758</c:v>
                </c:pt>
                <c:pt idx="140">
                  <c:v>9.0446851419111827</c:v>
                </c:pt>
                <c:pt idx="141">
                  <c:v>8.8167600325382942</c:v>
                </c:pt>
                <c:pt idx="142">
                  <c:v>8.5974944369462989</c:v>
                </c:pt>
                <c:pt idx="143">
                  <c:v>8.3867878131087394</c:v>
                </c:pt>
                <c:pt idx="144">
                  <c:v>8.1836200950337226</c:v>
                </c:pt>
                <c:pt idx="145">
                  <c:v>7.9876408360606064</c:v>
                </c:pt>
                <c:pt idx="146">
                  <c:v>7.7984938956240004</c:v>
                </c:pt>
                <c:pt idx="147">
                  <c:v>7.6160145474524601</c:v>
                </c:pt>
                <c:pt idx="148">
                  <c:v>7.4398190461606708</c:v>
                </c:pt>
                <c:pt idx="149">
                  <c:v>7.2697275550051339</c:v>
                </c:pt>
                <c:pt idx="150">
                  <c:v>7.1053946751379655</c:v>
                </c:pt>
                <c:pt idx="151">
                  <c:v>6.9464099560712977</c:v>
                </c:pt>
                <c:pt idx="152">
                  <c:v>6.792240758365927</c:v>
                </c:pt>
                <c:pt idx="153">
                  <c:v>6.64345913749065</c:v>
                </c:pt>
                <c:pt idx="154">
                  <c:v>6.4994719352998622</c:v>
                </c:pt>
                <c:pt idx="155">
                  <c:v>6.3597737348877201</c:v>
                </c:pt>
                <c:pt idx="156">
                  <c:v>6.2246127948128605</c:v>
                </c:pt>
                <c:pt idx="157">
                  <c:v>6.0933691614024834</c:v>
                </c:pt>
                <c:pt idx="158">
                  <c:v>5.9659710961728107</c:v>
                </c:pt>
                <c:pt idx="159">
                  <c:v>5.8425424289914858</c:v>
                </c:pt>
                <c:pt idx="160">
                  <c:v>5.7230706518952985</c:v>
                </c:pt>
                <c:pt idx="161">
                  <c:v>5.6069808948352868</c:v>
                </c:pt>
                <c:pt idx="162">
                  <c:v>5.4936156606190751</c:v>
                </c:pt>
                <c:pt idx="163">
                  <c:v>5.3838303821515208</c:v>
                </c:pt>
                <c:pt idx="164">
                  <c:v>5.2776155765074533</c:v>
                </c:pt>
                <c:pt idx="165">
                  <c:v>5.1741755121701472</c:v>
                </c:pt>
                <c:pt idx="166">
                  <c:v>5.0732490891749862</c:v>
                </c:pt>
                <c:pt idx="167">
                  <c:v>4.9752495806988613</c:v>
                </c:pt>
                <c:pt idx="168">
                  <c:v>4.8797278699071835</c:v>
                </c:pt>
                <c:pt idx="169">
                  <c:v>4.7869884253504402</c:v>
                </c:pt>
                <c:pt idx="170">
                  <c:v>4.6969842025676733</c:v>
                </c:pt>
                <c:pt idx="171">
                  <c:v>4.60887654196193</c:v>
                </c:pt>
                <c:pt idx="172">
                  <c:v>4.5231164585401658</c:v>
                </c:pt>
                <c:pt idx="173">
                  <c:v>4.4396829581418285</c:v>
                </c:pt>
                <c:pt idx="174">
                  <c:v>4.3584276134590478</c:v>
                </c:pt>
                <c:pt idx="175">
                  <c:v>4.2793249090154948</c:v>
                </c:pt>
                <c:pt idx="176">
                  <c:v>4.2019519573030824</c:v>
                </c:pt>
                <c:pt idx="177">
                  <c:v>4.1263535033962286</c:v>
                </c:pt>
                <c:pt idx="178">
                  <c:v>4.0529259600583494</c:v>
                </c:pt>
                <c:pt idx="179">
                  <c:v>3.9812639093878346</c:v>
                </c:pt>
                <c:pt idx="180">
                  <c:v>3.9458139422568799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AD-4B5E-9906-4E0D3DF8AF36}"/>
            </c:ext>
          </c:extLst>
        </c:ser>
        <c:ser>
          <c:idx val="2"/>
          <c:order val="2"/>
          <c:tx>
            <c:v>540n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Sheet1!$S$2:$S$182</c:f>
              <c:numCache>
                <c:formatCode>0.00E+00</c:formatCode>
                <c:ptCount val="181"/>
                <c:pt idx="0">
                  <c:v>28.281556519940075</c:v>
                </c:pt>
                <c:pt idx="1">
                  <c:v>25.416177647890937</c:v>
                </c:pt>
                <c:pt idx="2">
                  <c:v>25.76699813311231</c:v>
                </c:pt>
                <c:pt idx="3">
                  <c:v>26.040422381731204</c:v>
                </c:pt>
                <c:pt idx="4">
                  <c:v>26.251626543261843</c:v>
                </c:pt>
                <c:pt idx="5">
                  <c:v>26.413245534688972</c:v>
                </c:pt>
                <c:pt idx="6">
                  <c:v>26.535549478553889</c:v>
                </c:pt>
                <c:pt idx="7">
                  <c:v>26.626782397989068</c:v>
                </c:pt>
                <c:pt idx="8">
                  <c:v>26.693371210444369</c:v>
                </c:pt>
                <c:pt idx="9">
                  <c:v>26.740378669412149</c:v>
                </c:pt>
                <c:pt idx="10">
                  <c:v>26.771672427258419</c:v>
                </c:pt>
                <c:pt idx="11">
                  <c:v>26.790235654755747</c:v>
                </c:pt>
                <c:pt idx="12">
                  <c:v>26.798214707769802</c:v>
                </c:pt>
                <c:pt idx="13">
                  <c:v>26.797244266350905</c:v>
                </c:pt>
                <c:pt idx="14">
                  <c:v>26.788479972427755</c:v>
                </c:pt>
                <c:pt idx="15">
                  <c:v>26.772646288013259</c:v>
                </c:pt>
                <c:pt idx="16">
                  <c:v>26.750242751367409</c:v>
                </c:pt>
                <c:pt idx="17">
                  <c:v>26.721514116919355</c:v>
                </c:pt>
                <c:pt idx="18">
                  <c:v>26.686440240544403</c:v>
                </c:pt>
                <c:pt idx="19">
                  <c:v>26.644936052341968</c:v>
                </c:pt>
                <c:pt idx="20">
                  <c:v>26.596785912251917</c:v>
                </c:pt>
                <c:pt idx="21">
                  <c:v>26.541592855435042</c:v>
                </c:pt>
                <c:pt idx="22">
                  <c:v>26.478991153097041</c:v>
                </c:pt>
                <c:pt idx="23">
                  <c:v>26.408497098187301</c:v>
                </c:pt>
                <c:pt idx="24">
                  <c:v>26.329659546282805</c:v>
                </c:pt>
                <c:pt idx="25">
                  <c:v>26.242007424150511</c:v>
                </c:pt>
                <c:pt idx="26">
                  <c:v>26.145149660403384</c:v>
                </c:pt>
                <c:pt idx="27">
                  <c:v>26.038773034799437</c:v>
                </c:pt>
                <c:pt idx="28">
                  <c:v>25.922679958142869</c:v>
                </c:pt>
                <c:pt idx="29">
                  <c:v>25.796945731020184</c:v>
                </c:pt>
                <c:pt idx="30">
                  <c:v>25.66179705060102</c:v>
                </c:pt>
                <c:pt idx="31">
                  <c:v>25.517831202109019</c:v>
                </c:pt>
                <c:pt idx="32">
                  <c:v>25.365980392782397</c:v>
                </c:pt>
                <c:pt idx="33">
                  <c:v>25.207549981257756</c:v>
                </c:pt>
                <c:pt idx="34">
                  <c:v>25.044198063962028</c:v>
                </c:pt>
                <c:pt idx="35">
                  <c:v>24.877930305831033</c:v>
                </c:pt>
                <c:pt idx="36">
                  <c:v>24.710959265602582</c:v>
                </c:pt>
                <c:pt idx="37">
                  <c:v>24.545444542508417</c:v>
                </c:pt>
                <c:pt idx="38">
                  <c:v>24.383273044553103</c:v>
                </c:pt>
                <c:pt idx="39">
                  <c:v>24.225608159775362</c:v>
                </c:pt>
                <c:pt idx="40">
                  <c:v>24.072483825996308</c:v>
                </c:pt>
                <c:pt idx="41">
                  <c:v>23.922291334806594</c:v>
                </c:pt>
                <c:pt idx="42">
                  <c:v>23.771417294925975</c:v>
                </c:pt>
                <c:pt idx="43">
                  <c:v>23.613997801666134</c:v>
                </c:pt>
                <c:pt idx="44">
                  <c:v>23.441981641400677</c:v>
                </c:pt>
                <c:pt idx="45">
                  <c:v>23.245526169702792</c:v>
                </c:pt>
                <c:pt idx="46">
                  <c:v>23.013735520115787</c:v>
                </c:pt>
                <c:pt idx="47">
                  <c:v>22.735768660932923</c:v>
                </c:pt>
                <c:pt idx="48">
                  <c:v>22.401946777073714</c:v>
                </c:pt>
                <c:pt idx="49">
                  <c:v>22.004836384273993</c:v>
                </c:pt>
                <c:pt idx="50">
                  <c:v>21.540170423936779</c:v>
                </c:pt>
                <c:pt idx="51">
                  <c:v>21.007253868400664</c:v>
                </c:pt>
                <c:pt idx="52">
                  <c:v>20.40901996060002</c:v>
                </c:pt>
                <c:pt idx="53">
                  <c:v>19.751628056194107</c:v>
                </c:pt>
                <c:pt idx="54">
                  <c:v>19.043891670121329</c:v>
                </c:pt>
                <c:pt idx="55">
                  <c:v>18.296374783994217</c:v>
                </c:pt>
                <c:pt idx="56">
                  <c:v>17.520572407002227</c:v>
                </c:pt>
                <c:pt idx="57">
                  <c:v>16.728183072351666</c:v>
                </c:pt>
                <c:pt idx="58">
                  <c:v>15.930418822899018</c:v>
                </c:pt>
                <c:pt idx="59">
                  <c:v>15.137490922635397</c:v>
                </c:pt>
                <c:pt idx="60">
                  <c:v>14.358331911304228</c:v>
                </c:pt>
                <c:pt idx="61">
                  <c:v>13.600414174415681</c:v>
                </c:pt>
                <c:pt idx="62">
                  <c:v>12.869679102905609</c:v>
                </c:pt>
                <c:pt idx="63">
                  <c:v>12.170598506081282</c:v>
                </c:pt>
                <c:pt idx="64">
                  <c:v>11.506295742384633</c:v>
                </c:pt>
                <c:pt idx="65">
                  <c:v>10.878683717158651</c:v>
                </c:pt>
                <c:pt idx="66">
                  <c:v>10.288628866883609</c:v>
                </c:pt>
                <c:pt idx="67">
                  <c:v>9.7361823859761198</c:v>
                </c:pt>
                <c:pt idx="68">
                  <c:v>9.2206947172349452</c:v>
                </c:pt>
                <c:pt idx="69">
                  <c:v>8.7410055840541112</c:v>
                </c:pt>
                <c:pt idx="70">
                  <c:v>8.2955709983180999</c:v>
                </c:pt>
                <c:pt idx="71">
                  <c:v>7.882600078967922</c:v>
                </c:pt>
                <c:pt idx="72">
                  <c:v>7.5001326336564089</c:v>
                </c:pt>
                <c:pt idx="73">
                  <c:v>7.1461183851293901</c:v>
                </c:pt>
                <c:pt idx="74">
                  <c:v>6.8184944563544212</c:v>
                </c:pt>
                <c:pt idx="75">
                  <c:v>6.5152190741140421</c:v>
                </c:pt>
                <c:pt idx="76">
                  <c:v>6.2343096943158329</c:v>
                </c:pt>
                <c:pt idx="77">
                  <c:v>5.9738544504718707</c:v>
                </c:pt>
                <c:pt idx="78">
                  <c:v>5.7320515099183034</c:v>
                </c:pt>
                <c:pt idx="79">
                  <c:v>5.5071786653826571</c:v>
                </c:pt>
                <c:pt idx="80">
                  <c:v>5.2976377441395046</c:v>
                </c:pt>
                <c:pt idx="81">
                  <c:v>5.1019026581275364</c:v>
                </c:pt>
                <c:pt idx="82">
                  <c:v>4.9185454706682021</c:v>
                </c:pt>
                <c:pt idx="83">
                  <c:v>4.746214888061532</c:v>
                </c:pt>
                <c:pt idx="84">
                  <c:v>4.5836071778590117</c:v>
                </c:pt>
                <c:pt idx="85">
                  <c:v>4.4294596264719743</c:v>
                </c:pt>
                <c:pt idx="86">
                  <c:v>4.2825231196292766</c:v>
                </c:pt>
                <c:pt idx="87">
                  <c:v>4.141519188433187</c:v>
                </c:pt>
                <c:pt idx="88">
                  <c:v>4.0051009926418821</c:v>
                </c:pt>
                <c:pt idx="89">
                  <c:v>3.8717957901145743</c:v>
                </c:pt>
                <c:pt idx="90">
                  <c:v>3.7399343729022552</c:v>
                </c:pt>
                <c:pt idx="91">
                  <c:v>3.6075904455274257</c:v>
                </c:pt>
                <c:pt idx="92">
                  <c:v>3.4724947334756608</c:v>
                </c:pt>
                <c:pt idx="93">
                  <c:v>3.3320031530424625</c:v>
                </c:pt>
                <c:pt idx="94">
                  <c:v>3.1832276114051714</c:v>
                </c:pt>
                <c:pt idx="95">
                  <c:v>3.0234207635500008</c:v>
                </c:pt>
                <c:pt idx="96">
                  <c:v>2.8507955482857481</c:v>
                </c:pt>
                <c:pt idx="97">
                  <c:v>2.6656836280227028</c:v>
                </c:pt>
                <c:pt idx="98">
                  <c:v>2.4714519396157946</c:v>
                </c:pt>
                <c:pt idx="99">
                  <c:v>2.2743274183215392</c:v>
                </c:pt>
                <c:pt idx="100">
                  <c:v>2.0818234152067907</c:v>
                </c:pt>
                <c:pt idx="101">
                  <c:v>1.9005190394377021</c:v>
                </c:pt>
                <c:pt idx="102">
                  <c:v>1.7346361379781969</c:v>
                </c:pt>
                <c:pt idx="103">
                  <c:v>1.5858699609753246</c:v>
                </c:pt>
                <c:pt idx="104">
                  <c:v>1.4539904317502514</c:v>
                </c:pt>
                <c:pt idx="105">
                  <c:v>1.3376935893820192</c:v>
                </c:pt>
                <c:pt idx="106">
                  <c:v>1.2352413862607208</c:v>
                </c:pt>
                <c:pt idx="107">
                  <c:v>1.144824838882831</c:v>
                </c:pt>
                <c:pt idx="108">
                  <c:v>1.0647610767090776</c:v>
                </c:pt>
                <c:pt idx="109">
                  <c:v>0.99358044144751212</c:v>
                </c:pt>
                <c:pt idx="110">
                  <c:v>0.9300181630299692</c:v>
                </c:pt>
                <c:pt idx="111">
                  <c:v>0.87299654365360635</c:v>
                </c:pt>
                <c:pt idx="112">
                  <c:v>0.82162781302389376</c:v>
                </c:pt>
                <c:pt idx="113">
                  <c:v>0.77515410894428605</c:v>
                </c:pt>
                <c:pt idx="114">
                  <c:v>0.73293341981481641</c:v>
                </c:pt>
                <c:pt idx="115">
                  <c:v>0.69443701108170264</c:v>
                </c:pt>
                <c:pt idx="116">
                  <c:v>0.65921423201484963</c:v>
                </c:pt>
                <c:pt idx="117">
                  <c:v>0.6268851718281151</c:v>
                </c:pt>
                <c:pt idx="118">
                  <c:v>0.59711130248321753</c:v>
                </c:pt>
                <c:pt idx="119">
                  <c:v>0.56961543214627741</c:v>
                </c:pt>
                <c:pt idx="120">
                  <c:v>0.54415557286989191</c:v>
                </c:pt>
                <c:pt idx="121">
                  <c:v>0.52052263989262071</c:v>
                </c:pt>
                <c:pt idx="122">
                  <c:v>0.49853797507510816</c:v>
                </c:pt>
                <c:pt idx="123">
                  <c:v>0.47803147610461277</c:v>
                </c:pt>
                <c:pt idx="124">
                  <c:v>0.45887355435390192</c:v>
                </c:pt>
                <c:pt idx="125">
                  <c:v>0.44093557262593941</c:v>
                </c:pt>
                <c:pt idx="126">
                  <c:v>0.42411093251161097</c:v>
                </c:pt>
                <c:pt idx="127">
                  <c:v>0.40830115659229282</c:v>
                </c:pt>
                <c:pt idx="128">
                  <c:v>0.39342375172657013</c:v>
                </c:pt>
                <c:pt idx="129">
                  <c:v>0.37939961380240689</c:v>
                </c:pt>
                <c:pt idx="130">
                  <c:v>0.36615985440206261</c:v>
                </c:pt>
                <c:pt idx="131">
                  <c:v>0.35365082464975051</c:v>
                </c:pt>
                <c:pt idx="132">
                  <c:v>0.34180346242265325</c:v>
                </c:pt>
                <c:pt idx="133">
                  <c:v>0.33057619377350395</c:v>
                </c:pt>
                <c:pt idx="134">
                  <c:v>0.31992851273812783</c:v>
                </c:pt>
                <c:pt idx="135">
                  <c:v>0.30981248827729091</c:v>
                </c:pt>
                <c:pt idx="136">
                  <c:v>0.30019022327288675</c:v>
                </c:pt>
                <c:pt idx="137">
                  <c:v>0.29103260714631879</c:v>
                </c:pt>
                <c:pt idx="138">
                  <c:v>0.28230298471781501</c:v>
                </c:pt>
                <c:pt idx="139">
                  <c:v>0.27397852187357025</c:v>
                </c:pt>
                <c:pt idx="140">
                  <c:v>0.26603236386119372</c:v>
                </c:pt>
                <c:pt idx="141">
                  <c:v>0.25843842749841961</c:v>
                </c:pt>
                <c:pt idx="142">
                  <c:v>0.2511793118810377</c:v>
                </c:pt>
                <c:pt idx="143">
                  <c:v>0.2442300225229522</c:v>
                </c:pt>
                <c:pt idx="144">
                  <c:v>0.23757403877290501</c:v>
                </c:pt>
                <c:pt idx="145">
                  <c:v>0.2311913051563646</c:v>
                </c:pt>
                <c:pt idx="146">
                  <c:v>0.22507010690571827</c:v>
                </c:pt>
                <c:pt idx="147">
                  <c:v>0.21919903243892491</c:v>
                </c:pt>
                <c:pt idx="148">
                  <c:v>0.21355494663534599</c:v>
                </c:pt>
                <c:pt idx="149">
                  <c:v>0.20812691311155565</c:v>
                </c:pt>
                <c:pt idx="150">
                  <c:v>0.20291249853604426</c:v>
                </c:pt>
                <c:pt idx="151">
                  <c:v>0.19789717082061942</c:v>
                </c:pt>
                <c:pt idx="152">
                  <c:v>0.19306275700294329</c:v>
                </c:pt>
                <c:pt idx="153">
                  <c:v>0.18840322339703386</c:v>
                </c:pt>
                <c:pt idx="154">
                  <c:v>0.18391676588802569</c:v>
                </c:pt>
                <c:pt idx="155">
                  <c:v>0.17958957539225248</c:v>
                </c:pt>
                <c:pt idx="156">
                  <c:v>0.17540816203910053</c:v>
                </c:pt>
                <c:pt idx="157">
                  <c:v>0.17137500616839824</c:v>
                </c:pt>
                <c:pt idx="158">
                  <c:v>0.16748073273839528</c:v>
                </c:pt>
                <c:pt idx="159">
                  <c:v>0.16372011164622752</c:v>
                </c:pt>
                <c:pt idx="160">
                  <c:v>0.16008000742236228</c:v>
                </c:pt>
                <c:pt idx="161">
                  <c:v>0.15655536649803167</c:v>
                </c:pt>
                <c:pt idx="162">
                  <c:v>0.15315307981841772</c:v>
                </c:pt>
                <c:pt idx="163">
                  <c:v>0.14985629126698069</c:v>
                </c:pt>
                <c:pt idx="164">
                  <c:v>0.14666020279237213</c:v>
                </c:pt>
                <c:pt idx="165">
                  <c:v>0.14356792022406961</c:v>
                </c:pt>
                <c:pt idx="166">
                  <c:v>0.14057073001025411</c:v>
                </c:pt>
                <c:pt idx="167">
                  <c:v>0.13766000118131588</c:v>
                </c:pt>
                <c:pt idx="168">
                  <c:v>0.13484293932789362</c:v>
                </c:pt>
                <c:pt idx="169">
                  <c:v>0.13211096527234453</c:v>
                </c:pt>
                <c:pt idx="170">
                  <c:v>0.12945180039068296</c:v>
                </c:pt>
                <c:pt idx="171">
                  <c:v>0.1268726097639141</c:v>
                </c:pt>
                <c:pt idx="172">
                  <c:v>0.12437285048755624</c:v>
                </c:pt>
                <c:pt idx="173">
                  <c:v>0.1219403067778522</c:v>
                </c:pt>
                <c:pt idx="174">
                  <c:v>0.11957450533637766</c:v>
                </c:pt>
                <c:pt idx="175">
                  <c:v>0.11727885776064831</c:v>
                </c:pt>
                <c:pt idx="176">
                  <c:v>0.11504130379786823</c:v>
                </c:pt>
                <c:pt idx="177">
                  <c:v>0.11286531379354141</c:v>
                </c:pt>
                <c:pt idx="178">
                  <c:v>0.11075426422290498</c:v>
                </c:pt>
                <c:pt idx="179">
                  <c:v>0.10869630324170101</c:v>
                </c:pt>
                <c:pt idx="180">
                  <c:v>0.10762169523526112</c:v>
                </c:pt>
              </c:numCache>
            </c:numRef>
          </c:xVal>
          <c:yVal>
            <c:numRef>
              <c:f>Sheet1!$X$2:$X$182</c:f>
              <c:numCache>
                <c:formatCode>0.00E+00</c:formatCode>
                <c:ptCount val="181"/>
                <c:pt idx="0">
                  <c:v>1.2630372580022123E-6</c:v>
                </c:pt>
                <c:pt idx="1">
                  <c:v>1.465024982555333E-6</c:v>
                </c:pt>
                <c:pt idx="2">
                  <c:v>1.9370283230199728E-6</c:v>
                </c:pt>
                <c:pt idx="3">
                  <c:v>2.5625969543917345E-6</c:v>
                </c:pt>
                <c:pt idx="4">
                  <c:v>3.3923322974163199E-6</c:v>
                </c:pt>
                <c:pt idx="5">
                  <c:v>4.4937902231797504E-6</c:v>
                </c:pt>
                <c:pt idx="6">
                  <c:v>5.9572884809783877E-6</c:v>
                </c:pt>
                <c:pt idx="7">
                  <c:v>7.9037780817265739E-6</c:v>
                </c:pt>
                <c:pt idx="8">
                  <c:v>1.0495491257901541E-5</c:v>
                </c:pt>
                <c:pt idx="9">
                  <c:v>1.3950482732760631E-5</c:v>
                </c:pt>
                <c:pt idx="10">
                  <c:v>1.8562490818694579E-5</c:v>
                </c:pt>
                <c:pt idx="11">
                  <c:v>2.4728173995401716E-5</c:v>
                </c:pt>
                <c:pt idx="12">
                  <c:v>3.2984659045876054E-5</c:v>
                </c:pt>
                <c:pt idx="13">
                  <c:v>4.4061561100666395E-5</c:v>
                </c:pt>
                <c:pt idx="14">
                  <c:v>5.8953768117659609E-5</c:v>
                </c:pt>
                <c:pt idx="15">
                  <c:v>7.902326611707028E-5</c:v>
                </c:pt>
                <c:pt idx="16">
                  <c:v>1.0614338216784978E-4</c:v>
                </c:pt>
                <c:pt idx="17">
                  <c:v>1.4290490506238443E-4</c:v>
                </c:pt>
                <c:pt idx="18">
                  <c:v>1.9291364854305405E-4</c:v>
                </c:pt>
                <c:pt idx="19">
                  <c:v>2.6122264089712614E-4</c:v>
                </c:pt>
                <c:pt idx="20">
                  <c:v>3.5497045825515374E-4</c:v>
                </c:pt>
                <c:pt idx="21">
                  <c:v>4.8433338601171932E-4</c:v>
                </c:pt>
                <c:pt idx="22">
                  <c:v>6.6396418944684175E-4</c:v>
                </c:pt>
                <c:pt idx="23">
                  <c:v>9.1518750322416029E-4</c:v>
                </c:pt>
                <c:pt idx="24">
                  <c:v>1.26938746844248E-3</c:v>
                </c:pt>
                <c:pt idx="25">
                  <c:v>1.7732884299869519E-3</c:v>
                </c:pt>
                <c:pt idx="26">
                  <c:v>2.4971567366011706E-3</c:v>
                </c:pt>
                <c:pt idx="27">
                  <c:v>3.5475803712652714E-3</c:v>
                </c:pt>
                <c:pt idx="28">
                  <c:v>5.0871128907407645E-3</c:v>
                </c:pt>
                <c:pt idx="29">
                  <c:v>7.363863341328044E-3</c:v>
                </c:pt>
                <c:pt idx="30">
                  <c:v>1.0754866075744652E-2</c:v>
                </c:pt>
                <c:pt idx="31">
                  <c:v>1.582691766438413E-2</c:v>
                </c:pt>
                <c:pt idx="32">
                  <c:v>2.3418545577913969E-2</c:v>
                </c:pt>
                <c:pt idx="33">
                  <c:v>3.4745246709013231E-2</c:v>
                </c:pt>
                <c:pt idx="34">
                  <c:v>5.152936384051679E-2</c:v>
                </c:pt>
                <c:pt idx="35">
                  <c:v>7.6157625720207234E-2</c:v>
                </c:pt>
                <c:pt idx="36">
                  <c:v>0.11187307137175269</c:v>
                </c:pt>
                <c:pt idx="37">
                  <c:v>0.16300871729667654</c:v>
                </c:pt>
                <c:pt idx="38">
                  <c:v>0.23528832926758142</c:v>
                </c:pt>
                <c:pt idx="39">
                  <c:v>0.33619399767044184</c:v>
                </c:pt>
                <c:pt idx="40">
                  <c:v>0.47543360721000033</c:v>
                </c:pt>
                <c:pt idx="41">
                  <c:v>0.66549696498169619</c:v>
                </c:pt>
                <c:pt idx="42">
                  <c:v>0.92229269272748005</c:v>
                </c:pt>
                <c:pt idx="43">
                  <c:v>1.265807421664451</c:v>
                </c:pt>
                <c:pt idx="44">
                  <c:v>1.7206748911115863</c:v>
                </c:pt>
                <c:pt idx="45">
                  <c:v>2.3166973452492066</c:v>
                </c:pt>
                <c:pt idx="46">
                  <c:v>3.0890030325723483</c:v>
                </c:pt>
                <c:pt idx="47">
                  <c:v>4.0775250245435393</c:v>
                </c:pt>
                <c:pt idx="48">
                  <c:v>5.325586406889526</c:v>
                </c:pt>
                <c:pt idx="49">
                  <c:v>6.8787224772224329</c:v>
                </c:pt>
                <c:pt idx="50">
                  <c:v>8.7815856456691428</c:v>
                </c:pt>
                <c:pt idx="51">
                  <c:v>11.074418354085974</c:v>
                </c:pt>
                <c:pt idx="52">
                  <c:v>13.789374618330294</c:v>
                </c:pt>
                <c:pt idx="53">
                  <c:v>16.947527581601996</c:v>
                </c:pt>
                <c:pt idx="54">
                  <c:v>20.556989256379669</c:v>
                </c:pt>
                <c:pt idx="55">
                  <c:v>24.606578898142438</c:v>
                </c:pt>
                <c:pt idx="56">
                  <c:v>29.06953141334251</c:v>
                </c:pt>
                <c:pt idx="57">
                  <c:v>33.904458450311665</c:v>
                </c:pt>
                <c:pt idx="58">
                  <c:v>39.056050475262062</c:v>
                </c:pt>
                <c:pt idx="59">
                  <c:v>44.464573715716021</c:v>
                </c:pt>
                <c:pt idx="60">
                  <c:v>50.053053964151573</c:v>
                </c:pt>
                <c:pt idx="61">
                  <c:v>55.747836224383583</c:v>
                </c:pt>
                <c:pt idx="62">
                  <c:v>61.490955133402124</c:v>
                </c:pt>
                <c:pt idx="63">
                  <c:v>67.221497915627765</c:v>
                </c:pt>
                <c:pt idx="64">
                  <c:v>72.874797841474134</c:v>
                </c:pt>
                <c:pt idx="65">
                  <c:v>78.413230722203551</c:v>
                </c:pt>
                <c:pt idx="66">
                  <c:v>83.808158106267072</c:v>
                </c:pt>
                <c:pt idx="67">
                  <c:v>89.026209474838765</c:v>
                </c:pt>
                <c:pt idx="68">
                  <c:v>94.06025468752884</c:v>
                </c:pt>
                <c:pt idx="69">
                  <c:v>98.914494133399401</c:v>
                </c:pt>
                <c:pt idx="70">
                  <c:v>103.56709316721418</c:v>
                </c:pt>
                <c:pt idx="71">
                  <c:v>108.02729624271461</c:v>
                </c:pt>
                <c:pt idx="72">
                  <c:v>112.32616831450851</c:v>
                </c:pt>
                <c:pt idx="73">
                  <c:v>116.45196233647196</c:v>
                </c:pt>
                <c:pt idx="74">
                  <c:v>120.40803028428712</c:v>
                </c:pt>
                <c:pt idx="75">
                  <c:v>124.23401482339622</c:v>
                </c:pt>
                <c:pt idx="76">
                  <c:v>127.92687617672264</c:v>
                </c:pt>
                <c:pt idx="77">
                  <c:v>131.48058500847682</c:v>
                </c:pt>
                <c:pt idx="78">
                  <c:v>134.93713820145126</c:v>
                </c:pt>
                <c:pt idx="79">
                  <c:v>138.27809223480398</c:v>
                </c:pt>
                <c:pt idx="80">
                  <c:v>141.51265563826553</c:v>
                </c:pt>
                <c:pt idx="81">
                  <c:v>144.64831191509845</c:v>
                </c:pt>
                <c:pt idx="82">
                  <c:v>147.67897555256863</c:v>
                </c:pt>
                <c:pt idx="83">
                  <c:v>150.59494184842322</c:v>
                </c:pt>
                <c:pt idx="84">
                  <c:v>153.38167725794978</c:v>
                </c:pt>
                <c:pt idx="85">
                  <c:v>156.04430284796828</c:v>
                </c:pt>
                <c:pt idx="86">
                  <c:v>158.53256254706699</c:v>
                </c:pt>
                <c:pt idx="87">
                  <c:v>160.83714548030392</c:v>
                </c:pt>
                <c:pt idx="88">
                  <c:v>162.91301044892563</c:v>
                </c:pt>
                <c:pt idx="89">
                  <c:v>164.68654509610644</c:v>
                </c:pt>
                <c:pt idx="90">
                  <c:v>166.10402305308338</c:v>
                </c:pt>
                <c:pt idx="91">
                  <c:v>167.04633323021923</c:v>
                </c:pt>
                <c:pt idx="92">
                  <c:v>167.37469522426309</c:v>
                </c:pt>
                <c:pt idx="93">
                  <c:v>166.91226630180711</c:v>
                </c:pt>
                <c:pt idx="94">
                  <c:v>165.46160631998961</c:v>
                </c:pt>
                <c:pt idx="95">
                  <c:v>162.80952271261401</c:v>
                </c:pt>
                <c:pt idx="96">
                  <c:v>158.73656081843995</c:v>
                </c:pt>
                <c:pt idx="97">
                  <c:v>153.181017055247</c:v>
                </c:pt>
                <c:pt idx="98">
                  <c:v>146.26401422886437</c:v>
                </c:pt>
                <c:pt idx="99">
                  <c:v>138.32520681916199</c:v>
                </c:pt>
                <c:pt idx="100">
                  <c:v>129.85790699917692</c:v>
                </c:pt>
                <c:pt idx="101">
                  <c:v>121.33469661586776</c:v>
                </c:pt>
                <c:pt idx="102">
                  <c:v>113.14070064458697</c:v>
                </c:pt>
                <c:pt idx="103">
                  <c:v>105.50127887663626</c:v>
                </c:pt>
                <c:pt idx="104">
                  <c:v>98.494969882045439</c:v>
                </c:pt>
                <c:pt idx="105">
                  <c:v>92.150901333101942</c:v>
                </c:pt>
                <c:pt idx="106">
                  <c:v>86.440065714419603</c:v>
                </c:pt>
                <c:pt idx="107">
                  <c:v>81.296341889963969</c:v>
                </c:pt>
                <c:pt idx="108">
                  <c:v>76.649874182559188</c:v>
                </c:pt>
                <c:pt idx="109">
                  <c:v>72.441801684060977</c:v>
                </c:pt>
                <c:pt idx="110">
                  <c:v>68.636258664971194</c:v>
                </c:pt>
                <c:pt idx="111">
                  <c:v>65.165258458330285</c:v>
                </c:pt>
                <c:pt idx="112">
                  <c:v>61.993993265176094</c:v>
                </c:pt>
                <c:pt idx="113">
                  <c:v>59.091331469677314</c:v>
                </c:pt>
                <c:pt idx="114">
                  <c:v>56.410027034412018</c:v>
                </c:pt>
                <c:pt idx="115">
                  <c:v>53.944361962353973</c:v>
                </c:pt>
                <c:pt idx="116">
                  <c:v>51.665864561970054</c:v>
                </c:pt>
                <c:pt idx="117">
                  <c:v>49.54581498586122</c:v>
                </c:pt>
                <c:pt idx="118">
                  <c:v>47.571252380239756</c:v>
                </c:pt>
                <c:pt idx="119">
                  <c:v>45.727735959649117</c:v>
                </c:pt>
                <c:pt idx="120">
                  <c:v>44.010411078776876</c:v>
                </c:pt>
                <c:pt idx="121">
                  <c:v>42.399643609946601</c:v>
                </c:pt>
                <c:pt idx="122">
                  <c:v>40.882316765176753</c:v>
                </c:pt>
                <c:pt idx="123">
                  <c:v>39.459952188896253</c:v>
                </c:pt>
                <c:pt idx="124">
                  <c:v>38.118161729997418</c:v>
                </c:pt>
                <c:pt idx="125">
                  <c:v>36.849729598528548</c:v>
                </c:pt>
                <c:pt idx="126">
                  <c:v>35.652061721504019</c:v>
                </c:pt>
                <c:pt idx="127">
                  <c:v>34.516156309233125</c:v>
                </c:pt>
                <c:pt idx="128">
                  <c:v>33.437514674307799</c:v>
                </c:pt>
                <c:pt idx="129">
                  <c:v>32.417507238401356</c:v>
                </c:pt>
                <c:pt idx="130">
                  <c:v>31.448834330255306</c:v>
                </c:pt>
                <c:pt idx="131">
                  <c:v>30.522859964267628</c:v>
                </c:pt>
                <c:pt idx="132">
                  <c:v>29.640928351425799</c:v>
                </c:pt>
                <c:pt idx="133">
                  <c:v>28.798015005136989</c:v>
                </c:pt>
                <c:pt idx="134">
                  <c:v>27.997064410509211</c:v>
                </c:pt>
                <c:pt idx="135">
                  <c:v>27.229699618069699</c:v>
                </c:pt>
                <c:pt idx="136">
                  <c:v>26.493710334733841</c:v>
                </c:pt>
                <c:pt idx="137">
                  <c:v>25.794660965794513</c:v>
                </c:pt>
                <c:pt idx="138">
                  <c:v>25.120453524467091</c:v>
                </c:pt>
                <c:pt idx="139">
                  <c:v>24.470108771331077</c:v>
                </c:pt>
                <c:pt idx="140">
                  <c:v>23.850992601995038</c:v>
                </c:pt>
                <c:pt idx="141">
                  <c:v>23.256718688705622</c:v>
                </c:pt>
                <c:pt idx="142">
                  <c:v>22.682067585991103</c:v>
                </c:pt>
                <c:pt idx="143">
                  <c:v>22.131704438647343</c:v>
                </c:pt>
                <c:pt idx="144">
                  <c:v>21.600442267882524</c:v>
                </c:pt>
                <c:pt idx="145">
                  <c:v>21.088954019847137</c:v>
                </c:pt>
                <c:pt idx="146">
                  <c:v>20.596547735622636</c:v>
                </c:pt>
                <c:pt idx="147">
                  <c:v>20.120670188648432</c:v>
                </c:pt>
                <c:pt idx="148">
                  <c:v>19.66328928425764</c:v>
                </c:pt>
                <c:pt idx="149">
                  <c:v>19.220012770040608</c:v>
                </c:pt>
                <c:pt idx="150">
                  <c:v>18.792742301883241</c:v>
                </c:pt>
                <c:pt idx="151">
                  <c:v>18.380401737547921</c:v>
                </c:pt>
                <c:pt idx="152">
                  <c:v>17.979865348783342</c:v>
                </c:pt>
                <c:pt idx="153">
                  <c:v>17.592538602784217</c:v>
                </c:pt>
                <c:pt idx="154">
                  <c:v>17.218447098962972</c:v>
                </c:pt>
                <c:pt idx="155">
                  <c:v>16.858076152706058</c:v>
                </c:pt>
                <c:pt idx="156">
                  <c:v>16.505609349549829</c:v>
                </c:pt>
                <c:pt idx="157">
                  <c:v>16.164652592837182</c:v>
                </c:pt>
                <c:pt idx="158">
                  <c:v>15.837455000963875</c:v>
                </c:pt>
                <c:pt idx="159">
                  <c:v>15.517661799493411</c:v>
                </c:pt>
                <c:pt idx="160">
                  <c:v>15.205775760236994</c:v>
                </c:pt>
                <c:pt idx="161">
                  <c:v>14.904317465965805</c:v>
                </c:pt>
                <c:pt idx="162">
                  <c:v>14.612597112298445</c:v>
                </c:pt>
                <c:pt idx="163">
                  <c:v>14.329138815675325</c:v>
                </c:pt>
                <c:pt idx="164">
                  <c:v>14.052256259608781</c:v>
                </c:pt>
                <c:pt idx="165">
                  <c:v>13.783711895719076</c:v>
                </c:pt>
                <c:pt idx="166">
                  <c:v>13.524042440922072</c:v>
                </c:pt>
                <c:pt idx="167">
                  <c:v>13.269937060951678</c:v>
                </c:pt>
                <c:pt idx="168">
                  <c:v>13.023454605013574</c:v>
                </c:pt>
                <c:pt idx="169">
                  <c:v>12.78386084115898</c:v>
                </c:pt>
                <c:pt idx="170">
                  <c:v>12.548849538573762</c:v>
                </c:pt>
                <c:pt idx="171">
                  <c:v>12.321569278413085</c:v>
                </c:pt>
                <c:pt idx="172">
                  <c:v>12.100830784250679</c:v>
                </c:pt>
                <c:pt idx="173">
                  <c:v>11.884387183476271</c:v>
                </c:pt>
                <c:pt idx="174">
                  <c:v>11.673407002970873</c:v>
                </c:pt>
                <c:pt idx="175">
                  <c:v>11.468280018399694</c:v>
                </c:pt>
                <c:pt idx="176">
                  <c:v>11.268944826009886</c:v>
                </c:pt>
                <c:pt idx="177">
                  <c:v>11.072585772212642</c:v>
                </c:pt>
                <c:pt idx="178">
                  <c:v>10.882787025824523</c:v>
                </c:pt>
                <c:pt idx="179">
                  <c:v>10.698371199791678</c:v>
                </c:pt>
                <c:pt idx="180">
                  <c:v>10.606025800600753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AD-4B5E-9906-4E0D3DF8AF36}"/>
            </c:ext>
          </c:extLst>
        </c:ser>
        <c:ser>
          <c:idx val="3"/>
          <c:order val="3"/>
          <c:tx>
            <c:v>720n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Sheet1!$T$2:$T$182</c:f>
              <c:numCache>
                <c:formatCode>0.00E+00</c:formatCode>
                <c:ptCount val="181"/>
                <c:pt idx="0">
                  <c:v>28.531856078885745</c:v>
                </c:pt>
                <c:pt idx="1">
                  <c:v>25.590531063280039</c:v>
                </c:pt>
                <c:pt idx="2">
                  <c:v>25.902704650808193</c:v>
                </c:pt>
                <c:pt idx="3">
                  <c:v>26.14461046998057</c:v>
                </c:pt>
                <c:pt idx="4">
                  <c:v>26.330241898053057</c:v>
                </c:pt>
                <c:pt idx="5">
                  <c:v>26.471081390302601</c:v>
                </c:pt>
                <c:pt idx="6">
                  <c:v>26.576419194643524</c:v>
                </c:pt>
                <c:pt idx="7">
                  <c:v>26.653591333579463</c:v>
                </c:pt>
                <c:pt idx="8">
                  <c:v>26.708355699529026</c:v>
                </c:pt>
                <c:pt idx="9">
                  <c:v>26.745160078677394</c:v>
                </c:pt>
                <c:pt idx="10">
                  <c:v>26.76736496847985</c:v>
                </c:pt>
                <c:pt idx="11">
                  <c:v>26.777550254243124</c:v>
                </c:pt>
                <c:pt idx="12">
                  <c:v>26.777549513076718</c:v>
                </c:pt>
                <c:pt idx="13">
                  <c:v>26.768726814168868</c:v>
                </c:pt>
                <c:pt idx="14">
                  <c:v>26.751984269030132</c:v>
                </c:pt>
                <c:pt idx="15">
                  <c:v>26.727898996993151</c:v>
                </c:pt>
                <c:pt idx="16">
                  <c:v>26.696767700845285</c:v>
                </c:pt>
                <c:pt idx="17">
                  <c:v>26.658664236832731</c:v>
                </c:pt>
                <c:pt idx="18">
                  <c:v>26.613546981292515</c:v>
                </c:pt>
                <c:pt idx="19">
                  <c:v>26.561200808193068</c:v>
                </c:pt>
                <c:pt idx="20">
                  <c:v>26.501265621875476</c:v>
                </c:pt>
                <c:pt idx="21">
                  <c:v>26.433409765565823</c:v>
                </c:pt>
                <c:pt idx="22">
                  <c:v>26.357217068325895</c:v>
                </c:pt>
                <c:pt idx="23">
                  <c:v>26.272241334864258</c:v>
                </c:pt>
                <c:pt idx="24">
                  <c:v>26.178148889174793</c:v>
                </c:pt>
                <c:pt idx="25">
                  <c:v>26.07464114464128</c:v>
                </c:pt>
                <c:pt idx="26">
                  <c:v>25.961538143600407</c:v>
                </c:pt>
                <c:pt idx="27">
                  <c:v>25.838873710115202</c:v>
                </c:pt>
                <c:pt idx="28">
                  <c:v>25.706914702739354</c:v>
                </c:pt>
                <c:pt idx="29">
                  <c:v>25.566243572449242</c:v>
                </c:pt>
                <c:pt idx="30">
                  <c:v>25.417752626918428</c:v>
                </c:pt>
                <c:pt idx="31">
                  <c:v>25.262748060551473</c:v>
                </c:pt>
                <c:pt idx="32">
                  <c:v>25.102926350558548</c:v>
                </c:pt>
                <c:pt idx="33">
                  <c:v>24.940280957280212</c:v>
                </c:pt>
                <c:pt idx="34">
                  <c:v>24.777089130865026</c:v>
                </c:pt>
                <c:pt idx="35">
                  <c:v>24.615650157678214</c:v>
                </c:pt>
                <c:pt idx="36">
                  <c:v>24.458018426301578</c:v>
                </c:pt>
                <c:pt idx="37">
                  <c:v>24.305625338666392</c:v>
                </c:pt>
                <c:pt idx="38">
                  <c:v>24.158807344139852</c:v>
                </c:pt>
                <c:pt idx="39">
                  <c:v>24.016341960659023</c:v>
                </c:pt>
                <c:pt idx="40">
                  <c:v>23.874995900216213</c:v>
                </c:pt>
                <c:pt idx="41">
                  <c:v>23.729283607962071</c:v>
                </c:pt>
                <c:pt idx="42">
                  <c:v>23.571345530818231</c:v>
                </c:pt>
                <c:pt idx="43">
                  <c:v>23.391440232406989</c:v>
                </c:pt>
                <c:pt idx="44">
                  <c:v>23.178529701997125</c:v>
                </c:pt>
                <c:pt idx="45">
                  <c:v>22.921289569268122</c:v>
                </c:pt>
                <c:pt idx="46">
                  <c:v>22.609378272917638</c:v>
                </c:pt>
                <c:pt idx="47">
                  <c:v>22.234552686269371</c:v>
                </c:pt>
                <c:pt idx="48">
                  <c:v>21.791597435912397</c:v>
                </c:pt>
                <c:pt idx="49">
                  <c:v>21.278948742341896</c:v>
                </c:pt>
                <c:pt idx="50">
                  <c:v>20.6987415964741</c:v>
                </c:pt>
                <c:pt idx="51">
                  <c:v>20.056578582775664</c:v>
                </c:pt>
                <c:pt idx="52">
                  <c:v>19.360856509733814</c:v>
                </c:pt>
                <c:pt idx="53">
                  <c:v>18.621971110133497</c:v>
                </c:pt>
                <c:pt idx="54">
                  <c:v>17.851455281269082</c:v>
                </c:pt>
                <c:pt idx="55">
                  <c:v>17.06119476163293</c:v>
                </c:pt>
                <c:pt idx="56">
                  <c:v>16.262661882316838</c:v>
                </c:pt>
                <c:pt idx="57">
                  <c:v>15.466459009539824</c:v>
                </c:pt>
                <c:pt idx="58">
                  <c:v>14.6818896362148</c:v>
                </c:pt>
                <c:pt idx="59">
                  <c:v>13.916857034238761</c:v>
                </c:pt>
                <c:pt idx="60">
                  <c:v>13.177698396161235</c:v>
                </c:pt>
                <c:pt idx="61">
                  <c:v>12.469253435529557</c:v>
                </c:pt>
                <c:pt idx="62">
                  <c:v>11.794978648868554</c:v>
                </c:pt>
                <c:pt idx="63">
                  <c:v>11.157056414962041</c:v>
                </c:pt>
                <c:pt idx="64">
                  <c:v>10.556626722344559</c:v>
                </c:pt>
                <c:pt idx="65">
                  <c:v>9.9939259890028733</c:v>
                </c:pt>
                <c:pt idx="66">
                  <c:v>9.4684676689056264</c:v>
                </c:pt>
                <c:pt idx="67">
                  <c:v>8.9792274324598207</c:v>
                </c:pt>
                <c:pt idx="68">
                  <c:v>8.5247564404775691</c:v>
                </c:pt>
                <c:pt idx="69">
                  <c:v>8.1033240589418831</c:v>
                </c:pt>
                <c:pt idx="70">
                  <c:v>7.7130306901051053</c:v>
                </c:pt>
                <c:pt idx="71">
                  <c:v>7.3518598565191313</c:v>
                </c:pt>
                <c:pt idx="72">
                  <c:v>7.01776147143757</c:v>
                </c:pt>
                <c:pt idx="73">
                  <c:v>6.7087239657452322</c:v>
                </c:pt>
                <c:pt idx="74">
                  <c:v>6.4227754003470237</c:v>
                </c:pt>
                <c:pt idx="75">
                  <c:v>6.1580138925411001</c:v>
                </c:pt>
                <c:pt idx="76">
                  <c:v>5.9126540954850251</c:v>
                </c:pt>
                <c:pt idx="77">
                  <c:v>5.6850142853243311</c:v>
                </c:pt>
                <c:pt idx="78">
                  <c:v>5.4735180838336746</c:v>
                </c:pt>
                <c:pt idx="79">
                  <c:v>5.2766961941792347</c:v>
                </c:pt>
                <c:pt idx="80">
                  <c:v>5.0932013670243599</c:v>
                </c:pt>
                <c:pt idx="81">
                  <c:v>4.9217944468993968</c:v>
                </c:pt>
                <c:pt idx="82">
                  <c:v>4.7613115484537571</c:v>
                </c:pt>
                <c:pt idx="83">
                  <c:v>4.6106925876855627</c:v>
                </c:pt>
                <c:pt idx="84">
                  <c:v>4.4689521521303748</c:v>
                </c:pt>
                <c:pt idx="85">
                  <c:v>4.3351834857821192</c:v>
                </c:pt>
                <c:pt idx="86">
                  <c:v>4.2085093712942196</c:v>
                </c:pt>
                <c:pt idx="87">
                  <c:v>4.0881173434496656</c:v>
                </c:pt>
                <c:pt idx="88">
                  <c:v>3.9732239214862104</c:v>
                </c:pt>
                <c:pt idx="89">
                  <c:v>3.8630457794184632</c:v>
                </c:pt>
                <c:pt idx="90">
                  <c:v>3.7567994775719353</c:v>
                </c:pt>
                <c:pt idx="91">
                  <c:v>3.6536573516523392</c:v>
                </c:pt>
                <c:pt idx="92">
                  <c:v>3.5527341081363621</c:v>
                </c:pt>
                <c:pt idx="93">
                  <c:v>3.4530419649122805</c:v>
                </c:pt>
                <c:pt idx="94">
                  <c:v>3.3534503387259993</c:v>
                </c:pt>
                <c:pt idx="95">
                  <c:v>3.2526288103970171</c:v>
                </c:pt>
                <c:pt idx="96">
                  <c:v>3.1490341667975863</c:v>
                </c:pt>
                <c:pt idx="97">
                  <c:v>3.040907898939631</c:v>
                </c:pt>
                <c:pt idx="98">
                  <c:v>2.9263513080353682</c:v>
                </c:pt>
                <c:pt idx="99">
                  <c:v>2.8036105869516605</c:v>
                </c:pt>
                <c:pt idx="100">
                  <c:v>2.6715153318928611</c:v>
                </c:pt>
                <c:pt idx="101">
                  <c:v>2.5300748417165777</c:v>
                </c:pt>
                <c:pt idx="102">
                  <c:v>2.3810043884052536</c:v>
                </c:pt>
                <c:pt idx="103">
                  <c:v>2.2277084529092774</c:v>
                </c:pt>
                <c:pt idx="104">
                  <c:v>2.0746552837303791</c:v>
                </c:pt>
                <c:pt idx="105">
                  <c:v>1.9262962459847224</c:v>
                </c:pt>
                <c:pt idx="106">
                  <c:v>1.7861361951120687</c:v>
                </c:pt>
                <c:pt idx="107">
                  <c:v>1.6563511840564362</c:v>
                </c:pt>
                <c:pt idx="108">
                  <c:v>1.5378199092043514</c:v>
                </c:pt>
                <c:pt idx="109">
                  <c:v>1.430462132500889</c:v>
                </c:pt>
                <c:pt idx="110">
                  <c:v>1.3336497643878173</c:v>
                </c:pt>
                <c:pt idx="111">
                  <c:v>1.2464737839006983</c:v>
                </c:pt>
                <c:pt idx="112">
                  <c:v>1.1679371338260884</c:v>
                </c:pt>
                <c:pt idx="113">
                  <c:v>1.0970592160300996</c:v>
                </c:pt>
                <c:pt idx="114">
                  <c:v>1.0329279191982867</c:v>
                </c:pt>
                <c:pt idx="115">
                  <c:v>0.97474416306657119</c:v>
                </c:pt>
                <c:pt idx="116">
                  <c:v>0.92179979142619661</c:v>
                </c:pt>
                <c:pt idx="117">
                  <c:v>0.87346458197785093</c:v>
                </c:pt>
                <c:pt idx="118">
                  <c:v>0.82920777347012908</c:v>
                </c:pt>
                <c:pt idx="119">
                  <c:v>0.78856279472829527</c:v>
                </c:pt>
                <c:pt idx="120">
                  <c:v>0.75113301036645574</c:v>
                </c:pt>
                <c:pt idx="121">
                  <c:v>0.71656869960846592</c:v>
                </c:pt>
                <c:pt idx="122">
                  <c:v>0.6845703721405717</c:v>
                </c:pt>
                <c:pt idx="123">
                  <c:v>0.65487334293416044</c:v>
                </c:pt>
                <c:pt idx="124">
                  <c:v>0.62724671636911378</c:v>
                </c:pt>
                <c:pt idx="125">
                  <c:v>0.601494057857625</c:v>
                </c:pt>
                <c:pt idx="126">
                  <c:v>0.57743936424952269</c:v>
                </c:pt>
                <c:pt idx="127">
                  <c:v>0.5549269129176353</c:v>
                </c:pt>
                <c:pt idx="128">
                  <c:v>0.53381436223710776</c:v>
                </c:pt>
                <c:pt idx="129">
                  <c:v>0.5139881906725865</c:v>
                </c:pt>
                <c:pt idx="130">
                  <c:v>0.49533438098014121</c:v>
                </c:pt>
                <c:pt idx="131">
                  <c:v>0.4777492473991603</c:v>
                </c:pt>
                <c:pt idx="132">
                  <c:v>0.46115968625984044</c:v>
                </c:pt>
                <c:pt idx="133">
                  <c:v>0.44548677343553289</c:v>
                </c:pt>
                <c:pt idx="134">
                  <c:v>0.43065018696117646</c:v>
                </c:pt>
                <c:pt idx="135">
                  <c:v>0.41659372822299662</c:v>
                </c:pt>
                <c:pt idx="136">
                  <c:v>0.40326026339231735</c:v>
                </c:pt>
                <c:pt idx="137">
                  <c:v>0.39059822783946774</c:v>
                </c:pt>
                <c:pt idx="138">
                  <c:v>0.37855779839537745</c:v>
                </c:pt>
                <c:pt idx="139">
                  <c:v>0.36709500688491037</c:v>
                </c:pt>
                <c:pt idx="140">
                  <c:v>0.35618107655018327</c:v>
                </c:pt>
                <c:pt idx="141">
                  <c:v>0.34576575883803101</c:v>
                </c:pt>
                <c:pt idx="142">
                  <c:v>0.33582602472395845</c:v>
                </c:pt>
                <c:pt idx="143">
                  <c:v>0.32633165170280126</c:v>
                </c:pt>
                <c:pt idx="144">
                  <c:v>0.31724888558625614</c:v>
                </c:pt>
                <c:pt idx="145">
                  <c:v>0.30856136435828235</c:v>
                </c:pt>
                <c:pt idx="146">
                  <c:v>0.30024092035328631</c:v>
                </c:pt>
                <c:pt idx="147">
                  <c:v>0.29226430999433267</c:v>
                </c:pt>
                <c:pt idx="148">
                  <c:v>0.28460879815424167</c:v>
                </c:pt>
                <c:pt idx="149">
                  <c:v>0.277264923489768</c:v>
                </c:pt>
                <c:pt idx="150">
                  <c:v>0.27021521186298403</c:v>
                </c:pt>
                <c:pt idx="151">
                  <c:v>0.26343389924608612</c:v>
                </c:pt>
                <c:pt idx="152">
                  <c:v>0.25691271459218035</c:v>
                </c:pt>
                <c:pt idx="153">
                  <c:v>0.25063956609628985</c:v>
                </c:pt>
                <c:pt idx="154">
                  <c:v>0.2445940737916201</c:v>
                </c:pt>
                <c:pt idx="155">
                  <c:v>0.23877299550130532</c:v>
                </c:pt>
                <c:pt idx="156">
                  <c:v>0.23316503586790169</c:v>
                </c:pt>
                <c:pt idx="157">
                  <c:v>0.22775055823698429</c:v>
                </c:pt>
                <c:pt idx="158">
                  <c:v>0.22252710611189719</c:v>
                </c:pt>
                <c:pt idx="159">
                  <c:v>0.21748394468643689</c:v>
                </c:pt>
                <c:pt idx="160">
                  <c:v>0.21261045278452592</c:v>
                </c:pt>
                <c:pt idx="161">
                  <c:v>0.20790461954595685</c:v>
                </c:pt>
                <c:pt idx="162">
                  <c:v>0.20335621900947737</c:v>
                </c:pt>
                <c:pt idx="163">
                  <c:v>0.19895516608197999</c:v>
                </c:pt>
                <c:pt idx="164">
                  <c:v>0.19469140464779838</c:v>
                </c:pt>
                <c:pt idx="165">
                  <c:v>0.19056773240686017</c:v>
                </c:pt>
                <c:pt idx="166">
                  <c:v>0.18657414274291578</c:v>
                </c:pt>
                <c:pt idx="167">
                  <c:v>0.18270121835868025</c:v>
                </c:pt>
                <c:pt idx="168">
                  <c:v>0.17895177749548508</c:v>
                </c:pt>
                <c:pt idx="169">
                  <c:v>0.17531224123556927</c:v>
                </c:pt>
                <c:pt idx="170">
                  <c:v>0.17178143856168659</c:v>
                </c:pt>
                <c:pt idx="171">
                  <c:v>0.16835841434247689</c:v>
                </c:pt>
                <c:pt idx="172">
                  <c:v>0.16503801013959871</c:v>
                </c:pt>
                <c:pt idx="173">
                  <c:v>0.1618110481567317</c:v>
                </c:pt>
                <c:pt idx="174">
                  <c:v>0.15867267550054931</c:v>
                </c:pt>
                <c:pt idx="175">
                  <c:v>0.15562610197691967</c:v>
                </c:pt>
                <c:pt idx="176">
                  <c:v>0.15266650145297711</c:v>
                </c:pt>
                <c:pt idx="177">
                  <c:v>0.14978495622547333</c:v>
                </c:pt>
                <c:pt idx="178">
                  <c:v>0.14698486688221338</c:v>
                </c:pt>
                <c:pt idx="179">
                  <c:v>0.14426549153545601</c:v>
                </c:pt>
                <c:pt idx="180">
                  <c:v>0.14282264190772195</c:v>
                </c:pt>
              </c:numCache>
            </c:numRef>
          </c:xVal>
          <c:yVal>
            <c:numRef>
              <c:f>Sheet1!$Y$2:$Y$182</c:f>
              <c:numCache>
                <c:formatCode>0.00E+00</c:formatCode>
                <c:ptCount val="181"/>
                <c:pt idx="0">
                  <c:v>1.5858517021187177E-6</c:v>
                </c:pt>
                <c:pt idx="1">
                  <c:v>1.8411280568136314E-6</c:v>
                </c:pt>
                <c:pt idx="2">
                  <c:v>2.4388401645624831E-6</c:v>
                </c:pt>
                <c:pt idx="3">
                  <c:v>3.2327226310385188E-6</c:v>
                </c:pt>
                <c:pt idx="4">
                  <c:v>4.2880710709514865E-6</c:v>
                </c:pt>
                <c:pt idx="5">
                  <c:v>5.6923111592448883E-6</c:v>
                </c:pt>
                <c:pt idx="6">
                  <c:v>7.5626951350086832E-6</c:v>
                </c:pt>
                <c:pt idx="7">
                  <c:v>1.0056738642298488E-5</c:v>
                </c:pt>
                <c:pt idx="8">
                  <c:v>1.3386463522650867E-5</c:v>
                </c:pt>
                <c:pt idx="9">
                  <c:v>1.7837880865369723E-5</c:v>
                </c:pt>
                <c:pt idx="10">
                  <c:v>2.3797707561739342E-5</c:v>
                </c:pt>
                <c:pt idx="11">
                  <c:v>3.1790335478275258E-5</c:v>
                </c:pt>
                <c:pt idx="12">
                  <c:v>4.2528930043905926E-5</c:v>
                </c:pt>
                <c:pt idx="13">
                  <c:v>5.6986745569148391E-5</c:v>
                </c:pt>
                <c:pt idx="14">
                  <c:v>7.6497424408181636E-5</c:v>
                </c:pt>
                <c:pt idx="15">
                  <c:v>1.0289652440768683E-4</c:v>
                </c:pt>
                <c:pt idx="16">
                  <c:v>1.3872313176000676E-4</c:v>
                </c:pt>
                <c:pt idx="17">
                  <c:v>1.8751086169332352E-4</c:v>
                </c:pt>
                <c:pt idx="18">
                  <c:v>2.5420992248219423E-4</c:v>
                </c:pt>
                <c:pt idx="19">
                  <c:v>3.4580850865760564E-4</c:v>
                </c:pt>
                <c:pt idx="20">
                  <c:v>4.7225516161304297E-4</c:v>
                </c:pt>
                <c:pt idx="21">
                  <c:v>6.4784847463028356E-4</c:v>
                </c:pt>
                <c:pt idx="22">
                  <c:v>8.9335894114387336E-4</c:v>
                </c:pt>
                <c:pt idx="23">
                  <c:v>1.2392877375386672E-3</c:v>
                </c:pt>
                <c:pt idx="24">
                  <c:v>1.7309465290394419E-3</c:v>
                </c:pt>
                <c:pt idx="25">
                  <c:v>2.4364028250755433E-3</c:v>
                </c:pt>
                <c:pt idx="26">
                  <c:v>3.4589318924081597E-3</c:v>
                </c:pt>
                <c:pt idx="27">
                  <c:v>4.9564116112340781E-3</c:v>
                </c:pt>
                <c:pt idx="28">
                  <c:v>7.1712459600062218E-3</c:v>
                </c:pt>
                <c:pt idx="29">
                  <c:v>1.0475488282957928E-2</c:v>
                </c:pt>
                <c:pt idx="30">
                  <c:v>1.5436712946549584E-2</c:v>
                </c:pt>
                <c:pt idx="31">
                  <c:v>2.2910921378101929E-2</c:v>
                </c:pt>
                <c:pt idx="32">
                  <c:v>3.4168169728837398E-2</c:v>
                </c:pt>
                <c:pt idx="33">
                  <c:v>5.105379578886813E-2</c:v>
                </c:pt>
                <c:pt idx="34">
                  <c:v>7.6191691410388757E-2</c:v>
                </c:pt>
                <c:pt idx="35">
                  <c:v>0.11323468484155017</c:v>
                </c:pt>
                <c:pt idx="36">
                  <c:v>0.16716465871647609</c:v>
                </c:pt>
                <c:pt idx="37">
                  <c:v>0.24466331531081206</c:v>
                </c:pt>
                <c:pt idx="38">
                  <c:v>0.35457469669516745</c:v>
                </c:pt>
                <c:pt idx="39">
                  <c:v>0.50845537010717434</c:v>
                </c:pt>
                <c:pt idx="40">
                  <c:v>0.7212113110636873</c:v>
                </c:pt>
                <c:pt idx="41">
                  <c:v>1.0117970155952374</c:v>
                </c:pt>
                <c:pt idx="42">
                  <c:v>1.4039305200729044</c:v>
                </c:pt>
                <c:pt idx="43">
                  <c:v>1.9266470262908666</c:v>
                </c:pt>
                <c:pt idx="44">
                  <c:v>2.614693044060266</c:v>
                </c:pt>
                <c:pt idx="45">
                  <c:v>3.5080843071703205</c:v>
                </c:pt>
                <c:pt idx="46">
                  <c:v>4.6515318047173464</c:v>
                </c:pt>
                <c:pt idx="47">
                  <c:v>6.0930223629360976</c:v>
                </c:pt>
                <c:pt idx="48">
                  <c:v>7.8804342091339361</c:v>
                </c:pt>
                <c:pt idx="49">
                  <c:v>10.058992485880413</c:v>
                </c:pt>
                <c:pt idx="50">
                  <c:v>12.667346895145045</c:v>
                </c:pt>
                <c:pt idx="51">
                  <c:v>15.734497371268889</c:v>
                </c:pt>
                <c:pt idx="52">
                  <c:v>19.273604616637311</c:v>
                </c:pt>
                <c:pt idx="53">
                  <c:v>23.282995047560643</c:v>
                </c:pt>
                <c:pt idx="54">
                  <c:v>27.744851959327526</c:v>
                </c:pt>
                <c:pt idx="55">
                  <c:v>32.620792682729125</c:v>
                </c:pt>
                <c:pt idx="56">
                  <c:v>37.861022085909568</c:v>
                </c:pt>
                <c:pt idx="57">
                  <c:v>43.402843732246012</c:v>
                </c:pt>
                <c:pt idx="58">
                  <c:v>49.175895622489371</c:v>
                </c:pt>
                <c:pt idx="59">
                  <c:v>55.107991463211206</c:v>
                </c:pt>
                <c:pt idx="60">
                  <c:v>61.129596377817833</c:v>
                </c:pt>
                <c:pt idx="61">
                  <c:v>67.171424414127642</c:v>
                </c:pt>
                <c:pt idx="62">
                  <c:v>73.173327409389188</c:v>
                </c:pt>
                <c:pt idx="63">
                  <c:v>79.090258176809925</c:v>
                </c:pt>
                <c:pt idx="64">
                  <c:v>84.884239069076898</c:v>
                </c:pt>
                <c:pt idx="65">
                  <c:v>90.525554643231274</c:v>
                </c:pt>
                <c:pt idx="66">
                  <c:v>95.995545851100545</c:v>
                </c:pt>
                <c:pt idx="67">
                  <c:v>101.28596353097198</c:v>
                </c:pt>
                <c:pt idx="68">
                  <c:v>106.39255155567918</c:v>
                </c:pt>
                <c:pt idx="69">
                  <c:v>111.3179503390685</c:v>
                </c:pt>
                <c:pt idx="70">
                  <c:v>116.07036157260131</c:v>
                </c:pt>
                <c:pt idx="71">
                  <c:v>120.66232464213495</c:v>
                </c:pt>
                <c:pt idx="72">
                  <c:v>125.1033676089901</c:v>
                </c:pt>
                <c:pt idx="73">
                  <c:v>129.40458900162761</c:v>
                </c:pt>
                <c:pt idx="74">
                  <c:v>133.57777318442947</c:v>
                </c:pt>
                <c:pt idx="75">
                  <c:v>137.64883911996728</c:v>
                </c:pt>
                <c:pt idx="76">
                  <c:v>141.61638159362809</c:v>
                </c:pt>
                <c:pt idx="77">
                  <c:v>145.48391350019079</c:v>
                </c:pt>
                <c:pt idx="78">
                  <c:v>149.27707400816595</c:v>
                </c:pt>
                <c:pt idx="79">
                  <c:v>152.99797240580259</c:v>
                </c:pt>
                <c:pt idx="80">
                  <c:v>156.63856321134267</c:v>
                </c:pt>
                <c:pt idx="81">
                  <c:v>160.22307907625196</c:v>
                </c:pt>
                <c:pt idx="82">
                  <c:v>163.74902416452196</c:v>
                </c:pt>
                <c:pt idx="83">
                  <c:v>167.19380184690539</c:v>
                </c:pt>
                <c:pt idx="84">
                  <c:v>170.5874361233588</c:v>
                </c:pt>
                <c:pt idx="85">
                  <c:v>173.90329749143561</c:v>
                </c:pt>
                <c:pt idx="86">
                  <c:v>177.12918875906615</c:v>
                </c:pt>
                <c:pt idx="87">
                  <c:v>180.28083189086669</c:v>
                </c:pt>
                <c:pt idx="88">
                  <c:v>183.32077841335331</c:v>
                </c:pt>
                <c:pt idx="89">
                  <c:v>186.23621420706138</c:v>
                </c:pt>
                <c:pt idx="90">
                  <c:v>188.99877713141339</c:v>
                </c:pt>
                <c:pt idx="91">
                  <c:v>191.57136933604539</c:v>
                </c:pt>
                <c:pt idx="92">
                  <c:v>193.91793490075483</c:v>
                </c:pt>
                <c:pt idx="93">
                  <c:v>195.97777143359659</c:v>
                </c:pt>
                <c:pt idx="94">
                  <c:v>197.67255753197125</c:v>
                </c:pt>
                <c:pt idx="95">
                  <c:v>198.90032773475858</c:v>
                </c:pt>
                <c:pt idx="96">
                  <c:v>199.53194237952644</c:v>
                </c:pt>
                <c:pt idx="97">
                  <c:v>199.42024628623057</c:v>
                </c:pt>
                <c:pt idx="98">
                  <c:v>198.37907820958176</c:v>
                </c:pt>
                <c:pt idx="99">
                  <c:v>196.20288457534303</c:v>
                </c:pt>
                <c:pt idx="100">
                  <c:v>192.73654563248033</c:v>
                </c:pt>
                <c:pt idx="101">
                  <c:v>187.89548681770609</c:v>
                </c:pt>
                <c:pt idx="102">
                  <c:v>181.73482083460098</c:v>
                </c:pt>
                <c:pt idx="103">
                  <c:v>174.48066919807729</c:v>
                </c:pt>
                <c:pt idx="104">
                  <c:v>166.46637748472423</c:v>
                </c:pt>
                <c:pt idx="105">
                  <c:v>158.07390280368887</c:v>
                </c:pt>
                <c:pt idx="106">
                  <c:v>149.67674486153976</c:v>
                </c:pt>
                <c:pt idx="107">
                  <c:v>141.54971335581106</c:v>
                </c:pt>
                <c:pt idx="108">
                  <c:v>133.8407686854365</c:v>
                </c:pt>
                <c:pt idx="109">
                  <c:v>126.63234003795472</c:v>
                </c:pt>
                <c:pt idx="110">
                  <c:v>119.95036405602879</c:v>
                </c:pt>
                <c:pt idx="111">
                  <c:v>113.79874271610467</c:v>
                </c:pt>
                <c:pt idx="112">
                  <c:v>108.14618990698766</c:v>
                </c:pt>
                <c:pt idx="113">
                  <c:v>102.93370313586036</c:v>
                </c:pt>
                <c:pt idx="114">
                  <c:v>98.133129747516264</c:v>
                </c:pt>
                <c:pt idx="115">
                  <c:v>93.705305309768889</c:v>
                </c:pt>
                <c:pt idx="116">
                  <c:v>89.613214985465959</c:v>
                </c:pt>
                <c:pt idx="117">
                  <c:v>85.827093016121495</c:v>
                </c:pt>
                <c:pt idx="118">
                  <c:v>82.316471892165012</c:v>
                </c:pt>
                <c:pt idx="119">
                  <c:v>79.038911765626125</c:v>
                </c:pt>
                <c:pt idx="120">
                  <c:v>75.986128714385515</c:v>
                </c:pt>
                <c:pt idx="121">
                  <c:v>73.136330932920231</c:v>
                </c:pt>
                <c:pt idx="122">
                  <c:v>70.457452259761553</c:v>
                </c:pt>
                <c:pt idx="123">
                  <c:v>67.95070739580639</c:v>
                </c:pt>
                <c:pt idx="124">
                  <c:v>65.596320846117692</c:v>
                </c:pt>
                <c:pt idx="125">
                  <c:v>63.373517038110371</c:v>
                </c:pt>
                <c:pt idx="126">
                  <c:v>61.275044874177134</c:v>
                </c:pt>
                <c:pt idx="127">
                  <c:v>59.29809416866857</c:v>
                </c:pt>
                <c:pt idx="128">
                  <c:v>57.425111492115924</c:v>
                </c:pt>
                <c:pt idx="129">
                  <c:v>55.648821038412919</c:v>
                </c:pt>
                <c:pt idx="130">
                  <c:v>53.961327946222781</c:v>
                </c:pt>
                <c:pt idx="131">
                  <c:v>52.358525120144634</c:v>
                </c:pt>
                <c:pt idx="132">
                  <c:v>50.83563436049895</c:v>
                </c:pt>
                <c:pt idx="133">
                  <c:v>49.380676411476031</c:v>
                </c:pt>
                <c:pt idx="134">
                  <c:v>47.996991058104129</c:v>
                </c:pt>
                <c:pt idx="135">
                  <c:v>46.674485785916914</c:v>
                </c:pt>
                <c:pt idx="136">
                  <c:v>45.412004175184059</c:v>
                </c:pt>
                <c:pt idx="137">
                  <c:v>44.202878395208096</c:v>
                </c:pt>
                <c:pt idx="138">
                  <c:v>43.043437258472622</c:v>
                </c:pt>
                <c:pt idx="139">
                  <c:v>41.938406585922948</c:v>
                </c:pt>
                <c:pt idx="140">
                  <c:v>40.875195507119145</c:v>
                </c:pt>
                <c:pt idx="141">
                  <c:v>39.852251608441293</c:v>
                </c:pt>
                <c:pt idx="142">
                  <c:v>38.870796901503184</c:v>
                </c:pt>
                <c:pt idx="143">
                  <c:v>37.928403460501734</c:v>
                </c:pt>
                <c:pt idx="144">
                  <c:v>37.024504100342064</c:v>
                </c:pt>
                <c:pt idx="145">
                  <c:v>36.151058042774039</c:v>
                </c:pt>
                <c:pt idx="146">
                  <c:v>35.30818488781015</c:v>
                </c:pt>
                <c:pt idx="147">
                  <c:v>34.498475724666264</c:v>
                </c:pt>
                <c:pt idx="148">
                  <c:v>33.717637201214181</c:v>
                </c:pt>
                <c:pt idx="149">
                  <c:v>32.965250490727961</c:v>
                </c:pt>
                <c:pt idx="150">
                  <c:v>32.235713324462374</c:v>
                </c:pt>
                <c:pt idx="151">
                  <c:v>31.530825139970439</c:v>
                </c:pt>
                <c:pt idx="152">
                  <c:v>30.854070863750703</c:v>
                </c:pt>
                <c:pt idx="153">
                  <c:v>30.196491759296098</c:v>
                </c:pt>
                <c:pt idx="154">
                  <c:v>29.55821898142456</c:v>
                </c:pt>
                <c:pt idx="155">
                  <c:v>28.943122218172153</c:v>
                </c:pt>
                <c:pt idx="156">
                  <c:v>28.348284504364365</c:v>
                </c:pt>
                <c:pt idx="157">
                  <c:v>27.76990305859897</c:v>
                </c:pt>
                <c:pt idx="158">
                  <c:v>27.209866715919961</c:v>
                </c:pt>
                <c:pt idx="159">
                  <c:v>26.667179037054623</c:v>
                </c:pt>
                <c:pt idx="160">
                  <c:v>26.139159259106059</c:v>
                </c:pt>
                <c:pt idx="161">
                  <c:v>25.629244282853492</c:v>
                </c:pt>
                <c:pt idx="162">
                  <c:v>25.13469231439014</c:v>
                </c:pt>
                <c:pt idx="163">
                  <c:v>24.65292678409476</c:v>
                </c:pt>
                <c:pt idx="164">
                  <c:v>24.184582035357842</c:v>
                </c:pt>
                <c:pt idx="165">
                  <c:v>23.728672550247762</c:v>
                </c:pt>
                <c:pt idx="166">
                  <c:v>23.287275035776165</c:v>
                </c:pt>
                <c:pt idx="167">
                  <c:v>22.857807931416243</c:v>
                </c:pt>
                <c:pt idx="168">
                  <c:v>22.437913306347838</c:v>
                </c:pt>
                <c:pt idx="169">
                  <c:v>22.031912044761818</c:v>
                </c:pt>
                <c:pt idx="170">
                  <c:v>21.635474036541424</c:v>
                </c:pt>
                <c:pt idx="171">
                  <c:v>21.250048434680014</c:v>
                </c:pt>
                <c:pt idx="172">
                  <c:v>20.875145903291632</c:v>
                </c:pt>
                <c:pt idx="173">
                  <c:v>20.508417470083984</c:v>
                </c:pt>
                <c:pt idx="174">
                  <c:v>20.152023774226009</c:v>
                </c:pt>
                <c:pt idx="175">
                  <c:v>19.803869762115529</c:v>
                </c:pt>
                <c:pt idx="176">
                  <c:v>19.464785059805944</c:v>
                </c:pt>
                <c:pt idx="177">
                  <c:v>19.133725685145688</c:v>
                </c:pt>
                <c:pt idx="178">
                  <c:v>18.811228549509032</c:v>
                </c:pt>
                <c:pt idx="179">
                  <c:v>18.497310244182181</c:v>
                </c:pt>
                <c:pt idx="180">
                  <c:v>18.342075018209862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8AD-4B5E-9906-4E0D3DF8AF36}"/>
            </c:ext>
          </c:extLst>
        </c:ser>
        <c:ser>
          <c:idx val="4"/>
          <c:order val="4"/>
          <c:tx>
            <c:v>900n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Sheet1!$U$2:$U$182</c:f>
              <c:numCache>
                <c:formatCode>0.00E+00</c:formatCode>
                <c:ptCount val="181"/>
                <c:pt idx="0">
                  <c:v>28.654608941750805</c:v>
                </c:pt>
                <c:pt idx="1">
                  <c:v>25.674728969619967</c:v>
                </c:pt>
                <c:pt idx="2">
                  <c:v>25.966299226307715</c:v>
                </c:pt>
                <c:pt idx="3">
                  <c:v>26.191321250226398</c:v>
                </c:pt>
                <c:pt idx="4">
                  <c:v>26.363124327754484</c:v>
                </c:pt>
                <c:pt idx="5">
                  <c:v>26.492602038807146</c:v>
                </c:pt>
                <c:pt idx="6">
                  <c:v>26.58844916315438</c:v>
                </c:pt>
                <c:pt idx="7">
                  <c:v>26.657566544078524</c:v>
                </c:pt>
                <c:pt idx="8">
                  <c:v>26.705286789091204</c:v>
                </c:pt>
                <c:pt idx="9">
                  <c:v>26.735755183313703</c:v>
                </c:pt>
                <c:pt idx="10">
                  <c:v>26.752099165477244</c:v>
                </c:pt>
                <c:pt idx="11">
                  <c:v>26.756615156229028</c:v>
                </c:pt>
                <c:pt idx="12">
                  <c:v>26.751003676485073</c:v>
                </c:pt>
                <c:pt idx="13">
                  <c:v>26.736443454465167</c:v>
                </c:pt>
                <c:pt idx="14">
                  <c:v>26.713720536028973</c:v>
                </c:pt>
                <c:pt idx="15">
                  <c:v>26.683294370726461</c:v>
                </c:pt>
                <c:pt idx="16">
                  <c:v>26.645375675571415</c:v>
                </c:pt>
                <c:pt idx="17">
                  <c:v>26.599984933427624</c:v>
                </c:pt>
                <c:pt idx="18">
                  <c:v>26.546973817137264</c:v>
                </c:pt>
                <c:pt idx="19">
                  <c:v>26.486102120152012</c:v>
                </c:pt>
                <c:pt idx="20">
                  <c:v>26.417038291154416</c:v>
                </c:pt>
                <c:pt idx="21">
                  <c:v>26.339429359238174</c:v>
                </c:pt>
                <c:pt idx="22">
                  <c:v>26.252902780908467</c:v>
                </c:pt>
                <c:pt idx="23">
                  <c:v>26.157157506884012</c:v>
                </c:pt>
                <c:pt idx="24">
                  <c:v>26.051936929997936</c:v>
                </c:pt>
                <c:pt idx="25">
                  <c:v>25.937177861748417</c:v>
                </c:pt>
                <c:pt idx="26">
                  <c:v>25.812978339745051</c:v>
                </c:pt>
                <c:pt idx="27">
                  <c:v>25.679724667262882</c:v>
                </c:pt>
                <c:pt idx="28">
                  <c:v>25.538111724472365</c:v>
                </c:pt>
                <c:pt idx="29">
                  <c:v>25.389185521782984</c:v>
                </c:pt>
                <c:pt idx="30">
                  <c:v>25.234369604775804</c:v>
                </c:pt>
                <c:pt idx="31">
                  <c:v>25.075514312498559</c:v>
                </c:pt>
                <c:pt idx="32">
                  <c:v>24.914785249837319</c:v>
                </c:pt>
                <c:pt idx="33">
                  <c:v>24.754485327800896</c:v>
                </c:pt>
                <c:pt idx="34">
                  <c:v>24.596984892485715</c:v>
                </c:pt>
                <c:pt idx="35">
                  <c:v>24.444280203787592</c:v>
                </c:pt>
                <c:pt idx="36">
                  <c:v>24.297580603606558</c:v>
                </c:pt>
                <c:pt idx="37">
                  <c:v>24.156927365789517</c:v>
                </c:pt>
                <c:pt idx="38">
                  <c:v>24.020647298880764</c:v>
                </c:pt>
                <c:pt idx="39">
                  <c:v>23.884877574997443</c:v>
                </c:pt>
                <c:pt idx="40">
                  <c:v>23.743469449277232</c:v>
                </c:pt>
                <c:pt idx="41">
                  <c:v>23.587897664319097</c:v>
                </c:pt>
                <c:pt idx="42">
                  <c:v>23.407847829098685</c:v>
                </c:pt>
                <c:pt idx="43">
                  <c:v>23.191885027043948</c:v>
                </c:pt>
                <c:pt idx="44">
                  <c:v>22.928573844228755</c:v>
                </c:pt>
                <c:pt idx="45">
                  <c:v>22.607782692576183</c:v>
                </c:pt>
                <c:pt idx="46">
                  <c:v>22.221756711292237</c:v>
                </c:pt>
                <c:pt idx="47">
                  <c:v>21.76601602265286</c:v>
                </c:pt>
                <c:pt idx="48">
                  <c:v>21.239846628456903</c:v>
                </c:pt>
                <c:pt idx="49">
                  <c:v>20.646275257293063</c:v>
                </c:pt>
                <c:pt idx="50">
                  <c:v>19.991704308820204</c:v>
                </c:pt>
                <c:pt idx="51">
                  <c:v>19.285203293615677</c:v>
                </c:pt>
                <c:pt idx="52">
                  <c:v>18.537633973215016</c:v>
                </c:pt>
                <c:pt idx="53">
                  <c:v>17.760812790574256</c:v>
                </c:pt>
                <c:pt idx="54">
                  <c:v>16.966676619233048</c:v>
                </c:pt>
                <c:pt idx="55">
                  <c:v>16.166650788707717</c:v>
                </c:pt>
                <c:pt idx="56">
                  <c:v>15.371122958347556</c:v>
                </c:pt>
                <c:pt idx="57">
                  <c:v>14.58914312107872</c:v>
                </c:pt>
                <c:pt idx="58">
                  <c:v>13.828291264843457</c:v>
                </c:pt>
                <c:pt idx="59">
                  <c:v>13.094561747016689</c:v>
                </c:pt>
                <c:pt idx="60">
                  <c:v>12.392498347295525</c:v>
                </c:pt>
                <c:pt idx="61">
                  <c:v>11.725249253368608</c:v>
                </c:pt>
                <c:pt idx="62">
                  <c:v>11.094762272662804</c:v>
                </c:pt>
                <c:pt idx="63">
                  <c:v>10.501935684874734</c:v>
                </c:pt>
                <c:pt idx="64">
                  <c:v>9.946836105888865</c:v>
                </c:pt>
                <c:pt idx="65">
                  <c:v>9.4288610378132756</c:v>
                </c:pt>
                <c:pt idx="66">
                  <c:v>8.9468534669395368</c:v>
                </c:pt>
                <c:pt idx="67">
                  <c:v>8.4993172786214668</c:v>
                </c:pt>
                <c:pt idx="68">
                  <c:v>8.0844795714394504</c:v>
                </c:pt>
                <c:pt idx="69">
                  <c:v>7.7003884544836767</c:v>
                </c:pt>
                <c:pt idx="70">
                  <c:v>7.3450418441746503</c:v>
                </c:pt>
                <c:pt idx="71">
                  <c:v>7.0163984097292253</c:v>
                </c:pt>
                <c:pt idx="72">
                  <c:v>6.7124543547229205</c:v>
                </c:pt>
                <c:pt idx="73">
                  <c:v>6.4312586482801555</c:v>
                </c:pt>
                <c:pt idx="74">
                  <c:v>6.1709450444726821</c:v>
                </c:pt>
                <c:pt idx="75">
                  <c:v>5.9297589669387998</c:v>
                </c:pt>
                <c:pt idx="76">
                  <c:v>5.7060511008304271</c:v>
                </c:pt>
                <c:pt idx="77">
                  <c:v>5.4982909994415596</c:v>
                </c:pt>
                <c:pt idx="78">
                  <c:v>5.3050554574489261</c:v>
                </c:pt>
                <c:pt idx="79">
                  <c:v>5.1250343036220789</c:v>
                </c:pt>
                <c:pt idx="80">
                  <c:v>4.9570298934628756</c:v>
                </c:pt>
                <c:pt idx="81">
                  <c:v>4.7999387830934896</c:v>
                </c:pt>
                <c:pt idx="82">
                  <c:v>4.6527636185512664</c:v>
                </c:pt>
                <c:pt idx="83">
                  <c:v>4.5145718020859409</c:v>
                </c:pt>
                <c:pt idx="84">
                  <c:v>4.384528373325761</c:v>
                </c:pt>
                <c:pt idx="85">
                  <c:v>4.2618554645006892</c:v>
                </c:pt>
                <c:pt idx="86">
                  <c:v>4.145854284787962</c:v>
                </c:pt>
                <c:pt idx="87">
                  <c:v>4.0358543996982936</c:v>
                </c:pt>
                <c:pt idx="88">
                  <c:v>3.9312501904238073</c:v>
                </c:pt>
                <c:pt idx="89">
                  <c:v>3.8314637938693918</c:v>
                </c:pt>
                <c:pt idx="90">
                  <c:v>3.7359326230364043</c:v>
                </c:pt>
                <c:pt idx="91">
                  <c:v>3.6441235622928878</c:v>
                </c:pt>
                <c:pt idx="92">
                  <c:v>3.5554990182297206</c:v>
                </c:pt>
                <c:pt idx="93">
                  <c:v>3.4695124471232237</c:v>
                </c:pt>
                <c:pt idx="94">
                  <c:v>3.3855769589990867</c:v>
                </c:pt>
                <c:pt idx="95">
                  <c:v>3.303061279790994</c:v>
                </c:pt>
                <c:pt idx="96">
                  <c:v>3.221266032820215</c:v>
                </c:pt>
                <c:pt idx="97">
                  <c:v>3.1393694868648452</c:v>
                </c:pt>
                <c:pt idx="98">
                  <c:v>3.0564365848590049</c:v>
                </c:pt>
                <c:pt idx="99">
                  <c:v>2.9713765810788093</c:v>
                </c:pt>
                <c:pt idx="100">
                  <c:v>2.8829394446110328</c:v>
                </c:pt>
                <c:pt idx="101">
                  <c:v>2.7897969228024517</c:v>
                </c:pt>
                <c:pt idx="102">
                  <c:v>2.6906645110538232</c:v>
                </c:pt>
                <c:pt idx="103">
                  <c:v>2.5845431805113939</c:v>
                </c:pt>
                <c:pt idx="104">
                  <c:v>2.4710858008083427</c:v>
                </c:pt>
                <c:pt idx="105">
                  <c:v>2.3509295954626181</c:v>
                </c:pt>
                <c:pt idx="106">
                  <c:v>2.2258275390741074</c:v>
                </c:pt>
                <c:pt idx="107">
                  <c:v>2.0984681166688217</c:v>
                </c:pt>
                <c:pt idx="108">
                  <c:v>1.9719522768775704</c:v>
                </c:pt>
                <c:pt idx="109">
                  <c:v>1.8491734062234717</c:v>
                </c:pt>
                <c:pt idx="110">
                  <c:v>1.7323899337860242</c:v>
                </c:pt>
                <c:pt idx="111">
                  <c:v>1.6230289002550109</c:v>
                </c:pt>
                <c:pt idx="112">
                  <c:v>1.5217461354038837</c:v>
                </c:pt>
                <c:pt idx="113">
                  <c:v>1.4286198961469945</c:v>
                </c:pt>
                <c:pt idx="114">
                  <c:v>1.3433568631752211</c:v>
                </c:pt>
                <c:pt idx="115">
                  <c:v>1.2654428420972117</c:v>
                </c:pt>
                <c:pt idx="116">
                  <c:v>1.1942558044651848</c:v>
                </c:pt>
                <c:pt idx="117">
                  <c:v>1.1291731615492737</c:v>
                </c:pt>
                <c:pt idx="118">
                  <c:v>1.069592142331413</c:v>
                </c:pt>
                <c:pt idx="119">
                  <c:v>1.0149349522268221</c:v>
                </c:pt>
                <c:pt idx="120">
                  <c:v>0.964683182789696</c:v>
                </c:pt>
                <c:pt idx="121">
                  <c:v>0.91839650168285913</c:v>
                </c:pt>
                <c:pt idx="122">
                  <c:v>0.87565584837999022</c:v>
                </c:pt>
                <c:pt idx="123">
                  <c:v>0.83609270924946177</c:v>
                </c:pt>
                <c:pt idx="124">
                  <c:v>0.79939381623751049</c:v>
                </c:pt>
                <c:pt idx="125">
                  <c:v>0.76528193435329073</c:v>
                </c:pt>
                <c:pt idx="126">
                  <c:v>0.73351110107172413</c:v>
                </c:pt>
                <c:pt idx="127">
                  <c:v>0.70385627966972109</c:v>
                </c:pt>
                <c:pt idx="128">
                  <c:v>0.67611834803861681</c:v>
                </c:pt>
                <c:pt idx="129">
                  <c:v>0.65013543343019087</c:v>
                </c:pt>
                <c:pt idx="130">
                  <c:v>0.62575281649209158</c:v>
                </c:pt>
                <c:pt idx="131">
                  <c:v>0.60282956930307541</c:v>
                </c:pt>
                <c:pt idx="132">
                  <c:v>0.58125049637148196</c:v>
                </c:pt>
                <c:pt idx="133">
                  <c:v>0.56089650245389433</c:v>
                </c:pt>
                <c:pt idx="134">
                  <c:v>0.54168295787755694</c:v>
                </c:pt>
                <c:pt idx="135">
                  <c:v>0.52351888431058424</c:v>
                </c:pt>
                <c:pt idx="136">
                  <c:v>0.50631287803206126</c:v>
                </c:pt>
                <c:pt idx="137">
                  <c:v>0.49000584596461555</c:v>
                </c:pt>
                <c:pt idx="138">
                  <c:v>0.47453153823056504</c:v>
                </c:pt>
                <c:pt idx="139">
                  <c:v>0.45982571475054484</c:v>
                </c:pt>
                <c:pt idx="140">
                  <c:v>0.44583716362790293</c:v>
                </c:pt>
                <c:pt idx="141">
                  <c:v>0.43251985568936879</c:v>
                </c:pt>
                <c:pt idx="142">
                  <c:v>0.4198261937067907</c:v>
                </c:pt>
                <c:pt idx="143">
                  <c:v>0.40771358370725985</c:v>
                </c:pt>
                <c:pt idx="144">
                  <c:v>0.39615123952774101</c:v>
                </c:pt>
                <c:pt idx="145">
                  <c:v>0.38510403593283787</c:v>
                </c:pt>
                <c:pt idx="146">
                  <c:v>0.37453336792929193</c:v>
                </c:pt>
                <c:pt idx="147">
                  <c:v>0.36440706424872504</c:v>
                </c:pt>
                <c:pt idx="148">
                  <c:v>0.35471155640000368</c:v>
                </c:pt>
                <c:pt idx="149">
                  <c:v>0.34542072679127028</c:v>
                </c:pt>
                <c:pt idx="150">
                  <c:v>0.33649879837308555</c:v>
                </c:pt>
                <c:pt idx="151">
                  <c:v>0.32793524670710883</c:v>
                </c:pt>
                <c:pt idx="152">
                  <c:v>0.31971018112745198</c:v>
                </c:pt>
                <c:pt idx="153">
                  <c:v>0.31179893361846345</c:v>
                </c:pt>
                <c:pt idx="154">
                  <c:v>0.30419264611709551</c:v>
                </c:pt>
                <c:pt idx="155">
                  <c:v>0.29686762684677914</c:v>
                </c:pt>
                <c:pt idx="156">
                  <c:v>0.28980616338887927</c:v>
                </c:pt>
                <c:pt idx="157">
                  <c:v>0.28300848601617434</c:v>
                </c:pt>
                <c:pt idx="158">
                  <c:v>0.27645714124876974</c:v>
                </c:pt>
                <c:pt idx="159">
                  <c:v>0.27013067370687832</c:v>
                </c:pt>
                <c:pt idx="160">
                  <c:v>0.26402580761381206</c:v>
                </c:pt>
                <c:pt idx="161">
                  <c:v>0.25813052026370403</c:v>
                </c:pt>
                <c:pt idx="162">
                  <c:v>0.25243289568365468</c:v>
                </c:pt>
                <c:pt idx="163">
                  <c:v>0.24692588199483995</c:v>
                </c:pt>
                <c:pt idx="164">
                  <c:v>0.24160255157046717</c:v>
                </c:pt>
                <c:pt idx="165">
                  <c:v>0.23645155328500056</c:v>
                </c:pt>
                <c:pt idx="166">
                  <c:v>0.23146208361290849</c:v>
                </c:pt>
                <c:pt idx="167">
                  <c:v>0.22663199788218297</c:v>
                </c:pt>
                <c:pt idx="168">
                  <c:v>0.22195488470472644</c:v>
                </c:pt>
                <c:pt idx="169">
                  <c:v>0.21742029858195758</c:v>
                </c:pt>
                <c:pt idx="170">
                  <c:v>0.21302655555198963</c:v>
                </c:pt>
                <c:pt idx="171">
                  <c:v>0.20876319138765628</c:v>
                </c:pt>
                <c:pt idx="172">
                  <c:v>0.20462454412988434</c:v>
                </c:pt>
                <c:pt idx="173">
                  <c:v>0.20060901814650814</c:v>
                </c:pt>
                <c:pt idx="174">
                  <c:v>0.19671113091753864</c:v>
                </c:pt>
                <c:pt idx="175">
                  <c:v>0.19292945278859486</c:v>
                </c:pt>
                <c:pt idx="176">
                  <c:v>0.18925003413139635</c:v>
                </c:pt>
                <c:pt idx="177">
                  <c:v>0.1856716715337986</c:v>
                </c:pt>
                <c:pt idx="178">
                  <c:v>0.18219758985113033</c:v>
                </c:pt>
                <c:pt idx="179">
                  <c:v>0.17881828531451299</c:v>
                </c:pt>
                <c:pt idx="180">
                  <c:v>0.17699607243050242</c:v>
                </c:pt>
              </c:numCache>
            </c:numRef>
          </c:xVal>
          <c:yVal>
            <c:numRef>
              <c:f>Sheet1!$Z$2:$Z$182</c:f>
              <c:numCache>
                <c:formatCode>0.00E+00</c:formatCode>
                <c:ptCount val="181"/>
                <c:pt idx="0">
                  <c:v>1.8662601131028877E-6</c:v>
                </c:pt>
                <c:pt idx="1">
                  <c:v>2.1683524910507593E-6</c:v>
                </c:pt>
                <c:pt idx="2">
                  <c:v>2.8769082597820773E-6</c:v>
                </c:pt>
                <c:pt idx="3">
                  <c:v>3.819765346706515E-6</c:v>
                </c:pt>
                <c:pt idx="4">
                  <c:v>5.0755922929045869E-6</c:v>
                </c:pt>
                <c:pt idx="5">
                  <c:v>6.7499973080729428E-6</c:v>
                </c:pt>
                <c:pt idx="6">
                  <c:v>8.9849777060028746E-6</c:v>
                </c:pt>
                <c:pt idx="7">
                  <c:v>1.1971851173998452E-5</c:v>
                </c:pt>
                <c:pt idx="8">
                  <c:v>1.596889748702714E-5</c:v>
                </c:pt>
                <c:pt idx="9">
                  <c:v>2.1325652111178208E-5</c:v>
                </c:pt>
                <c:pt idx="10">
                  <c:v>2.8516343739377388E-5</c:v>
                </c:pt>
                <c:pt idx="11">
                  <c:v>3.8186259870604504E-5</c:v>
                </c:pt>
                <c:pt idx="12">
                  <c:v>5.1216331087240203E-5</c:v>
                </c:pt>
                <c:pt idx="13">
                  <c:v>6.881393403405902E-5</c:v>
                </c:pt>
                <c:pt idx="14">
                  <c:v>9.2640392013529664E-5</c:v>
                </c:pt>
                <c:pt idx="15">
                  <c:v>1.2499323607418532E-4</c:v>
                </c:pt>
                <c:pt idx="16">
                  <c:v>1.6906750502069468E-4</c:v>
                </c:pt>
                <c:pt idx="17">
                  <c:v>2.2933333333333337E-4</c:v>
                </c:pt>
                <c:pt idx="18">
                  <c:v>3.1209023265486044E-4</c:v>
                </c:pt>
                <c:pt idx="19">
                  <c:v>4.2628829406883448E-4</c:v>
                </c:pt>
                <c:pt idx="20">
                  <c:v>5.8475727798620945E-4</c:v>
                </c:pt>
                <c:pt idx="21">
                  <c:v>8.0607257982467668E-4</c:v>
                </c:pt>
                <c:pt idx="22">
                  <c:v>1.1174223529225287E-3</c:v>
                </c:pt>
                <c:pt idx="23">
                  <c:v>1.5590484483220485E-3</c:v>
                </c:pt>
                <c:pt idx="24">
                  <c:v>2.1911988120319969E-3</c:v>
                </c:pt>
                <c:pt idx="25">
                  <c:v>3.1050796174880557E-3</c:v>
                </c:pt>
                <c:pt idx="26">
                  <c:v>4.4399839060465743E-3</c:v>
                </c:pt>
                <c:pt idx="27">
                  <c:v>6.4101889375038912E-3</c:v>
                </c:pt>
                <c:pt idx="28">
                  <c:v>9.3461914073415774E-3</c:v>
                </c:pt>
                <c:pt idx="29">
                  <c:v>1.3756783307133664E-2</c:v>
                </c:pt>
                <c:pt idx="30">
                  <c:v>2.0419621283219815E-2</c:v>
                </c:pt>
                <c:pt idx="31">
                  <c:v>3.0508378192927788E-2</c:v>
                </c:pt>
                <c:pt idx="32">
                  <c:v>4.5764529422863492E-2</c:v>
                </c:pt>
                <c:pt idx="33">
                  <c:v>6.8719566185956454E-2</c:v>
                </c:pt>
                <c:pt idx="34">
                  <c:v>0.10297447304414278</c:v>
                </c:pt>
                <c:pt idx="35">
                  <c:v>0.15354522972308249</c:v>
                </c:pt>
                <c:pt idx="36">
                  <c:v>0.22728144091069108</c:v>
                </c:pt>
                <c:pt idx="37">
                  <c:v>0.33336693848133991</c:v>
                </c:pt>
                <c:pt idx="38">
                  <c:v>0.48393102224421913</c:v>
                </c:pt>
                <c:pt idx="39">
                  <c:v>0.69474370584031653</c:v>
                </c:pt>
                <c:pt idx="40">
                  <c:v>0.98593965527960681</c:v>
                </c:pt>
                <c:pt idx="41">
                  <c:v>1.3827276422930193</c:v>
                </c:pt>
                <c:pt idx="42">
                  <c:v>1.9160394568108927</c:v>
                </c:pt>
                <c:pt idx="43">
                  <c:v>2.622759089874021</c:v>
                </c:pt>
                <c:pt idx="44">
                  <c:v>3.54545040662211</c:v>
                </c:pt>
                <c:pt idx="45">
                  <c:v>4.7312687481852578</c:v>
                </c:pt>
                <c:pt idx="46">
                  <c:v>6.2299965830462138</c:v>
                </c:pt>
                <c:pt idx="47">
                  <c:v>8.0920227577741137</c:v>
                </c:pt>
                <c:pt idx="48">
                  <c:v>10.36445327889618</c:v>
                </c:pt>
                <c:pt idx="49">
                  <c:v>13.085030432682238</c:v>
                </c:pt>
                <c:pt idx="50">
                  <c:v>16.282788096735693</c:v>
                </c:pt>
                <c:pt idx="51">
                  <c:v>19.970159031039621</c:v>
                </c:pt>
                <c:pt idx="52">
                  <c:v>24.141312500922187</c:v>
                </c:pt>
                <c:pt idx="53">
                  <c:v>28.77694771294502</c:v>
                </c:pt>
                <c:pt idx="54">
                  <c:v>33.83515896860375</c:v>
                </c:pt>
                <c:pt idx="55">
                  <c:v>39.26212191891733</c:v>
                </c:pt>
                <c:pt idx="56">
                  <c:v>44.994138937136889</c:v>
                </c:pt>
                <c:pt idx="57">
                  <c:v>50.956274702156492</c:v>
                </c:pt>
                <c:pt idx="58">
                  <c:v>57.071084322642044</c:v>
                </c:pt>
                <c:pt idx="59">
                  <c:v>63.272778104942574</c:v>
                </c:pt>
                <c:pt idx="60">
                  <c:v>69.493903824953293</c:v>
                </c:pt>
                <c:pt idx="61">
                  <c:v>75.665196064149441</c:v>
                </c:pt>
                <c:pt idx="62">
                  <c:v>81.749443676860238</c:v>
                </c:pt>
                <c:pt idx="63">
                  <c:v>87.712623564934503</c:v>
                </c:pt>
                <c:pt idx="64">
                  <c:v>93.518372208125641</c:v>
                </c:pt>
                <c:pt idx="65">
                  <c:v>99.150922822072943</c:v>
                </c:pt>
                <c:pt idx="66">
                  <c:v>104.59946143759387</c:v>
                </c:pt>
                <c:pt idx="67">
                  <c:v>109.86876368641575</c:v>
                </c:pt>
                <c:pt idx="68">
                  <c:v>114.95835188441644</c:v>
                </c:pt>
                <c:pt idx="69">
                  <c:v>119.87190625019625</c:v>
                </c:pt>
                <c:pt idx="70">
                  <c:v>124.64118942552562</c:v>
                </c:pt>
                <c:pt idx="71">
                  <c:v>129.25446845943253</c:v>
                </c:pt>
                <c:pt idx="72">
                  <c:v>133.73233673060273</c:v>
                </c:pt>
                <c:pt idx="73">
                  <c:v>138.09788452038475</c:v>
                </c:pt>
                <c:pt idx="74">
                  <c:v>142.35709794622036</c:v>
                </c:pt>
                <c:pt idx="75">
                  <c:v>146.52498597995151</c:v>
                </c:pt>
                <c:pt idx="76">
                  <c:v>150.59577037655308</c:v>
                </c:pt>
                <c:pt idx="77">
                  <c:v>154.61383390685506</c:v>
                </c:pt>
                <c:pt idx="78">
                  <c:v>158.56183487610667</c:v>
                </c:pt>
                <c:pt idx="79">
                  <c:v>162.44048051258326</c:v>
                </c:pt>
                <c:pt idx="80">
                  <c:v>166.29548235340931</c:v>
                </c:pt>
                <c:pt idx="81">
                  <c:v>170.09268058549773</c:v>
                </c:pt>
                <c:pt idx="82">
                  <c:v>173.8296062993345</c:v>
                </c:pt>
                <c:pt idx="83">
                  <c:v>177.52674840427974</c:v>
                </c:pt>
                <c:pt idx="84">
                  <c:v>181.19310376121496</c:v>
                </c:pt>
                <c:pt idx="85">
                  <c:v>184.8246336501322</c:v>
                </c:pt>
                <c:pt idx="86">
                  <c:v>188.38825823478555</c:v>
                </c:pt>
                <c:pt idx="87">
                  <c:v>191.90184457984569</c:v>
                </c:pt>
                <c:pt idx="88">
                  <c:v>195.37012981838177</c:v>
                </c:pt>
                <c:pt idx="89">
                  <c:v>198.75325718661497</c:v>
                </c:pt>
                <c:pt idx="90">
                  <c:v>202.04993668250037</c:v>
                </c:pt>
                <c:pt idx="91">
                  <c:v>205.25773254060783</c:v>
                </c:pt>
                <c:pt idx="92">
                  <c:v>208.35529241075676</c:v>
                </c:pt>
                <c:pt idx="93">
                  <c:v>211.31609268667782</c:v>
                </c:pt>
                <c:pt idx="94">
                  <c:v>214.1063942111069</c:v>
                </c:pt>
                <c:pt idx="95">
                  <c:v>216.68359836965274</c:v>
                </c:pt>
                <c:pt idx="96">
                  <c:v>218.97746135969604</c:v>
                </c:pt>
                <c:pt idx="97">
                  <c:v>220.95082204416792</c:v>
                </c:pt>
                <c:pt idx="98">
                  <c:v>222.51711185240029</c:v>
                </c:pt>
                <c:pt idx="99">
                  <c:v>223.55038077822272</c:v>
                </c:pt>
                <c:pt idx="100">
                  <c:v>223.91620470346709</c:v>
                </c:pt>
                <c:pt idx="101">
                  <c:v>223.47672625919739</c:v>
                </c:pt>
                <c:pt idx="102">
                  <c:v>222.06648376177719</c:v>
                </c:pt>
                <c:pt idx="103">
                  <c:v>219.51439002817858</c:v>
                </c:pt>
                <c:pt idx="104">
                  <c:v>215.74888697562767</c:v>
                </c:pt>
                <c:pt idx="105">
                  <c:v>210.7218515864854</c:v>
                </c:pt>
                <c:pt idx="106">
                  <c:v>204.55230997382716</c:v>
                </c:pt>
                <c:pt idx="107">
                  <c:v>197.45820003367569</c:v>
                </c:pt>
                <c:pt idx="108">
                  <c:v>189.7328317840217</c:v>
                </c:pt>
                <c:pt idx="109">
                  <c:v>181.69963722874027</c:v>
                </c:pt>
                <c:pt idx="110">
                  <c:v>173.60588437986016</c:v>
                </c:pt>
                <c:pt idx="111">
                  <c:v>165.68992145497845</c:v>
                </c:pt>
                <c:pt idx="112">
                  <c:v>158.07850523504163</c:v>
                </c:pt>
                <c:pt idx="113">
                  <c:v>150.84105581030062</c:v>
                </c:pt>
                <c:pt idx="114">
                  <c:v>144.05022759833261</c:v>
                </c:pt>
                <c:pt idx="115">
                  <c:v>137.68868649276155</c:v>
                </c:pt>
                <c:pt idx="116">
                  <c:v>131.743762993763</c:v>
                </c:pt>
                <c:pt idx="117">
                  <c:v>126.19493988383392</c:v>
                </c:pt>
                <c:pt idx="118">
                  <c:v>121.02603646064613</c:v>
                </c:pt>
                <c:pt idx="119">
                  <c:v>116.19764251844681</c:v>
                </c:pt>
                <c:pt idx="120">
                  <c:v>111.68169940005147</c:v>
                </c:pt>
                <c:pt idx="121">
                  <c:v>107.47088673937937</c:v>
                </c:pt>
                <c:pt idx="122">
                  <c:v>103.52166925890661</c:v>
                </c:pt>
                <c:pt idx="123">
                  <c:v>99.810766673194436</c:v>
                </c:pt>
                <c:pt idx="124">
                  <c:v>96.318608833836038</c:v>
                </c:pt>
                <c:pt idx="125">
                  <c:v>93.041845166528546</c:v>
                </c:pt>
                <c:pt idx="126">
                  <c:v>89.948668674907381</c:v>
                </c:pt>
                <c:pt idx="127">
                  <c:v>87.01653772606484</c:v>
                </c:pt>
                <c:pt idx="128">
                  <c:v>84.258751270193528</c:v>
                </c:pt>
                <c:pt idx="129">
                  <c:v>81.643241731954618</c:v>
                </c:pt>
                <c:pt idx="130">
                  <c:v>79.152727596642904</c:v>
                </c:pt>
                <c:pt idx="131">
                  <c:v>76.801647309876685</c:v>
                </c:pt>
                <c:pt idx="132">
                  <c:v>74.562768466909731</c:v>
                </c:pt>
                <c:pt idx="133">
                  <c:v>72.421012636496684</c:v>
                </c:pt>
                <c:pt idx="134">
                  <c:v>70.388064986842664</c:v>
                </c:pt>
                <c:pt idx="135">
                  <c:v>68.456086972654077</c:v>
                </c:pt>
                <c:pt idx="136">
                  <c:v>66.600757705494416</c:v>
                </c:pt>
                <c:pt idx="137">
                  <c:v>64.82384423394636</c:v>
                </c:pt>
                <c:pt idx="138">
                  <c:v>63.135332535799328</c:v>
                </c:pt>
                <c:pt idx="139">
                  <c:v>61.514110211297371</c:v>
                </c:pt>
                <c:pt idx="140">
                  <c:v>59.951562242562133</c:v>
                </c:pt>
                <c:pt idx="141">
                  <c:v>58.458640269734225</c:v>
                </c:pt>
                <c:pt idx="142">
                  <c:v>57.026193265842558</c:v>
                </c:pt>
                <c:pt idx="143">
                  <c:v>55.650443330890262</c:v>
                </c:pt>
                <c:pt idx="144">
                  <c:v>54.329007943553137</c:v>
                </c:pt>
                <c:pt idx="145">
                  <c:v>53.050325333445898</c:v>
                </c:pt>
                <c:pt idx="146">
                  <c:v>51.823609979994067</c:v>
                </c:pt>
                <c:pt idx="147">
                  <c:v>50.645520630154238</c:v>
                </c:pt>
                <c:pt idx="148">
                  <c:v>49.503307830198203</c:v>
                </c:pt>
                <c:pt idx="149">
                  <c:v>48.402834468519522</c:v>
                </c:pt>
                <c:pt idx="150">
                  <c:v>47.344022639498789</c:v>
                </c:pt>
                <c:pt idx="151">
                  <c:v>46.318683622289448</c:v>
                </c:pt>
                <c:pt idx="152">
                  <c:v>45.325199662313715</c:v>
                </c:pt>
                <c:pt idx="153">
                  <c:v>44.368359435400144</c:v>
                </c:pt>
                <c:pt idx="154">
                  <c:v>43.443919555386017</c:v>
                </c:pt>
                <c:pt idx="155">
                  <c:v>42.545889634908406</c:v>
                </c:pt>
                <c:pt idx="156">
                  <c:v>41.675983388301546</c:v>
                </c:pt>
                <c:pt idx="157">
                  <c:v>40.838140782293067</c:v>
                </c:pt>
                <c:pt idx="158">
                  <c:v>40.023842532100829</c:v>
                </c:pt>
                <c:pt idx="159">
                  <c:v>39.230758323658961</c:v>
                </c:pt>
                <c:pt idx="160">
                  <c:v>38.465281068780868</c:v>
                </c:pt>
                <c:pt idx="161">
                  <c:v>37.722959394350397</c:v>
                </c:pt>
                <c:pt idx="162">
                  <c:v>36.999513694642829</c:v>
                </c:pt>
                <c:pt idx="163">
                  <c:v>36.297463887451187</c:v>
                </c:pt>
                <c:pt idx="164">
                  <c:v>35.619033746097998</c:v>
                </c:pt>
                <c:pt idx="165">
                  <c:v>34.957177771449217</c:v>
                </c:pt>
                <c:pt idx="166">
                  <c:v>34.313527486457225</c:v>
                </c:pt>
                <c:pt idx="167">
                  <c:v>33.688135783135422</c:v>
                </c:pt>
                <c:pt idx="168">
                  <c:v>33.080345128684854</c:v>
                </c:pt>
                <c:pt idx="169">
                  <c:v>32.488901645618064</c:v>
                </c:pt>
                <c:pt idx="170">
                  <c:v>31.911253834936158</c:v>
                </c:pt>
                <c:pt idx="171">
                  <c:v>31.348781061252403</c:v>
                </c:pt>
                <c:pt idx="172">
                  <c:v>30.803335686905157</c:v>
                </c:pt>
                <c:pt idx="173">
                  <c:v>30.269922690163082</c:v>
                </c:pt>
                <c:pt idx="174">
                  <c:v>29.750419014335638</c:v>
                </c:pt>
                <c:pt idx="175">
                  <c:v>29.247242970857766</c:v>
                </c:pt>
                <c:pt idx="176">
                  <c:v>28.753646190898699</c:v>
                </c:pt>
                <c:pt idx="177">
                  <c:v>28.272075573573346</c:v>
                </c:pt>
                <c:pt idx="178">
                  <c:v>27.803185959530719</c:v>
                </c:pt>
                <c:pt idx="179">
                  <c:v>27.345678130330334</c:v>
                </c:pt>
                <c:pt idx="180">
                  <c:v>27.119413569991821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8AD-4B5E-9906-4E0D3DF8A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601872"/>
        <c:axId val="551600432"/>
      </c:scatterChart>
      <c:valAx>
        <c:axId val="5516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gm/id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?/?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00432"/>
        <c:crosses val="autoZero"/>
        <c:crossBetween val="midCat"/>
      </c:valAx>
      <c:valAx>
        <c:axId val="5516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gm/gds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?/?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0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PLOT</a:t>
            </a:r>
            <a:r>
              <a:rPr lang="en-IN" baseline="0" dirty="0"/>
              <a:t> OF Id/W vs Gm/Id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180n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Sheet1!$Q$2:$Q$182</c:f>
              <c:numCache>
                <c:formatCode>0.00E+00</c:formatCode>
                <c:ptCount val="181"/>
                <c:pt idx="0">
                  <c:v>29.075544278049428</c:v>
                </c:pt>
                <c:pt idx="1">
                  <c:v>25.932879984829668</c:v>
                </c:pt>
                <c:pt idx="2">
                  <c:v>26.114415150543529</c:v>
                </c:pt>
                <c:pt idx="3">
                  <c:v>26.254360613369158</c:v>
                </c:pt>
                <c:pt idx="4">
                  <c:v>26.36150506405399</c:v>
                </c:pt>
                <c:pt idx="5">
                  <c:v>26.442823578502146</c:v>
                </c:pt>
                <c:pt idx="6">
                  <c:v>26.503888481826834</c:v>
                </c:pt>
                <c:pt idx="7">
                  <c:v>26.548939635383395</c:v>
                </c:pt>
                <c:pt idx="8">
                  <c:v>26.58140574438243</c:v>
                </c:pt>
                <c:pt idx="9">
                  <c:v>26.603784079041962</c:v>
                </c:pt>
                <c:pt idx="10">
                  <c:v>26.61805592335951</c:v>
                </c:pt>
                <c:pt idx="11">
                  <c:v>26.625660774910319</c:v>
                </c:pt>
                <c:pt idx="12">
                  <c:v>26.627689680616768</c:v>
                </c:pt>
                <c:pt idx="13">
                  <c:v>26.624905335897495</c:v>
                </c:pt>
                <c:pt idx="14">
                  <c:v>26.617822267652773</c:v>
                </c:pt>
                <c:pt idx="15">
                  <c:v>26.606797018013953</c:v>
                </c:pt>
                <c:pt idx="16">
                  <c:v>26.591945598711551</c:v>
                </c:pt>
                <c:pt idx="17">
                  <c:v>26.573357027486534</c:v>
                </c:pt>
                <c:pt idx="18">
                  <c:v>26.550920622002888</c:v>
                </c:pt>
                <c:pt idx="19">
                  <c:v>26.524465909311935</c:v>
                </c:pt>
                <c:pt idx="20">
                  <c:v>26.493752991581097</c:v>
                </c:pt>
                <c:pt idx="21">
                  <c:v>26.458440206436748</c:v>
                </c:pt>
                <c:pt idx="22">
                  <c:v>26.418127474168237</c:v>
                </c:pt>
                <c:pt idx="23">
                  <c:v>26.372343300828533</c:v>
                </c:pt>
                <c:pt idx="24">
                  <c:v>26.320597878854869</c:v>
                </c:pt>
                <c:pt idx="25">
                  <c:v>26.262315982166214</c:v>
                </c:pt>
                <c:pt idx="26">
                  <c:v>26.196914999939789</c:v>
                </c:pt>
                <c:pt idx="27">
                  <c:v>26.123762114858486</c:v>
                </c:pt>
                <c:pt idx="28">
                  <c:v>26.042224938278345</c:v>
                </c:pt>
                <c:pt idx="29">
                  <c:v>25.951721085363904</c:v>
                </c:pt>
                <c:pt idx="30">
                  <c:v>25.851657908269193</c:v>
                </c:pt>
                <c:pt idx="31">
                  <c:v>25.741510079051803</c:v>
                </c:pt>
                <c:pt idx="32">
                  <c:v>25.620901077187032</c:v>
                </c:pt>
                <c:pt idx="33">
                  <c:v>25.489563859431971</c:v>
                </c:pt>
                <c:pt idx="34">
                  <c:v>25.347463262951688</c:v>
                </c:pt>
                <c:pt idx="35">
                  <c:v>25.194706631074741</c:v>
                </c:pt>
                <c:pt idx="36">
                  <c:v>25.031757359095401</c:v>
                </c:pt>
                <c:pt idx="37">
                  <c:v>24.859319400769117</c:v>
                </c:pt>
                <c:pt idx="38">
                  <c:v>24.678343482227447</c:v>
                </c:pt>
                <c:pt idx="39">
                  <c:v>24.490041096784012</c:v>
                </c:pt>
                <c:pt idx="40">
                  <c:v>24.295706513078517</c:v>
                </c:pt>
                <c:pt idx="41">
                  <c:v>24.096572593260298</c:v>
                </c:pt>
                <c:pt idx="42">
                  <c:v>23.893541630271173</c:v>
                </c:pt>
                <c:pt idx="43">
                  <c:v>23.686921339043923</c:v>
                </c:pt>
                <c:pt idx="44">
                  <c:v>23.475973048649536</c:v>
                </c:pt>
                <c:pt idx="45">
                  <c:v>23.258620938511314</c:v>
                </c:pt>
                <c:pt idx="46">
                  <c:v>23.031165963553036</c:v>
                </c:pt>
                <c:pt idx="47">
                  <c:v>22.78816152795638</c:v>
                </c:pt>
                <c:pt idx="48">
                  <c:v>22.522545828499357</c:v>
                </c:pt>
                <c:pt idx="49">
                  <c:v>22.226069745806743</c:v>
                </c:pt>
                <c:pt idx="50">
                  <c:v>21.89004958325188</c:v>
                </c:pt>
                <c:pt idx="51">
                  <c:v>21.506263245471487</c:v>
                </c:pt>
                <c:pt idx="52">
                  <c:v>21.067961345044147</c:v>
                </c:pt>
                <c:pt idx="53">
                  <c:v>20.570716088446908</c:v>
                </c:pt>
                <c:pt idx="54">
                  <c:v>20.013121081984607</c:v>
                </c:pt>
                <c:pt idx="55">
                  <c:v>19.396942847911461</c:v>
                </c:pt>
                <c:pt idx="56">
                  <c:v>18.727060437665468</c:v>
                </c:pt>
                <c:pt idx="57">
                  <c:v>18.010939348142077</c:v>
                </c:pt>
                <c:pt idx="58">
                  <c:v>17.258004889635973</c:v>
                </c:pt>
                <c:pt idx="59">
                  <c:v>16.478803869139107</c:v>
                </c:pt>
                <c:pt idx="60">
                  <c:v>15.684278953161614</c:v>
                </c:pt>
                <c:pt idx="61">
                  <c:v>14.885068248918182</c:v>
                </c:pt>
                <c:pt idx="62">
                  <c:v>14.090989632642566</c:v>
                </c:pt>
                <c:pt idx="63">
                  <c:v>13.310666787509016</c:v>
                </c:pt>
                <c:pt idx="64">
                  <c:v>12.551315019569699</c:v>
                </c:pt>
                <c:pt idx="65">
                  <c:v>11.818658940071897</c:v>
                </c:pt>
                <c:pt idx="66">
                  <c:v>11.116906147732916</c:v>
                </c:pt>
                <c:pt idx="67">
                  <c:v>10.448864410177633</c:v>
                </c:pt>
                <c:pt idx="68">
                  <c:v>9.8160740137185876</c:v>
                </c:pt>
                <c:pt idx="69">
                  <c:v>9.2188785607863206</c:v>
                </c:pt>
                <c:pt idx="70">
                  <c:v>8.6566506886355583</c:v>
                </c:pt>
                <c:pt idx="71">
                  <c:v>8.1278305626856238</c:v>
                </c:pt>
                <c:pt idx="72">
                  <c:v>7.6300323950347408</c:v>
                </c:pt>
                <c:pt idx="73">
                  <c:v>7.1600361677255711</c:v>
                </c:pt>
                <c:pt idx="74">
                  <c:v>6.7137446634306102</c:v>
                </c:pt>
                <c:pt idx="75">
                  <c:v>6.2859863421888011</c:v>
                </c:pt>
                <c:pt idx="76">
                  <c:v>5.8702751937073128</c:v>
                </c:pt>
                <c:pt idx="77">
                  <c:v>5.4584126343179706</c:v>
                </c:pt>
                <c:pt idx="78">
                  <c:v>5.0402627879096258</c:v>
                </c:pt>
                <c:pt idx="79">
                  <c:v>4.6041572124775563</c:v>
                </c:pt>
                <c:pt idx="80">
                  <c:v>4.1394980895869251</c:v>
                </c:pt>
                <c:pt idx="81">
                  <c:v>3.6434376245432136</c:v>
                </c:pt>
                <c:pt idx="82">
                  <c:v>3.1304711564652714</c:v>
                </c:pt>
                <c:pt idx="83">
                  <c:v>2.6347490126425606</c:v>
                </c:pt>
                <c:pt idx="84">
                  <c:v>2.194440678328939</c:v>
                </c:pt>
                <c:pt idx="85">
                  <c:v>1.8304086357706686</c:v>
                </c:pt>
                <c:pt idx="86">
                  <c:v>1.541632666280875</c:v>
                </c:pt>
                <c:pt idx="87">
                  <c:v>1.3155746310011849</c:v>
                </c:pt>
                <c:pt idx="88">
                  <c:v>1.137896879403044</c:v>
                </c:pt>
                <c:pt idx="89">
                  <c:v>0.99650131470019621</c:v>
                </c:pt>
                <c:pt idx="90">
                  <c:v>0.882240419288428</c:v>
                </c:pt>
                <c:pt idx="91">
                  <c:v>0.78847095892604413</c:v>
                </c:pt>
                <c:pt idx="92">
                  <c:v>0.71041156200906386</c:v>
                </c:pt>
                <c:pt idx="93">
                  <c:v>0.64458533113575056</c:v>
                </c:pt>
                <c:pt idx="94">
                  <c:v>0.5884339703622784</c:v>
                </c:pt>
                <c:pt idx="95">
                  <c:v>0.54005715953900046</c:v>
                </c:pt>
                <c:pt idx="96">
                  <c:v>0.49799977639375742</c:v>
                </c:pt>
                <c:pt idx="97">
                  <c:v>0.46114719586590808</c:v>
                </c:pt>
                <c:pt idx="98">
                  <c:v>0.42862054261222055</c:v>
                </c:pt>
                <c:pt idx="99">
                  <c:v>0.39973107987265233</c:v>
                </c:pt>
                <c:pt idx="100">
                  <c:v>0.37392442527197556</c:v>
                </c:pt>
                <c:pt idx="101">
                  <c:v>0.35074266360279771</c:v>
                </c:pt>
                <c:pt idx="102">
                  <c:v>0.32982803271625316</c:v>
                </c:pt>
                <c:pt idx="103">
                  <c:v>0.31087815947446906</c:v>
                </c:pt>
                <c:pt idx="104">
                  <c:v>0.29363227317255408</c:v>
                </c:pt>
                <c:pt idx="105">
                  <c:v>0.27788473086498161</c:v>
                </c:pt>
                <c:pt idx="106">
                  <c:v>0.26345283201288699</c:v>
                </c:pt>
                <c:pt idx="107">
                  <c:v>0.25018472039841694</c:v>
                </c:pt>
                <c:pt idx="108">
                  <c:v>0.2379573243862742</c:v>
                </c:pt>
                <c:pt idx="109">
                  <c:v>0.22665038325468728</c:v>
                </c:pt>
                <c:pt idx="110">
                  <c:v>0.21617139326717066</c:v>
                </c:pt>
                <c:pt idx="111">
                  <c:v>0.20643730631809043</c:v>
                </c:pt>
                <c:pt idx="112">
                  <c:v>0.1973773553875818</c:v>
                </c:pt>
                <c:pt idx="113">
                  <c:v>0.18892217790441593</c:v>
                </c:pt>
                <c:pt idx="114">
                  <c:v>0.18101799448936062</c:v>
                </c:pt>
                <c:pt idx="115">
                  <c:v>0.17361567450542958</c:v>
                </c:pt>
                <c:pt idx="116">
                  <c:v>0.1666703611571542</c:v>
                </c:pt>
                <c:pt idx="117">
                  <c:v>0.16014885672980139</c:v>
                </c:pt>
                <c:pt idx="118">
                  <c:v>0.15400751067645632</c:v>
                </c:pt>
                <c:pt idx="119">
                  <c:v>0.14821785491591558</c:v>
                </c:pt>
                <c:pt idx="120">
                  <c:v>0.14275874588314619</c:v>
                </c:pt>
                <c:pt idx="121">
                  <c:v>0.13759526876013359</c:v>
                </c:pt>
                <c:pt idx="122">
                  <c:v>0.13270713599940098</c:v>
                </c:pt>
                <c:pt idx="123">
                  <c:v>0.12808139604959662</c:v>
                </c:pt>
                <c:pt idx="124">
                  <c:v>0.12369111130983207</c:v>
                </c:pt>
                <c:pt idx="125">
                  <c:v>0.11952031038710791</c:v>
                </c:pt>
                <c:pt idx="126">
                  <c:v>0.11555671780282327</c:v>
                </c:pt>
                <c:pt idx="127">
                  <c:v>0.11178827067875326</c:v>
                </c:pt>
                <c:pt idx="128">
                  <c:v>0.10819944289448374</c:v>
                </c:pt>
                <c:pt idx="129">
                  <c:v>0.10477848189391227</c:v>
                </c:pt>
                <c:pt idx="130">
                  <c:v>0.10151359344839955</c:v>
                </c:pt>
                <c:pt idx="131">
                  <c:v>9.8393306137016204E-2</c:v>
                </c:pt>
                <c:pt idx="132">
                  <c:v>9.5416709490156112E-2</c:v>
                </c:pt>
                <c:pt idx="133">
                  <c:v>9.2565322144636475E-2</c:v>
                </c:pt>
                <c:pt idx="134">
                  <c:v>8.983846305313338E-2</c:v>
                </c:pt>
                <c:pt idx="135">
                  <c:v>8.7228377755751221E-2</c:v>
                </c:pt>
                <c:pt idx="136">
                  <c:v>8.4723886882937346E-2</c:v>
                </c:pt>
                <c:pt idx="137">
                  <c:v>8.2324411115173815E-2</c:v>
                </c:pt>
                <c:pt idx="138">
                  <c:v>8.0018916635009735E-2</c:v>
                </c:pt>
                <c:pt idx="139">
                  <c:v>7.780343034263483E-2</c:v>
                </c:pt>
                <c:pt idx="140">
                  <c:v>7.5677477472247304E-2</c:v>
                </c:pt>
                <c:pt idx="141">
                  <c:v>7.3637196895021587E-2</c:v>
                </c:pt>
                <c:pt idx="142">
                  <c:v>7.1668134020755517E-2</c:v>
                </c:pt>
                <c:pt idx="143">
                  <c:v>6.9776972570578133E-2</c:v>
                </c:pt>
                <c:pt idx="144">
                  <c:v>6.7956427166593572E-2</c:v>
                </c:pt>
                <c:pt idx="145">
                  <c:v>6.6195631947410585E-2</c:v>
                </c:pt>
                <c:pt idx="146">
                  <c:v>6.450141025427937E-2</c:v>
                </c:pt>
                <c:pt idx="147">
                  <c:v>6.2869945592501544E-2</c:v>
                </c:pt>
                <c:pt idx="148">
                  <c:v>6.1297545446978088E-2</c:v>
                </c:pt>
                <c:pt idx="149">
                  <c:v>5.9773452021930601E-2</c:v>
                </c:pt>
                <c:pt idx="150">
                  <c:v>5.8304526124009812E-2</c:v>
                </c:pt>
                <c:pt idx="151">
                  <c:v>5.6887067657291561E-2</c:v>
                </c:pt>
                <c:pt idx="152">
                  <c:v>5.5510389044315447E-2</c:v>
                </c:pt>
                <c:pt idx="153">
                  <c:v>5.4184849243042676E-2</c:v>
                </c:pt>
                <c:pt idx="154">
                  <c:v>5.2903319699752732E-2</c:v>
                </c:pt>
                <c:pt idx="155">
                  <c:v>5.1662133567856296E-2</c:v>
                </c:pt>
                <c:pt idx="156">
                  <c:v>5.045772106858188E-2</c:v>
                </c:pt>
                <c:pt idx="157">
                  <c:v>4.9293418139275784E-2</c:v>
                </c:pt>
                <c:pt idx="158">
                  <c:v>4.8165619790493955E-2</c:v>
                </c:pt>
                <c:pt idx="159">
                  <c:v>4.7067299747037307E-2</c:v>
                </c:pt>
                <c:pt idx="160">
                  <c:v>4.6008756464855208E-2</c:v>
                </c:pt>
                <c:pt idx="161">
                  <c:v>4.4982950224116559E-2</c:v>
                </c:pt>
                <c:pt idx="162">
                  <c:v>4.3982865850163366E-2</c:v>
                </c:pt>
                <c:pt idx="163">
                  <c:v>4.3015320443985872E-2</c:v>
                </c:pt>
                <c:pt idx="164">
                  <c:v>4.2073334281495289E-2</c:v>
                </c:pt>
                <c:pt idx="165">
                  <c:v>4.116028688731839E-2</c:v>
                </c:pt>
                <c:pt idx="166">
                  <c:v>4.0276107739242707E-2</c:v>
                </c:pt>
                <c:pt idx="167">
                  <c:v>3.9410337189198619E-2</c:v>
                </c:pt>
                <c:pt idx="168">
                  <c:v>3.8573309362493514E-2</c:v>
                </c:pt>
                <c:pt idx="169">
                  <c:v>3.776150747191423E-2</c:v>
                </c:pt>
                <c:pt idx="170">
                  <c:v>3.6967922574802525E-2</c:v>
                </c:pt>
                <c:pt idx="171">
                  <c:v>3.619598146610091E-2</c:v>
                </c:pt>
                <c:pt idx="172">
                  <c:v>3.5445666563975319E-2</c:v>
                </c:pt>
                <c:pt idx="173">
                  <c:v>3.4716873443820587E-2</c:v>
                </c:pt>
                <c:pt idx="174">
                  <c:v>3.4006140562540192E-2</c:v>
                </c:pt>
                <c:pt idx="175">
                  <c:v>3.3313426195812568E-2</c:v>
                </c:pt>
                <c:pt idx="176">
                  <c:v>3.2642142629413548E-2</c:v>
                </c:pt>
                <c:pt idx="177">
                  <c:v>3.198532092312318E-2</c:v>
                </c:pt>
                <c:pt idx="178">
                  <c:v>3.1342949777205441E-2</c:v>
                </c:pt>
                <c:pt idx="179">
                  <c:v>3.0721894856214634E-2</c:v>
                </c:pt>
                <c:pt idx="180">
                  <c:v>3.0412161134510257E-2</c:v>
                </c:pt>
              </c:numCache>
            </c:numRef>
          </c:xVal>
          <c:yVal>
            <c:numRef>
              <c:f>Sheet1!$AA$2:$AA$182</c:f>
              <c:numCache>
                <c:formatCode>0.00E+00</c:formatCode>
                <c:ptCount val="181"/>
                <c:pt idx="0">
                  <c:v>4.6330179999999996E-6</c:v>
                </c:pt>
                <c:pt idx="1">
                  <c:v>5.980094E-6</c:v>
                </c:pt>
                <c:pt idx="2">
                  <c:v>7.7346399999999999E-6</c:v>
                </c:pt>
                <c:pt idx="3">
                  <c:v>1.0019806E-5</c:v>
                </c:pt>
                <c:pt idx="4">
                  <c:v>1.2995911999999998E-5</c:v>
                </c:pt>
                <c:pt idx="5">
                  <c:v>1.6871639999999999E-5</c:v>
                </c:pt>
                <c:pt idx="6">
                  <c:v>2.1918579999999999E-5</c:v>
                </c:pt>
                <c:pt idx="7">
                  <c:v>2.8490199999999997E-5</c:v>
                </c:pt>
                <c:pt idx="8">
                  <c:v>3.7046279999999997E-5</c:v>
                </c:pt>
                <c:pt idx="9">
                  <c:v>4.818503999999999E-5</c:v>
                </c:pt>
                <c:pt idx="10">
                  <c:v>6.2684359999999996E-5</c:v>
                </c:pt>
                <c:pt idx="11">
                  <c:v>8.1555759999999986E-5</c:v>
                </c:pt>
                <c:pt idx="12">
                  <c:v>1.0611389999999999E-4</c:v>
                </c:pt>
                <c:pt idx="13">
                  <c:v>1.3806711999999997E-4</c:v>
                </c:pt>
                <c:pt idx="14">
                  <c:v>1.7963437999999999E-4</c:v>
                </c:pt>
                <c:pt idx="15">
                  <c:v>2.3369659999999999E-4</c:v>
                </c:pt>
                <c:pt idx="16">
                  <c:v>3.039928E-4</c:v>
                </c:pt>
                <c:pt idx="17">
                  <c:v>3.9537179999999994E-4</c:v>
                </c:pt>
                <c:pt idx="18">
                  <c:v>5.141197999999999E-4</c:v>
                </c:pt>
                <c:pt idx="19">
                  <c:v>6.6837899999999987E-4</c:v>
                </c:pt>
                <c:pt idx="20">
                  <c:v>8.6868779999999988E-4</c:v>
                </c:pt>
                <c:pt idx="21">
                  <c:v>1.128675E-3</c:v>
                </c:pt>
                <c:pt idx="22">
                  <c:v>1.4659471999999998E-3</c:v>
                </c:pt>
                <c:pt idx="23">
                  <c:v>1.9032263999999998E-3</c:v>
                </c:pt>
                <c:pt idx="24">
                  <c:v>2.469798E-3</c:v>
                </c:pt>
                <c:pt idx="25">
                  <c:v>3.2033579999999995E-3</c:v>
                </c:pt>
                <c:pt idx="26">
                  <c:v>4.15235E-3</c:v>
                </c:pt>
                <c:pt idx="27">
                  <c:v>5.3789319999999995E-3</c:v>
                </c:pt>
                <c:pt idx="28">
                  <c:v>6.9627099999999996E-3</c:v>
                </c:pt>
                <c:pt idx="29">
                  <c:v>9.005421999999999E-3</c:v>
                </c:pt>
                <c:pt idx="30">
                  <c:v>1.1636831999999998E-2</c:v>
                </c:pt>
                <c:pt idx="31">
                  <c:v>1.5022047999999998E-2</c:v>
                </c:pt>
                <c:pt idx="32">
                  <c:v>1.9370637999999999E-2</c:v>
                </c:pt>
                <c:pt idx="33">
                  <c:v>2.4947919999999998E-2</c:v>
                </c:pt>
                <c:pt idx="34">
                  <c:v>3.2088859999999997E-2</c:v>
                </c:pt>
                <c:pt idx="35">
                  <c:v>4.1215339999999996E-2</c:v>
                </c:pt>
                <c:pt idx="36">
                  <c:v>5.2857039999999994E-2</c:v>
                </c:pt>
                <c:pt idx="37">
                  <c:v>6.7677420000000002E-2</c:v>
                </c:pt>
                <c:pt idx="38">
                  <c:v>8.6505319999999997E-2</c:v>
                </c:pt>
                <c:pt idx="39">
                  <c:v>0.1103736</c:v>
                </c:pt>
                <c:pt idx="40">
                  <c:v>0.14056639999999998</c:v>
                </c:pt>
                <c:pt idx="41">
                  <c:v>0.17867677999999998</c:v>
                </c:pt>
                <c:pt idx="42">
                  <c:v>0.22667639999999997</c:v>
                </c:pt>
                <c:pt idx="43">
                  <c:v>0.2869988</c:v>
                </c:pt>
                <c:pt idx="44">
                  <c:v>0.36263859999999998</c:v>
                </c:pt>
                <c:pt idx="45">
                  <c:v>0.45726459999999997</c:v>
                </c:pt>
                <c:pt idx="46">
                  <c:v>0.5753455999999999</c:v>
                </c:pt>
                <c:pt idx="47">
                  <c:v>0.72228239999999999</c:v>
                </c:pt>
                <c:pt idx="48">
                  <c:v>0.90453539999999999</c:v>
                </c:pt>
                <c:pt idx="49">
                  <c:v>1.1297309999999998</c:v>
                </c:pt>
                <c:pt idx="50">
                  <c:v>1.4067249999999998</c:v>
                </c:pt>
                <c:pt idx="51">
                  <c:v>1.7455965999999998</c:v>
                </c:pt>
                <c:pt idx="52">
                  <c:v>2.1575500000000001</c:v>
                </c:pt>
                <c:pt idx="53">
                  <c:v>2.6546999999999996</c:v>
                </c:pt>
                <c:pt idx="54">
                  <c:v>3.2497319999999998</c:v>
                </c:pt>
                <c:pt idx="55">
                  <c:v>3.9554459999999998</c:v>
                </c:pt>
                <c:pt idx="56">
                  <c:v>4.7842019999999996</c:v>
                </c:pt>
                <c:pt idx="57">
                  <c:v>5.7473259999999993</c:v>
                </c:pt>
                <c:pt idx="58">
                  <c:v>6.8544979999999995</c:v>
                </c:pt>
                <c:pt idx="59">
                  <c:v>8.1132259999999992</c:v>
                </c:pt>
                <c:pt idx="60">
                  <c:v>9.5284239999999993</c:v>
                </c:pt>
                <c:pt idx="61">
                  <c:v>11.102153999999999</c:v>
                </c:pt>
                <c:pt idx="62">
                  <c:v>12.833549999999999</c:v>
                </c:pt>
                <c:pt idx="63">
                  <c:v>14.718901999999998</c:v>
                </c:pt>
                <c:pt idx="64">
                  <c:v>16.751917999999996</c:v>
                </c:pt>
                <c:pt idx="65">
                  <c:v>18.924075999999999</c:v>
                </c:pt>
                <c:pt idx="66">
                  <c:v>21.225059999999999</c:v>
                </c:pt>
                <c:pt idx="67">
                  <c:v>23.643219999999999</c:v>
                </c:pt>
                <c:pt idx="68">
                  <c:v>26.165959999999998</c:v>
                </c:pt>
                <c:pt idx="69">
                  <c:v>28.780159999999999</c:v>
                </c:pt>
                <c:pt idx="70">
                  <c:v>31.472379999999998</c:v>
                </c:pt>
                <c:pt idx="71">
                  <c:v>34.229059999999997</c:v>
                </c:pt>
                <c:pt idx="72">
                  <c:v>37.036540000000002</c:v>
                </c:pt>
                <c:pt idx="73">
                  <c:v>39.880859999999998</c:v>
                </c:pt>
                <c:pt idx="74">
                  <c:v>42.747500000000002</c:v>
                </c:pt>
                <c:pt idx="75">
                  <c:v>45.620779999999996</c:v>
                </c:pt>
                <c:pt idx="76">
                  <c:v>48.482939999999999</c:v>
                </c:pt>
                <c:pt idx="77">
                  <c:v>51.312939999999998</c:v>
                </c:pt>
                <c:pt idx="78">
                  <c:v>54.084679999999999</c:v>
                </c:pt>
                <c:pt idx="79">
                  <c:v>56.764959999999995</c:v>
                </c:pt>
                <c:pt idx="80">
                  <c:v>59.311779999999999</c:v>
                </c:pt>
                <c:pt idx="81">
                  <c:v>61.675379999999997</c:v>
                </c:pt>
                <c:pt idx="82">
                  <c:v>63.805979999999998</c:v>
                </c:pt>
                <c:pt idx="83">
                  <c:v>65.670239999999993</c:v>
                </c:pt>
                <c:pt idx="84">
                  <c:v>67.266479999999987</c:v>
                </c:pt>
                <c:pt idx="85">
                  <c:v>68.622479999999996</c:v>
                </c:pt>
                <c:pt idx="86">
                  <c:v>69.778619999999989</c:v>
                </c:pt>
                <c:pt idx="87">
                  <c:v>70.773939999999996</c:v>
                </c:pt>
                <c:pt idx="88">
                  <c:v>71.640779999999992</c:v>
                </c:pt>
                <c:pt idx="89">
                  <c:v>72.404339999999991</c:v>
                </c:pt>
                <c:pt idx="90">
                  <c:v>73.083819999999989</c:v>
                </c:pt>
                <c:pt idx="91">
                  <c:v>73.693899999999999</c:v>
                </c:pt>
                <c:pt idx="92">
                  <c:v>74.245919999999984</c:v>
                </c:pt>
                <c:pt idx="93">
                  <c:v>74.748800000000003</c:v>
                </c:pt>
                <c:pt idx="94">
                  <c:v>75.209559999999996</c:v>
                </c:pt>
                <c:pt idx="95">
                  <c:v>75.633920000000003</c:v>
                </c:pt>
                <c:pt idx="96">
                  <c:v>76.026499999999999</c:v>
                </c:pt>
                <c:pt idx="97">
                  <c:v>76.391139999999993</c:v>
                </c:pt>
                <c:pt idx="98">
                  <c:v>76.731039999999993</c:v>
                </c:pt>
                <c:pt idx="99">
                  <c:v>77.048899999999989</c:v>
                </c:pt>
                <c:pt idx="100">
                  <c:v>77.347020000000001</c:v>
                </c:pt>
                <c:pt idx="101">
                  <c:v>77.62733999999999</c:v>
                </c:pt>
                <c:pt idx="102">
                  <c:v>77.891559999999998</c:v>
                </c:pt>
                <c:pt idx="103">
                  <c:v>78.141159999999985</c:v>
                </c:pt>
                <c:pt idx="104">
                  <c:v>78.377419999999987</c:v>
                </c:pt>
                <c:pt idx="105">
                  <c:v>78.601439999999982</c:v>
                </c:pt>
                <c:pt idx="106">
                  <c:v>78.81425999999999</c:v>
                </c:pt>
                <c:pt idx="107">
                  <c:v>79.016719999999992</c:v>
                </c:pt>
                <c:pt idx="108">
                  <c:v>79.209639999999993</c:v>
                </c:pt>
                <c:pt idx="109">
                  <c:v>79.393679999999989</c:v>
                </c:pt>
                <c:pt idx="110">
                  <c:v>79.569519999999997</c:v>
                </c:pt>
                <c:pt idx="111">
                  <c:v>79.737700000000004</c:v>
                </c:pt>
                <c:pt idx="112">
                  <c:v>79.898740000000004</c:v>
                </c:pt>
                <c:pt idx="113">
                  <c:v>80.053100000000001</c:v>
                </c:pt>
                <c:pt idx="114">
                  <c:v>80.201219999999992</c:v>
                </c:pt>
                <c:pt idx="115">
                  <c:v>80.343459999999993</c:v>
                </c:pt>
                <c:pt idx="116">
                  <c:v>80.480199999999996</c:v>
                </c:pt>
                <c:pt idx="117">
                  <c:v>80.611739999999998</c:v>
                </c:pt>
                <c:pt idx="118">
                  <c:v>80.738399999999984</c:v>
                </c:pt>
                <c:pt idx="119">
                  <c:v>80.860420000000005</c:v>
                </c:pt>
                <c:pt idx="120">
                  <c:v>80.978099999999998</c:v>
                </c:pt>
                <c:pt idx="121">
                  <c:v>81.091639999999998</c:v>
                </c:pt>
                <c:pt idx="122">
                  <c:v>81.201239999999999</c:v>
                </c:pt>
                <c:pt idx="123">
                  <c:v>81.30713999999999</c:v>
                </c:pt>
                <c:pt idx="124">
                  <c:v>81.409519999999986</c:v>
                </c:pt>
                <c:pt idx="125">
                  <c:v>81.508539999999996</c:v>
                </c:pt>
                <c:pt idx="126">
                  <c:v>81.60436</c:v>
                </c:pt>
                <c:pt idx="127">
                  <c:v>81.69713999999999</c:v>
                </c:pt>
                <c:pt idx="128">
                  <c:v>81.787019999999998</c:v>
                </c:pt>
                <c:pt idx="129">
                  <c:v>81.874119999999991</c:v>
                </c:pt>
                <c:pt idx="130">
                  <c:v>81.95859999999999</c:v>
                </c:pt>
                <c:pt idx="131">
                  <c:v>82.040520000000001</c:v>
                </c:pt>
                <c:pt idx="132">
                  <c:v>82.120040000000003</c:v>
                </c:pt>
                <c:pt idx="133">
                  <c:v>82.197239999999994</c:v>
                </c:pt>
                <c:pt idx="134">
                  <c:v>82.272199999999998</c:v>
                </c:pt>
                <c:pt idx="135">
                  <c:v>82.345059999999989</c:v>
                </c:pt>
                <c:pt idx="136">
                  <c:v>82.415859999999995</c:v>
                </c:pt>
                <c:pt idx="137">
                  <c:v>82.484719999999996</c:v>
                </c:pt>
                <c:pt idx="138">
                  <c:v>82.551680000000005</c:v>
                </c:pt>
                <c:pt idx="139">
                  <c:v>82.61681999999999</c:v>
                </c:pt>
                <c:pt idx="140">
                  <c:v>82.680239999999998</c:v>
                </c:pt>
                <c:pt idx="141">
                  <c:v>82.741959999999992</c:v>
                </c:pt>
                <c:pt idx="142">
                  <c:v>82.802099999999996</c:v>
                </c:pt>
                <c:pt idx="143">
                  <c:v>82.860659999999982</c:v>
                </c:pt>
                <c:pt idx="144">
                  <c:v>82.917719999999989</c:v>
                </c:pt>
                <c:pt idx="145">
                  <c:v>82.97336</c:v>
                </c:pt>
                <c:pt idx="146">
                  <c:v>83.027579999999986</c:v>
                </c:pt>
                <c:pt idx="147">
                  <c:v>83.080459999999988</c:v>
                </c:pt>
                <c:pt idx="148">
                  <c:v>83.132039999999989</c:v>
                </c:pt>
                <c:pt idx="149">
                  <c:v>83.182379999999995</c:v>
                </c:pt>
                <c:pt idx="150">
                  <c:v>83.231479999999991</c:v>
                </c:pt>
                <c:pt idx="151">
                  <c:v>83.279420000000002</c:v>
                </c:pt>
                <c:pt idx="152">
                  <c:v>83.326239999999999</c:v>
                </c:pt>
                <c:pt idx="153">
                  <c:v>83.371939999999995</c:v>
                </c:pt>
                <c:pt idx="154">
                  <c:v>83.416579999999996</c:v>
                </c:pt>
                <c:pt idx="155">
                  <c:v>83.4602</c:v>
                </c:pt>
                <c:pt idx="156">
                  <c:v>83.502819999999986</c:v>
                </c:pt>
                <c:pt idx="157">
                  <c:v>83.544459999999987</c:v>
                </c:pt>
                <c:pt idx="158">
                  <c:v>83.585179999999994</c:v>
                </c:pt>
                <c:pt idx="159">
                  <c:v>83.624979999999994</c:v>
                </c:pt>
                <c:pt idx="160">
                  <c:v>83.663899999999998</c:v>
                </c:pt>
                <c:pt idx="161">
                  <c:v>83.701979999999992</c:v>
                </c:pt>
                <c:pt idx="162">
                  <c:v>83.739199999999983</c:v>
                </c:pt>
                <c:pt idx="163">
                  <c:v>83.775639999999996</c:v>
                </c:pt>
                <c:pt idx="164">
                  <c:v>83.811279999999996</c:v>
                </c:pt>
                <c:pt idx="165">
                  <c:v>83.846159999999983</c:v>
                </c:pt>
                <c:pt idx="166">
                  <c:v>83.880300000000005</c:v>
                </c:pt>
                <c:pt idx="167">
                  <c:v>83.913719999999984</c:v>
                </c:pt>
                <c:pt idx="168">
                  <c:v>83.946439999999996</c:v>
                </c:pt>
                <c:pt idx="169">
                  <c:v>83.978480000000005</c:v>
                </c:pt>
                <c:pt idx="170">
                  <c:v>84.009860000000003</c:v>
                </c:pt>
                <c:pt idx="171">
                  <c:v>84.040599999999998</c:v>
                </c:pt>
                <c:pt idx="172">
                  <c:v>84.070699999999988</c:v>
                </c:pt>
                <c:pt idx="173">
                  <c:v>84.100199999999987</c:v>
                </c:pt>
                <c:pt idx="174">
                  <c:v>84.129099999999994</c:v>
                </c:pt>
                <c:pt idx="175">
                  <c:v>84.157419999999988</c:v>
                </c:pt>
                <c:pt idx="176">
                  <c:v>84.185159999999996</c:v>
                </c:pt>
                <c:pt idx="177">
                  <c:v>84.212379999999996</c:v>
                </c:pt>
                <c:pt idx="178">
                  <c:v>84.239039999999989</c:v>
                </c:pt>
                <c:pt idx="179">
                  <c:v>84.265179999999987</c:v>
                </c:pt>
                <c:pt idx="180">
                  <c:v>84.290819999999997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C0-4DEC-8DDB-F9535CB6D81F}"/>
            </c:ext>
          </c:extLst>
        </c:ser>
        <c:ser>
          <c:idx val="1"/>
          <c:order val="1"/>
          <c:tx>
            <c:v>360n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Sheet1!$R$2:$R$182</c:f>
              <c:numCache>
                <c:formatCode>0.00E+00</c:formatCode>
                <c:ptCount val="181"/>
                <c:pt idx="0">
                  <c:v>28.036613218452715</c:v>
                </c:pt>
                <c:pt idx="1">
                  <c:v>25.24049100748163</c:v>
                </c:pt>
                <c:pt idx="2">
                  <c:v>25.62266692692797</c:v>
                </c:pt>
                <c:pt idx="3">
                  <c:v>25.922006112370969</c:v>
                </c:pt>
                <c:pt idx="4">
                  <c:v>26.154515745036402</c:v>
                </c:pt>
                <c:pt idx="5">
                  <c:v>26.333684540975003</c:v>
                </c:pt>
                <c:pt idx="6">
                  <c:v>26.47055425725533</c:v>
                </c:pt>
                <c:pt idx="7">
                  <c:v>26.574003476752775</c:v>
                </c:pt>
                <c:pt idx="8">
                  <c:v>26.651098180479018</c:v>
                </c:pt>
                <c:pt idx="9">
                  <c:v>26.707376853020747</c:v>
                </c:pt>
                <c:pt idx="10">
                  <c:v>26.747122927028535</c:v>
                </c:pt>
                <c:pt idx="11">
                  <c:v>26.773608313154838</c:v>
                </c:pt>
                <c:pt idx="12">
                  <c:v>26.789340576429755</c:v>
                </c:pt>
                <c:pt idx="13">
                  <c:v>26.796176670290613</c:v>
                </c:pt>
                <c:pt idx="14">
                  <c:v>26.795457722369513</c:v>
                </c:pt>
                <c:pt idx="15">
                  <c:v>26.788135773477929</c:v>
                </c:pt>
                <c:pt idx="16">
                  <c:v>26.774876395283414</c:v>
                </c:pt>
                <c:pt idx="17">
                  <c:v>26.756017220787015</c:v>
                </c:pt>
                <c:pt idx="18">
                  <c:v>26.731761810465365</c:v>
                </c:pt>
                <c:pt idx="19">
                  <c:v>26.702099927223056</c:v>
                </c:pt>
                <c:pt idx="20">
                  <c:v>26.666905846293474</c:v>
                </c:pt>
                <c:pt idx="21">
                  <c:v>26.625928201108721</c:v>
                </c:pt>
                <c:pt idx="22">
                  <c:v>26.578812551956901</c:v>
                </c:pt>
                <c:pt idx="23">
                  <c:v>26.525151387550366</c:v>
                </c:pt>
                <c:pt idx="24">
                  <c:v>26.464476520078076</c:v>
                </c:pt>
                <c:pt idx="25">
                  <c:v>26.396237139148507</c:v>
                </c:pt>
                <c:pt idx="26">
                  <c:v>26.319922999171805</c:v>
                </c:pt>
                <c:pt idx="27">
                  <c:v>26.235004833337079</c:v>
                </c:pt>
                <c:pt idx="28">
                  <c:v>26.140983863508961</c:v>
                </c:pt>
                <c:pt idx="29">
                  <c:v>26.037445931457725</c:v>
                </c:pt>
                <c:pt idx="30">
                  <c:v>25.924091949291242</c:v>
                </c:pt>
                <c:pt idx="31">
                  <c:v>25.800772702350251</c:v>
                </c:pt>
                <c:pt idx="32">
                  <c:v>25.667593464371535</c:v>
                </c:pt>
                <c:pt idx="33">
                  <c:v>25.524868700656135</c:v>
                </c:pt>
                <c:pt idx="34">
                  <c:v>25.373262128367614</c:v>
                </c:pt>
                <c:pt idx="35">
                  <c:v>25.213796461338831</c:v>
                </c:pt>
                <c:pt idx="36">
                  <c:v>25.047818121592407</c:v>
                </c:pt>
                <c:pt idx="37">
                  <c:v>24.87704189524656</c:v>
                </c:pt>
                <c:pt idx="38">
                  <c:v>24.703388347452446</c:v>
                </c:pt>
                <c:pt idx="39">
                  <c:v>24.528890692091828</c:v>
                </c:pt>
                <c:pt idx="40">
                  <c:v>24.355384937448221</c:v>
                </c:pt>
                <c:pt idx="41">
                  <c:v>24.184237366713027</c:v>
                </c:pt>
                <c:pt idx="42">
                  <c:v>24.01585920935781</c:v>
                </c:pt>
                <c:pt idx="43">
                  <c:v>23.849336419364246</c:v>
                </c:pt>
                <c:pt idx="44">
                  <c:v>23.681991452858256</c:v>
                </c:pt>
                <c:pt idx="45">
                  <c:v>23.509066931915871</c:v>
                </c:pt>
                <c:pt idx="46">
                  <c:v>23.323716951566546</c:v>
                </c:pt>
                <c:pt idx="47">
                  <c:v>23.117228208666383</c:v>
                </c:pt>
                <c:pt idx="48">
                  <c:v>22.879600703018131</c:v>
                </c:pt>
                <c:pt idx="49">
                  <c:v>22.600469478838189</c:v>
                </c:pt>
                <c:pt idx="50">
                  <c:v>22.270173554682607</c:v>
                </c:pt>
                <c:pt idx="51">
                  <c:v>21.880858389494588</c:v>
                </c:pt>
                <c:pt idx="52">
                  <c:v>21.427378921392162</c:v>
                </c:pt>
                <c:pt idx="53">
                  <c:v>20.90792339047406</c:v>
                </c:pt>
                <c:pt idx="54">
                  <c:v>20.324135852161646</c:v>
                </c:pt>
                <c:pt idx="55">
                  <c:v>19.680963559788584</c:v>
                </c:pt>
                <c:pt idx="56">
                  <c:v>18.9861370951811</c:v>
                </c:pt>
                <c:pt idx="57">
                  <c:v>18.249417949887864</c:v>
                </c:pt>
                <c:pt idx="58">
                  <c:v>17.481769942935756</c:v>
                </c:pt>
                <c:pt idx="59">
                  <c:v>16.694585135857675</c:v>
                </c:pt>
                <c:pt idx="60">
                  <c:v>15.899056572213754</c:v>
                </c:pt>
                <c:pt idx="61">
                  <c:v>15.105559524904324</c:v>
                </c:pt>
                <c:pt idx="62">
                  <c:v>14.323318715324973</c:v>
                </c:pt>
                <c:pt idx="63">
                  <c:v>13.560182338936373</c:v>
                </c:pt>
                <c:pt idx="64">
                  <c:v>12.822482162195376</c:v>
                </c:pt>
                <c:pt idx="65">
                  <c:v>12.115098764531673</c:v>
                </c:pt>
                <c:pt idx="66">
                  <c:v>11.441525855504281</c:v>
                </c:pt>
                <c:pt idx="67">
                  <c:v>10.803996232965345</c:v>
                </c:pt>
                <c:pt idx="68">
                  <c:v>10.203666416170936</c:v>
                </c:pt>
                <c:pt idx="69">
                  <c:v>9.6407604830138016</c:v>
                </c:pt>
                <c:pt idx="70">
                  <c:v>9.1147989200777229</c:v>
                </c:pt>
                <c:pt idx="71">
                  <c:v>8.6247117444041237</c:v>
                </c:pt>
                <c:pt idx="72">
                  <c:v>8.1689885181508881</c:v>
                </c:pt>
                <c:pt idx="73">
                  <c:v>7.745830078465481</c:v>
                </c:pt>
                <c:pt idx="74">
                  <c:v>7.3532307574011346</c:v>
                </c:pt>
                <c:pt idx="75">
                  <c:v>6.9890267815823641</c:v>
                </c:pt>
                <c:pt idx="76">
                  <c:v>6.6510238019811299</c:v>
                </c:pt>
                <c:pt idx="77">
                  <c:v>6.336981253506246</c:v>
                </c:pt>
                <c:pt idx="78">
                  <c:v>6.0446691587334085</c:v>
                </c:pt>
                <c:pt idx="79">
                  <c:v>5.7718653724361193</c:v>
                </c:pt>
                <c:pt idx="80">
                  <c:v>5.5163478690119616</c:v>
                </c:pt>
                <c:pt idx="81">
                  <c:v>5.2758828908876163</c:v>
                </c:pt>
                <c:pt idx="82">
                  <c:v>5.0481678751729344</c:v>
                </c:pt>
                <c:pt idx="83">
                  <c:v>4.8307781384170712</c:v>
                </c:pt>
                <c:pt idx="84">
                  <c:v>4.6210709787890565</c:v>
                </c:pt>
                <c:pt idx="85">
                  <c:v>4.4160715158483201</c:v>
                </c:pt>
                <c:pt idx="86">
                  <c:v>4.2123209746433314</c:v>
                </c:pt>
                <c:pt idx="87">
                  <c:v>4.0057193953733137</c:v>
                </c:pt>
                <c:pt idx="88">
                  <c:v>3.7915063173482566</c:v>
                </c:pt>
                <c:pt idx="89">
                  <c:v>3.5645281477471693</c:v>
                </c:pt>
                <c:pt idx="90">
                  <c:v>3.3202885519035972</c:v>
                </c:pt>
                <c:pt idx="91">
                  <c:v>3.0571175609931678</c:v>
                </c:pt>
                <c:pt idx="92">
                  <c:v>2.778900736311638</c:v>
                </c:pt>
                <c:pt idx="93">
                  <c:v>2.4961927334997687</c:v>
                </c:pt>
                <c:pt idx="94">
                  <c:v>2.2233629843892313</c:v>
                </c:pt>
                <c:pt idx="95">
                  <c:v>1.9731106541899206</c:v>
                </c:pt>
                <c:pt idx="96">
                  <c:v>1.7524887089556616</c:v>
                </c:pt>
                <c:pt idx="97">
                  <c:v>1.5627301076317863</c:v>
                </c:pt>
                <c:pt idx="98">
                  <c:v>1.4013855682957039</c:v>
                </c:pt>
                <c:pt idx="99">
                  <c:v>1.2645219869278244</c:v>
                </c:pt>
                <c:pt idx="100">
                  <c:v>1.1480650063212701</c:v>
                </c:pt>
                <c:pt idx="101">
                  <c:v>1.0483784180856042</c:v>
                </c:pt>
                <c:pt idx="102">
                  <c:v>0.96243157401715407</c:v>
                </c:pt>
                <c:pt idx="103">
                  <c:v>0.88778293475679659</c:v>
                </c:pt>
                <c:pt idx="104">
                  <c:v>0.82247212216072907</c:v>
                </c:pt>
                <c:pt idx="105">
                  <c:v>0.76493280083595516</c:v>
                </c:pt>
                <c:pt idx="106">
                  <c:v>0.71391791962833318</c:v>
                </c:pt>
                <c:pt idx="107">
                  <c:v>0.6684205576453347</c:v>
                </c:pt>
                <c:pt idx="108">
                  <c:v>0.62761656085441575</c:v>
                </c:pt>
                <c:pt idx="109">
                  <c:v>0.59084308486399462</c:v>
                </c:pt>
                <c:pt idx="110">
                  <c:v>0.55754992631264322</c:v>
                </c:pt>
                <c:pt idx="111">
                  <c:v>0.5272829599059472</c:v>
                </c:pt>
                <c:pt idx="112">
                  <c:v>0.49965684902865931</c:v>
                </c:pt>
                <c:pt idx="113">
                  <c:v>0.47434991688771394</c:v>
                </c:pt>
                <c:pt idx="114">
                  <c:v>0.45109644070907801</c:v>
                </c:pt>
                <c:pt idx="115">
                  <c:v>0.4296584095043457</c:v>
                </c:pt>
                <c:pt idx="116">
                  <c:v>0.40984688567458111</c:v>
                </c:pt>
                <c:pt idx="117">
                  <c:v>0.39148769226742602</c:v>
                </c:pt>
                <c:pt idx="118">
                  <c:v>0.37442431208692206</c:v>
                </c:pt>
                <c:pt idx="119">
                  <c:v>0.3585375627335235</c:v>
                </c:pt>
                <c:pt idx="120">
                  <c:v>0.34371264147186642</c:v>
                </c:pt>
                <c:pt idx="121">
                  <c:v>0.32984862386957825</c:v>
                </c:pt>
                <c:pt idx="122">
                  <c:v>0.3168608858253984</c:v>
                </c:pt>
                <c:pt idx="123">
                  <c:v>0.30467066946125909</c:v>
                </c:pt>
                <c:pt idx="124">
                  <c:v>0.29320854464773954</c:v>
                </c:pt>
                <c:pt idx="125">
                  <c:v>0.28241966004287761</c:v>
                </c:pt>
                <c:pt idx="126">
                  <c:v>0.27224571430580013</c:v>
                </c:pt>
                <c:pt idx="127">
                  <c:v>0.2626386042802798</c:v>
                </c:pt>
                <c:pt idx="128">
                  <c:v>0.25355459873992975</c:v>
                </c:pt>
                <c:pt idx="129">
                  <c:v>0.24494718905505342</c:v>
                </c:pt>
                <c:pt idx="130">
                  <c:v>0.23679426960448827</c:v>
                </c:pt>
                <c:pt idx="131">
                  <c:v>0.2290547275903993</c:v>
                </c:pt>
                <c:pt idx="132">
                  <c:v>0.22170008656375464</c:v>
                </c:pt>
                <c:pt idx="133">
                  <c:v>0.21470607861387178</c:v>
                </c:pt>
                <c:pt idx="134">
                  <c:v>0.20804527444948936</c:v>
                </c:pt>
                <c:pt idx="135">
                  <c:v>0.20170203561754885</c:v>
                </c:pt>
                <c:pt idx="136">
                  <c:v>0.19564596009397858</c:v>
                </c:pt>
                <c:pt idx="137">
                  <c:v>0.18986606511828083</c:v>
                </c:pt>
                <c:pt idx="138">
                  <c:v>0.1843478915488227</c:v>
                </c:pt>
                <c:pt idx="139">
                  <c:v>0.17906583790484443</c:v>
                </c:pt>
                <c:pt idx="140">
                  <c:v>0.17400977569306128</c:v>
                </c:pt>
                <c:pt idx="141">
                  <c:v>0.16916605485658506</c:v>
                </c:pt>
                <c:pt idx="142">
                  <c:v>0.16452876953527301</c:v>
                </c:pt>
                <c:pt idx="143">
                  <c:v>0.16007703314606991</c:v>
                </c:pt>
                <c:pt idx="144">
                  <c:v>0.15580537021171928</c:v>
                </c:pt>
                <c:pt idx="145">
                  <c:v>0.15170453008156479</c:v>
                </c:pt>
                <c:pt idx="146">
                  <c:v>0.1477579856888061</c:v>
                </c:pt>
                <c:pt idx="147">
                  <c:v>0.14396808252351637</c:v>
                </c:pt>
                <c:pt idx="148">
                  <c:v>0.14031849352768622</c:v>
                </c:pt>
                <c:pt idx="149">
                  <c:v>0.13680437306826879</c:v>
                </c:pt>
                <c:pt idx="150">
                  <c:v>0.13342455272233564</c:v>
                </c:pt>
                <c:pt idx="151">
                  <c:v>0.13016308869384322</c:v>
                </c:pt>
                <c:pt idx="152">
                  <c:v>0.12701522977607757</c:v>
                </c:pt>
                <c:pt idx="153">
                  <c:v>0.12398394119525492</c:v>
                </c:pt>
                <c:pt idx="154">
                  <c:v>0.12105713727647019</c:v>
                </c:pt>
                <c:pt idx="155">
                  <c:v>0.11823036432029875</c:v>
                </c:pt>
                <c:pt idx="156">
                  <c:v>0.1154954679154257</c:v>
                </c:pt>
                <c:pt idx="157">
                  <c:v>0.11285181477352499</c:v>
                </c:pt>
                <c:pt idx="158">
                  <c:v>0.11030254502104755</c:v>
                </c:pt>
                <c:pt idx="159">
                  <c:v>0.10783217104876484</c:v>
                </c:pt>
                <c:pt idx="160">
                  <c:v>0.10544017848368006</c:v>
                </c:pt>
                <c:pt idx="161">
                  <c:v>0.10312612599517892</c:v>
                </c:pt>
                <c:pt idx="162">
                  <c:v>0.10088204582664316</c:v>
                </c:pt>
                <c:pt idx="163">
                  <c:v>9.8707580599024985E-2</c:v>
                </c:pt>
                <c:pt idx="164">
                  <c:v>9.6602360873467255E-2</c:v>
                </c:pt>
                <c:pt idx="165">
                  <c:v>9.4565907325051171E-2</c:v>
                </c:pt>
                <c:pt idx="166">
                  <c:v>9.2583111378179095E-2</c:v>
                </c:pt>
                <c:pt idx="167">
                  <c:v>9.0661067431169876E-2</c:v>
                </c:pt>
                <c:pt idx="168">
                  <c:v>8.8795730780609788E-2</c:v>
                </c:pt>
                <c:pt idx="169">
                  <c:v>8.6983161995657698E-2</c:v>
                </c:pt>
                <c:pt idx="170">
                  <c:v>8.5226746893997674E-2</c:v>
                </c:pt>
                <c:pt idx="171">
                  <c:v>8.3515146155983919E-2</c:v>
                </c:pt>
                <c:pt idx="172">
                  <c:v>8.1851852412824444E-2</c:v>
                </c:pt>
                <c:pt idx="173">
                  <c:v>8.024027735563749E-2</c:v>
                </c:pt>
                <c:pt idx="174">
                  <c:v>7.8669195732780611E-2</c:v>
                </c:pt>
                <c:pt idx="175">
                  <c:v>7.7142046948394646E-2</c:v>
                </c:pt>
                <c:pt idx="176">
                  <c:v>7.5658666556614185E-2</c:v>
                </c:pt>
                <c:pt idx="177">
                  <c:v>7.4207844869835116E-2</c:v>
                </c:pt>
                <c:pt idx="178">
                  <c:v>7.2800429171069145E-2</c:v>
                </c:pt>
                <c:pt idx="179">
                  <c:v>7.1428940889637138E-2</c:v>
                </c:pt>
                <c:pt idx="180">
                  <c:v>7.0724840883874207E-2</c:v>
                </c:pt>
              </c:numCache>
            </c:numRef>
          </c:xVal>
          <c:yVal>
            <c:numRef>
              <c:f>Sheet1!$AB$2:$AB$182</c:f>
              <c:numCache>
                <c:formatCode>0.00E+00</c:formatCode>
                <c:ptCount val="181"/>
                <c:pt idx="0">
                  <c:v>2.2093659999999999E-6</c:v>
                </c:pt>
                <c:pt idx="1">
                  <c:v>2.8287959999999998E-6</c:v>
                </c:pt>
                <c:pt idx="2">
                  <c:v>3.6373700000000001E-6</c:v>
                </c:pt>
                <c:pt idx="3">
                  <c:v>4.6927779999999992E-6</c:v>
                </c:pt>
                <c:pt idx="4">
                  <c:v>6.0702939999999996E-6</c:v>
                </c:pt>
                <c:pt idx="5">
                  <c:v>7.8680899999999994E-6</c:v>
                </c:pt>
                <c:pt idx="6">
                  <c:v>1.021421E-5</c:v>
                </c:pt>
                <c:pt idx="7">
                  <c:v>1.3275605999999998E-5</c:v>
                </c:pt>
                <c:pt idx="8">
                  <c:v>1.7269929999999997E-5</c:v>
                </c:pt>
                <c:pt idx="9">
                  <c:v>2.2480859999999997E-5</c:v>
                </c:pt>
                <c:pt idx="10">
                  <c:v>2.9278019999999998E-5</c:v>
                </c:pt>
                <c:pt idx="11">
                  <c:v>3.8142919999999998E-5</c:v>
                </c:pt>
                <c:pt idx="12">
                  <c:v>4.9702500000000001E-5</c:v>
                </c:pt>
                <c:pt idx="13">
                  <c:v>6.4772859999999988E-5</c:v>
                </c:pt>
                <c:pt idx="14">
                  <c:v>8.4415799999999986E-5</c:v>
                </c:pt>
                <c:pt idx="15">
                  <c:v>1.1001205999999998E-4</c:v>
                </c:pt>
                <c:pt idx="16">
                  <c:v>1.4335617999999999E-4</c:v>
                </c:pt>
                <c:pt idx="17">
                  <c:v>1.8677891999999998E-4</c:v>
                </c:pt>
                <c:pt idx="18">
                  <c:v>2.4330539999999998E-4</c:v>
                </c:pt>
                <c:pt idx="19">
                  <c:v>3.1685859999999998E-4</c:v>
                </c:pt>
                <c:pt idx="20">
                  <c:v>4.1252120000000002E-4</c:v>
                </c:pt>
                <c:pt idx="21">
                  <c:v>5.3687180000000002E-4</c:v>
                </c:pt>
                <c:pt idx="22">
                  <c:v>6.984154E-4</c:v>
                </c:pt>
                <c:pt idx="23">
                  <c:v>9.0813280000000003E-4</c:v>
                </c:pt>
                <c:pt idx="24">
                  <c:v>1.1801827999999999E-3</c:v>
                </c:pt>
                <c:pt idx="25">
                  <c:v>1.5327911999999998E-3</c:v>
                </c:pt>
                <c:pt idx="26">
                  <c:v>1.9893811999999998E-3</c:v>
                </c:pt>
                <c:pt idx="27">
                  <c:v>2.5799979999999996E-3</c:v>
                </c:pt>
                <c:pt idx="28">
                  <c:v>3.3431060000000002E-3</c:v>
                </c:pt>
                <c:pt idx="29">
                  <c:v>4.3278399999999995E-3</c:v>
                </c:pt>
                <c:pt idx="30">
                  <c:v>5.5968239999999994E-3</c:v>
                </c:pt>
                <c:pt idx="31">
                  <c:v>7.2296919999999994E-3</c:v>
                </c:pt>
                <c:pt idx="32">
                  <c:v>9.3274580000000003E-3</c:v>
                </c:pt>
                <c:pt idx="33">
                  <c:v>1.2017957999999999E-2</c:v>
                </c:pt>
                <c:pt idx="34">
                  <c:v>1.5462591999999999E-2</c:v>
                </c:pt>
                <c:pt idx="35">
                  <c:v>1.9864687999999998E-2</c:v>
                </c:pt>
                <c:pt idx="36">
                  <c:v>2.547988E-2</c:v>
                </c:pt>
                <c:pt idx="37">
                  <c:v>3.2628999999999998E-2</c:v>
                </c:pt>
                <c:pt idx="38">
                  <c:v>4.1714139999999997E-2</c:v>
                </c:pt>
                <c:pt idx="39">
                  <c:v>5.3238599999999997E-2</c:v>
                </c:pt>
                <c:pt idx="40">
                  <c:v>6.7831799999999998E-2</c:v>
                </c:pt>
                <c:pt idx="41">
                  <c:v>8.6279999999999996E-2</c:v>
                </c:pt>
                <c:pt idx="42">
                  <c:v>0.1095641</c:v>
                </c:pt>
                <c:pt idx="43">
                  <c:v>0.13890549999999999</c:v>
                </c:pt>
                <c:pt idx="44">
                  <c:v>0.17582017999999996</c:v>
                </c:pt>
                <c:pt idx="45">
                  <c:v>0.22218099999999996</c:v>
                </c:pt>
                <c:pt idx="46">
                  <c:v>0.28028559999999997</c:v>
                </c:pt>
                <c:pt idx="47">
                  <c:v>0.35292699999999994</c:v>
                </c:pt>
                <c:pt idx="48">
                  <c:v>0.44345939999999995</c:v>
                </c:pt>
                <c:pt idx="49">
                  <c:v>0.55585039999999997</c:v>
                </c:pt>
                <c:pt idx="50">
                  <c:v>0.69470899999999991</c:v>
                </c:pt>
                <c:pt idx="51">
                  <c:v>0.86527619999999994</c:v>
                </c:pt>
                <c:pt idx="52">
                  <c:v>1.0733687999999999</c:v>
                </c:pt>
                <c:pt idx="53">
                  <c:v>1.3252659999999998</c:v>
                </c:pt>
                <c:pt idx="54">
                  <c:v>1.6275398000000001</c:v>
                </c:pt>
                <c:pt idx="55">
                  <c:v>1.9868325999999996</c:v>
                </c:pt>
                <c:pt idx="56">
                  <c:v>2.4095960000000001</c:v>
                </c:pt>
                <c:pt idx="57">
                  <c:v>2.9018119999999996</c:v>
                </c:pt>
                <c:pt idx="58">
                  <c:v>3.4687219999999992</c:v>
                </c:pt>
                <c:pt idx="59">
                  <c:v>4.1146000000000003</c:v>
                </c:pt>
                <c:pt idx="60">
                  <c:v>4.8425539999999998</c:v>
                </c:pt>
                <c:pt idx="61">
                  <c:v>5.6544399999999992</c:v>
                </c:pt>
                <c:pt idx="62">
                  <c:v>6.5508239999999995</c:v>
                </c:pt>
                <c:pt idx="63">
                  <c:v>7.5310299999999994</c:v>
                </c:pt>
                <c:pt idx="64">
                  <c:v>8.5932659999999981</c:v>
                </c:pt>
                <c:pt idx="65">
                  <c:v>9.7347699999999993</c:v>
                </c:pt>
                <c:pt idx="66">
                  <c:v>10.952019999999999</c:v>
                </c:pt>
                <c:pt idx="67">
                  <c:v>12.240927999999998</c:v>
                </c:pt>
                <c:pt idx="68">
                  <c:v>13.597037999999998</c:v>
                </c:pt>
                <c:pt idx="69">
                  <c:v>15.01572</c:v>
                </c:pt>
                <c:pt idx="70">
                  <c:v>16.492297999999998</c:v>
                </c:pt>
                <c:pt idx="71">
                  <c:v>18.022199999999998</c:v>
                </c:pt>
                <c:pt idx="72">
                  <c:v>19.601023999999999</c:v>
                </c:pt>
                <c:pt idx="73">
                  <c:v>21.224619999999998</c:v>
                </c:pt>
                <c:pt idx="74">
                  <c:v>22.889059999999997</c:v>
                </c:pt>
                <c:pt idx="75">
                  <c:v>24.590779999999999</c:v>
                </c:pt>
                <c:pt idx="76">
                  <c:v>26.32638</c:v>
                </c:pt>
                <c:pt idx="77">
                  <c:v>28.092719999999996</c:v>
                </c:pt>
                <c:pt idx="78">
                  <c:v>29.886839999999999</c:v>
                </c:pt>
                <c:pt idx="79">
                  <c:v>31.705839999999995</c:v>
                </c:pt>
                <c:pt idx="80">
                  <c:v>33.546880000000002</c:v>
                </c:pt>
                <c:pt idx="81">
                  <c:v>35.406979999999997</c:v>
                </c:pt>
                <c:pt idx="82">
                  <c:v>37.282939999999996</c:v>
                </c:pt>
                <c:pt idx="83">
                  <c:v>39.171179999999993</c:v>
                </c:pt>
                <c:pt idx="84">
                  <c:v>41.067479999999996</c:v>
                </c:pt>
                <c:pt idx="85">
                  <c:v>42.966699999999996</c:v>
                </c:pt>
                <c:pt idx="86">
                  <c:v>44.862359999999995</c:v>
                </c:pt>
                <c:pt idx="87">
                  <c:v>46.746199999999995</c:v>
                </c:pt>
                <c:pt idx="88">
                  <c:v>48.607419999999998</c:v>
                </c:pt>
                <c:pt idx="89">
                  <c:v>50.432099999999991</c:v>
                </c:pt>
                <c:pt idx="90">
                  <c:v>52.202739999999999</c:v>
                </c:pt>
                <c:pt idx="91">
                  <c:v>53.898659999999992</c:v>
                </c:pt>
                <c:pt idx="92">
                  <c:v>55.498239999999996</c:v>
                </c:pt>
                <c:pt idx="93">
                  <c:v>56.983139999999992</c:v>
                </c:pt>
                <c:pt idx="94">
                  <c:v>58.343059999999994</c:v>
                </c:pt>
                <c:pt idx="95">
                  <c:v>59.577499999999993</c:v>
                </c:pt>
                <c:pt idx="96">
                  <c:v>60.694119999999998</c:v>
                </c:pt>
                <c:pt idx="97">
                  <c:v>61.704819999999991</c:v>
                </c:pt>
                <c:pt idx="98">
                  <c:v>62.622679999999988</c:v>
                </c:pt>
                <c:pt idx="99">
                  <c:v>63.459979999999987</c:v>
                </c:pt>
                <c:pt idx="100">
                  <c:v>64.227599999999995</c:v>
                </c:pt>
                <c:pt idx="101">
                  <c:v>64.934739999999991</c:v>
                </c:pt>
                <c:pt idx="102">
                  <c:v>65.589119999999994</c:v>
                </c:pt>
                <c:pt idx="103">
                  <c:v>66.197239999999994</c:v>
                </c:pt>
                <c:pt idx="104">
                  <c:v>66.764499999999998</c:v>
                </c:pt>
                <c:pt idx="105">
                  <c:v>67.295479999999998</c:v>
                </c:pt>
                <c:pt idx="106">
                  <c:v>67.794039999999995</c:v>
                </c:pt>
                <c:pt idx="107">
                  <c:v>68.263459999999995</c:v>
                </c:pt>
                <c:pt idx="108">
                  <c:v>68.706599999999995</c:v>
                </c:pt>
                <c:pt idx="109">
                  <c:v>69.125899999999987</c:v>
                </c:pt>
                <c:pt idx="110">
                  <c:v>69.523459999999986</c:v>
                </c:pt>
                <c:pt idx="111">
                  <c:v>69.901139999999984</c:v>
                </c:pt>
                <c:pt idx="112">
                  <c:v>70.260619999999989</c:v>
                </c:pt>
                <c:pt idx="113">
                  <c:v>70.603279999999998</c:v>
                </c:pt>
                <c:pt idx="114">
                  <c:v>70.930419999999998</c:v>
                </c:pt>
                <c:pt idx="115">
                  <c:v>71.243200000000002</c:v>
                </c:pt>
                <c:pt idx="116">
                  <c:v>71.542619999999985</c:v>
                </c:pt>
                <c:pt idx="117">
                  <c:v>71.829639999999998</c:v>
                </c:pt>
                <c:pt idx="118">
                  <c:v>72.105040000000002</c:v>
                </c:pt>
                <c:pt idx="119">
                  <c:v>72.369599999999991</c:v>
                </c:pt>
                <c:pt idx="120">
                  <c:v>72.623979999999989</c:v>
                </c:pt>
                <c:pt idx="121">
                  <c:v>72.868819999999985</c:v>
                </c:pt>
                <c:pt idx="122">
                  <c:v>73.104699999999994</c:v>
                </c:pt>
                <c:pt idx="123">
                  <c:v>73.332099999999997</c:v>
                </c:pt>
                <c:pt idx="124">
                  <c:v>73.551539999999989</c:v>
                </c:pt>
                <c:pt idx="125">
                  <c:v>73.763419999999996</c:v>
                </c:pt>
                <c:pt idx="126">
                  <c:v>73.96817999999999</c:v>
                </c:pt>
                <c:pt idx="127">
                  <c:v>74.166179999999983</c:v>
                </c:pt>
                <c:pt idx="128">
                  <c:v>74.357759999999999</c:v>
                </c:pt>
                <c:pt idx="129">
                  <c:v>74.543259999999989</c:v>
                </c:pt>
                <c:pt idx="130">
                  <c:v>74.722939999999994</c:v>
                </c:pt>
                <c:pt idx="131">
                  <c:v>74.897139999999993</c:v>
                </c:pt>
                <c:pt idx="132">
                  <c:v>75.066059999999993</c:v>
                </c:pt>
                <c:pt idx="133">
                  <c:v>75.229979999999983</c:v>
                </c:pt>
                <c:pt idx="134">
                  <c:v>75.389099999999999</c:v>
                </c:pt>
                <c:pt idx="135">
                  <c:v>75.543660000000003</c:v>
                </c:pt>
                <c:pt idx="136">
                  <c:v>75.693839999999994</c:v>
                </c:pt>
                <c:pt idx="137">
                  <c:v>75.839839999999995</c:v>
                </c:pt>
                <c:pt idx="138">
                  <c:v>75.981839999999991</c:v>
                </c:pt>
                <c:pt idx="139">
                  <c:v>76.119979999999998</c:v>
                </c:pt>
                <c:pt idx="140">
                  <c:v>76.254439999999988</c:v>
                </c:pt>
                <c:pt idx="141">
                  <c:v>76.385359999999991</c:v>
                </c:pt>
                <c:pt idx="142">
                  <c:v>76.512879999999996</c:v>
                </c:pt>
                <c:pt idx="143">
                  <c:v>76.637139999999988</c:v>
                </c:pt>
                <c:pt idx="144">
                  <c:v>76.758239999999986</c:v>
                </c:pt>
                <c:pt idx="145">
                  <c:v>76.876319999999993</c:v>
                </c:pt>
                <c:pt idx="146">
                  <c:v>76.991479999999996</c:v>
                </c:pt>
                <c:pt idx="147">
                  <c:v>77.103839999999991</c:v>
                </c:pt>
                <c:pt idx="148">
                  <c:v>77.213499999999996</c:v>
                </c:pt>
                <c:pt idx="149">
                  <c:v>77.320539999999994</c:v>
                </c:pt>
                <c:pt idx="150">
                  <c:v>77.425059999999988</c:v>
                </c:pt>
                <c:pt idx="151">
                  <c:v>77.527140000000003</c:v>
                </c:pt>
                <c:pt idx="152">
                  <c:v>77.62688</c:v>
                </c:pt>
                <c:pt idx="153">
                  <c:v>77.724339999999984</c:v>
                </c:pt>
                <c:pt idx="154">
                  <c:v>77.819599999999994</c:v>
                </c:pt>
                <c:pt idx="155">
                  <c:v>77.912759999999992</c:v>
                </c:pt>
                <c:pt idx="156">
                  <c:v>78.003839999999997</c:v>
                </c:pt>
                <c:pt idx="157">
                  <c:v>78.092939999999999</c:v>
                </c:pt>
                <c:pt idx="158">
                  <c:v>78.180099999999996</c:v>
                </c:pt>
                <c:pt idx="159">
                  <c:v>78.2654</c:v>
                </c:pt>
                <c:pt idx="160">
                  <c:v>78.348899999999986</c:v>
                </c:pt>
                <c:pt idx="161">
                  <c:v>78.43061999999999</c:v>
                </c:pt>
                <c:pt idx="162">
                  <c:v>78.510660000000001</c:v>
                </c:pt>
                <c:pt idx="163">
                  <c:v>78.589039999999997</c:v>
                </c:pt>
                <c:pt idx="164">
                  <c:v>78.66579999999999</c:v>
                </c:pt>
                <c:pt idx="165">
                  <c:v>78.741019999999992</c:v>
                </c:pt>
                <c:pt idx="166">
                  <c:v>78.814719999999994</c:v>
                </c:pt>
                <c:pt idx="167">
                  <c:v>78.886959999999988</c:v>
                </c:pt>
                <c:pt idx="168">
                  <c:v>78.957759999999993</c:v>
                </c:pt>
                <c:pt idx="169">
                  <c:v>79.027179999999987</c:v>
                </c:pt>
                <c:pt idx="170">
                  <c:v>79.09523999999999</c:v>
                </c:pt>
                <c:pt idx="171">
                  <c:v>79.161999999999992</c:v>
                </c:pt>
                <c:pt idx="172">
                  <c:v>79.227479999999986</c:v>
                </c:pt>
                <c:pt idx="173">
                  <c:v>79.291699999999992</c:v>
                </c:pt>
                <c:pt idx="174">
                  <c:v>79.354719999999986</c:v>
                </c:pt>
                <c:pt idx="175">
                  <c:v>79.41655999999999</c:v>
                </c:pt>
                <c:pt idx="176">
                  <c:v>79.477239999999995</c:v>
                </c:pt>
                <c:pt idx="177">
                  <c:v>79.536819999999992</c:v>
                </c:pt>
                <c:pt idx="178">
                  <c:v>79.595299999999995</c:v>
                </c:pt>
                <c:pt idx="179">
                  <c:v>79.652699999999996</c:v>
                </c:pt>
                <c:pt idx="180">
                  <c:v>79.70908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C0-4DEC-8DDB-F9535CB6D81F}"/>
            </c:ext>
          </c:extLst>
        </c:ser>
        <c:ser>
          <c:idx val="2"/>
          <c:order val="2"/>
          <c:tx>
            <c:v>540n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Sheet1!$S$2:$S$182</c:f>
              <c:numCache>
                <c:formatCode>0.00E+00</c:formatCode>
                <c:ptCount val="181"/>
                <c:pt idx="0">
                  <c:v>28.281556519940075</c:v>
                </c:pt>
                <c:pt idx="1">
                  <c:v>25.416177647890937</c:v>
                </c:pt>
                <c:pt idx="2">
                  <c:v>25.76699813311231</c:v>
                </c:pt>
                <c:pt idx="3">
                  <c:v>26.040422381731204</c:v>
                </c:pt>
                <c:pt idx="4">
                  <c:v>26.251626543261843</c:v>
                </c:pt>
                <c:pt idx="5">
                  <c:v>26.413245534688972</c:v>
                </c:pt>
                <c:pt idx="6">
                  <c:v>26.535549478553889</c:v>
                </c:pt>
                <c:pt idx="7">
                  <c:v>26.626782397989068</c:v>
                </c:pt>
                <c:pt idx="8">
                  <c:v>26.693371210444369</c:v>
                </c:pt>
                <c:pt idx="9">
                  <c:v>26.740378669412149</c:v>
                </c:pt>
                <c:pt idx="10">
                  <c:v>26.771672427258419</c:v>
                </c:pt>
                <c:pt idx="11">
                  <c:v>26.790235654755747</c:v>
                </c:pt>
                <c:pt idx="12">
                  <c:v>26.798214707769802</c:v>
                </c:pt>
                <c:pt idx="13">
                  <c:v>26.797244266350905</c:v>
                </c:pt>
                <c:pt idx="14">
                  <c:v>26.788479972427755</c:v>
                </c:pt>
                <c:pt idx="15">
                  <c:v>26.772646288013259</c:v>
                </c:pt>
                <c:pt idx="16">
                  <c:v>26.750242751367409</c:v>
                </c:pt>
                <c:pt idx="17">
                  <c:v>26.721514116919355</c:v>
                </c:pt>
                <c:pt idx="18">
                  <c:v>26.686440240544403</c:v>
                </c:pt>
                <c:pt idx="19">
                  <c:v>26.644936052341968</c:v>
                </c:pt>
                <c:pt idx="20">
                  <c:v>26.596785912251917</c:v>
                </c:pt>
                <c:pt idx="21">
                  <c:v>26.541592855435042</c:v>
                </c:pt>
                <c:pt idx="22">
                  <c:v>26.478991153097041</c:v>
                </c:pt>
                <c:pt idx="23">
                  <c:v>26.408497098187301</c:v>
                </c:pt>
                <c:pt idx="24">
                  <c:v>26.329659546282805</c:v>
                </c:pt>
                <c:pt idx="25">
                  <c:v>26.242007424150511</c:v>
                </c:pt>
                <c:pt idx="26">
                  <c:v>26.145149660403384</c:v>
                </c:pt>
                <c:pt idx="27">
                  <c:v>26.038773034799437</c:v>
                </c:pt>
                <c:pt idx="28">
                  <c:v>25.922679958142869</c:v>
                </c:pt>
                <c:pt idx="29">
                  <c:v>25.796945731020184</c:v>
                </c:pt>
                <c:pt idx="30">
                  <c:v>25.66179705060102</c:v>
                </c:pt>
                <c:pt idx="31">
                  <c:v>25.517831202109019</c:v>
                </c:pt>
                <c:pt idx="32">
                  <c:v>25.365980392782397</c:v>
                </c:pt>
                <c:pt idx="33">
                  <c:v>25.207549981257756</c:v>
                </c:pt>
                <c:pt idx="34">
                  <c:v>25.044198063962028</c:v>
                </c:pt>
                <c:pt idx="35">
                  <c:v>24.877930305831033</c:v>
                </c:pt>
                <c:pt idx="36">
                  <c:v>24.710959265602582</c:v>
                </c:pt>
                <c:pt idx="37">
                  <c:v>24.545444542508417</c:v>
                </c:pt>
                <c:pt idx="38">
                  <c:v>24.383273044553103</c:v>
                </c:pt>
                <c:pt idx="39">
                  <c:v>24.225608159775362</c:v>
                </c:pt>
                <c:pt idx="40">
                  <c:v>24.072483825996308</c:v>
                </c:pt>
                <c:pt idx="41">
                  <c:v>23.922291334806594</c:v>
                </c:pt>
                <c:pt idx="42">
                  <c:v>23.771417294925975</c:v>
                </c:pt>
                <c:pt idx="43">
                  <c:v>23.613997801666134</c:v>
                </c:pt>
                <c:pt idx="44">
                  <c:v>23.441981641400677</c:v>
                </c:pt>
                <c:pt idx="45">
                  <c:v>23.245526169702792</c:v>
                </c:pt>
                <c:pt idx="46">
                  <c:v>23.013735520115787</c:v>
                </c:pt>
                <c:pt idx="47">
                  <c:v>22.735768660932923</c:v>
                </c:pt>
                <c:pt idx="48">
                  <c:v>22.401946777073714</c:v>
                </c:pt>
                <c:pt idx="49">
                  <c:v>22.004836384273993</c:v>
                </c:pt>
                <c:pt idx="50">
                  <c:v>21.540170423936779</c:v>
                </c:pt>
                <c:pt idx="51">
                  <c:v>21.007253868400664</c:v>
                </c:pt>
                <c:pt idx="52">
                  <c:v>20.40901996060002</c:v>
                </c:pt>
                <c:pt idx="53">
                  <c:v>19.751628056194107</c:v>
                </c:pt>
                <c:pt idx="54">
                  <c:v>19.043891670121329</c:v>
                </c:pt>
                <c:pt idx="55">
                  <c:v>18.296374783994217</c:v>
                </c:pt>
                <c:pt idx="56">
                  <c:v>17.520572407002227</c:v>
                </c:pt>
                <c:pt idx="57">
                  <c:v>16.728183072351666</c:v>
                </c:pt>
                <c:pt idx="58">
                  <c:v>15.930418822899018</c:v>
                </c:pt>
                <c:pt idx="59">
                  <c:v>15.137490922635397</c:v>
                </c:pt>
                <c:pt idx="60">
                  <c:v>14.358331911304228</c:v>
                </c:pt>
                <c:pt idx="61">
                  <c:v>13.600414174415681</c:v>
                </c:pt>
                <c:pt idx="62">
                  <c:v>12.869679102905609</c:v>
                </c:pt>
                <c:pt idx="63">
                  <c:v>12.170598506081282</c:v>
                </c:pt>
                <c:pt idx="64">
                  <c:v>11.506295742384633</c:v>
                </c:pt>
                <c:pt idx="65">
                  <c:v>10.878683717158651</c:v>
                </c:pt>
                <c:pt idx="66">
                  <c:v>10.288628866883609</c:v>
                </c:pt>
                <c:pt idx="67">
                  <c:v>9.7361823859761198</c:v>
                </c:pt>
                <c:pt idx="68">
                  <c:v>9.2206947172349452</c:v>
                </c:pt>
                <c:pt idx="69">
                  <c:v>8.7410055840541112</c:v>
                </c:pt>
                <c:pt idx="70">
                  <c:v>8.2955709983180999</c:v>
                </c:pt>
                <c:pt idx="71">
                  <c:v>7.882600078967922</c:v>
                </c:pt>
                <c:pt idx="72">
                  <c:v>7.5001326336564089</c:v>
                </c:pt>
                <c:pt idx="73">
                  <c:v>7.1461183851293901</c:v>
                </c:pt>
                <c:pt idx="74">
                  <c:v>6.8184944563544212</c:v>
                </c:pt>
                <c:pt idx="75">
                  <c:v>6.5152190741140421</c:v>
                </c:pt>
                <c:pt idx="76">
                  <c:v>6.2343096943158329</c:v>
                </c:pt>
                <c:pt idx="77">
                  <c:v>5.9738544504718707</c:v>
                </c:pt>
                <c:pt idx="78">
                  <c:v>5.7320515099183034</c:v>
                </c:pt>
                <c:pt idx="79">
                  <c:v>5.5071786653826571</c:v>
                </c:pt>
                <c:pt idx="80">
                  <c:v>5.2976377441395046</c:v>
                </c:pt>
                <c:pt idx="81">
                  <c:v>5.1019026581275364</c:v>
                </c:pt>
                <c:pt idx="82">
                  <c:v>4.9185454706682021</c:v>
                </c:pt>
                <c:pt idx="83">
                  <c:v>4.746214888061532</c:v>
                </c:pt>
                <c:pt idx="84">
                  <c:v>4.5836071778590117</c:v>
                </c:pt>
                <c:pt idx="85">
                  <c:v>4.4294596264719743</c:v>
                </c:pt>
                <c:pt idx="86">
                  <c:v>4.2825231196292766</c:v>
                </c:pt>
                <c:pt idx="87">
                  <c:v>4.141519188433187</c:v>
                </c:pt>
                <c:pt idx="88">
                  <c:v>4.0051009926418821</c:v>
                </c:pt>
                <c:pt idx="89">
                  <c:v>3.8717957901145743</c:v>
                </c:pt>
                <c:pt idx="90">
                  <c:v>3.7399343729022552</c:v>
                </c:pt>
                <c:pt idx="91">
                  <c:v>3.6075904455274257</c:v>
                </c:pt>
                <c:pt idx="92">
                  <c:v>3.4724947334756608</c:v>
                </c:pt>
                <c:pt idx="93">
                  <c:v>3.3320031530424625</c:v>
                </c:pt>
                <c:pt idx="94">
                  <c:v>3.1832276114051714</c:v>
                </c:pt>
                <c:pt idx="95">
                  <c:v>3.0234207635500008</c:v>
                </c:pt>
                <c:pt idx="96">
                  <c:v>2.8507955482857481</c:v>
                </c:pt>
                <c:pt idx="97">
                  <c:v>2.6656836280227028</c:v>
                </c:pt>
                <c:pt idx="98">
                  <c:v>2.4714519396157946</c:v>
                </c:pt>
                <c:pt idx="99">
                  <c:v>2.2743274183215392</c:v>
                </c:pt>
                <c:pt idx="100">
                  <c:v>2.0818234152067907</c:v>
                </c:pt>
                <c:pt idx="101">
                  <c:v>1.9005190394377021</c:v>
                </c:pt>
                <c:pt idx="102">
                  <c:v>1.7346361379781969</c:v>
                </c:pt>
                <c:pt idx="103">
                  <c:v>1.5858699609753246</c:v>
                </c:pt>
                <c:pt idx="104">
                  <c:v>1.4539904317502514</c:v>
                </c:pt>
                <c:pt idx="105">
                  <c:v>1.3376935893820192</c:v>
                </c:pt>
                <c:pt idx="106">
                  <c:v>1.2352413862607208</c:v>
                </c:pt>
                <c:pt idx="107">
                  <c:v>1.144824838882831</c:v>
                </c:pt>
                <c:pt idx="108">
                  <c:v>1.0647610767090776</c:v>
                </c:pt>
                <c:pt idx="109">
                  <c:v>0.99358044144751212</c:v>
                </c:pt>
                <c:pt idx="110">
                  <c:v>0.9300181630299692</c:v>
                </c:pt>
                <c:pt idx="111">
                  <c:v>0.87299654365360635</c:v>
                </c:pt>
                <c:pt idx="112">
                  <c:v>0.82162781302389376</c:v>
                </c:pt>
                <c:pt idx="113">
                  <c:v>0.77515410894428605</c:v>
                </c:pt>
                <c:pt idx="114">
                  <c:v>0.73293341981481641</c:v>
                </c:pt>
                <c:pt idx="115">
                  <c:v>0.69443701108170264</c:v>
                </c:pt>
                <c:pt idx="116">
                  <c:v>0.65921423201484963</c:v>
                </c:pt>
                <c:pt idx="117">
                  <c:v>0.6268851718281151</c:v>
                </c:pt>
                <c:pt idx="118">
                  <c:v>0.59711130248321753</c:v>
                </c:pt>
                <c:pt idx="119">
                  <c:v>0.56961543214627741</c:v>
                </c:pt>
                <c:pt idx="120">
                  <c:v>0.54415557286989191</c:v>
                </c:pt>
                <c:pt idx="121">
                  <c:v>0.52052263989262071</c:v>
                </c:pt>
                <c:pt idx="122">
                  <c:v>0.49853797507510816</c:v>
                </c:pt>
                <c:pt idx="123">
                  <c:v>0.47803147610461277</c:v>
                </c:pt>
                <c:pt idx="124">
                  <c:v>0.45887355435390192</c:v>
                </c:pt>
                <c:pt idx="125">
                  <c:v>0.44093557262593941</c:v>
                </c:pt>
                <c:pt idx="126">
                  <c:v>0.42411093251161097</c:v>
                </c:pt>
                <c:pt idx="127">
                  <c:v>0.40830115659229282</c:v>
                </c:pt>
                <c:pt idx="128">
                  <c:v>0.39342375172657013</c:v>
                </c:pt>
                <c:pt idx="129">
                  <c:v>0.37939961380240689</c:v>
                </c:pt>
                <c:pt idx="130">
                  <c:v>0.36615985440206261</c:v>
                </c:pt>
                <c:pt idx="131">
                  <c:v>0.35365082464975051</c:v>
                </c:pt>
                <c:pt idx="132">
                  <c:v>0.34180346242265325</c:v>
                </c:pt>
                <c:pt idx="133">
                  <c:v>0.33057619377350395</c:v>
                </c:pt>
                <c:pt idx="134">
                  <c:v>0.31992851273812783</c:v>
                </c:pt>
                <c:pt idx="135">
                  <c:v>0.30981248827729091</c:v>
                </c:pt>
                <c:pt idx="136">
                  <c:v>0.30019022327288675</c:v>
                </c:pt>
                <c:pt idx="137">
                  <c:v>0.29103260714631879</c:v>
                </c:pt>
                <c:pt idx="138">
                  <c:v>0.28230298471781501</c:v>
                </c:pt>
                <c:pt idx="139">
                  <c:v>0.27397852187357025</c:v>
                </c:pt>
                <c:pt idx="140">
                  <c:v>0.26603236386119372</c:v>
                </c:pt>
                <c:pt idx="141">
                  <c:v>0.25843842749841961</c:v>
                </c:pt>
                <c:pt idx="142">
                  <c:v>0.2511793118810377</c:v>
                </c:pt>
                <c:pt idx="143">
                  <c:v>0.2442300225229522</c:v>
                </c:pt>
                <c:pt idx="144">
                  <c:v>0.23757403877290501</c:v>
                </c:pt>
                <c:pt idx="145">
                  <c:v>0.2311913051563646</c:v>
                </c:pt>
                <c:pt idx="146">
                  <c:v>0.22507010690571827</c:v>
                </c:pt>
                <c:pt idx="147">
                  <c:v>0.21919903243892491</c:v>
                </c:pt>
                <c:pt idx="148">
                  <c:v>0.21355494663534599</c:v>
                </c:pt>
                <c:pt idx="149">
                  <c:v>0.20812691311155565</c:v>
                </c:pt>
                <c:pt idx="150">
                  <c:v>0.20291249853604426</c:v>
                </c:pt>
                <c:pt idx="151">
                  <c:v>0.19789717082061942</c:v>
                </c:pt>
                <c:pt idx="152">
                  <c:v>0.19306275700294329</c:v>
                </c:pt>
                <c:pt idx="153">
                  <c:v>0.18840322339703386</c:v>
                </c:pt>
                <c:pt idx="154">
                  <c:v>0.18391676588802569</c:v>
                </c:pt>
                <c:pt idx="155">
                  <c:v>0.17958957539225248</c:v>
                </c:pt>
                <c:pt idx="156">
                  <c:v>0.17540816203910053</c:v>
                </c:pt>
                <c:pt idx="157">
                  <c:v>0.17137500616839824</c:v>
                </c:pt>
                <c:pt idx="158">
                  <c:v>0.16748073273839528</c:v>
                </c:pt>
                <c:pt idx="159">
                  <c:v>0.16372011164622752</c:v>
                </c:pt>
                <c:pt idx="160">
                  <c:v>0.16008000742236228</c:v>
                </c:pt>
                <c:pt idx="161">
                  <c:v>0.15655536649803167</c:v>
                </c:pt>
                <c:pt idx="162">
                  <c:v>0.15315307981841772</c:v>
                </c:pt>
                <c:pt idx="163">
                  <c:v>0.14985629126698069</c:v>
                </c:pt>
                <c:pt idx="164">
                  <c:v>0.14666020279237213</c:v>
                </c:pt>
                <c:pt idx="165">
                  <c:v>0.14356792022406961</c:v>
                </c:pt>
                <c:pt idx="166">
                  <c:v>0.14057073001025411</c:v>
                </c:pt>
                <c:pt idx="167">
                  <c:v>0.13766000118131588</c:v>
                </c:pt>
                <c:pt idx="168">
                  <c:v>0.13484293932789362</c:v>
                </c:pt>
                <c:pt idx="169">
                  <c:v>0.13211096527234453</c:v>
                </c:pt>
                <c:pt idx="170">
                  <c:v>0.12945180039068296</c:v>
                </c:pt>
                <c:pt idx="171">
                  <c:v>0.1268726097639141</c:v>
                </c:pt>
                <c:pt idx="172">
                  <c:v>0.12437285048755624</c:v>
                </c:pt>
                <c:pt idx="173">
                  <c:v>0.1219403067778522</c:v>
                </c:pt>
                <c:pt idx="174">
                  <c:v>0.11957450533637766</c:v>
                </c:pt>
                <c:pt idx="175">
                  <c:v>0.11727885776064831</c:v>
                </c:pt>
                <c:pt idx="176">
                  <c:v>0.11504130379786823</c:v>
                </c:pt>
                <c:pt idx="177">
                  <c:v>0.11286531379354141</c:v>
                </c:pt>
                <c:pt idx="178">
                  <c:v>0.11075426422290498</c:v>
                </c:pt>
                <c:pt idx="179">
                  <c:v>0.10869630324170101</c:v>
                </c:pt>
                <c:pt idx="180">
                  <c:v>0.10762169523526112</c:v>
                </c:pt>
              </c:numCache>
            </c:numRef>
          </c:xVal>
          <c:yVal>
            <c:numRef>
              <c:f>Sheet1!$AC$2:$AC$182</c:f>
              <c:numCache>
                <c:formatCode>0.00E+00</c:formatCode>
                <c:ptCount val="181"/>
                <c:pt idx="0">
                  <c:v>2.4070619999999996E-6</c:v>
                </c:pt>
                <c:pt idx="1">
                  <c:v>3.0878159999999995E-6</c:v>
                </c:pt>
                <c:pt idx="2">
                  <c:v>3.9766719999999996E-6</c:v>
                </c:pt>
                <c:pt idx="3">
                  <c:v>5.1371539999999997E-6</c:v>
                </c:pt>
                <c:pt idx="4">
                  <c:v>6.6521439999999989E-6</c:v>
                </c:pt>
                <c:pt idx="5">
                  <c:v>8.6297459999999989E-6</c:v>
                </c:pt>
                <c:pt idx="6">
                  <c:v>1.1210938E-5</c:v>
                </c:pt>
                <c:pt idx="7">
                  <c:v>1.4579515999999999E-5</c:v>
                </c:pt>
                <c:pt idx="8">
                  <c:v>1.8975047999999998E-5</c:v>
                </c:pt>
                <c:pt idx="9">
                  <c:v>2.470968E-5</c:v>
                </c:pt>
                <c:pt idx="10">
                  <c:v>3.2189979999999994E-5</c:v>
                </c:pt>
                <c:pt idx="11">
                  <c:v>4.1945259999999997E-5</c:v>
                </c:pt>
                <c:pt idx="12">
                  <c:v>5.4664440000000001E-5</c:v>
                </c:pt>
                <c:pt idx="13">
                  <c:v>7.124346E-5</c:v>
                </c:pt>
                <c:pt idx="14">
                  <c:v>9.2846999999999987E-5</c:v>
                </c:pt>
                <c:pt idx="15">
                  <c:v>1.2098804E-4</c:v>
                </c:pt>
                <c:pt idx="16">
                  <c:v>1.5763041999999997E-4</c:v>
                </c:pt>
                <c:pt idx="17">
                  <c:v>2.0532100000000001E-4</c:v>
                </c:pt>
                <c:pt idx="18">
                  <c:v>2.6736019999999997E-4</c:v>
                </c:pt>
                <c:pt idx="19">
                  <c:v>3.4801899999999998E-4</c:v>
                </c:pt>
                <c:pt idx="20">
                  <c:v>4.5281899999999998E-4</c:v>
                </c:pt>
                <c:pt idx="21">
                  <c:v>5.8888959999999998E-4</c:v>
                </c:pt>
                <c:pt idx="22">
                  <c:v>7.6542039999999997E-4</c:v>
                </c:pt>
                <c:pt idx="23">
                  <c:v>9.9424059999999996E-4</c:v>
                </c:pt>
                <c:pt idx="24">
                  <c:v>1.2905483999999998E-3</c:v>
                </c:pt>
                <c:pt idx="25">
                  <c:v>1.6738345999999997E-3</c:v>
                </c:pt>
                <c:pt idx="26">
                  <c:v>2.1690439999999997E-3</c:v>
                </c:pt>
                <c:pt idx="27">
                  <c:v>2.8080339999999996E-3</c:v>
                </c:pt>
                <c:pt idx="28">
                  <c:v>3.6313999999999995E-3</c:v>
                </c:pt>
                <c:pt idx="29">
                  <c:v>4.6907459999999991E-3</c:v>
                </c:pt>
                <c:pt idx="30">
                  <c:v>6.0515379999999995E-3</c:v>
                </c:pt>
                <c:pt idx="31">
                  <c:v>7.7966139999999995E-3</c:v>
                </c:pt>
                <c:pt idx="32">
                  <c:v>1.0030592E-2</c:v>
                </c:pt>
                <c:pt idx="33">
                  <c:v>1.2885329999999999E-2</c:v>
                </c:pt>
                <c:pt idx="34">
                  <c:v>1.6526742000000001E-2</c:v>
                </c:pt>
                <c:pt idx="35">
                  <c:v>2.1163319999999999E-2</c:v>
                </c:pt>
                <c:pt idx="36">
                  <c:v>2.7056739999999999E-2</c:v>
                </c:pt>
                <c:pt idx="37">
                  <c:v>3.4535279999999995E-2</c:v>
                </c:pt>
                <c:pt idx="38">
                  <c:v>4.4010399999999991E-2</c:v>
                </c:pt>
                <c:pt idx="39">
                  <c:v>5.5997619999999998E-2</c:v>
                </c:pt>
                <c:pt idx="40">
                  <c:v>7.1141940000000001E-2</c:v>
                </c:pt>
                <c:pt idx="41">
                  <c:v>9.024887999999999E-2</c:v>
                </c:pt>
                <c:pt idx="42">
                  <c:v>0.11432115999999999</c:v>
                </c:pt>
                <c:pt idx="43">
                  <c:v>0.14460041999999998</c:v>
                </c:pt>
                <c:pt idx="44">
                  <c:v>0.18261305999999999</c:v>
                </c:pt>
                <c:pt idx="45">
                  <c:v>0.23021659999999999</c:v>
                </c:pt>
                <c:pt idx="46">
                  <c:v>0.28964319999999999</c:v>
                </c:pt>
                <c:pt idx="47">
                  <c:v>0.36353219999999997</c:v>
                </c:pt>
                <c:pt idx="48">
                  <c:v>0.45494679999999998</c:v>
                </c:pt>
                <c:pt idx="49">
                  <c:v>0.56736599999999993</c:v>
                </c:pt>
                <c:pt idx="50">
                  <c:v>0.7046427999999999</c:v>
                </c:pt>
                <c:pt idx="51">
                  <c:v>0.87092839999999982</c:v>
                </c:pt>
                <c:pt idx="52">
                  <c:v>1.070559</c:v>
                </c:pt>
                <c:pt idx="53">
                  <c:v>1.3079094</c:v>
                </c:pt>
                <c:pt idx="54">
                  <c:v>1.587226</c:v>
                </c:pt>
                <c:pt idx="55">
                  <c:v>1.9124487999999999</c:v>
                </c:pt>
                <c:pt idx="56">
                  <c:v>2.2870439999999999</c:v>
                </c:pt>
                <c:pt idx="57">
                  <c:v>2.7138559999999998</c:v>
                </c:pt>
                <c:pt idx="58">
                  <c:v>3.1950019999999997</c:v>
                </c:pt>
                <c:pt idx="59">
                  <c:v>3.7318099999999994</c:v>
                </c:pt>
                <c:pt idx="60">
                  <c:v>4.3248059999999997</c:v>
                </c:pt>
                <c:pt idx="61">
                  <c:v>4.9737499999999999</c:v>
                </c:pt>
                <c:pt idx="62">
                  <c:v>5.677708</c:v>
                </c:pt>
                <c:pt idx="63">
                  <c:v>6.4351560000000001</c:v>
                </c:pt>
                <c:pt idx="64">
                  <c:v>7.2441019999999989</c:v>
                </c:pt>
                <c:pt idx="65">
                  <c:v>8.1022099999999995</c:v>
                </c:pt>
                <c:pt idx="66">
                  <c:v>9.0069299999999988</c:v>
                </c:pt>
                <c:pt idx="67">
                  <c:v>9.9555899999999991</c:v>
                </c:pt>
                <c:pt idx="68">
                  <c:v>10.945518</c:v>
                </c:pt>
                <c:pt idx="69">
                  <c:v>11.974095999999999</c:v>
                </c:pt>
                <c:pt idx="70">
                  <c:v>13.038829999999999</c:v>
                </c:pt>
                <c:pt idx="71">
                  <c:v>14.137385999999999</c:v>
                </c:pt>
                <c:pt idx="72">
                  <c:v>15.267618000000001</c:v>
                </c:pt>
                <c:pt idx="73">
                  <c:v>16.427569999999999</c:v>
                </c:pt>
                <c:pt idx="74">
                  <c:v>17.615483999999999</c:v>
                </c:pt>
                <c:pt idx="75">
                  <c:v>18.829792000000001</c:v>
                </c:pt>
                <c:pt idx="76">
                  <c:v>20.06908</c:v>
                </c:pt>
                <c:pt idx="77">
                  <c:v>21.33212</c:v>
                </c:pt>
                <c:pt idx="78">
                  <c:v>22.617779999999996</c:v>
                </c:pt>
                <c:pt idx="79">
                  <c:v>23.925059999999998</c:v>
                </c:pt>
                <c:pt idx="80">
                  <c:v>25.252979999999997</c:v>
                </c:pt>
                <c:pt idx="81">
                  <c:v>26.600679999999997</c:v>
                </c:pt>
                <c:pt idx="82">
                  <c:v>27.96726</c:v>
                </c:pt>
                <c:pt idx="83">
                  <c:v>29.351839999999999</c:v>
                </c:pt>
                <c:pt idx="84">
                  <c:v>30.753459999999993</c:v>
                </c:pt>
                <c:pt idx="85">
                  <c:v>32.171079999999996</c:v>
                </c:pt>
                <c:pt idx="86">
                  <c:v>33.603479999999998</c:v>
                </c:pt>
                <c:pt idx="87">
                  <c:v>35.049239999999998</c:v>
                </c:pt>
                <c:pt idx="88">
                  <c:v>36.506619999999998</c:v>
                </c:pt>
                <c:pt idx="89">
                  <c:v>37.973479999999995</c:v>
                </c:pt>
                <c:pt idx="90">
                  <c:v>39.447119999999998</c:v>
                </c:pt>
                <c:pt idx="91">
                  <c:v>40.924079999999996</c:v>
                </c:pt>
                <c:pt idx="92">
                  <c:v>42.399879999999996</c:v>
                </c:pt>
                <c:pt idx="93">
                  <c:v>43.868739999999995</c:v>
                </c:pt>
                <c:pt idx="94">
                  <c:v>45.323299999999996</c:v>
                </c:pt>
                <c:pt idx="95">
                  <c:v>46.754239999999996</c:v>
                </c:pt>
                <c:pt idx="96">
                  <c:v>48.150439999999996</c:v>
                </c:pt>
                <c:pt idx="97">
                  <c:v>49.499579999999995</c:v>
                </c:pt>
                <c:pt idx="98">
                  <c:v>50.789439999999992</c:v>
                </c:pt>
                <c:pt idx="99">
                  <c:v>52.010039999999996</c:v>
                </c:pt>
                <c:pt idx="100">
                  <c:v>53.155200000000001</c:v>
                </c:pt>
                <c:pt idx="101">
                  <c:v>54.223240000000004</c:v>
                </c:pt>
                <c:pt idx="102">
                  <c:v>55.216259999999998</c:v>
                </c:pt>
                <c:pt idx="103">
                  <c:v>56.138840000000002</c:v>
                </c:pt>
                <c:pt idx="104">
                  <c:v>56.996839999999999</c:v>
                </c:pt>
                <c:pt idx="105">
                  <c:v>57.796299999999995</c:v>
                </c:pt>
                <c:pt idx="106">
                  <c:v>58.543099999999995</c:v>
                </c:pt>
                <c:pt idx="107">
                  <c:v>59.242599999999989</c:v>
                </c:pt>
                <c:pt idx="108">
                  <c:v>59.899560000000001</c:v>
                </c:pt>
                <c:pt idx="109">
                  <c:v>60.518180000000001</c:v>
                </c:pt>
                <c:pt idx="110">
                  <c:v>61.102139999999999</c:v>
                </c:pt>
                <c:pt idx="111">
                  <c:v>61.654699999999991</c:v>
                </c:pt>
                <c:pt idx="112">
                  <c:v>62.178639999999994</c:v>
                </c:pt>
                <c:pt idx="113">
                  <c:v>62.676439999999992</c:v>
                </c:pt>
                <c:pt idx="114">
                  <c:v>63.150319999999994</c:v>
                </c:pt>
                <c:pt idx="115">
                  <c:v>63.602139999999991</c:v>
                </c:pt>
                <c:pt idx="116">
                  <c:v>64.033659999999998</c:v>
                </c:pt>
                <c:pt idx="117">
                  <c:v>64.446379999999991</c:v>
                </c:pt>
                <c:pt idx="118">
                  <c:v>64.841679999999997</c:v>
                </c:pt>
                <c:pt idx="119">
                  <c:v>65.220740000000006</c:v>
                </c:pt>
                <c:pt idx="120">
                  <c:v>65.584699999999998</c:v>
                </c:pt>
                <c:pt idx="121">
                  <c:v>65.9345</c:v>
                </c:pt>
                <c:pt idx="122">
                  <c:v>66.27109999999999</c:v>
                </c:pt>
                <c:pt idx="123">
                  <c:v>66.595279999999988</c:v>
                </c:pt>
                <c:pt idx="124">
                  <c:v>66.907799999999995</c:v>
                </c:pt>
                <c:pt idx="125">
                  <c:v>67.209319999999991</c:v>
                </c:pt>
                <c:pt idx="126">
                  <c:v>67.500499999999988</c:v>
                </c:pt>
                <c:pt idx="127">
                  <c:v>67.781880000000001</c:v>
                </c:pt>
                <c:pt idx="128">
                  <c:v>68.053999999999988</c:v>
                </c:pt>
                <c:pt idx="129">
                  <c:v>68.317359999999994</c:v>
                </c:pt>
                <c:pt idx="130">
                  <c:v>68.572399999999988</c:v>
                </c:pt>
                <c:pt idx="131">
                  <c:v>68.819519999999997</c:v>
                </c:pt>
                <c:pt idx="132">
                  <c:v>69.059160000000006</c:v>
                </c:pt>
                <c:pt idx="133">
                  <c:v>69.291619999999995</c:v>
                </c:pt>
                <c:pt idx="134">
                  <c:v>69.51728</c:v>
                </c:pt>
                <c:pt idx="135">
                  <c:v>69.736440000000002</c:v>
                </c:pt>
                <c:pt idx="136">
                  <c:v>69.949379999999991</c:v>
                </c:pt>
                <c:pt idx="137">
                  <c:v>70.156399999999991</c:v>
                </c:pt>
                <c:pt idx="138">
                  <c:v>70.357739999999993</c:v>
                </c:pt>
                <c:pt idx="139">
                  <c:v>70.553640000000001</c:v>
                </c:pt>
                <c:pt idx="140">
                  <c:v>70.744339999999994</c:v>
                </c:pt>
                <c:pt idx="141">
                  <c:v>70.930039999999991</c:v>
                </c:pt>
                <c:pt idx="142">
                  <c:v>71.110959999999992</c:v>
                </c:pt>
                <c:pt idx="143">
                  <c:v>71.287279999999996</c:v>
                </c:pt>
                <c:pt idx="144">
                  <c:v>71.459180000000003</c:v>
                </c:pt>
                <c:pt idx="145">
                  <c:v>71.626819999999995</c:v>
                </c:pt>
                <c:pt idx="146">
                  <c:v>71.790359999999993</c:v>
                </c:pt>
                <c:pt idx="147">
                  <c:v>71.949979999999996</c:v>
                </c:pt>
                <c:pt idx="148">
                  <c:v>72.105779999999996</c:v>
                </c:pt>
                <c:pt idx="149">
                  <c:v>72.257939999999991</c:v>
                </c:pt>
                <c:pt idx="150">
                  <c:v>72.406559999999985</c:v>
                </c:pt>
                <c:pt idx="151">
                  <c:v>72.551779999999994</c:v>
                </c:pt>
                <c:pt idx="152">
                  <c:v>72.693719999999999</c:v>
                </c:pt>
                <c:pt idx="153">
                  <c:v>72.83247999999999</c:v>
                </c:pt>
                <c:pt idx="154">
                  <c:v>72.968159999999997</c:v>
                </c:pt>
                <c:pt idx="155">
                  <c:v>73.100879999999989</c:v>
                </c:pt>
                <c:pt idx="156">
                  <c:v>73.230719999999991</c:v>
                </c:pt>
                <c:pt idx="157">
                  <c:v>73.357779999999991</c:v>
                </c:pt>
                <c:pt idx="158">
                  <c:v>73.482159999999993</c:v>
                </c:pt>
                <c:pt idx="159">
                  <c:v>73.603920000000002</c:v>
                </c:pt>
                <c:pt idx="160">
                  <c:v>73.723159999999993</c:v>
                </c:pt>
                <c:pt idx="161">
                  <c:v>73.839959999999991</c:v>
                </c:pt>
                <c:pt idx="162">
                  <c:v>73.954359999999994</c:v>
                </c:pt>
                <c:pt idx="163">
                  <c:v>74.066479999999999</c:v>
                </c:pt>
                <c:pt idx="164">
                  <c:v>74.176359999999988</c:v>
                </c:pt>
                <c:pt idx="165">
                  <c:v>74.284059999999997</c:v>
                </c:pt>
                <c:pt idx="166">
                  <c:v>74.38964</c:v>
                </c:pt>
                <c:pt idx="167">
                  <c:v>74.493200000000002</c:v>
                </c:pt>
                <c:pt idx="168">
                  <c:v>74.594739999999987</c:v>
                </c:pt>
                <c:pt idx="169">
                  <c:v>74.694359999999989</c:v>
                </c:pt>
                <c:pt idx="170">
                  <c:v>74.792099999999991</c:v>
                </c:pt>
                <c:pt idx="171">
                  <c:v>74.888000000000005</c:v>
                </c:pt>
                <c:pt idx="172">
                  <c:v>74.982119999999995</c:v>
                </c:pt>
                <c:pt idx="173">
                  <c:v>75.074519999999993</c:v>
                </c:pt>
                <c:pt idx="174">
                  <c:v>75.165219999999991</c:v>
                </c:pt>
                <c:pt idx="175">
                  <c:v>75.254279999999994</c:v>
                </c:pt>
                <c:pt idx="176">
                  <c:v>75.341739999999987</c:v>
                </c:pt>
                <c:pt idx="177">
                  <c:v>75.42761999999999</c:v>
                </c:pt>
                <c:pt idx="178">
                  <c:v>75.511999999999986</c:v>
                </c:pt>
                <c:pt idx="179">
                  <c:v>75.594880000000003</c:v>
                </c:pt>
                <c:pt idx="180">
                  <c:v>75.676339999999982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C0-4DEC-8DDB-F9535CB6D81F}"/>
            </c:ext>
          </c:extLst>
        </c:ser>
        <c:ser>
          <c:idx val="3"/>
          <c:order val="3"/>
          <c:tx>
            <c:v>720n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Sheet1!$T$2:$T$182</c:f>
              <c:numCache>
                <c:formatCode>0.00E+00</c:formatCode>
                <c:ptCount val="181"/>
                <c:pt idx="0">
                  <c:v>28.531856078885745</c:v>
                </c:pt>
                <c:pt idx="1">
                  <c:v>25.590531063280039</c:v>
                </c:pt>
                <c:pt idx="2">
                  <c:v>25.902704650808193</c:v>
                </c:pt>
                <c:pt idx="3">
                  <c:v>26.14461046998057</c:v>
                </c:pt>
                <c:pt idx="4">
                  <c:v>26.330241898053057</c:v>
                </c:pt>
                <c:pt idx="5">
                  <c:v>26.471081390302601</c:v>
                </c:pt>
                <c:pt idx="6">
                  <c:v>26.576419194643524</c:v>
                </c:pt>
                <c:pt idx="7">
                  <c:v>26.653591333579463</c:v>
                </c:pt>
                <c:pt idx="8">
                  <c:v>26.708355699529026</c:v>
                </c:pt>
                <c:pt idx="9">
                  <c:v>26.745160078677394</c:v>
                </c:pt>
                <c:pt idx="10">
                  <c:v>26.76736496847985</c:v>
                </c:pt>
                <c:pt idx="11">
                  <c:v>26.777550254243124</c:v>
                </c:pt>
                <c:pt idx="12">
                  <c:v>26.777549513076718</c:v>
                </c:pt>
                <c:pt idx="13">
                  <c:v>26.768726814168868</c:v>
                </c:pt>
                <c:pt idx="14">
                  <c:v>26.751984269030132</c:v>
                </c:pt>
                <c:pt idx="15">
                  <c:v>26.727898996993151</c:v>
                </c:pt>
                <c:pt idx="16">
                  <c:v>26.696767700845285</c:v>
                </c:pt>
                <c:pt idx="17">
                  <c:v>26.658664236832731</c:v>
                </c:pt>
                <c:pt idx="18">
                  <c:v>26.613546981292515</c:v>
                </c:pt>
                <c:pt idx="19">
                  <c:v>26.561200808193068</c:v>
                </c:pt>
                <c:pt idx="20">
                  <c:v>26.501265621875476</c:v>
                </c:pt>
                <c:pt idx="21">
                  <c:v>26.433409765565823</c:v>
                </c:pt>
                <c:pt idx="22">
                  <c:v>26.357217068325895</c:v>
                </c:pt>
                <c:pt idx="23">
                  <c:v>26.272241334864258</c:v>
                </c:pt>
                <c:pt idx="24">
                  <c:v>26.178148889174793</c:v>
                </c:pt>
                <c:pt idx="25">
                  <c:v>26.07464114464128</c:v>
                </c:pt>
                <c:pt idx="26">
                  <c:v>25.961538143600407</c:v>
                </c:pt>
                <c:pt idx="27">
                  <c:v>25.838873710115202</c:v>
                </c:pt>
                <c:pt idx="28">
                  <c:v>25.706914702739354</c:v>
                </c:pt>
                <c:pt idx="29">
                  <c:v>25.566243572449242</c:v>
                </c:pt>
                <c:pt idx="30">
                  <c:v>25.417752626918428</c:v>
                </c:pt>
                <c:pt idx="31">
                  <c:v>25.262748060551473</c:v>
                </c:pt>
                <c:pt idx="32">
                  <c:v>25.102926350558548</c:v>
                </c:pt>
                <c:pt idx="33">
                  <c:v>24.940280957280212</c:v>
                </c:pt>
                <c:pt idx="34">
                  <c:v>24.777089130865026</c:v>
                </c:pt>
                <c:pt idx="35">
                  <c:v>24.615650157678214</c:v>
                </c:pt>
                <c:pt idx="36">
                  <c:v>24.458018426301578</c:v>
                </c:pt>
                <c:pt idx="37">
                  <c:v>24.305625338666392</c:v>
                </c:pt>
                <c:pt idx="38">
                  <c:v>24.158807344139852</c:v>
                </c:pt>
                <c:pt idx="39">
                  <c:v>24.016341960659023</c:v>
                </c:pt>
                <c:pt idx="40">
                  <c:v>23.874995900216213</c:v>
                </c:pt>
                <c:pt idx="41">
                  <c:v>23.729283607962071</c:v>
                </c:pt>
                <c:pt idx="42">
                  <c:v>23.571345530818231</c:v>
                </c:pt>
                <c:pt idx="43">
                  <c:v>23.391440232406989</c:v>
                </c:pt>
                <c:pt idx="44">
                  <c:v>23.178529701997125</c:v>
                </c:pt>
                <c:pt idx="45">
                  <c:v>22.921289569268122</c:v>
                </c:pt>
                <c:pt idx="46">
                  <c:v>22.609378272917638</c:v>
                </c:pt>
                <c:pt idx="47">
                  <c:v>22.234552686269371</c:v>
                </c:pt>
                <c:pt idx="48">
                  <c:v>21.791597435912397</c:v>
                </c:pt>
                <c:pt idx="49">
                  <c:v>21.278948742341896</c:v>
                </c:pt>
                <c:pt idx="50">
                  <c:v>20.6987415964741</c:v>
                </c:pt>
                <c:pt idx="51">
                  <c:v>20.056578582775664</c:v>
                </c:pt>
                <c:pt idx="52">
                  <c:v>19.360856509733814</c:v>
                </c:pt>
                <c:pt idx="53">
                  <c:v>18.621971110133497</c:v>
                </c:pt>
                <c:pt idx="54">
                  <c:v>17.851455281269082</c:v>
                </c:pt>
                <c:pt idx="55">
                  <c:v>17.06119476163293</c:v>
                </c:pt>
                <c:pt idx="56">
                  <c:v>16.262661882316838</c:v>
                </c:pt>
                <c:pt idx="57">
                  <c:v>15.466459009539824</c:v>
                </c:pt>
                <c:pt idx="58">
                  <c:v>14.6818896362148</c:v>
                </c:pt>
                <c:pt idx="59">
                  <c:v>13.916857034238761</c:v>
                </c:pt>
                <c:pt idx="60">
                  <c:v>13.177698396161235</c:v>
                </c:pt>
                <c:pt idx="61">
                  <c:v>12.469253435529557</c:v>
                </c:pt>
                <c:pt idx="62">
                  <c:v>11.794978648868554</c:v>
                </c:pt>
                <c:pt idx="63">
                  <c:v>11.157056414962041</c:v>
                </c:pt>
                <c:pt idx="64">
                  <c:v>10.556626722344559</c:v>
                </c:pt>
                <c:pt idx="65">
                  <c:v>9.9939259890028733</c:v>
                </c:pt>
                <c:pt idx="66">
                  <c:v>9.4684676689056264</c:v>
                </c:pt>
                <c:pt idx="67">
                  <c:v>8.9792274324598207</c:v>
                </c:pt>
                <c:pt idx="68">
                  <c:v>8.5247564404775691</c:v>
                </c:pt>
                <c:pt idx="69">
                  <c:v>8.1033240589418831</c:v>
                </c:pt>
                <c:pt idx="70">
                  <c:v>7.7130306901051053</c:v>
                </c:pt>
                <c:pt idx="71">
                  <c:v>7.3518598565191313</c:v>
                </c:pt>
                <c:pt idx="72">
                  <c:v>7.01776147143757</c:v>
                </c:pt>
                <c:pt idx="73">
                  <c:v>6.7087239657452322</c:v>
                </c:pt>
                <c:pt idx="74">
                  <c:v>6.4227754003470237</c:v>
                </c:pt>
                <c:pt idx="75">
                  <c:v>6.1580138925411001</c:v>
                </c:pt>
                <c:pt idx="76">
                  <c:v>5.9126540954850251</c:v>
                </c:pt>
                <c:pt idx="77">
                  <c:v>5.6850142853243311</c:v>
                </c:pt>
                <c:pt idx="78">
                  <c:v>5.4735180838336746</c:v>
                </c:pt>
                <c:pt idx="79">
                  <c:v>5.2766961941792347</c:v>
                </c:pt>
                <c:pt idx="80">
                  <c:v>5.0932013670243599</c:v>
                </c:pt>
                <c:pt idx="81">
                  <c:v>4.9217944468993968</c:v>
                </c:pt>
                <c:pt idx="82">
                  <c:v>4.7613115484537571</c:v>
                </c:pt>
                <c:pt idx="83">
                  <c:v>4.6106925876855627</c:v>
                </c:pt>
                <c:pt idx="84">
                  <c:v>4.4689521521303748</c:v>
                </c:pt>
                <c:pt idx="85">
                  <c:v>4.3351834857821192</c:v>
                </c:pt>
                <c:pt idx="86">
                  <c:v>4.2085093712942196</c:v>
                </c:pt>
                <c:pt idx="87">
                  <c:v>4.0881173434496656</c:v>
                </c:pt>
                <c:pt idx="88">
                  <c:v>3.9732239214862104</c:v>
                </c:pt>
                <c:pt idx="89">
                  <c:v>3.8630457794184632</c:v>
                </c:pt>
                <c:pt idx="90">
                  <c:v>3.7567994775719353</c:v>
                </c:pt>
                <c:pt idx="91">
                  <c:v>3.6536573516523392</c:v>
                </c:pt>
                <c:pt idx="92">
                  <c:v>3.5527341081363621</c:v>
                </c:pt>
                <c:pt idx="93">
                  <c:v>3.4530419649122805</c:v>
                </c:pt>
                <c:pt idx="94">
                  <c:v>3.3534503387259993</c:v>
                </c:pt>
                <c:pt idx="95">
                  <c:v>3.2526288103970171</c:v>
                </c:pt>
                <c:pt idx="96">
                  <c:v>3.1490341667975863</c:v>
                </c:pt>
                <c:pt idx="97">
                  <c:v>3.040907898939631</c:v>
                </c:pt>
                <c:pt idx="98">
                  <c:v>2.9263513080353682</c:v>
                </c:pt>
                <c:pt idx="99">
                  <c:v>2.8036105869516605</c:v>
                </c:pt>
                <c:pt idx="100">
                  <c:v>2.6715153318928611</c:v>
                </c:pt>
                <c:pt idx="101">
                  <c:v>2.5300748417165777</c:v>
                </c:pt>
                <c:pt idx="102">
                  <c:v>2.3810043884052536</c:v>
                </c:pt>
                <c:pt idx="103">
                  <c:v>2.2277084529092774</c:v>
                </c:pt>
                <c:pt idx="104">
                  <c:v>2.0746552837303791</c:v>
                </c:pt>
                <c:pt idx="105">
                  <c:v>1.9262962459847224</c:v>
                </c:pt>
                <c:pt idx="106">
                  <c:v>1.7861361951120687</c:v>
                </c:pt>
                <c:pt idx="107">
                  <c:v>1.6563511840564362</c:v>
                </c:pt>
                <c:pt idx="108">
                  <c:v>1.5378199092043514</c:v>
                </c:pt>
                <c:pt idx="109">
                  <c:v>1.430462132500889</c:v>
                </c:pt>
                <c:pt idx="110">
                  <c:v>1.3336497643878173</c:v>
                </c:pt>
                <c:pt idx="111">
                  <c:v>1.2464737839006983</c:v>
                </c:pt>
                <c:pt idx="112">
                  <c:v>1.1679371338260884</c:v>
                </c:pt>
                <c:pt idx="113">
                  <c:v>1.0970592160300996</c:v>
                </c:pt>
                <c:pt idx="114">
                  <c:v>1.0329279191982867</c:v>
                </c:pt>
                <c:pt idx="115">
                  <c:v>0.97474416306657119</c:v>
                </c:pt>
                <c:pt idx="116">
                  <c:v>0.92179979142619661</c:v>
                </c:pt>
                <c:pt idx="117">
                  <c:v>0.87346458197785093</c:v>
                </c:pt>
                <c:pt idx="118">
                  <c:v>0.82920777347012908</c:v>
                </c:pt>
                <c:pt idx="119">
                  <c:v>0.78856279472829527</c:v>
                </c:pt>
                <c:pt idx="120">
                  <c:v>0.75113301036645574</c:v>
                </c:pt>
                <c:pt idx="121">
                  <c:v>0.71656869960846592</c:v>
                </c:pt>
                <c:pt idx="122">
                  <c:v>0.6845703721405717</c:v>
                </c:pt>
                <c:pt idx="123">
                  <c:v>0.65487334293416044</c:v>
                </c:pt>
                <c:pt idx="124">
                  <c:v>0.62724671636911378</c:v>
                </c:pt>
                <c:pt idx="125">
                  <c:v>0.601494057857625</c:v>
                </c:pt>
                <c:pt idx="126">
                  <c:v>0.57743936424952269</c:v>
                </c:pt>
                <c:pt idx="127">
                  <c:v>0.5549269129176353</c:v>
                </c:pt>
                <c:pt idx="128">
                  <c:v>0.53381436223710776</c:v>
                </c:pt>
                <c:pt idx="129">
                  <c:v>0.5139881906725865</c:v>
                </c:pt>
                <c:pt idx="130">
                  <c:v>0.49533438098014121</c:v>
                </c:pt>
                <c:pt idx="131">
                  <c:v>0.4777492473991603</c:v>
                </c:pt>
                <c:pt idx="132">
                  <c:v>0.46115968625984044</c:v>
                </c:pt>
                <c:pt idx="133">
                  <c:v>0.44548677343553289</c:v>
                </c:pt>
                <c:pt idx="134">
                  <c:v>0.43065018696117646</c:v>
                </c:pt>
                <c:pt idx="135">
                  <c:v>0.41659372822299662</c:v>
                </c:pt>
                <c:pt idx="136">
                  <c:v>0.40326026339231735</c:v>
                </c:pt>
                <c:pt idx="137">
                  <c:v>0.39059822783946774</c:v>
                </c:pt>
                <c:pt idx="138">
                  <c:v>0.37855779839537745</c:v>
                </c:pt>
                <c:pt idx="139">
                  <c:v>0.36709500688491037</c:v>
                </c:pt>
                <c:pt idx="140">
                  <c:v>0.35618107655018327</c:v>
                </c:pt>
                <c:pt idx="141">
                  <c:v>0.34576575883803101</c:v>
                </c:pt>
                <c:pt idx="142">
                  <c:v>0.33582602472395845</c:v>
                </c:pt>
                <c:pt idx="143">
                  <c:v>0.32633165170280126</c:v>
                </c:pt>
                <c:pt idx="144">
                  <c:v>0.31724888558625614</c:v>
                </c:pt>
                <c:pt idx="145">
                  <c:v>0.30856136435828235</c:v>
                </c:pt>
                <c:pt idx="146">
                  <c:v>0.30024092035328631</c:v>
                </c:pt>
                <c:pt idx="147">
                  <c:v>0.29226430999433267</c:v>
                </c:pt>
                <c:pt idx="148">
                  <c:v>0.28460879815424167</c:v>
                </c:pt>
                <c:pt idx="149">
                  <c:v>0.277264923489768</c:v>
                </c:pt>
                <c:pt idx="150">
                  <c:v>0.27021521186298403</c:v>
                </c:pt>
                <c:pt idx="151">
                  <c:v>0.26343389924608612</c:v>
                </c:pt>
                <c:pt idx="152">
                  <c:v>0.25691271459218035</c:v>
                </c:pt>
                <c:pt idx="153">
                  <c:v>0.25063956609628985</c:v>
                </c:pt>
                <c:pt idx="154">
                  <c:v>0.2445940737916201</c:v>
                </c:pt>
                <c:pt idx="155">
                  <c:v>0.23877299550130532</c:v>
                </c:pt>
                <c:pt idx="156">
                  <c:v>0.23316503586790169</c:v>
                </c:pt>
                <c:pt idx="157">
                  <c:v>0.22775055823698429</c:v>
                </c:pt>
                <c:pt idx="158">
                  <c:v>0.22252710611189719</c:v>
                </c:pt>
                <c:pt idx="159">
                  <c:v>0.21748394468643689</c:v>
                </c:pt>
                <c:pt idx="160">
                  <c:v>0.21261045278452592</c:v>
                </c:pt>
                <c:pt idx="161">
                  <c:v>0.20790461954595685</c:v>
                </c:pt>
                <c:pt idx="162">
                  <c:v>0.20335621900947737</c:v>
                </c:pt>
                <c:pt idx="163">
                  <c:v>0.19895516608197999</c:v>
                </c:pt>
                <c:pt idx="164">
                  <c:v>0.19469140464779838</c:v>
                </c:pt>
                <c:pt idx="165">
                  <c:v>0.19056773240686017</c:v>
                </c:pt>
                <c:pt idx="166">
                  <c:v>0.18657414274291578</c:v>
                </c:pt>
                <c:pt idx="167">
                  <c:v>0.18270121835868025</c:v>
                </c:pt>
                <c:pt idx="168">
                  <c:v>0.17895177749548508</c:v>
                </c:pt>
                <c:pt idx="169">
                  <c:v>0.17531224123556927</c:v>
                </c:pt>
                <c:pt idx="170">
                  <c:v>0.17178143856168659</c:v>
                </c:pt>
                <c:pt idx="171">
                  <c:v>0.16835841434247689</c:v>
                </c:pt>
                <c:pt idx="172">
                  <c:v>0.16503801013959871</c:v>
                </c:pt>
                <c:pt idx="173">
                  <c:v>0.1618110481567317</c:v>
                </c:pt>
                <c:pt idx="174">
                  <c:v>0.15867267550054931</c:v>
                </c:pt>
                <c:pt idx="175">
                  <c:v>0.15562610197691967</c:v>
                </c:pt>
                <c:pt idx="176">
                  <c:v>0.15266650145297711</c:v>
                </c:pt>
                <c:pt idx="177">
                  <c:v>0.14978495622547333</c:v>
                </c:pt>
                <c:pt idx="178">
                  <c:v>0.14698486688221338</c:v>
                </c:pt>
                <c:pt idx="179">
                  <c:v>0.14426549153545601</c:v>
                </c:pt>
                <c:pt idx="180">
                  <c:v>0.14282264190772195</c:v>
                </c:pt>
              </c:numCache>
            </c:numRef>
          </c:xVal>
          <c:yVal>
            <c:numRef>
              <c:f>Sheet1!$AD$2:$AD$182</c:f>
              <c:numCache>
                <c:formatCode>0.00E+00</c:formatCode>
                <c:ptCount val="181"/>
                <c:pt idx="0">
                  <c:v>2.6979779999999996E-6</c:v>
                </c:pt>
                <c:pt idx="1">
                  <c:v>3.4677599999999998E-6</c:v>
                </c:pt>
                <c:pt idx="2">
                  <c:v>4.4728139999999997E-6</c:v>
                </c:pt>
                <c:pt idx="3">
                  <c:v>5.78492E-6</c:v>
                </c:pt>
                <c:pt idx="4">
                  <c:v>7.4977040000000003E-6</c:v>
                </c:pt>
                <c:pt idx="5">
                  <c:v>9.7332479999999999E-6</c:v>
                </c:pt>
                <c:pt idx="6">
                  <c:v>1.2650695999999998E-5</c:v>
                </c:pt>
                <c:pt idx="7">
                  <c:v>1.6457451999999998E-5</c:v>
                </c:pt>
                <c:pt idx="8">
                  <c:v>2.14237E-5</c:v>
                </c:pt>
                <c:pt idx="9">
                  <c:v>2.7901279999999999E-5</c:v>
                </c:pt>
                <c:pt idx="10">
                  <c:v>3.6348179999999997E-5</c:v>
                </c:pt>
                <c:pt idx="11">
                  <c:v>4.7360179999999993E-5</c:v>
                </c:pt>
                <c:pt idx="12">
                  <c:v>6.1711979999999993E-5</c:v>
                </c:pt>
                <c:pt idx="13">
                  <c:v>8.0410099999999991E-5</c:v>
                </c:pt>
                <c:pt idx="14">
                  <c:v>1.0476149999999999E-4</c:v>
                </c:pt>
                <c:pt idx="15">
                  <c:v>1.3646167999999999E-4</c:v>
                </c:pt>
                <c:pt idx="16">
                  <c:v>1.7770817999999999E-4</c:v>
                </c:pt>
                <c:pt idx="17">
                  <c:v>2.3134639999999998E-4</c:v>
                </c:pt>
                <c:pt idx="18">
                  <c:v>3.0105599999999996E-4</c:v>
                </c:pt>
                <c:pt idx="19">
                  <c:v>3.9158959999999995E-4</c:v>
                </c:pt>
                <c:pt idx="20">
                  <c:v>5.0907779999999998E-4</c:v>
                </c:pt>
                <c:pt idx="21">
                  <c:v>6.6141379999999997E-4</c:v>
                </c:pt>
                <c:pt idx="22">
                  <c:v>8.5874619999999993E-4</c:v>
                </c:pt>
                <c:pt idx="23">
                  <c:v>1.1140967999999998E-3</c:v>
                </c:pt>
                <c:pt idx="24">
                  <c:v>1.4441425999999998E-3</c:v>
                </c:pt>
                <c:pt idx="25">
                  <c:v>1.8701963999999999E-3</c:v>
                </c:pt>
                <c:pt idx="26">
                  <c:v>2.4194359999999996E-3</c:v>
                </c:pt>
                <c:pt idx="27">
                  <c:v>3.1264420000000001E-3</c:v>
                </c:pt>
                <c:pt idx="28">
                  <c:v>4.0351119999999996E-3</c:v>
                </c:pt>
                <c:pt idx="29">
                  <c:v>5.2010479999999998E-3</c:v>
                </c:pt>
                <c:pt idx="30">
                  <c:v>6.6945360000000001E-3</c:v>
                </c:pt>
                <c:pt idx="31">
                  <c:v>8.6042499999999991E-3</c:v>
                </c:pt>
                <c:pt idx="32">
                  <c:v>1.1041875999999999E-2</c:v>
                </c:pt>
                <c:pt idx="33">
                  <c:v>1.4147915999999998E-2</c:v>
                </c:pt>
                <c:pt idx="34">
                  <c:v>1.8098937999999998E-2</c:v>
                </c:pt>
                <c:pt idx="35">
                  <c:v>2.3116699999999997E-2</c:v>
                </c:pt>
                <c:pt idx="36">
                  <c:v>2.9479599999999998E-2</c:v>
                </c:pt>
                <c:pt idx="37">
                  <c:v>3.7536939999999998E-2</c:v>
                </c:pt>
                <c:pt idx="38">
                  <c:v>4.7726759999999993E-2</c:v>
                </c:pt>
                <c:pt idx="39">
                  <c:v>6.0597379999999999E-2</c:v>
                </c:pt>
                <c:pt idx="40">
                  <c:v>7.6833319999999997E-2</c:v>
                </c:pt>
                <c:pt idx="41">
                  <c:v>9.7285279999999988E-2</c:v>
                </c:pt>
                <c:pt idx="42">
                  <c:v>0.12300349999999999</c:v>
                </c:pt>
                <c:pt idx="43">
                  <c:v>0.15527243999999998</c:v>
                </c:pt>
                <c:pt idx="44">
                  <c:v>0.19564441999999996</c:v>
                </c:pt>
                <c:pt idx="45">
                  <c:v>0.24596739999999997</c:v>
                </c:pt>
                <c:pt idx="46">
                  <c:v>0.30840219999999996</c:v>
                </c:pt>
                <c:pt idx="47">
                  <c:v>0.38542299999999996</c:v>
                </c:pt>
                <c:pt idx="48">
                  <c:v>0.47979640000000001</c:v>
                </c:pt>
                <c:pt idx="49">
                  <c:v>0.59453359999999988</c:v>
                </c:pt>
                <c:pt idx="50">
                  <c:v>0.73281739999999995</c:v>
                </c:pt>
                <c:pt idx="51">
                  <c:v>0.89790159999999997</c:v>
                </c:pt>
                <c:pt idx="52">
                  <c:v>1.0929939999999998</c:v>
                </c:pt>
                <c:pt idx="53">
                  <c:v>1.3211275999999998</c:v>
                </c:pt>
                <c:pt idx="54">
                  <c:v>1.5850337999999999</c:v>
                </c:pt>
                <c:pt idx="55">
                  <c:v>1.8870307999999998</c:v>
                </c:pt>
                <c:pt idx="56">
                  <c:v>2.2289339999999997</c:v>
                </c:pt>
                <c:pt idx="57">
                  <c:v>2.6119979999999998</c:v>
                </c:pt>
                <c:pt idx="58">
                  <c:v>3.036902</c:v>
                </c:pt>
                <c:pt idx="59">
                  <c:v>3.5037479999999999</c:v>
                </c:pt>
                <c:pt idx="60">
                  <c:v>4.012124</c:v>
                </c:pt>
                <c:pt idx="61">
                  <c:v>4.5611600000000001</c:v>
                </c:pt>
                <c:pt idx="62">
                  <c:v>5.14961</c:v>
                </c:pt>
                <c:pt idx="63">
                  <c:v>5.7759499999999999</c:v>
                </c:pt>
                <c:pt idx="64">
                  <c:v>6.4384619999999995</c:v>
                </c:pt>
                <c:pt idx="65">
                  <c:v>7.1353179999999998</c:v>
                </c:pt>
                <c:pt idx="66">
                  <c:v>7.8646579999999995</c:v>
                </c:pt>
                <c:pt idx="67">
                  <c:v>8.624644</c:v>
                </c:pt>
                <c:pt idx="68">
                  <c:v>9.4135099999999987</c:v>
                </c:pt>
                <c:pt idx="69">
                  <c:v>10.229602</c:v>
                </c:pt>
                <c:pt idx="70">
                  <c:v>11.071385999999999</c:v>
                </c:pt>
                <c:pt idx="71">
                  <c:v>11.937479999999999</c:v>
                </c:pt>
                <c:pt idx="72">
                  <c:v>12.826639999999999</c:v>
                </c:pt>
                <c:pt idx="73">
                  <c:v>13.737765999999997</c:v>
                </c:pt>
                <c:pt idx="74">
                  <c:v>14.669897999999998</c:v>
                </c:pt>
                <c:pt idx="75">
                  <c:v>15.622195999999999</c:v>
                </c:pt>
                <c:pt idx="76">
                  <c:v>16.593931999999999</c:v>
                </c:pt>
                <c:pt idx="77">
                  <c:v>17.584479999999999</c:v>
                </c:pt>
                <c:pt idx="78">
                  <c:v>18.593291999999998</c:v>
                </c:pt>
                <c:pt idx="79">
                  <c:v>19.619893999999999</c:v>
                </c:pt>
                <c:pt idx="80">
                  <c:v>20.66386</c:v>
                </c:pt>
                <c:pt idx="81">
                  <c:v>21.724799999999998</c:v>
                </c:pt>
                <c:pt idx="82">
                  <c:v>22.80236</c:v>
                </c:pt>
                <c:pt idx="83">
                  <c:v>23.896179999999998</c:v>
                </c:pt>
                <c:pt idx="84">
                  <c:v>25.00592</c:v>
                </c:pt>
                <c:pt idx="85">
                  <c:v>26.131180000000001</c:v>
                </c:pt>
                <c:pt idx="86">
                  <c:v>27.271579999999997</c:v>
                </c:pt>
                <c:pt idx="87">
                  <c:v>28.426639999999999</c:v>
                </c:pt>
                <c:pt idx="88">
                  <c:v>29.595819999999996</c:v>
                </c:pt>
                <c:pt idx="89">
                  <c:v>30.778459999999999</c:v>
                </c:pt>
                <c:pt idx="90">
                  <c:v>31.973779999999998</c:v>
                </c:pt>
                <c:pt idx="91">
                  <c:v>33.180839999999996</c:v>
                </c:pt>
                <c:pt idx="92">
                  <c:v>34.398419999999994</c:v>
                </c:pt>
                <c:pt idx="93">
                  <c:v>35.625</c:v>
                </c:pt>
                <c:pt idx="94">
                  <c:v>36.858699999999999</c:v>
                </c:pt>
                <c:pt idx="95">
                  <c:v>38.097079999999998</c:v>
                </c:pt>
                <c:pt idx="96">
                  <c:v>39.337019999999995</c:v>
                </c:pt>
                <c:pt idx="97">
                  <c:v>40.574559999999998</c:v>
                </c:pt>
                <c:pt idx="98">
                  <c:v>41.804679999999998</c:v>
                </c:pt>
                <c:pt idx="99">
                  <c:v>43.021259999999998</c:v>
                </c:pt>
                <c:pt idx="100">
                  <c:v>44.21698</c:v>
                </c:pt>
                <c:pt idx="101">
                  <c:v>45.383779999999994</c:v>
                </c:pt>
                <c:pt idx="102">
                  <c:v>46.513480000000001</c:v>
                </c:pt>
                <c:pt idx="103">
                  <c:v>47.598759999999999</c:v>
                </c:pt>
                <c:pt idx="104">
                  <c:v>48.6342</c:v>
                </c:pt>
                <c:pt idx="105">
                  <c:v>49.616739999999993</c:v>
                </c:pt>
                <c:pt idx="106">
                  <c:v>50.545719999999996</c:v>
                </c:pt>
                <c:pt idx="107">
                  <c:v>51.422379999999997</c:v>
                </c:pt>
                <c:pt idx="108">
                  <c:v>52.249200000000002</c:v>
                </c:pt>
                <c:pt idx="109">
                  <c:v>53.029379999999996</c:v>
                </c:pt>
                <c:pt idx="110">
                  <c:v>53.76632</c:v>
                </c:pt>
                <c:pt idx="111">
                  <c:v>54.46347999999999</c:v>
                </c:pt>
                <c:pt idx="112">
                  <c:v>55.124079999999992</c:v>
                </c:pt>
                <c:pt idx="113">
                  <c:v>55.751119999999993</c:v>
                </c:pt>
                <c:pt idx="114">
                  <c:v>56.347319999999989</c:v>
                </c:pt>
                <c:pt idx="115">
                  <c:v>56.91516</c:v>
                </c:pt>
                <c:pt idx="116">
                  <c:v>57.456879999999991</c:v>
                </c:pt>
                <c:pt idx="117">
                  <c:v>57.974439999999994</c:v>
                </c:pt>
                <c:pt idx="118">
                  <c:v>58.469639999999998</c:v>
                </c:pt>
                <c:pt idx="119">
                  <c:v>58.944119999999991</c:v>
                </c:pt>
                <c:pt idx="120">
                  <c:v>59.39927999999999</c:v>
                </c:pt>
                <c:pt idx="121">
                  <c:v>59.836439999999996</c:v>
                </c:pt>
                <c:pt idx="122">
                  <c:v>60.256799999999998</c:v>
                </c:pt>
                <c:pt idx="123">
                  <c:v>60.661439999999999</c:v>
                </c:pt>
                <c:pt idx="124">
                  <c:v>61.051319999999997</c:v>
                </c:pt>
                <c:pt idx="125">
                  <c:v>61.427339999999987</c:v>
                </c:pt>
                <c:pt idx="126">
                  <c:v>61.790279999999996</c:v>
                </c:pt>
                <c:pt idx="127">
                  <c:v>62.140939999999993</c:v>
                </c:pt>
                <c:pt idx="128">
                  <c:v>62.479959999999991</c:v>
                </c:pt>
                <c:pt idx="129">
                  <c:v>62.807979999999993</c:v>
                </c:pt>
                <c:pt idx="130">
                  <c:v>63.125599999999991</c:v>
                </c:pt>
                <c:pt idx="131">
                  <c:v>63.43336</c:v>
                </c:pt>
                <c:pt idx="132">
                  <c:v>63.731720000000003</c:v>
                </c:pt>
                <c:pt idx="133">
                  <c:v>64.021159999999995</c:v>
                </c:pt>
                <c:pt idx="134">
                  <c:v>64.302119999999988</c:v>
                </c:pt>
                <c:pt idx="135">
                  <c:v>64.574999999999989</c:v>
                </c:pt>
                <c:pt idx="136">
                  <c:v>64.840159999999997</c:v>
                </c:pt>
                <c:pt idx="137">
                  <c:v>65.097939999999994</c:v>
                </c:pt>
                <c:pt idx="138">
                  <c:v>65.348699999999994</c:v>
                </c:pt>
                <c:pt idx="139">
                  <c:v>65.59272</c:v>
                </c:pt>
                <c:pt idx="140">
                  <c:v>65.830279999999988</c:v>
                </c:pt>
                <c:pt idx="141">
                  <c:v>66.061660000000003</c:v>
                </c:pt>
                <c:pt idx="142">
                  <c:v>66.287119999999987</c:v>
                </c:pt>
                <c:pt idx="143">
                  <c:v>66.506879999999995</c:v>
                </c:pt>
                <c:pt idx="144">
                  <c:v>66.72117999999999</c:v>
                </c:pt>
                <c:pt idx="145">
                  <c:v>66.930220000000006</c:v>
                </c:pt>
                <c:pt idx="146">
                  <c:v>67.134219999999985</c:v>
                </c:pt>
                <c:pt idx="147">
                  <c:v>67.333359999999999</c:v>
                </c:pt>
                <c:pt idx="148">
                  <c:v>67.527799999999985</c:v>
                </c:pt>
                <c:pt idx="149">
                  <c:v>67.717739999999992</c:v>
                </c:pt>
                <c:pt idx="150">
                  <c:v>67.903319999999994</c:v>
                </c:pt>
                <c:pt idx="151">
                  <c:v>68.084699999999998</c:v>
                </c:pt>
                <c:pt idx="152">
                  <c:v>68.262039999999999</c:v>
                </c:pt>
                <c:pt idx="153">
                  <c:v>68.435459999999992</c:v>
                </c:pt>
                <c:pt idx="154">
                  <c:v>68.605079999999987</c:v>
                </c:pt>
                <c:pt idx="155">
                  <c:v>68.771059999999991</c:v>
                </c:pt>
                <c:pt idx="156">
                  <c:v>68.933499999999995</c:v>
                </c:pt>
                <c:pt idx="157">
                  <c:v>69.092519999999993</c:v>
                </c:pt>
                <c:pt idx="158">
                  <c:v>69.248219999999989</c:v>
                </c:pt>
                <c:pt idx="159">
                  <c:v>69.400699999999986</c:v>
                </c:pt>
                <c:pt idx="160">
                  <c:v>69.550079999999994</c:v>
                </c:pt>
                <c:pt idx="161">
                  <c:v>69.696459999999988</c:v>
                </c:pt>
                <c:pt idx="162">
                  <c:v>69.8399</c:v>
                </c:pt>
                <c:pt idx="163">
                  <c:v>69.980499999999992</c:v>
                </c:pt>
                <c:pt idx="164">
                  <c:v>70.118359999999996</c:v>
                </c:pt>
                <c:pt idx="165">
                  <c:v>70.253519999999995</c:v>
                </c:pt>
                <c:pt idx="166">
                  <c:v>70.386119999999991</c:v>
                </c:pt>
                <c:pt idx="167">
                  <c:v>70.516179999999991</c:v>
                </c:pt>
                <c:pt idx="168">
                  <c:v>70.643779999999992</c:v>
                </c:pt>
                <c:pt idx="169">
                  <c:v>70.768999999999991</c:v>
                </c:pt>
                <c:pt idx="170">
                  <c:v>70.891919999999999</c:v>
                </c:pt>
                <c:pt idx="171">
                  <c:v>71.012559999999993</c:v>
                </c:pt>
                <c:pt idx="172">
                  <c:v>71.131019999999992</c:v>
                </c:pt>
                <c:pt idx="173">
                  <c:v>71.24736</c:v>
                </c:pt>
                <c:pt idx="174">
                  <c:v>71.361599999999996</c:v>
                </c:pt>
                <c:pt idx="175">
                  <c:v>71.473819999999989</c:v>
                </c:pt>
                <c:pt idx="176">
                  <c:v>71.584059999999994</c:v>
                </c:pt>
                <c:pt idx="177">
                  <c:v>71.69238</c:v>
                </c:pt>
                <c:pt idx="178">
                  <c:v>71.798819999999992</c:v>
                </c:pt>
                <c:pt idx="179">
                  <c:v>71.903459999999995</c:v>
                </c:pt>
                <c:pt idx="180">
                  <c:v>72.006299999999996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FC0-4DEC-8DDB-F9535CB6D81F}"/>
            </c:ext>
          </c:extLst>
        </c:ser>
        <c:ser>
          <c:idx val="4"/>
          <c:order val="4"/>
          <c:tx>
            <c:v>900n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Sheet1!$U$2:$U$182</c:f>
              <c:numCache>
                <c:formatCode>0.00E+00</c:formatCode>
                <c:ptCount val="181"/>
                <c:pt idx="0">
                  <c:v>28.654608941750805</c:v>
                </c:pt>
                <c:pt idx="1">
                  <c:v>25.674728969619967</c:v>
                </c:pt>
                <c:pt idx="2">
                  <c:v>25.966299226307715</c:v>
                </c:pt>
                <c:pt idx="3">
                  <c:v>26.191321250226398</c:v>
                </c:pt>
                <c:pt idx="4">
                  <c:v>26.363124327754484</c:v>
                </c:pt>
                <c:pt idx="5">
                  <c:v>26.492602038807146</c:v>
                </c:pt>
                <c:pt idx="6">
                  <c:v>26.58844916315438</c:v>
                </c:pt>
                <c:pt idx="7">
                  <c:v>26.657566544078524</c:v>
                </c:pt>
                <c:pt idx="8">
                  <c:v>26.705286789091204</c:v>
                </c:pt>
                <c:pt idx="9">
                  <c:v>26.735755183313703</c:v>
                </c:pt>
                <c:pt idx="10">
                  <c:v>26.752099165477244</c:v>
                </c:pt>
                <c:pt idx="11">
                  <c:v>26.756615156229028</c:v>
                </c:pt>
                <c:pt idx="12">
                  <c:v>26.751003676485073</c:v>
                </c:pt>
                <c:pt idx="13">
                  <c:v>26.736443454465167</c:v>
                </c:pt>
                <c:pt idx="14">
                  <c:v>26.713720536028973</c:v>
                </c:pt>
                <c:pt idx="15">
                  <c:v>26.683294370726461</c:v>
                </c:pt>
                <c:pt idx="16">
                  <c:v>26.645375675571415</c:v>
                </c:pt>
                <c:pt idx="17">
                  <c:v>26.599984933427624</c:v>
                </c:pt>
                <c:pt idx="18">
                  <c:v>26.546973817137264</c:v>
                </c:pt>
                <c:pt idx="19">
                  <c:v>26.486102120152012</c:v>
                </c:pt>
                <c:pt idx="20">
                  <c:v>26.417038291154416</c:v>
                </c:pt>
                <c:pt idx="21">
                  <c:v>26.339429359238174</c:v>
                </c:pt>
                <c:pt idx="22">
                  <c:v>26.252902780908467</c:v>
                </c:pt>
                <c:pt idx="23">
                  <c:v>26.157157506884012</c:v>
                </c:pt>
                <c:pt idx="24">
                  <c:v>26.051936929997936</c:v>
                </c:pt>
                <c:pt idx="25">
                  <c:v>25.937177861748417</c:v>
                </c:pt>
                <c:pt idx="26">
                  <c:v>25.812978339745051</c:v>
                </c:pt>
                <c:pt idx="27">
                  <c:v>25.679724667262882</c:v>
                </c:pt>
                <c:pt idx="28">
                  <c:v>25.538111724472365</c:v>
                </c:pt>
                <c:pt idx="29">
                  <c:v>25.389185521782984</c:v>
                </c:pt>
                <c:pt idx="30">
                  <c:v>25.234369604775804</c:v>
                </c:pt>
                <c:pt idx="31">
                  <c:v>25.075514312498559</c:v>
                </c:pt>
                <c:pt idx="32">
                  <c:v>24.914785249837319</c:v>
                </c:pt>
                <c:pt idx="33">
                  <c:v>24.754485327800896</c:v>
                </c:pt>
                <c:pt idx="34">
                  <c:v>24.596984892485715</c:v>
                </c:pt>
                <c:pt idx="35">
                  <c:v>24.444280203787592</c:v>
                </c:pt>
                <c:pt idx="36">
                  <c:v>24.297580603606558</c:v>
                </c:pt>
                <c:pt idx="37">
                  <c:v>24.156927365789517</c:v>
                </c:pt>
                <c:pt idx="38">
                  <c:v>24.020647298880764</c:v>
                </c:pt>
                <c:pt idx="39">
                  <c:v>23.884877574997443</c:v>
                </c:pt>
                <c:pt idx="40">
                  <c:v>23.743469449277232</c:v>
                </c:pt>
                <c:pt idx="41">
                  <c:v>23.587897664319097</c:v>
                </c:pt>
                <c:pt idx="42">
                  <c:v>23.407847829098685</c:v>
                </c:pt>
                <c:pt idx="43">
                  <c:v>23.191885027043948</c:v>
                </c:pt>
                <c:pt idx="44">
                  <c:v>22.928573844228755</c:v>
                </c:pt>
                <c:pt idx="45">
                  <c:v>22.607782692576183</c:v>
                </c:pt>
                <c:pt idx="46">
                  <c:v>22.221756711292237</c:v>
                </c:pt>
                <c:pt idx="47">
                  <c:v>21.76601602265286</c:v>
                </c:pt>
                <c:pt idx="48">
                  <c:v>21.239846628456903</c:v>
                </c:pt>
                <c:pt idx="49">
                  <c:v>20.646275257293063</c:v>
                </c:pt>
                <c:pt idx="50">
                  <c:v>19.991704308820204</c:v>
                </c:pt>
                <c:pt idx="51">
                  <c:v>19.285203293615677</c:v>
                </c:pt>
                <c:pt idx="52">
                  <c:v>18.537633973215016</c:v>
                </c:pt>
                <c:pt idx="53">
                  <c:v>17.760812790574256</c:v>
                </c:pt>
                <c:pt idx="54">
                  <c:v>16.966676619233048</c:v>
                </c:pt>
                <c:pt idx="55">
                  <c:v>16.166650788707717</c:v>
                </c:pt>
                <c:pt idx="56">
                  <c:v>15.371122958347556</c:v>
                </c:pt>
                <c:pt idx="57">
                  <c:v>14.58914312107872</c:v>
                </c:pt>
                <c:pt idx="58">
                  <c:v>13.828291264843457</c:v>
                </c:pt>
                <c:pt idx="59">
                  <c:v>13.094561747016689</c:v>
                </c:pt>
                <c:pt idx="60">
                  <c:v>12.392498347295525</c:v>
                </c:pt>
                <c:pt idx="61">
                  <c:v>11.725249253368608</c:v>
                </c:pt>
                <c:pt idx="62">
                  <c:v>11.094762272662804</c:v>
                </c:pt>
                <c:pt idx="63">
                  <c:v>10.501935684874734</c:v>
                </c:pt>
                <c:pt idx="64">
                  <c:v>9.946836105888865</c:v>
                </c:pt>
                <c:pt idx="65">
                  <c:v>9.4288610378132756</c:v>
                </c:pt>
                <c:pt idx="66">
                  <c:v>8.9468534669395368</c:v>
                </c:pt>
                <c:pt idx="67">
                  <c:v>8.4993172786214668</c:v>
                </c:pt>
                <c:pt idx="68">
                  <c:v>8.0844795714394504</c:v>
                </c:pt>
                <c:pt idx="69">
                  <c:v>7.7003884544836767</c:v>
                </c:pt>
                <c:pt idx="70">
                  <c:v>7.3450418441746503</c:v>
                </c:pt>
                <c:pt idx="71">
                  <c:v>7.0163984097292253</c:v>
                </c:pt>
                <c:pt idx="72">
                  <c:v>6.7124543547229205</c:v>
                </c:pt>
                <c:pt idx="73">
                  <c:v>6.4312586482801555</c:v>
                </c:pt>
                <c:pt idx="74">
                  <c:v>6.1709450444726821</c:v>
                </c:pt>
                <c:pt idx="75">
                  <c:v>5.9297589669387998</c:v>
                </c:pt>
                <c:pt idx="76">
                  <c:v>5.7060511008304271</c:v>
                </c:pt>
                <c:pt idx="77">
                  <c:v>5.4982909994415596</c:v>
                </c:pt>
                <c:pt idx="78">
                  <c:v>5.3050554574489261</c:v>
                </c:pt>
                <c:pt idx="79">
                  <c:v>5.1250343036220789</c:v>
                </c:pt>
                <c:pt idx="80">
                  <c:v>4.9570298934628756</c:v>
                </c:pt>
                <c:pt idx="81">
                  <c:v>4.7999387830934896</c:v>
                </c:pt>
                <c:pt idx="82">
                  <c:v>4.6527636185512664</c:v>
                </c:pt>
                <c:pt idx="83">
                  <c:v>4.5145718020859409</c:v>
                </c:pt>
                <c:pt idx="84">
                  <c:v>4.384528373325761</c:v>
                </c:pt>
                <c:pt idx="85">
                  <c:v>4.2618554645006892</c:v>
                </c:pt>
                <c:pt idx="86">
                  <c:v>4.145854284787962</c:v>
                </c:pt>
                <c:pt idx="87">
                  <c:v>4.0358543996982936</c:v>
                </c:pt>
                <c:pt idx="88">
                  <c:v>3.9312501904238073</c:v>
                </c:pt>
                <c:pt idx="89">
                  <c:v>3.8314637938693918</c:v>
                </c:pt>
                <c:pt idx="90">
                  <c:v>3.7359326230364043</c:v>
                </c:pt>
                <c:pt idx="91">
                  <c:v>3.6441235622928878</c:v>
                </c:pt>
                <c:pt idx="92">
                  <c:v>3.5554990182297206</c:v>
                </c:pt>
                <c:pt idx="93">
                  <c:v>3.4695124471232237</c:v>
                </c:pt>
                <c:pt idx="94">
                  <c:v>3.3855769589990867</c:v>
                </c:pt>
                <c:pt idx="95">
                  <c:v>3.303061279790994</c:v>
                </c:pt>
                <c:pt idx="96">
                  <c:v>3.221266032820215</c:v>
                </c:pt>
                <c:pt idx="97">
                  <c:v>3.1393694868648452</c:v>
                </c:pt>
                <c:pt idx="98">
                  <c:v>3.0564365848590049</c:v>
                </c:pt>
                <c:pt idx="99">
                  <c:v>2.9713765810788093</c:v>
                </c:pt>
                <c:pt idx="100">
                  <c:v>2.8829394446110328</c:v>
                </c:pt>
                <c:pt idx="101">
                  <c:v>2.7897969228024517</c:v>
                </c:pt>
                <c:pt idx="102">
                  <c:v>2.6906645110538232</c:v>
                </c:pt>
                <c:pt idx="103">
                  <c:v>2.5845431805113939</c:v>
                </c:pt>
                <c:pt idx="104">
                  <c:v>2.4710858008083427</c:v>
                </c:pt>
                <c:pt idx="105">
                  <c:v>2.3509295954626181</c:v>
                </c:pt>
                <c:pt idx="106">
                  <c:v>2.2258275390741074</c:v>
                </c:pt>
                <c:pt idx="107">
                  <c:v>2.0984681166688217</c:v>
                </c:pt>
                <c:pt idx="108">
                  <c:v>1.9719522768775704</c:v>
                </c:pt>
                <c:pt idx="109">
                  <c:v>1.8491734062234717</c:v>
                </c:pt>
                <c:pt idx="110">
                  <c:v>1.7323899337860242</c:v>
                </c:pt>
                <c:pt idx="111">
                  <c:v>1.6230289002550109</c:v>
                </c:pt>
                <c:pt idx="112">
                  <c:v>1.5217461354038837</c:v>
                </c:pt>
                <c:pt idx="113">
                  <c:v>1.4286198961469945</c:v>
                </c:pt>
                <c:pt idx="114">
                  <c:v>1.3433568631752211</c:v>
                </c:pt>
                <c:pt idx="115">
                  <c:v>1.2654428420972117</c:v>
                </c:pt>
                <c:pt idx="116">
                  <c:v>1.1942558044651848</c:v>
                </c:pt>
                <c:pt idx="117">
                  <c:v>1.1291731615492737</c:v>
                </c:pt>
                <c:pt idx="118">
                  <c:v>1.069592142331413</c:v>
                </c:pt>
                <c:pt idx="119">
                  <c:v>1.0149349522268221</c:v>
                </c:pt>
                <c:pt idx="120">
                  <c:v>0.964683182789696</c:v>
                </c:pt>
                <c:pt idx="121">
                  <c:v>0.91839650168285913</c:v>
                </c:pt>
                <c:pt idx="122">
                  <c:v>0.87565584837999022</c:v>
                </c:pt>
                <c:pt idx="123">
                  <c:v>0.83609270924946177</c:v>
                </c:pt>
                <c:pt idx="124">
                  <c:v>0.79939381623751049</c:v>
                </c:pt>
                <c:pt idx="125">
                  <c:v>0.76528193435329073</c:v>
                </c:pt>
                <c:pt idx="126">
                  <c:v>0.73351110107172413</c:v>
                </c:pt>
                <c:pt idx="127">
                  <c:v>0.70385627966972109</c:v>
                </c:pt>
                <c:pt idx="128">
                  <c:v>0.67611834803861681</c:v>
                </c:pt>
                <c:pt idx="129">
                  <c:v>0.65013543343019087</c:v>
                </c:pt>
                <c:pt idx="130">
                  <c:v>0.62575281649209158</c:v>
                </c:pt>
                <c:pt idx="131">
                  <c:v>0.60282956930307541</c:v>
                </c:pt>
                <c:pt idx="132">
                  <c:v>0.58125049637148196</c:v>
                </c:pt>
                <c:pt idx="133">
                  <c:v>0.56089650245389433</c:v>
                </c:pt>
                <c:pt idx="134">
                  <c:v>0.54168295787755694</c:v>
                </c:pt>
                <c:pt idx="135">
                  <c:v>0.52351888431058424</c:v>
                </c:pt>
                <c:pt idx="136">
                  <c:v>0.50631287803206126</c:v>
                </c:pt>
                <c:pt idx="137">
                  <c:v>0.49000584596461555</c:v>
                </c:pt>
                <c:pt idx="138">
                  <c:v>0.47453153823056504</c:v>
                </c:pt>
                <c:pt idx="139">
                  <c:v>0.45982571475054484</c:v>
                </c:pt>
                <c:pt idx="140">
                  <c:v>0.44583716362790293</c:v>
                </c:pt>
                <c:pt idx="141">
                  <c:v>0.43251985568936879</c:v>
                </c:pt>
                <c:pt idx="142">
                  <c:v>0.4198261937067907</c:v>
                </c:pt>
                <c:pt idx="143">
                  <c:v>0.40771358370725985</c:v>
                </c:pt>
                <c:pt idx="144">
                  <c:v>0.39615123952774101</c:v>
                </c:pt>
                <c:pt idx="145">
                  <c:v>0.38510403593283787</c:v>
                </c:pt>
                <c:pt idx="146">
                  <c:v>0.37453336792929193</c:v>
                </c:pt>
                <c:pt idx="147">
                  <c:v>0.36440706424872504</c:v>
                </c:pt>
                <c:pt idx="148">
                  <c:v>0.35471155640000368</c:v>
                </c:pt>
                <c:pt idx="149">
                  <c:v>0.34542072679127028</c:v>
                </c:pt>
                <c:pt idx="150">
                  <c:v>0.33649879837308555</c:v>
                </c:pt>
                <c:pt idx="151">
                  <c:v>0.32793524670710883</c:v>
                </c:pt>
                <c:pt idx="152">
                  <c:v>0.31971018112745198</c:v>
                </c:pt>
                <c:pt idx="153">
                  <c:v>0.31179893361846345</c:v>
                </c:pt>
                <c:pt idx="154">
                  <c:v>0.30419264611709551</c:v>
                </c:pt>
                <c:pt idx="155">
                  <c:v>0.29686762684677914</c:v>
                </c:pt>
                <c:pt idx="156">
                  <c:v>0.28980616338887927</c:v>
                </c:pt>
                <c:pt idx="157">
                  <c:v>0.28300848601617434</c:v>
                </c:pt>
                <c:pt idx="158">
                  <c:v>0.27645714124876974</c:v>
                </c:pt>
                <c:pt idx="159">
                  <c:v>0.27013067370687832</c:v>
                </c:pt>
                <c:pt idx="160">
                  <c:v>0.26402580761381206</c:v>
                </c:pt>
                <c:pt idx="161">
                  <c:v>0.25813052026370403</c:v>
                </c:pt>
                <c:pt idx="162">
                  <c:v>0.25243289568365468</c:v>
                </c:pt>
                <c:pt idx="163">
                  <c:v>0.24692588199483995</c:v>
                </c:pt>
                <c:pt idx="164">
                  <c:v>0.24160255157046717</c:v>
                </c:pt>
                <c:pt idx="165">
                  <c:v>0.23645155328500056</c:v>
                </c:pt>
                <c:pt idx="166">
                  <c:v>0.23146208361290849</c:v>
                </c:pt>
                <c:pt idx="167">
                  <c:v>0.22663199788218297</c:v>
                </c:pt>
                <c:pt idx="168">
                  <c:v>0.22195488470472644</c:v>
                </c:pt>
                <c:pt idx="169">
                  <c:v>0.21742029858195758</c:v>
                </c:pt>
                <c:pt idx="170">
                  <c:v>0.21302655555198963</c:v>
                </c:pt>
                <c:pt idx="171">
                  <c:v>0.20876319138765628</c:v>
                </c:pt>
                <c:pt idx="172">
                  <c:v>0.20462454412988434</c:v>
                </c:pt>
                <c:pt idx="173">
                  <c:v>0.20060901814650814</c:v>
                </c:pt>
                <c:pt idx="174">
                  <c:v>0.19671113091753864</c:v>
                </c:pt>
                <c:pt idx="175">
                  <c:v>0.19292945278859486</c:v>
                </c:pt>
                <c:pt idx="176">
                  <c:v>0.18925003413139635</c:v>
                </c:pt>
                <c:pt idx="177">
                  <c:v>0.1856716715337986</c:v>
                </c:pt>
                <c:pt idx="178">
                  <c:v>0.18219758985113033</c:v>
                </c:pt>
                <c:pt idx="179">
                  <c:v>0.17881828531451299</c:v>
                </c:pt>
                <c:pt idx="180">
                  <c:v>0.17699607243050242</c:v>
                </c:pt>
              </c:numCache>
            </c:numRef>
          </c:xVal>
          <c:yVal>
            <c:numRef>
              <c:f>Sheet1!$AE$2:$AE$182</c:f>
              <c:numCache>
                <c:formatCode>0.00E+00</c:formatCode>
                <c:ptCount val="181"/>
                <c:pt idx="0">
                  <c:v>2.8776019999999998E-6</c:v>
                </c:pt>
                <c:pt idx="1">
                  <c:v>3.7021679999999994E-6</c:v>
                </c:pt>
                <c:pt idx="2">
                  <c:v>4.778643999999999E-6</c:v>
                </c:pt>
                <c:pt idx="3">
                  <c:v>6.1838399999999994E-6</c:v>
                </c:pt>
                <c:pt idx="4">
                  <c:v>8.0179039999999992E-6</c:v>
                </c:pt>
                <c:pt idx="5">
                  <c:v>1.0411381999999999E-5</c:v>
                </c:pt>
                <c:pt idx="6">
                  <c:v>1.3534395999999999E-5</c:v>
                </c:pt>
                <c:pt idx="7">
                  <c:v>1.7608553999999997E-5</c:v>
                </c:pt>
                <c:pt idx="8">
                  <c:v>2.2922419999999997E-5</c:v>
                </c:pt>
                <c:pt idx="9">
                  <c:v>2.9851559999999998E-5</c:v>
                </c:pt>
                <c:pt idx="10">
                  <c:v>3.8884499999999997E-5</c:v>
                </c:pt>
                <c:pt idx="11">
                  <c:v>5.0656399999999992E-5</c:v>
                </c:pt>
                <c:pt idx="12">
                  <c:v>6.5992380000000001E-5</c:v>
                </c:pt>
                <c:pt idx="13">
                  <c:v>8.5963639999999994E-5</c:v>
                </c:pt>
                <c:pt idx="14">
                  <c:v>1.1195961999999999E-4</c:v>
                </c:pt>
                <c:pt idx="15">
                  <c:v>1.4578079999999998E-4</c:v>
                </c:pt>
                <c:pt idx="16">
                  <c:v>1.8975787999999999E-4</c:v>
                </c:pt>
                <c:pt idx="17">
                  <c:v>2.4690419999999995E-4</c:v>
                </c:pt>
                <c:pt idx="18">
                  <c:v>3.2111079999999994E-4</c:v>
                </c:pt>
                <c:pt idx="19">
                  <c:v>4.1739459999999996E-4</c:v>
                </c:pt>
                <c:pt idx="20">
                  <c:v>5.4221399999999996E-4</c:v>
                </c:pt>
                <c:pt idx="21">
                  <c:v>7.0386839999999999E-4</c:v>
                </c:pt>
                <c:pt idx="22">
                  <c:v>9.1300379999999996E-4</c:v>
                </c:pt>
                <c:pt idx="23">
                  <c:v>1.1832486E-3</c:v>
                </c:pt>
                <c:pt idx="24">
                  <c:v>1.5320119999999999E-3</c:v>
                </c:pt>
                <c:pt idx="25">
                  <c:v>1.9814861999999998E-3</c:v>
                </c:pt>
                <c:pt idx="26">
                  <c:v>2.5598959999999999E-3</c:v>
                </c:pt>
                <c:pt idx="27">
                  <c:v>3.3030579999999993E-3</c:v>
                </c:pt>
                <c:pt idx="28">
                  <c:v>4.2563279999999993E-3</c:v>
                </c:pt>
                <c:pt idx="29">
                  <c:v>5.4770279999999992E-3</c:v>
                </c:pt>
                <c:pt idx="30">
                  <c:v>7.0374739999999993E-3</c:v>
                </c:pt>
                <c:pt idx="31">
                  <c:v>9.0287519999999993E-3</c:v>
                </c:pt>
                <c:pt idx="32">
                  <c:v>1.1565485999999998E-2</c:v>
                </c:pt>
                <c:pt idx="33">
                  <c:v>1.4791783999999997E-2</c:v>
                </c:pt>
                <c:pt idx="34">
                  <c:v>1.8888745999999998E-2</c:v>
                </c:pt>
                <c:pt idx="35">
                  <c:v>2.4083899999999998E-2</c:v>
                </c:pt>
                <c:pt idx="36">
                  <c:v>3.0663019999999999E-2</c:v>
                </c:pt>
                <c:pt idx="37">
                  <c:v>3.8984659999999997E-2</c:v>
                </c:pt>
                <c:pt idx="38">
                  <c:v>4.9497999999999993E-2</c:v>
                </c:pt>
                <c:pt idx="39">
                  <c:v>6.2764139999999996E-2</c:v>
                </c:pt>
                <c:pt idx="40">
                  <c:v>7.9480279999999986E-2</c:v>
                </c:pt>
                <c:pt idx="41">
                  <c:v>0.10050687999999999</c:v>
                </c:pt>
                <c:pt idx="42">
                  <c:v>0.12689522</c:v>
                </c:pt>
                <c:pt idx="43">
                  <c:v>0.15991377999999998</c:v>
                </c:pt>
                <c:pt idx="44">
                  <c:v>0.20106919999999998</c:v>
                </c:pt>
                <c:pt idx="45">
                  <c:v>0.25211839999999996</c:v>
                </c:pt>
                <c:pt idx="46">
                  <c:v>0.31506599999999996</c:v>
                </c:pt>
                <c:pt idx="47">
                  <c:v>0.39214479999999996</c:v>
                </c:pt>
                <c:pt idx="48">
                  <c:v>0.48577459999999995</c:v>
                </c:pt>
                <c:pt idx="49">
                  <c:v>0.59850040000000004</c:v>
                </c:pt>
                <c:pt idx="50">
                  <c:v>0.73291059999999986</c:v>
                </c:pt>
                <c:pt idx="51">
                  <c:v>0.89154299999999986</c:v>
                </c:pt>
                <c:pt idx="52">
                  <c:v>1.0767823999999999</c:v>
                </c:pt>
                <c:pt idx="53">
                  <c:v>1.2907629999999999</c:v>
                </c:pt>
                <c:pt idx="54">
                  <c:v>1.5352823999999998</c:v>
                </c:pt>
                <c:pt idx="55">
                  <c:v>1.8117357999999997</c:v>
                </c:pt>
                <c:pt idx="56">
                  <c:v>2.121076</c:v>
                </c:pt>
                <c:pt idx="57">
                  <c:v>2.4638019999999998</c:v>
                </c:pt>
                <c:pt idx="58">
                  <c:v>2.8399719999999999</c:v>
                </c:pt>
                <c:pt idx="59">
                  <c:v>3.2492419999999997</c:v>
                </c:pt>
                <c:pt idx="60">
                  <c:v>3.6909199999999998</c:v>
                </c:pt>
                <c:pt idx="61">
                  <c:v>4.1640359999999994</c:v>
                </c:pt>
                <c:pt idx="62">
                  <c:v>4.6674059999999997</c:v>
                </c:pt>
                <c:pt idx="63">
                  <c:v>5.1997099999999996</c:v>
                </c:pt>
                <c:pt idx="64">
                  <c:v>5.7595479999999997</c:v>
                </c:pt>
                <c:pt idx="65">
                  <c:v>6.3454959999999998</c:v>
                </c:pt>
                <c:pt idx="66">
                  <c:v>6.9561639999999993</c:v>
                </c:pt>
                <c:pt idx="67">
                  <c:v>7.5902119999999993</c:v>
                </c:pt>
                <c:pt idx="68">
                  <c:v>8.2463959999999989</c:v>
                </c:pt>
                <c:pt idx="69">
                  <c:v>8.9235679999999995</c:v>
                </c:pt>
                <c:pt idx="70">
                  <c:v>9.6206940000000003</c:v>
                </c:pt>
                <c:pt idx="71">
                  <c:v>10.336855999999999</c:v>
                </c:pt>
                <c:pt idx="72">
                  <c:v>11.071243999999998</c:v>
                </c:pt>
                <c:pt idx="73">
                  <c:v>11.82316</c:v>
                </c:pt>
                <c:pt idx="74">
                  <c:v>12.591999999999997</c:v>
                </c:pt>
                <c:pt idx="75">
                  <c:v>13.377251999999999</c:v>
                </c:pt>
                <c:pt idx="76">
                  <c:v>14.178477999999998</c:v>
                </c:pt>
                <c:pt idx="77">
                  <c:v>14.995313999999997</c:v>
                </c:pt>
                <c:pt idx="78">
                  <c:v>15.827449999999999</c:v>
                </c:pt>
                <c:pt idx="79">
                  <c:v>16.674623999999998</c:v>
                </c:pt>
                <c:pt idx="80">
                  <c:v>17.53661</c:v>
                </c:pt>
                <c:pt idx="81">
                  <c:v>18.413214</c:v>
                </c:pt>
                <c:pt idx="82">
                  <c:v>19.304255999999999</c:v>
                </c:pt>
                <c:pt idx="83">
                  <c:v>20.209579999999999</c:v>
                </c:pt>
                <c:pt idx="84">
                  <c:v>21.128999999999998</c:v>
                </c:pt>
                <c:pt idx="85">
                  <c:v>22.062399999999997</c:v>
                </c:pt>
                <c:pt idx="86">
                  <c:v>23.009539999999998</c:v>
                </c:pt>
                <c:pt idx="87">
                  <c:v>23.970279999999999</c:v>
                </c:pt>
                <c:pt idx="88">
                  <c:v>24.94436</c:v>
                </c:pt>
                <c:pt idx="89">
                  <c:v>25.931519999999995</c:v>
                </c:pt>
                <c:pt idx="90">
                  <c:v>26.931459999999994</c:v>
                </c:pt>
                <c:pt idx="91">
                  <c:v>27.9438</c:v>
                </c:pt>
                <c:pt idx="92">
                  <c:v>28.968079999999997</c:v>
                </c:pt>
                <c:pt idx="93">
                  <c:v>30.003719999999994</c:v>
                </c:pt>
                <c:pt idx="94">
                  <c:v>31.050039999999996</c:v>
                </c:pt>
                <c:pt idx="95">
                  <c:v>32.106179999999995</c:v>
                </c:pt>
                <c:pt idx="96">
                  <c:v>33.171019999999999</c:v>
                </c:pt>
                <c:pt idx="97">
                  <c:v>34.243220000000001</c:v>
                </c:pt>
                <c:pt idx="98">
                  <c:v>35.321059999999996</c:v>
                </c:pt>
                <c:pt idx="99">
                  <c:v>36.402359999999994</c:v>
                </c:pt>
                <c:pt idx="100">
                  <c:v>37.484359999999995</c:v>
                </c:pt>
                <c:pt idx="101">
                  <c:v>38.563659999999999</c:v>
                </c:pt>
                <c:pt idx="102">
                  <c:v>39.636059999999993</c:v>
                </c:pt>
                <c:pt idx="103">
                  <c:v>40.696599999999997</c:v>
                </c:pt>
                <c:pt idx="104">
                  <c:v>41.739699999999999</c:v>
                </c:pt>
                <c:pt idx="105">
                  <c:v>42.759459999999997</c:v>
                </c:pt>
                <c:pt idx="106">
                  <c:v>43.750199999999992</c:v>
                </c:pt>
                <c:pt idx="107">
                  <c:v>44.707059999999991</c:v>
                </c:pt>
                <c:pt idx="108">
                  <c:v>45.626519999999992</c:v>
                </c:pt>
                <c:pt idx="109">
                  <c:v>46.506519999999995</c:v>
                </c:pt>
                <c:pt idx="110">
                  <c:v>47.346499999999999</c:v>
                </c:pt>
                <c:pt idx="111">
                  <c:v>48.146979999999992</c:v>
                </c:pt>
                <c:pt idx="112">
                  <c:v>48.909379999999992</c:v>
                </c:pt>
                <c:pt idx="113">
                  <c:v>49.635539999999999</c:v>
                </c:pt>
                <c:pt idx="114">
                  <c:v>50.327579999999998</c:v>
                </c:pt>
                <c:pt idx="115">
                  <c:v>50.987700000000004</c:v>
                </c:pt>
                <c:pt idx="116">
                  <c:v>51.618020000000001</c:v>
                </c:pt>
                <c:pt idx="117">
                  <c:v>52.220599999999997</c:v>
                </c:pt>
                <c:pt idx="118">
                  <c:v>52.797339999999991</c:v>
                </c:pt>
                <c:pt idx="119">
                  <c:v>53.350019999999994</c:v>
                </c:pt>
                <c:pt idx="120">
                  <c:v>53.880279999999992</c:v>
                </c:pt>
                <c:pt idx="121">
                  <c:v>54.389579999999995</c:v>
                </c:pt>
                <c:pt idx="122">
                  <c:v>54.879299999999994</c:v>
                </c:pt>
                <c:pt idx="123">
                  <c:v>55.350679999999997</c:v>
                </c:pt>
                <c:pt idx="124">
                  <c:v>55.804859999999998</c:v>
                </c:pt>
                <c:pt idx="125">
                  <c:v>56.242879999999992</c:v>
                </c:pt>
                <c:pt idx="126">
                  <c:v>56.665700000000001</c:v>
                </c:pt>
                <c:pt idx="127">
                  <c:v>57.074179999999991</c:v>
                </c:pt>
                <c:pt idx="128">
                  <c:v>57.469139999999996</c:v>
                </c:pt>
                <c:pt idx="129">
                  <c:v>57.851299999999995</c:v>
                </c:pt>
                <c:pt idx="130">
                  <c:v>58.221359999999997</c:v>
                </c:pt>
                <c:pt idx="131">
                  <c:v>58.579940000000001</c:v>
                </c:pt>
                <c:pt idx="132">
                  <c:v>58.927639999999997</c:v>
                </c:pt>
                <c:pt idx="133">
                  <c:v>59.264980000000001</c:v>
                </c:pt>
                <c:pt idx="134">
                  <c:v>59.592460000000003</c:v>
                </c:pt>
                <c:pt idx="135">
                  <c:v>59.910579999999996</c:v>
                </c:pt>
                <c:pt idx="136">
                  <c:v>60.219760000000001</c:v>
                </c:pt>
                <c:pt idx="137">
                  <c:v>60.520379999999989</c:v>
                </c:pt>
                <c:pt idx="138">
                  <c:v>60.812859999999993</c:v>
                </c:pt>
                <c:pt idx="139">
                  <c:v>61.097539999999988</c:v>
                </c:pt>
                <c:pt idx="140">
                  <c:v>61.374739999999996</c:v>
                </c:pt>
                <c:pt idx="141">
                  <c:v>61.644799999999996</c:v>
                </c:pt>
                <c:pt idx="142">
                  <c:v>61.908000000000001</c:v>
                </c:pt>
                <c:pt idx="143">
                  <c:v>62.164619999999992</c:v>
                </c:pt>
                <c:pt idx="144">
                  <c:v>62.414899999999989</c:v>
                </c:pt>
                <c:pt idx="145">
                  <c:v>62.659119999999994</c:v>
                </c:pt>
                <c:pt idx="146">
                  <c:v>62.897519999999993</c:v>
                </c:pt>
                <c:pt idx="147">
                  <c:v>63.130279999999992</c:v>
                </c:pt>
                <c:pt idx="148">
                  <c:v>63.357619999999997</c:v>
                </c:pt>
                <c:pt idx="149">
                  <c:v>63.579740000000001</c:v>
                </c:pt>
                <c:pt idx="150">
                  <c:v>63.796839999999989</c:v>
                </c:pt>
                <c:pt idx="151">
                  <c:v>64.009099999999989</c:v>
                </c:pt>
                <c:pt idx="152">
                  <c:v>64.21665999999999</c:v>
                </c:pt>
                <c:pt idx="153">
                  <c:v>64.419719999999984</c:v>
                </c:pt>
                <c:pt idx="154">
                  <c:v>64.618379999999988</c:v>
                </c:pt>
                <c:pt idx="155">
                  <c:v>64.812839999999994</c:v>
                </c:pt>
                <c:pt idx="156">
                  <c:v>65.003199999999993</c:v>
                </c:pt>
                <c:pt idx="157">
                  <c:v>65.189599999999999</c:v>
                </c:pt>
                <c:pt idx="158">
                  <c:v>65.372179999999986</c:v>
                </c:pt>
                <c:pt idx="159">
                  <c:v>65.551059999999993</c:v>
                </c:pt>
                <c:pt idx="160">
                  <c:v>65.726339999999993</c:v>
                </c:pt>
                <c:pt idx="161">
                  <c:v>65.898119999999992</c:v>
                </c:pt>
                <c:pt idx="162">
                  <c:v>66.066539999999989</c:v>
                </c:pt>
                <c:pt idx="163">
                  <c:v>66.231679999999997</c:v>
                </c:pt>
                <c:pt idx="164">
                  <c:v>66.393619999999999</c:v>
                </c:pt>
                <c:pt idx="165">
                  <c:v>66.552499999999995</c:v>
                </c:pt>
                <c:pt idx="166">
                  <c:v>66.708359999999999</c:v>
                </c:pt>
                <c:pt idx="167">
                  <c:v>66.861299999999986</c:v>
                </c:pt>
                <c:pt idx="168">
                  <c:v>67.011420000000001</c:v>
                </c:pt>
                <c:pt idx="169">
                  <c:v>67.158779999999993</c:v>
                </c:pt>
                <c:pt idx="170">
                  <c:v>67.303439999999995</c:v>
                </c:pt>
                <c:pt idx="171">
                  <c:v>67.445519999999988</c:v>
                </c:pt>
                <c:pt idx="172">
                  <c:v>67.585039999999992</c:v>
                </c:pt>
                <c:pt idx="173">
                  <c:v>67.72211999999999</c:v>
                </c:pt>
                <c:pt idx="174">
                  <c:v>67.856759999999994</c:v>
                </c:pt>
                <c:pt idx="175">
                  <c:v>67.989080000000001</c:v>
                </c:pt>
                <c:pt idx="176">
                  <c:v>68.119100000000003</c:v>
                </c:pt>
                <c:pt idx="177">
                  <c:v>68.246899999999997</c:v>
                </c:pt>
                <c:pt idx="178">
                  <c:v>68.372539999999987</c:v>
                </c:pt>
                <c:pt idx="179">
                  <c:v>68.496059999999986</c:v>
                </c:pt>
                <c:pt idx="180">
                  <c:v>68.617499999999993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FC0-4DEC-8DDB-F9535CB6D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6111936"/>
        <c:axId val="732199648"/>
      </c:scatterChart>
      <c:valAx>
        <c:axId val="72611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gm/Id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?/?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9648"/>
        <c:crosses val="autoZero"/>
        <c:crossBetween val="midCat"/>
      </c:valAx>
      <c:valAx>
        <c:axId val="73219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Id/W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?/?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111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/>
              <a:t>Gm/</a:t>
            </a:r>
            <a:r>
              <a:rPr lang="en-IN" dirty="0" err="1"/>
              <a:t>Gds</a:t>
            </a:r>
            <a:r>
              <a:rPr lang="en-IN" baseline="0" dirty="0"/>
              <a:t> vs Gm/Id</a:t>
            </a:r>
            <a:endParaRPr lang="en-IN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180n</c:v>
          </c:tx>
          <c:marker>
            <c:symbol val="none"/>
          </c:marker>
          <c:xVal>
            <c:numRef>
              <c:f>Sheet1!$U$2:$U$182</c:f>
              <c:numCache>
                <c:formatCode>0.00E+00</c:formatCode>
                <c:ptCount val="181"/>
                <c:pt idx="0">
                  <c:v>0.16843798391550188</c:v>
                </c:pt>
                <c:pt idx="1">
                  <c:v>0.16637710382553689</c:v>
                </c:pt>
                <c:pt idx="2">
                  <c:v>0.16778287991778867</c:v>
                </c:pt>
                <c:pt idx="3">
                  <c:v>0.17315258395705632</c:v>
                </c:pt>
                <c:pt idx="4">
                  <c:v>0.17669910364005667</c:v>
                </c:pt>
                <c:pt idx="5">
                  <c:v>0.18035834420694596</c:v>
                </c:pt>
                <c:pt idx="6">
                  <c:v>0.18412812929006317</c:v>
                </c:pt>
                <c:pt idx="7">
                  <c:v>0.18802273734725267</c:v>
                </c:pt>
                <c:pt idx="8">
                  <c:v>0.19204347003276526</c:v>
                </c:pt>
                <c:pt idx="9">
                  <c:v>0.1961916849506114</c:v>
                </c:pt>
                <c:pt idx="10">
                  <c:v>0.20047865405539325</c:v>
                </c:pt>
                <c:pt idx="11">
                  <c:v>0.20491253337795032</c:v>
                </c:pt>
                <c:pt idx="12">
                  <c:v>0.20949503316509865</c:v>
                </c:pt>
                <c:pt idx="13">
                  <c:v>0.21423444663748481</c:v>
                </c:pt>
                <c:pt idx="14">
                  <c:v>0.21914269233788528</c:v>
                </c:pt>
                <c:pt idx="15">
                  <c:v>0.22422177499814713</c:v>
                </c:pt>
                <c:pt idx="16">
                  <c:v>0.22948705641419473</c:v>
                </c:pt>
                <c:pt idx="17">
                  <c:v>0.23494121641404317</c:v>
                </c:pt>
                <c:pt idx="18">
                  <c:v>0.24059311583303289</c:v>
                </c:pt>
                <c:pt idx="19">
                  <c:v>0.24646250955331903</c:v>
                </c:pt>
                <c:pt idx="20">
                  <c:v>0.25255531860047625</c:v>
                </c:pt>
                <c:pt idx="21">
                  <c:v>0.25888162681885629</c:v>
                </c:pt>
                <c:pt idx="22">
                  <c:v>0.26545830173662249</c:v>
                </c:pt>
                <c:pt idx="23">
                  <c:v>0.27229578258242221</c:v>
                </c:pt>
                <c:pt idx="24">
                  <c:v>0.27940850277264329</c:v>
                </c:pt>
                <c:pt idx="25">
                  <c:v>0.28681378904485688</c:v>
                </c:pt>
                <c:pt idx="26">
                  <c:v>0.29453369899981258</c:v>
                </c:pt>
                <c:pt idx="27">
                  <c:v>0.30258039864514485</c:v>
                </c:pt>
                <c:pt idx="28">
                  <c:v>0.31097262802146708</c:v>
                </c:pt>
                <c:pt idx="29">
                  <c:v>0.31973726296171523</c:v>
                </c:pt>
                <c:pt idx="30">
                  <c:v>0.32889455770194553</c:v>
                </c:pt>
                <c:pt idx="31">
                  <c:v>0.33847248989490125</c:v>
                </c:pt>
                <c:pt idx="32">
                  <c:v>0.34849312395438864</c:v>
                </c:pt>
                <c:pt idx="33">
                  <c:v>0.35898902856298126</c:v>
                </c:pt>
                <c:pt idx="34">
                  <c:v>0.36999758661568855</c:v>
                </c:pt>
                <c:pt idx="35">
                  <c:v>0.38154679604543118</c:v>
                </c:pt>
                <c:pt idx="36">
                  <c:v>0.39367635669685802</c:v>
                </c:pt>
                <c:pt idx="37">
                  <c:v>0.40643076066842798</c:v>
                </c:pt>
                <c:pt idx="38">
                  <c:v>0.41985561757448875</c:v>
                </c:pt>
                <c:pt idx="39">
                  <c:v>0.43400239684345987</c:v>
                </c:pt>
                <c:pt idx="40">
                  <c:v>0.44892709053213548</c:v>
                </c:pt>
                <c:pt idx="41">
                  <c:v>0.46468882077546492</c:v>
                </c:pt>
                <c:pt idx="42">
                  <c:v>0.48135567548230407</c:v>
                </c:pt>
                <c:pt idx="43">
                  <c:v>0.49900938741238571</c:v>
                </c:pt>
                <c:pt idx="44">
                  <c:v>0.51772472347619714</c:v>
                </c:pt>
                <c:pt idx="45">
                  <c:v>0.53760080701259139</c:v>
                </c:pt>
                <c:pt idx="46">
                  <c:v>0.5587417291813177</c:v>
                </c:pt>
                <c:pt idx="47">
                  <c:v>0.58125625094323696</c:v>
                </c:pt>
                <c:pt idx="48">
                  <c:v>0.60528863200917682</c:v>
                </c:pt>
                <c:pt idx="49">
                  <c:v>0.6309782379336174</c:v>
                </c:pt>
                <c:pt idx="50">
                  <c:v>0.65848785007958199</c:v>
                </c:pt>
                <c:pt idx="51">
                  <c:v>0.68801069724381225</c:v>
                </c:pt>
                <c:pt idx="52">
                  <c:v>0.71975572672356514</c:v>
                </c:pt>
                <c:pt idx="53">
                  <c:v>0.75396344644184077</c:v>
                </c:pt>
                <c:pt idx="54">
                  <c:v>0.79091562787401826</c:v>
                </c:pt>
                <c:pt idx="55">
                  <c:v>0.83092118177850827</c:v>
                </c:pt>
                <c:pt idx="56">
                  <c:v>0.87433658050507967</c:v>
                </c:pt>
                <c:pt idx="57">
                  <c:v>0.92158047016772449</c:v>
                </c:pt>
                <c:pt idx="58">
                  <c:v>0.97310639635933427</c:v>
                </c:pt>
                <c:pt idx="59">
                  <c:v>1.0294494848872289</c:v>
                </c:pt>
                <c:pt idx="60">
                  <c:v>1.0912185297022445</c:v>
                </c:pt>
                <c:pt idx="61">
                  <c:v>1.1590606230491181</c:v>
                </c:pt>
                <c:pt idx="62">
                  <c:v>1.2337017355426825</c:v>
                </c:pt>
                <c:pt idx="63">
                  <c:v>1.3159061943739669</c:v>
                </c:pt>
                <c:pt idx="64">
                  <c:v>1.4063872628970142</c:v>
                </c:pt>
                <c:pt idx="65">
                  <c:v>1.5057703353911083</c:v>
                </c:pt>
                <c:pt idx="66">
                  <c:v>1.6143930514609133</c:v>
                </c:pt>
                <c:pt idx="67">
                  <c:v>1.7320818414609735</c:v>
                </c:pt>
                <c:pt idx="68">
                  <c:v>1.8578975878680679</c:v>
                </c:pt>
                <c:pt idx="69">
                  <c:v>1.9898731067774902</c:v>
                </c:pt>
                <c:pt idx="70">
                  <c:v>2.1250031013501376</c:v>
                </c:pt>
                <c:pt idx="71">
                  <c:v>2.259572085209641</c:v>
                </c:pt>
                <c:pt idx="72">
                  <c:v>2.389932071960942</c:v>
                </c:pt>
                <c:pt idx="73">
                  <c:v>2.5133549945551348</c:v>
                </c:pt>
                <c:pt idx="74">
                  <c:v>2.628644418991215</c:v>
                </c:pt>
                <c:pt idx="75">
                  <c:v>2.7361021174521181</c:v>
                </c:pt>
                <c:pt idx="76">
                  <c:v>2.8370505267657919</c:v>
                </c:pt>
                <c:pt idx="77">
                  <c:v>2.9332812848715459</c:v>
                </c:pt>
                <c:pt idx="78">
                  <c:v>3.0266089010522643</c:v>
                </c:pt>
                <c:pt idx="79">
                  <c:v>3.1186507657905547</c:v>
                </c:pt>
                <c:pt idx="80">
                  <c:v>3.2107343036800882</c:v>
                </c:pt>
                <c:pt idx="81">
                  <c:v>3.3039461721780201</c:v>
                </c:pt>
                <c:pt idx="82">
                  <c:v>3.3991605540121008</c:v>
                </c:pt>
                <c:pt idx="83">
                  <c:v>3.4971185469607269</c:v>
                </c:pt>
                <c:pt idx="84">
                  <c:v>3.5984567770803553</c:v>
                </c:pt>
                <c:pt idx="85">
                  <c:v>3.7037574087462142</c:v>
                </c:pt>
                <c:pt idx="86">
                  <c:v>3.8135704204689769</c:v>
                </c:pt>
                <c:pt idx="87">
                  <c:v>3.9284202875321128</c:v>
                </c:pt>
                <c:pt idx="88">
                  <c:v>4.0488673379081543</c:v>
                </c:pt>
                <c:pt idx="89">
                  <c:v>4.1754614977948048</c:v>
                </c:pt>
                <c:pt idx="90">
                  <c:v>4.3087991396430372</c:v>
                </c:pt>
                <c:pt idx="91">
                  <c:v>4.4495146148396225</c:v>
                </c:pt>
                <c:pt idx="92">
                  <c:v>4.5982662261683522</c:v>
                </c:pt>
                <c:pt idx="93">
                  <c:v>4.755799604332295</c:v>
                </c:pt>
                <c:pt idx="94">
                  <c:v>4.9228922174590712</c:v>
                </c:pt>
                <c:pt idx="95">
                  <c:v>5.1003953991079642</c:v>
                </c:pt>
                <c:pt idx="96">
                  <c:v>5.2892301063081533</c:v>
                </c:pt>
                <c:pt idx="97">
                  <c:v>5.4903907575738806</c:v>
                </c:pt>
                <c:pt idx="98">
                  <c:v>5.7049488182345565</c:v>
                </c:pt>
                <c:pt idx="99">
                  <c:v>5.9340509598105369</c:v>
                </c:pt>
                <c:pt idx="100">
                  <c:v>6.1789306706607459</c:v>
                </c:pt>
                <c:pt idx="101">
                  <c:v>6.4409059801395987</c:v>
                </c:pt>
                <c:pt idx="102">
                  <c:v>6.7213587130126893</c:v>
                </c:pt>
                <c:pt idx="103">
                  <c:v>7.021745868020596</c:v>
                </c:pt>
                <c:pt idx="104">
                  <c:v>7.3435839440788495</c:v>
                </c:pt>
                <c:pt idx="105">
                  <c:v>7.688398619910175</c:v>
                </c:pt>
                <c:pt idx="106">
                  <c:v>8.0577377862746502</c:v>
                </c:pt>
                <c:pt idx="107">
                  <c:v>8.453140325729164</c:v>
                </c:pt>
                <c:pt idx="108">
                  <c:v>8.8760364942792123</c:v>
                </c:pt>
                <c:pt idx="109">
                  <c:v>9.3277313555327996</c:v>
                </c:pt>
                <c:pt idx="110">
                  <c:v>9.8093102480439036</c:v>
                </c:pt>
                <c:pt idx="111">
                  <c:v>10.321568874486079</c:v>
                </c:pt>
                <c:pt idx="112">
                  <c:v>10.864888006056827</c:v>
                </c:pt>
                <c:pt idx="113">
                  <c:v>11.439095587998507</c:v>
                </c:pt>
                <c:pt idx="114">
                  <c:v>12.043363285571656</c:v>
                </c:pt>
                <c:pt idx="115">
                  <c:v>12.676067202703729</c:v>
                </c:pt>
                <c:pt idx="116">
                  <c:v>13.334591645629972</c:v>
                </c:pt>
                <c:pt idx="117">
                  <c:v>14.015253695779107</c:v>
                </c:pt>
                <c:pt idx="118">
                  <c:v>14.713186660779899</c:v>
                </c:pt>
                <c:pt idx="119">
                  <c:v>15.422316945061693</c:v>
                </c:pt>
                <c:pt idx="120">
                  <c:v>16.135313528632512</c:v>
                </c:pt>
                <c:pt idx="121">
                  <c:v>16.843837965194943</c:v>
                </c:pt>
                <c:pt idx="122">
                  <c:v>17.538746896693716</c:v>
                </c:pt>
                <c:pt idx="123">
                  <c:v>18.210474052428339</c:v>
                </c:pt>
                <c:pt idx="124">
                  <c:v>18.849620931530659</c:v>
                </c:pt>
                <c:pt idx="125">
                  <c:v>19.447547711432399</c:v>
                </c:pt>
                <c:pt idx="126">
                  <c:v>19.997089715985624</c:v>
                </c:pt>
                <c:pt idx="127">
                  <c:v>20.493206224959081</c:v>
                </c:pt>
                <c:pt idx="128">
                  <c:v>20.933494411897748</c:v>
                </c:pt>
                <c:pt idx="129">
                  <c:v>21.318427387972836</c:v>
                </c:pt>
                <c:pt idx="130">
                  <c:v>21.651296395984328</c:v>
                </c:pt>
                <c:pt idx="131">
                  <c:v>21.937861966501764</c:v>
                </c:pt>
                <c:pt idx="132">
                  <c:v>22.185619949604657</c:v>
                </c:pt>
                <c:pt idx="133">
                  <c:v>22.402948619796948</c:v>
                </c:pt>
                <c:pt idx="134">
                  <c:v>22.598253733898783</c:v>
                </c:pt>
                <c:pt idx="135">
                  <c:v>22.779108958957831</c:v>
                </c:pt>
                <c:pt idx="136">
                  <c:v>22.951806022446863</c:v>
                </c:pt>
                <c:pt idx="137">
                  <c:v>23.120892097349898</c:v>
                </c:pt>
                <c:pt idx="138">
                  <c:v>23.289304877366398</c:v>
                </c:pt>
                <c:pt idx="139">
                  <c:v>23.458401214919228</c:v>
                </c:pt>
                <c:pt idx="140">
                  <c:v>23.628291267806453</c:v>
                </c:pt>
                <c:pt idx="141">
                  <c:v>23.798234235457912</c:v>
                </c:pt>
                <c:pt idx="142">
                  <c:v>23.966908009050126</c:v>
                </c:pt>
                <c:pt idx="143">
                  <c:v>24.132709305236773</c:v>
                </c:pt>
                <c:pt idx="144">
                  <c:v>24.294059355893737</c:v>
                </c:pt>
                <c:pt idx="145">
                  <c:v>24.449472515220211</c:v>
                </c:pt>
                <c:pt idx="146">
                  <c:v>24.597721362312861</c:v>
                </c:pt>
                <c:pt idx="147">
                  <c:v>24.737878762144408</c:v>
                </c:pt>
                <c:pt idx="148">
                  <c:v>24.869260778012563</c:v>
                </c:pt>
                <c:pt idx="149">
                  <c:v>24.991495364620338</c:v>
                </c:pt>
                <c:pt idx="150">
                  <c:v>25.104415750039855</c:v>
                </c:pt>
                <c:pt idx="151">
                  <c:v>25.208090927260365</c:v>
                </c:pt>
                <c:pt idx="152">
                  <c:v>25.302727652547595</c:v>
                </c:pt>
                <c:pt idx="153">
                  <c:v>25.388624884087264</c:v>
                </c:pt>
                <c:pt idx="154">
                  <c:v>25.466218472912598</c:v>
                </c:pt>
                <c:pt idx="155">
                  <c:v>25.535944661931691</c:v>
                </c:pt>
                <c:pt idx="156">
                  <c:v>25.598227337238292</c:v>
                </c:pt>
                <c:pt idx="157">
                  <c:v>25.653571993184496</c:v>
                </c:pt>
                <c:pt idx="158">
                  <c:v>25.702361982169855</c:v>
                </c:pt>
                <c:pt idx="159">
                  <c:v>25.744982551179408</c:v>
                </c:pt>
                <c:pt idx="160">
                  <c:v>25.781740625784533</c:v>
                </c:pt>
                <c:pt idx="161">
                  <c:v>25.81280294427042</c:v>
                </c:pt>
                <c:pt idx="162">
                  <c:v>25.838334183298787</c:v>
                </c:pt>
                <c:pt idx="163">
                  <c:v>25.858262728845993</c:v>
                </c:pt>
                <c:pt idx="164">
                  <c:v>25.872404936383951</c:v>
                </c:pt>
                <c:pt idx="165">
                  <c:v>25.88035912673061</c:v>
                </c:pt>
                <c:pt idx="166">
                  <c:v>25.881492086160868</c:v>
                </c:pt>
                <c:pt idx="167">
                  <c:v>25.874861495000271</c:v>
                </c:pt>
                <c:pt idx="168">
                  <c:v>25.85912490395437</c:v>
                </c:pt>
                <c:pt idx="169">
                  <c:v>25.832517800464533</c:v>
                </c:pt>
                <c:pt idx="170">
                  <c:v>25.792593442651651</c:v>
                </c:pt>
                <c:pt idx="171">
                  <c:v>25.736261527231878</c:v>
                </c:pt>
                <c:pt idx="172">
                  <c:v>25.659475254509331</c:v>
                </c:pt>
                <c:pt idx="173">
                  <c:v>25.557044987778017</c:v>
                </c:pt>
                <c:pt idx="174">
                  <c:v>25.422444961805855</c:v>
                </c:pt>
                <c:pt idx="175">
                  <c:v>25.247503052370512</c:v>
                </c:pt>
                <c:pt idx="176">
                  <c:v>25.022189228182512</c:v>
                </c:pt>
                <c:pt idx="177">
                  <c:v>24.734381155256735</c:v>
                </c:pt>
                <c:pt idx="178">
                  <c:v>24.369756437111835</c:v>
                </c:pt>
                <c:pt idx="179">
                  <c:v>23.911935563857423</c:v>
                </c:pt>
                <c:pt idx="180">
                  <c:v>21764389.83351393</c:v>
                </c:pt>
              </c:numCache>
            </c:numRef>
          </c:xVal>
          <c:yVal>
            <c:numRef>
              <c:f>Sheet1!$AA$2:$AA$182</c:f>
              <c:numCache>
                <c:formatCode>0.00E+00</c:formatCode>
                <c:ptCount val="181"/>
                <c:pt idx="0">
                  <c:v>8.0208832920684081</c:v>
                </c:pt>
                <c:pt idx="1">
                  <c:v>7.9112233951153357</c:v>
                </c:pt>
                <c:pt idx="2">
                  <c:v>7.9684990979603931</c:v>
                </c:pt>
                <c:pt idx="3">
                  <c:v>8.2130665038668305</c:v>
                </c:pt>
                <c:pt idx="4">
                  <c:v>8.3701797681868939</c:v>
                </c:pt>
                <c:pt idx="5">
                  <c:v>8.5318878153845557</c:v>
                </c:pt>
                <c:pt idx="6">
                  <c:v>8.698376034996846</c:v>
                </c:pt>
                <c:pt idx="7">
                  <c:v>8.869605752594012</c:v>
                </c:pt>
                <c:pt idx="8">
                  <c:v>9.0457355256234759</c:v>
                </c:pt>
                <c:pt idx="9">
                  <c:v>9.2271178843757795</c:v>
                </c:pt>
                <c:pt idx="10">
                  <c:v>9.4142309866497413</c:v>
                </c:pt>
                <c:pt idx="11">
                  <c:v>9.607034101248054</c:v>
                </c:pt>
                <c:pt idx="12">
                  <c:v>9.8055202096582299</c:v>
                </c:pt>
                <c:pt idx="13">
                  <c:v>10.010188836137649</c:v>
                </c:pt>
                <c:pt idx="14">
                  <c:v>10.221510238126346</c:v>
                </c:pt>
                <c:pt idx="15">
                  <c:v>10.439694246691584</c:v>
                </c:pt>
                <c:pt idx="16">
                  <c:v>10.664960620804681</c:v>
                </c:pt>
                <c:pt idx="17">
                  <c:v>10.897533850866399</c:v>
                </c:pt>
                <c:pt idx="18">
                  <c:v>11.137716199118035</c:v>
                </c:pt>
                <c:pt idx="19">
                  <c:v>11.386083544505187</c:v>
                </c:pt>
                <c:pt idx="20">
                  <c:v>11.642994704155969</c:v>
                </c:pt>
                <c:pt idx="21">
                  <c:v>11.908778893736443</c:v>
                </c:pt>
                <c:pt idx="22">
                  <c:v>12.184300065119334</c:v>
                </c:pt>
                <c:pt idx="23">
                  <c:v>12.469411557941491</c:v>
                </c:pt>
                <c:pt idx="24">
                  <c:v>12.764587431674775</c:v>
                </c:pt>
                <c:pt idx="25">
                  <c:v>13.07092568415146</c:v>
                </c:pt>
                <c:pt idx="26">
                  <c:v>13.388726566998656</c:v>
                </c:pt>
                <c:pt idx="27">
                  <c:v>13.718570600780172</c:v>
                </c:pt>
                <c:pt idx="28">
                  <c:v>14.061341802848153</c:v>
                </c:pt>
                <c:pt idx="29">
                  <c:v>14.417465104486375</c:v>
                </c:pt>
                <c:pt idx="30">
                  <c:v>14.787543240179174</c:v>
                </c:pt>
                <c:pt idx="31">
                  <c:v>15.172805968270966</c:v>
                </c:pt>
                <c:pt idx="32">
                  <c:v>15.573896542286679</c:v>
                </c:pt>
                <c:pt idx="33">
                  <c:v>15.991912896870513</c:v>
                </c:pt>
                <c:pt idx="34">
                  <c:v>16.428113335655397</c:v>
                </c:pt>
                <c:pt idx="35">
                  <c:v>16.883297914278575</c:v>
                </c:pt>
                <c:pt idx="36">
                  <c:v>17.358402450550656</c:v>
                </c:pt>
                <c:pt idx="37">
                  <c:v>17.855165488758669</c:v>
                </c:pt>
                <c:pt idx="38">
                  <c:v>18.375360590849617</c:v>
                </c:pt>
                <c:pt idx="39">
                  <c:v>18.919510979690283</c:v>
                </c:pt>
                <c:pt idx="40">
                  <c:v>19.490030619379414</c:v>
                </c:pt>
                <c:pt idx="41">
                  <c:v>20.088676514015081</c:v>
                </c:pt>
                <c:pt idx="42">
                  <c:v>20.717495001342407</c:v>
                </c:pt>
                <c:pt idx="43">
                  <c:v>21.379008995887208</c:v>
                </c:pt>
                <c:pt idx="44">
                  <c:v>22.074858709480431</c:v>
                </c:pt>
                <c:pt idx="45">
                  <c:v>22.808443361586122</c:v>
                </c:pt>
                <c:pt idx="46">
                  <c:v>23.582754122765838</c:v>
                </c:pt>
                <c:pt idx="47">
                  <c:v>24.400806212604749</c:v>
                </c:pt>
                <c:pt idx="48">
                  <c:v>25.266363004696068</c:v>
                </c:pt>
                <c:pt idx="49">
                  <c:v>26.183660706045508</c:v>
                </c:pt>
                <c:pt idx="50">
                  <c:v>27.157153542596273</c:v>
                </c:pt>
                <c:pt idx="51">
                  <c:v>28.191619271702038</c:v>
                </c:pt>
                <c:pt idx="52">
                  <c:v>29.29311718715643</c:v>
                </c:pt>
                <c:pt idx="53">
                  <c:v>30.467954965537551</c:v>
                </c:pt>
                <c:pt idx="54">
                  <c:v>31.722915052804165</c:v>
                </c:pt>
                <c:pt idx="55">
                  <c:v>33.066306733647664</c:v>
                </c:pt>
                <c:pt idx="56">
                  <c:v>34.506970856269419</c:v>
                </c:pt>
                <c:pt idx="57">
                  <c:v>36.054439270923616</c:v>
                </c:pt>
                <c:pt idx="58">
                  <c:v>37.719765583377729</c:v>
                </c:pt>
                <c:pt idx="59">
                  <c:v>39.515109481072152</c:v>
                </c:pt>
                <c:pt idx="60">
                  <c:v>41.452905647565117</c:v>
                </c:pt>
                <c:pt idx="61">
                  <c:v>43.546518186158067</c:v>
                </c:pt>
                <c:pt idx="62">
                  <c:v>45.808308513251987</c:v>
                </c:pt>
                <c:pt idx="63">
                  <c:v>48.250937141340891</c:v>
                </c:pt>
                <c:pt idx="64">
                  <c:v>50.881258565680625</c:v>
                </c:pt>
                <c:pt idx="65">
                  <c:v>53.698620360047357</c:v>
                </c:pt>
                <c:pt idx="66">
                  <c:v>56.690880765189668</c:v>
                </c:pt>
                <c:pt idx="67">
                  <c:v>59.823371109612317</c:v>
                </c:pt>
                <c:pt idx="68">
                  <c:v>63.035218087635847</c:v>
                </c:pt>
                <c:pt idx="69">
                  <c:v>66.234322951381472</c:v>
                </c:pt>
                <c:pt idx="70">
                  <c:v>69.29932159491004</c:v>
                </c:pt>
                <c:pt idx="71">
                  <c:v>72.097031417961674</c:v>
                </c:pt>
                <c:pt idx="72">
                  <c:v>74.509384360445949</c:v>
                </c:pt>
                <c:pt idx="73">
                  <c:v>76.461592848998606</c:v>
                </c:pt>
                <c:pt idx="74">
                  <c:v>77.942716871387518</c:v>
                </c:pt>
                <c:pt idx="75">
                  <c:v>78.984019112481818</c:v>
                </c:pt>
                <c:pt idx="76">
                  <c:v>79.648661810360579</c:v>
                </c:pt>
                <c:pt idx="77">
                  <c:v>80.009888998634736</c:v>
                </c:pt>
                <c:pt idx="78">
                  <c:v>80.132166764043873</c:v>
                </c:pt>
                <c:pt idx="79">
                  <c:v>80.071308936273482</c:v>
                </c:pt>
                <c:pt idx="80">
                  <c:v>79.865389541050561</c:v>
                </c:pt>
                <c:pt idx="81">
                  <c:v>79.548121764852738</c:v>
                </c:pt>
                <c:pt idx="82">
                  <c:v>79.141249838235709</c:v>
                </c:pt>
                <c:pt idx="83">
                  <c:v>78.657433629541103</c:v>
                </c:pt>
                <c:pt idx="84">
                  <c:v>78.110910355732727</c:v>
                </c:pt>
                <c:pt idx="85">
                  <c:v>77.508130601557681</c:v>
                </c:pt>
                <c:pt idx="86">
                  <c:v>76.853134350453331</c:v>
                </c:pt>
                <c:pt idx="87">
                  <c:v>76.154248826336669</c:v>
                </c:pt>
                <c:pt idx="88">
                  <c:v>75.411324395621364</c:v>
                </c:pt>
                <c:pt idx="89">
                  <c:v>74.622984605305831</c:v>
                </c:pt>
                <c:pt idx="90">
                  <c:v>73.796191232505976</c:v>
                </c:pt>
                <c:pt idx="91">
                  <c:v>72.928299389422563</c:v>
                </c:pt>
                <c:pt idx="92">
                  <c:v>72.016081758821912</c:v>
                </c:pt>
                <c:pt idx="93">
                  <c:v>71.06343777996598</c:v>
                </c:pt>
                <c:pt idx="94">
                  <c:v>70.068909103681719</c:v>
                </c:pt>
                <c:pt idx="95">
                  <c:v>69.028102628267575</c:v>
                </c:pt>
                <c:pt idx="96">
                  <c:v>67.939042513521258</c:v>
                </c:pt>
                <c:pt idx="97">
                  <c:v>66.800448364602701</c:v>
                </c:pt>
                <c:pt idx="98">
                  <c:v>65.609426844943556</c:v>
                </c:pt>
                <c:pt idx="99">
                  <c:v>64.36115371595838</c:v>
                </c:pt>
                <c:pt idx="100">
                  <c:v>63.053076863774862</c:v>
                </c:pt>
                <c:pt idx="101">
                  <c:v>61.679751127282664</c:v>
                </c:pt>
                <c:pt idx="102">
                  <c:v>60.23658900032914</c:v>
                </c:pt>
                <c:pt idx="103">
                  <c:v>58.721166754046244</c:v>
                </c:pt>
                <c:pt idx="104">
                  <c:v>57.125100535311965</c:v>
                </c:pt>
                <c:pt idx="105">
                  <c:v>55.443523370628981</c:v>
                </c:pt>
                <c:pt idx="106">
                  <c:v>53.673005515456502</c:v>
                </c:pt>
                <c:pt idx="107">
                  <c:v>51.810646834087144</c:v>
                </c:pt>
                <c:pt idx="108">
                  <c:v>49.852133719366478</c:v>
                </c:pt>
                <c:pt idx="109">
                  <c:v>47.793720452830669</c:v>
                </c:pt>
                <c:pt idx="110">
                  <c:v>45.636345431886028</c:v>
                </c:pt>
                <c:pt idx="111">
                  <c:v>43.383904492042781</c:v>
                </c:pt>
                <c:pt idx="112">
                  <c:v>41.038590534407689</c:v>
                </c:pt>
                <c:pt idx="113">
                  <c:v>38.607748431704671</c:v>
                </c:pt>
                <c:pt idx="114">
                  <c:v>36.105338362543371</c:v>
                </c:pt>
                <c:pt idx="115">
                  <c:v>33.545905714319439</c:v>
                </c:pt>
                <c:pt idx="116">
                  <c:v>30.946792726444816</c:v>
                </c:pt>
                <c:pt idx="117">
                  <c:v>28.332320707091327</c:v>
                </c:pt>
                <c:pt idx="118">
                  <c:v>25.728033807795263</c:v>
                </c:pt>
                <c:pt idx="119">
                  <c:v>23.161934438315367</c:v>
                </c:pt>
                <c:pt idx="120">
                  <c:v>20.664048128181349</c:v>
                </c:pt>
                <c:pt idx="121">
                  <c:v>18.262535119834251</c:v>
                </c:pt>
                <c:pt idx="122">
                  <c:v>15.98570954623265</c:v>
                </c:pt>
                <c:pt idx="123">
                  <c:v>13.856742263911565</c:v>
                </c:pt>
                <c:pt idx="124">
                  <c:v>11.894941844534994</c:v>
                </c:pt>
                <c:pt idx="125">
                  <c:v>10.114434849082819</c:v>
                </c:pt>
                <c:pt idx="126">
                  <c:v>8.5215288111920025</c:v>
                </c:pt>
                <c:pt idx="127">
                  <c:v>7.117209809830614</c:v>
                </c:pt>
                <c:pt idx="128">
                  <c:v>5.8967837295982104</c:v>
                </c:pt>
                <c:pt idx="129">
                  <c:v>4.8498580469322645</c:v>
                </c:pt>
                <c:pt idx="130">
                  <c:v>3.9628752065711108</c:v>
                </c:pt>
                <c:pt idx="131">
                  <c:v>3.2196844892899672</c:v>
                </c:pt>
                <c:pt idx="132">
                  <c:v>2.6028948294471514</c:v>
                </c:pt>
                <c:pt idx="133">
                  <c:v>2.0954102642580041</c:v>
                </c:pt>
                <c:pt idx="134">
                  <c:v>1.6807135391807122</c:v>
                </c:pt>
                <c:pt idx="135">
                  <c:v>1.3436715127299936</c:v>
                </c:pt>
                <c:pt idx="136">
                  <c:v>1.0710181064754611</c:v>
                </c:pt>
                <c:pt idx="137">
                  <c:v>0.85124290315361717</c:v>
                </c:pt>
                <c:pt idx="138">
                  <c:v>0.67454911130529016</c:v>
                </c:pt>
                <c:pt idx="139">
                  <c:v>0.53285751938897574</c:v>
                </c:pt>
                <c:pt idx="140">
                  <c:v>0.41949062566714451</c:v>
                </c:pt>
                <c:pt idx="141">
                  <c:v>0.32896836274877955</c:v>
                </c:pt>
                <c:pt idx="142">
                  <c:v>0.2568548837097766</c:v>
                </c:pt>
                <c:pt idx="143">
                  <c:v>0.19955063913115736</c:v>
                </c:pt>
                <c:pt idx="144">
                  <c:v>0.15414777403204802</c:v>
                </c:pt>
                <c:pt idx="145">
                  <c:v>0.11828932173377474</c:v>
                </c:pt>
                <c:pt idx="146">
                  <c:v>9.0077351186274426E-2</c:v>
                </c:pt>
                <c:pt idx="147">
                  <c:v>6.7983625207275855E-2</c:v>
                </c:pt>
                <c:pt idx="148">
                  <c:v>5.0774323381948039E-2</c:v>
                </c:pt>
                <c:pt idx="149">
                  <c:v>3.746353677400216E-2</c:v>
                </c:pt>
                <c:pt idx="150">
                  <c:v>2.7258125533118766E-2</c:v>
                </c:pt>
                <c:pt idx="151">
                  <c:v>1.9520718954562033E-2</c:v>
                </c:pt>
                <c:pt idx="152">
                  <c:v>1.3737722997886614E-2</c:v>
                </c:pt>
                <c:pt idx="153">
                  <c:v>9.4916079754703859E-3</c:v>
                </c:pt>
                <c:pt idx="154">
                  <c:v>6.4390545913889027E-3</c:v>
                </c:pt>
                <c:pt idx="155">
                  <c:v>4.2959212705475655E-3</c:v>
                </c:pt>
                <c:pt idx="156">
                  <c:v>2.8279961810794775E-3</c:v>
                </c:pt>
                <c:pt idx="157">
                  <c:v>1.8457801522596027E-3</c:v>
                </c:pt>
                <c:pt idx="158">
                  <c:v>1.2012786417834173E-3</c:v>
                </c:pt>
                <c:pt idx="159">
                  <c:v>7.8409856065232589E-4</c:v>
                </c:pt>
                <c:pt idx="160">
                  <c:v>5.1580677001193383E-4</c:v>
                </c:pt>
                <c:pt idx="161">
                  <c:v>3.4315695294440156E-4</c:v>
                </c:pt>
                <c:pt idx="162">
                  <c:v>2.3131764303598707E-4</c:v>
                </c:pt>
                <c:pt idx="163">
                  <c:v>1.5807155829174985E-4</c:v>
                </c:pt>
                <c:pt idx="164">
                  <c:v>1.09451407364984E-4</c:v>
                </c:pt>
                <c:pt idx="165">
                  <c:v>7.671111342911131E-5</c:v>
                </c:pt>
                <c:pt idx="166">
                  <c:v>5.4349837198611818E-5</c:v>
                </c:pt>
                <c:pt idx="167">
                  <c:v>3.8873961852358068E-5</c:v>
                </c:pt>
                <c:pt idx="168">
                  <c:v>2.8034404110732737E-5</c:v>
                </c:pt>
                <c:pt idx="169">
                  <c:v>2.0361235300859191E-5</c:v>
                </c:pt>
                <c:pt idx="170">
                  <c:v>1.4878904264522232E-5</c:v>
                </c:pt>
                <c:pt idx="171">
                  <c:v>1.0930187321804471E-5</c:v>
                </c:pt>
                <c:pt idx="172">
                  <c:v>8.0661295991219211E-6</c:v>
                </c:pt>
                <c:pt idx="173">
                  <c:v>5.976183002509207E-6</c:v>
                </c:pt>
                <c:pt idx="174">
                  <c:v>4.4430854978507176E-6</c:v>
                </c:pt>
                <c:pt idx="175">
                  <c:v>3.3133106700355598E-6</c:v>
                </c:pt>
                <c:pt idx="176">
                  <c:v>2.4774210117133274E-6</c:v>
                </c:pt>
                <c:pt idx="177">
                  <c:v>1.8567980958118893E-6</c:v>
                </c:pt>
                <c:pt idx="178">
                  <c:v>1.3945780847178904E-6</c:v>
                </c:pt>
                <c:pt idx="179">
                  <c:v>1.0493909204034536E-6</c:v>
                </c:pt>
                <c:pt idx="180">
                  <c:v>12.078808967514378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A3-47A2-9EC8-8D3A5ACD3BBD}"/>
            </c:ext>
          </c:extLst>
        </c:ser>
        <c:ser>
          <c:idx val="1"/>
          <c:order val="1"/>
          <c:tx>
            <c:v>360n</c:v>
          </c:tx>
          <c:marker>
            <c:symbol val="none"/>
          </c:marker>
          <c:xVal>
            <c:numRef>
              <c:f>Sheet1!$V$2:$V$182</c:f>
              <c:numCache>
                <c:formatCode>0.00E+00</c:formatCode>
                <c:ptCount val="181"/>
                <c:pt idx="0">
                  <c:v>0.55555545720050448</c:v>
                </c:pt>
                <c:pt idx="1">
                  <c:v>0.35484555845646398</c:v>
                </c:pt>
                <c:pt idx="2">
                  <c:v>0.36062422829531826</c:v>
                </c:pt>
                <c:pt idx="3">
                  <c:v>0.36941934460181725</c:v>
                </c:pt>
                <c:pt idx="4">
                  <c:v>0.37706936084108728</c:v>
                </c:pt>
                <c:pt idx="5">
                  <c:v>0.38496760918620726</c:v>
                </c:pt>
                <c:pt idx="6">
                  <c:v>0.39312768913954171</c:v>
                </c:pt>
                <c:pt idx="7">
                  <c:v>0.40156422124080632</c:v>
                </c:pt>
                <c:pt idx="8">
                  <c:v>0.4102869467423878</c:v>
                </c:pt>
                <c:pt idx="9">
                  <c:v>0.4193157203771945</c:v>
                </c:pt>
                <c:pt idx="10">
                  <c:v>0.42866137298726914</c:v>
                </c:pt>
                <c:pt idx="11">
                  <c:v>0.43833567113343569</c:v>
                </c:pt>
                <c:pt idx="12">
                  <c:v>0.44835970376347112</c:v>
                </c:pt>
                <c:pt idx="13">
                  <c:v>0.45875088612614712</c:v>
                </c:pt>
                <c:pt idx="14">
                  <c:v>0.46952628358041193</c:v>
                </c:pt>
                <c:pt idx="15">
                  <c:v>0.48071453534371822</c:v>
                </c:pt>
                <c:pt idx="16">
                  <c:v>0.49232530735024022</c:v>
                </c:pt>
                <c:pt idx="17">
                  <c:v>0.50438339003918142</c:v>
                </c:pt>
                <c:pt idx="18">
                  <c:v>0.51692352862314839</c:v>
                </c:pt>
                <c:pt idx="19">
                  <c:v>0.52995855797370062</c:v>
                </c:pt>
                <c:pt idx="20">
                  <c:v>0.54353022355119451</c:v>
                </c:pt>
                <c:pt idx="21">
                  <c:v>0.55765839672114703</c:v>
                </c:pt>
                <c:pt idx="22">
                  <c:v>0.57237776052186062</c:v>
                </c:pt>
                <c:pt idx="23">
                  <c:v>0.58773457984307331</c:v>
                </c:pt>
                <c:pt idx="24">
                  <c:v>0.60374757679904656</c:v>
                </c:pt>
                <c:pt idx="25">
                  <c:v>0.62047119185517763</c:v>
                </c:pt>
                <c:pt idx="26">
                  <c:v>0.63794228985501455</c:v>
                </c:pt>
                <c:pt idx="27">
                  <c:v>0.65620993069446798</c:v>
                </c:pt>
                <c:pt idx="28">
                  <c:v>0.67533470440074805</c:v>
                </c:pt>
                <c:pt idx="29">
                  <c:v>0.69535647837932524</c:v>
                </c:pt>
                <c:pt idx="30">
                  <c:v>0.71634107333274644</c:v>
                </c:pt>
                <c:pt idx="31">
                  <c:v>0.7383545218817984</c:v>
                </c:pt>
                <c:pt idx="32">
                  <c:v>0.76145986548418076</c:v>
                </c:pt>
                <c:pt idx="33">
                  <c:v>0.7857400106082657</c:v>
                </c:pt>
                <c:pt idx="34">
                  <c:v>0.81127266011061272</c:v>
                </c:pt>
                <c:pt idx="35">
                  <c:v>0.83814497265913046</c:v>
                </c:pt>
                <c:pt idx="36">
                  <c:v>0.86645574506976741</c:v>
                </c:pt>
                <c:pt idx="37">
                  <c:v>0.89629799237585417</c:v>
                </c:pt>
                <c:pt idx="38">
                  <c:v>0.92777882993324623</c:v>
                </c:pt>
                <c:pt idx="39">
                  <c:v>0.96102716959237855</c:v>
                </c:pt>
                <c:pt idx="40">
                  <c:v>0.99616108533199155</c:v>
                </c:pt>
                <c:pt idx="41">
                  <c:v>1.033306839570161</c:v>
                </c:pt>
                <c:pt idx="42">
                  <c:v>1.0726009555731175</c:v>
                </c:pt>
                <c:pt idx="43">
                  <c:v>1.1141744550683337</c:v>
                </c:pt>
                <c:pt idx="44">
                  <c:v>1.1581763209794598</c:v>
                </c:pt>
                <c:pt idx="45">
                  <c:v>1.2047289508577763</c:v>
                </c:pt>
                <c:pt idx="46">
                  <c:v>1.2539369764913322</c:v>
                </c:pt>
                <c:pt idx="47">
                  <c:v>1.3059129243363194</c:v>
                </c:pt>
                <c:pt idx="48">
                  <c:v>1.3606955353464523</c:v>
                </c:pt>
                <c:pt idx="49">
                  <c:v>1.4182728625457508</c:v>
                </c:pt>
                <c:pt idx="50">
                  <c:v>1.4785785084313465</c:v>
                </c:pt>
                <c:pt idx="51">
                  <c:v>1.5414100101181361</c:v>
                </c:pt>
                <c:pt idx="52">
                  <c:v>1.6064542760979008</c:v>
                </c:pt>
                <c:pt idx="53">
                  <c:v>1.6732598431033745</c:v>
                </c:pt>
                <c:pt idx="54">
                  <c:v>1.7412264027723978</c:v>
                </c:pt>
                <c:pt idx="55">
                  <c:v>1.8096475377442323</c:v>
                </c:pt>
                <c:pt idx="56">
                  <c:v>1.8777407846250789</c:v>
                </c:pt>
                <c:pt idx="57">
                  <c:v>1.9447441686602163</c:v>
                </c:pt>
                <c:pt idx="58">
                  <c:v>2.0099982871691551</c:v>
                </c:pt>
                <c:pt idx="59">
                  <c:v>2.0730180161049616</c:v>
                </c:pt>
                <c:pt idx="60">
                  <c:v>2.1335552083469924</c:v>
                </c:pt>
                <c:pt idx="61">
                  <c:v>2.1915790797368322</c:v>
                </c:pt>
                <c:pt idx="62">
                  <c:v>2.2472645223367262</c:v>
                </c:pt>
                <c:pt idx="63">
                  <c:v>2.3009364102459053</c:v>
                </c:pt>
                <c:pt idx="64">
                  <c:v>2.3529804163694057</c:v>
                </c:pt>
                <c:pt idx="65">
                  <c:v>2.4038286266091751</c:v>
                </c:pt>
                <c:pt idx="66">
                  <c:v>2.4539111999333061</c:v>
                </c:pt>
                <c:pt idx="67">
                  <c:v>2.5036118694362015</c:v>
                </c:pt>
                <c:pt idx="68">
                  <c:v>2.5532821035652877</c:v>
                </c:pt>
                <c:pt idx="69">
                  <c:v>2.6032347700304102</c:v>
                </c:pt>
                <c:pt idx="70">
                  <c:v>2.6537423279839749</c:v>
                </c:pt>
                <c:pt idx="71">
                  <c:v>2.7050423820908494</c:v>
                </c:pt>
                <c:pt idx="72">
                  <c:v>2.757348785484977</c:v>
                </c:pt>
                <c:pt idx="73">
                  <c:v>2.8108659613294043</c:v>
                </c:pt>
                <c:pt idx="74">
                  <c:v>2.8657525713406056</c:v>
                </c:pt>
                <c:pt idx="75">
                  <c:v>2.9221893181486522</c:v>
                </c:pt>
                <c:pt idx="76">
                  <c:v>2.9803385286196207</c:v>
                </c:pt>
                <c:pt idx="77">
                  <c:v>3.0403470905894863</c:v>
                </c:pt>
                <c:pt idx="78">
                  <c:v>3.1024008183159508</c:v>
                </c:pt>
                <c:pt idx="79">
                  <c:v>3.1666426662293872</c:v>
                </c:pt>
                <c:pt idx="80">
                  <c:v>3.2332473595506102</c:v>
                </c:pt>
                <c:pt idx="81">
                  <c:v>3.3024019493360877</c:v>
                </c:pt>
                <c:pt idx="82">
                  <c:v>3.3742846518631411</c:v>
                </c:pt>
                <c:pt idx="83">
                  <c:v>3.4490991568697305</c:v>
                </c:pt>
                <c:pt idx="84">
                  <c:v>3.5270687024552827</c:v>
                </c:pt>
                <c:pt idx="85">
                  <c:v>3.6084149075716243</c:v>
                </c:pt>
                <c:pt idx="86">
                  <c:v>3.6933943655612782</c:v>
                </c:pt>
                <c:pt idx="87">
                  <c:v>3.7822730028771021</c:v>
                </c:pt>
                <c:pt idx="88">
                  <c:v>3.8753493390143747</c:v>
                </c:pt>
                <c:pt idx="89">
                  <c:v>3.9729470517431729</c:v>
                </c:pt>
                <c:pt idx="90">
                  <c:v>4.0754017660951858</c:v>
                </c:pt>
                <c:pt idx="91">
                  <c:v>4.1831091818525641</c:v>
                </c:pt>
                <c:pt idx="92">
                  <c:v>4.2964881669706285</c:v>
                </c:pt>
                <c:pt idx="93">
                  <c:v>4.4159824312176852</c:v>
                </c:pt>
                <c:pt idx="94">
                  <c:v>4.5420907083539639</c:v>
                </c:pt>
                <c:pt idx="95">
                  <c:v>4.6753674772215721</c:v>
                </c:pt>
                <c:pt idx="96">
                  <c:v>4.8164017723393568</c:v>
                </c:pt>
                <c:pt idx="97">
                  <c:v>4.9658437197343401</c:v>
                </c:pt>
                <c:pt idx="98">
                  <c:v>5.1244077441515214</c:v>
                </c:pt>
                <c:pt idx="99">
                  <c:v>5.2928648036100938</c:v>
                </c:pt>
                <c:pt idx="100">
                  <c:v>5.4720582434237395</c:v>
                </c:pt>
                <c:pt idx="101">
                  <c:v>5.6629105293998236</c:v>
                </c:pt>
                <c:pt idx="102">
                  <c:v>5.8664094557136028</c:v>
                </c:pt>
                <c:pt idx="103">
                  <c:v>6.0836266635070935</c:v>
                </c:pt>
                <c:pt idx="104">
                  <c:v>6.3157235205618729</c:v>
                </c:pt>
                <c:pt idx="105">
                  <c:v>6.5639349037686658</c:v>
                </c:pt>
                <c:pt idx="106">
                  <c:v>6.8295803078615149</c:v>
                </c:pt>
                <c:pt idx="107">
                  <c:v>7.1140515137252605</c:v>
                </c:pt>
                <c:pt idx="108">
                  <c:v>7.4188128352446316</c:v>
                </c:pt>
                <c:pt idx="109">
                  <c:v>7.745356782126108</c:v>
                </c:pt>
                <c:pt idx="110">
                  <c:v>8.095244495510082</c:v>
                </c:pt>
                <c:pt idx="111">
                  <c:v>8.4700119437430086</c:v>
                </c:pt>
                <c:pt idx="112">
                  <c:v>8.8711742353930312</c:v>
                </c:pt>
                <c:pt idx="113">
                  <c:v>9.30014309230849</c:v>
                </c:pt>
                <c:pt idx="114">
                  <c:v>9.7582078035103414</c:v>
                </c:pt>
                <c:pt idx="115">
                  <c:v>10.24640426993324</c:v>
                </c:pt>
                <c:pt idx="116">
                  <c:v>10.765461037331473</c:v>
                </c:pt>
                <c:pt idx="117">
                  <c:v>11.315691997911291</c:v>
                </c:pt>
                <c:pt idx="118">
                  <c:v>11.89680850076406</c:v>
                </c:pt>
                <c:pt idx="119">
                  <c:v>12.507876676743093</c:v>
                </c:pt>
                <c:pt idx="120">
                  <c:v>13.147069597466581</c:v>
                </c:pt>
                <c:pt idx="121">
                  <c:v>13.811606228591433</c:v>
                </c:pt>
                <c:pt idx="122">
                  <c:v>14.497570654182562</c:v>
                </c:pt>
                <c:pt idx="123">
                  <c:v>15.199836661720889</c:v>
                </c:pt>
                <c:pt idx="124">
                  <c:v>15.912036014359744</c:v>
                </c:pt>
                <c:pt idx="125">
                  <c:v>16.626585141523293</c:v>
                </c:pt>
                <c:pt idx="126">
                  <c:v>17.334852034580184</c:v>
                </c:pt>
                <c:pt idx="127">
                  <c:v>18.027465937246937</c:v>
                </c:pt>
                <c:pt idx="128">
                  <c:v>18.694707986075255</c:v>
                </c:pt>
                <c:pt idx="129">
                  <c:v>19.327141735081256</c:v>
                </c:pt>
                <c:pt idx="130">
                  <c:v>19.916262467812391</c:v>
                </c:pt>
                <c:pt idx="131">
                  <c:v>20.455214157490541</c:v>
                </c:pt>
                <c:pt idx="132">
                  <c:v>20.939472881516675</c:v>
                </c:pt>
                <c:pt idx="133">
                  <c:v>21.367306831956981</c:v>
                </c:pt>
                <c:pt idx="134">
                  <c:v>21.739979887571657</c:v>
                </c:pt>
                <c:pt idx="135">
                  <c:v>22.061619794685171</c:v>
                </c:pt>
                <c:pt idx="136">
                  <c:v>22.338757692229002</c:v>
                </c:pt>
                <c:pt idx="137">
                  <c:v>22.579452878240872</c:v>
                </c:pt>
                <c:pt idx="138">
                  <c:v>22.792480561981858</c:v>
                </c:pt>
                <c:pt idx="139">
                  <c:v>22.986318219816091</c:v>
                </c:pt>
                <c:pt idx="140">
                  <c:v>23.168402017454778</c:v>
                </c:pt>
                <c:pt idx="141">
                  <c:v>23.344571167768176</c:v>
                </c:pt>
                <c:pt idx="142">
                  <c:v>23.518940930384225</c:v>
                </c:pt>
                <c:pt idx="143">
                  <c:v>23.693815433363131</c:v>
                </c:pt>
                <c:pt idx="144">
                  <c:v>23.869997960240337</c:v>
                </c:pt>
                <c:pt idx="145">
                  <c:v>24.047092456034981</c:v>
                </c:pt>
                <c:pt idx="146">
                  <c:v>24.223940523920991</c:v>
                </c:pt>
                <c:pt idx="147">
                  <c:v>24.398902556788094</c:v>
                </c:pt>
                <c:pt idx="148">
                  <c:v>24.57018885490092</c:v>
                </c:pt>
                <c:pt idx="149">
                  <c:v>24.736094531882774</c:v>
                </c:pt>
                <c:pt idx="150">
                  <c:v>24.895111082642536</c:v>
                </c:pt>
                <c:pt idx="151">
                  <c:v>25.046010915817785</c:v>
                </c:pt>
                <c:pt idx="152">
                  <c:v>25.18790476733902</c:v>
                </c:pt>
                <c:pt idx="153">
                  <c:v>25.320188099381305</c:v>
                </c:pt>
                <c:pt idx="154">
                  <c:v>25.442550892579817</c:v>
                </c:pt>
                <c:pt idx="155">
                  <c:v>25.554904162477559</c:v>
                </c:pt>
                <c:pt idx="156">
                  <c:v>25.657351024971245</c:v>
                </c:pt>
                <c:pt idx="157">
                  <c:v>25.750139964997729</c:v>
                </c:pt>
                <c:pt idx="158">
                  <c:v>25.833588041919612</c:v>
                </c:pt>
                <c:pt idx="159">
                  <c:v>25.908069465066902</c:v>
                </c:pt>
                <c:pt idx="160">
                  <c:v>25.973947880830522</c:v>
                </c:pt>
                <c:pt idx="161">
                  <c:v>26.031543298958216</c:v>
                </c:pt>
                <c:pt idx="162">
                  <c:v>26.081150403916347</c:v>
                </c:pt>
                <c:pt idx="163">
                  <c:v>26.122901804116474</c:v>
                </c:pt>
                <c:pt idx="164">
                  <c:v>26.156820748182259</c:v>
                </c:pt>
                <c:pt idx="165">
                  <c:v>26.182682154171065</c:v>
                </c:pt>
                <c:pt idx="166">
                  <c:v>26.200110160359088</c:v>
                </c:pt>
                <c:pt idx="167">
                  <c:v>26.208337717492256</c:v>
                </c:pt>
                <c:pt idx="168">
                  <c:v>26.206249409501236</c:v>
                </c:pt>
                <c:pt idx="169">
                  <c:v>26.192272458207462</c:v>
                </c:pt>
                <c:pt idx="170">
                  <c:v>26.164181982676897</c:v>
                </c:pt>
                <c:pt idx="171">
                  <c:v>26.119029472923362</c:v>
                </c:pt>
                <c:pt idx="172">
                  <c:v>26.052942875198315</c:v>
                </c:pt>
                <c:pt idx="173">
                  <c:v>25.960868130792726</c:v>
                </c:pt>
                <c:pt idx="174">
                  <c:v>25.83633629086798</c:v>
                </c:pt>
                <c:pt idx="175">
                  <c:v>25.671231315891848</c:v>
                </c:pt>
                <c:pt idx="176">
                  <c:v>25.455438302331675</c:v>
                </c:pt>
                <c:pt idx="177">
                  <c:v>25.176599621376099</c:v>
                </c:pt>
                <c:pt idx="178">
                  <c:v>24.820030349432141</c:v>
                </c:pt>
                <c:pt idx="179">
                  <c:v>24.368746444282845</c:v>
                </c:pt>
                <c:pt idx="180">
                  <c:v>16487532.22740539</c:v>
                </c:pt>
              </c:numCache>
            </c:numRef>
          </c:xVal>
          <c:yVal>
            <c:numRef>
              <c:f>Sheet1!$AB$2:$AB$182</c:f>
              <c:numCache>
                <c:formatCode>0.00E+00</c:formatCode>
                <c:ptCount val="181"/>
                <c:pt idx="0">
                  <c:v>12.078808967514378</c:v>
                </c:pt>
                <c:pt idx="1">
                  <c:v>53.792763530001132</c:v>
                </c:pt>
                <c:pt idx="2">
                  <c:v>54.472492455585247</c:v>
                </c:pt>
                <c:pt idx="3">
                  <c:v>55.590508419805388</c:v>
                </c:pt>
                <c:pt idx="4">
                  <c:v>56.525713762564713</c:v>
                </c:pt>
                <c:pt idx="5">
                  <c:v>57.487929425903346</c:v>
                </c:pt>
                <c:pt idx="6">
                  <c:v>58.473795565248025</c:v>
                </c:pt>
                <c:pt idx="7">
                  <c:v>59.486960435084399</c:v>
                </c:pt>
                <c:pt idx="8">
                  <c:v>60.528000595809857</c:v>
                </c:pt>
                <c:pt idx="9">
                  <c:v>61.601442805934532</c:v>
                </c:pt>
                <c:pt idx="10">
                  <c:v>62.702878019282501</c:v>
                </c:pt>
                <c:pt idx="11">
                  <c:v>63.832910806461165</c:v>
                </c:pt>
                <c:pt idx="12">
                  <c:v>64.998569266773885</c:v>
                </c:pt>
                <c:pt idx="13">
                  <c:v>66.198659256761118</c:v>
                </c:pt>
                <c:pt idx="14">
                  <c:v>67.434383113825618</c:v>
                </c:pt>
                <c:pt idx="15">
                  <c:v>68.708467328977321</c:v>
                </c:pt>
                <c:pt idx="16">
                  <c:v>70.020812839576138</c:v>
                </c:pt>
                <c:pt idx="17">
                  <c:v>71.373382899894921</c:v>
                </c:pt>
                <c:pt idx="18">
                  <c:v>72.76944015334972</c:v>
                </c:pt>
                <c:pt idx="19">
                  <c:v>74.205947043264629</c:v>
                </c:pt>
                <c:pt idx="20">
                  <c:v>75.689732676067322</c:v>
                </c:pt>
                <c:pt idx="21">
                  <c:v>77.2245338782717</c:v>
                </c:pt>
                <c:pt idx="22">
                  <c:v>78.809944493412203</c:v>
                </c:pt>
                <c:pt idx="23">
                  <c:v>80.446614991711087</c:v>
                </c:pt>
                <c:pt idx="24">
                  <c:v>82.140978691643042</c:v>
                </c:pt>
                <c:pt idx="25">
                  <c:v>83.894378084312606</c:v>
                </c:pt>
                <c:pt idx="26">
                  <c:v>85.701782831712237</c:v>
                </c:pt>
                <c:pt idx="27">
                  <c:v>87.576738770209147</c:v>
                </c:pt>
                <c:pt idx="28">
                  <c:v>89.523895674229593</c:v>
                </c:pt>
                <c:pt idx="29">
                  <c:v>91.537395532729903</c:v>
                </c:pt>
                <c:pt idx="30">
                  <c:v>93.625303765891189</c:v>
                </c:pt>
                <c:pt idx="31">
                  <c:v>95.79543470572699</c:v>
                </c:pt>
                <c:pt idx="32">
                  <c:v>98.043313520580924</c:v>
                </c:pt>
                <c:pt idx="33">
                  <c:v>100.37378375947159</c:v>
                </c:pt>
                <c:pt idx="34">
                  <c:v>102.79892013268783</c:v>
                </c:pt>
                <c:pt idx="35">
                  <c:v>105.31912418478456</c:v>
                </c:pt>
                <c:pt idx="36">
                  <c:v>107.93524610844985</c:v>
                </c:pt>
                <c:pt idx="37">
                  <c:v>110.65977405016665</c:v>
                </c:pt>
                <c:pt idx="38">
                  <c:v>113.49298851201885</c:v>
                </c:pt>
                <c:pt idx="39">
                  <c:v>116.44133397430882</c:v>
                </c:pt>
                <c:pt idx="40">
                  <c:v>119.50389396469006</c:v>
                </c:pt>
                <c:pt idx="41">
                  <c:v>122.68901364476405</c:v>
                </c:pt>
                <c:pt idx="42">
                  <c:v>126.00057391476919</c:v>
                </c:pt>
                <c:pt idx="43">
                  <c:v>129.44047943583166</c:v>
                </c:pt>
                <c:pt idx="44">
                  <c:v>133.01662315122684</c:v>
                </c:pt>
                <c:pt idx="45">
                  <c:v>136.71650286427081</c:v>
                </c:pt>
                <c:pt idx="46">
                  <c:v>140.53988376819751</c:v>
                </c:pt>
                <c:pt idx="47">
                  <c:v>144.47508692166664</c:v>
                </c:pt>
                <c:pt idx="48">
                  <c:v>148.51836322238194</c:v>
                </c:pt>
                <c:pt idx="49">
                  <c:v>152.64251971035083</c:v>
                </c:pt>
                <c:pt idx="50">
                  <c:v>156.8132727036554</c:v>
                </c:pt>
                <c:pt idx="51">
                  <c:v>160.99462583934996</c:v>
                </c:pt>
                <c:pt idx="52">
                  <c:v>165.14131987795201</c:v>
                </c:pt>
                <c:pt idx="53">
                  <c:v>169.1766512412666</c:v>
                </c:pt>
                <c:pt idx="54">
                  <c:v>173.03285689753992</c:v>
                </c:pt>
                <c:pt idx="55">
                  <c:v>176.63078329505674</c:v>
                </c:pt>
                <c:pt idx="56">
                  <c:v>179.88386961011076</c:v>
                </c:pt>
                <c:pt idx="57">
                  <c:v>182.7370421729737</c:v>
                </c:pt>
                <c:pt idx="58">
                  <c:v>185.13136696963551</c:v>
                </c:pt>
                <c:pt idx="59">
                  <c:v>187.02974580420781</c:v>
                </c:pt>
                <c:pt idx="60">
                  <c:v>188.43717831248773</c:v>
                </c:pt>
                <c:pt idx="61">
                  <c:v>189.38057432560319</c:v>
                </c:pt>
                <c:pt idx="62">
                  <c:v>189.87430590431006</c:v>
                </c:pt>
                <c:pt idx="63">
                  <c:v>189.98239659949482</c:v>
                </c:pt>
                <c:pt idx="64">
                  <c:v>189.76344631486202</c:v>
                </c:pt>
                <c:pt idx="65">
                  <c:v>189.26064233015515</c:v>
                </c:pt>
                <c:pt idx="66">
                  <c:v>188.51321330710493</c:v>
                </c:pt>
                <c:pt idx="67">
                  <c:v>187.56106669986394</c:v>
                </c:pt>
                <c:pt idx="68">
                  <c:v>186.45298706517022</c:v>
                </c:pt>
                <c:pt idx="69">
                  <c:v>185.20916224015247</c:v>
                </c:pt>
                <c:pt idx="70">
                  <c:v>183.84487964317398</c:v>
                </c:pt>
                <c:pt idx="71">
                  <c:v>182.38512302228906</c:v>
                </c:pt>
                <c:pt idx="72">
                  <c:v>180.84435301575576</c:v>
                </c:pt>
                <c:pt idx="73">
                  <c:v>179.22718669775966</c:v>
                </c:pt>
                <c:pt idx="74">
                  <c:v>177.54891375227677</c:v>
                </c:pt>
                <c:pt idx="75">
                  <c:v>175.82448965654561</c:v>
                </c:pt>
                <c:pt idx="76">
                  <c:v>174.03802720940675</c:v>
                </c:pt>
                <c:pt idx="77">
                  <c:v>172.20797405198465</c:v>
                </c:pt>
                <c:pt idx="78">
                  <c:v>170.34587903557659</c:v>
                </c:pt>
                <c:pt idx="79">
                  <c:v>168.43329102171708</c:v>
                </c:pt>
                <c:pt idx="80">
                  <c:v>166.48625444761112</c:v>
                </c:pt>
                <c:pt idx="81">
                  <c:v>164.50757307665086</c:v>
                </c:pt>
                <c:pt idx="82">
                  <c:v>162.49796607771353</c:v>
                </c:pt>
                <c:pt idx="83">
                  <c:v>160.45240885796463</c:v>
                </c:pt>
                <c:pt idx="84">
                  <c:v>158.37249118120212</c:v>
                </c:pt>
                <c:pt idx="85">
                  <c:v>156.27124166558497</c:v>
                </c:pt>
                <c:pt idx="86">
                  <c:v>154.13080207688463</c:v>
                </c:pt>
                <c:pt idx="87">
                  <c:v>151.96392409082569</c:v>
                </c:pt>
                <c:pt idx="88">
                  <c:v>149.77091666391195</c:v>
                </c:pt>
                <c:pt idx="89">
                  <c:v>147.54584418044305</c:v>
                </c:pt>
                <c:pt idx="90">
                  <c:v>145.29419067299304</c:v>
                </c:pt>
                <c:pt idx="91">
                  <c:v>143.00453125687386</c:v>
                </c:pt>
                <c:pt idx="92">
                  <c:v>140.68804552444644</c:v>
                </c:pt>
                <c:pt idx="93">
                  <c:v>138.33789559558281</c:v>
                </c:pt>
                <c:pt idx="94">
                  <c:v>135.95868160427057</c:v>
                </c:pt>
                <c:pt idx="95">
                  <c:v>133.54386291216892</c:v>
                </c:pt>
                <c:pt idx="96">
                  <c:v>131.08652070208163</c:v>
                </c:pt>
                <c:pt idx="97">
                  <c:v>128.59532080151769</c:v>
                </c:pt>
                <c:pt idx="98">
                  <c:v>126.06279061321769</c:v>
                </c:pt>
                <c:pt idx="99">
                  <c:v>123.48123753088319</c:v>
                </c:pt>
                <c:pt idx="100">
                  <c:v>120.8526389062354</c:v>
                </c:pt>
                <c:pt idx="101">
                  <c:v>118.17826462711133</c:v>
                </c:pt>
                <c:pt idx="102">
                  <c:v>115.44423889430001</c:v>
                </c:pt>
                <c:pt idx="103">
                  <c:v>112.6463189501731</c:v>
                </c:pt>
                <c:pt idx="104">
                  <c:v>109.78425849155289</c:v>
                </c:pt>
                <c:pt idx="105">
                  <c:v>106.84813967585669</c:v>
                </c:pt>
                <c:pt idx="106">
                  <c:v>103.83244059905709</c:v>
                </c:pt>
                <c:pt idx="107">
                  <c:v>100.7352740572846</c:v>
                </c:pt>
                <c:pt idx="108">
                  <c:v>97.538735204868303</c:v>
                </c:pt>
                <c:pt idx="109">
                  <c:v>94.24498258782819</c:v>
                </c:pt>
                <c:pt idx="110">
                  <c:v>90.852229213167419</c:v>
                </c:pt>
                <c:pt idx="111">
                  <c:v>87.344949659860447</c:v>
                </c:pt>
                <c:pt idx="112">
                  <c:v>83.720417993039163</c:v>
                </c:pt>
                <c:pt idx="113">
                  <c:v>79.983614445854187</c:v>
                </c:pt>
                <c:pt idx="114">
                  <c:v>76.128938195024318</c:v>
                </c:pt>
                <c:pt idx="115">
                  <c:v>72.157657127355179</c:v>
                </c:pt>
                <c:pt idx="116">
                  <c:v>68.080462371868279</c:v>
                </c:pt>
                <c:pt idx="117">
                  <c:v>63.904260654606681</c:v>
                </c:pt>
                <c:pt idx="118">
                  <c:v>59.648828143839758</c:v>
                </c:pt>
                <c:pt idx="119">
                  <c:v>55.332137050946024</c:v>
                </c:pt>
                <c:pt idx="120">
                  <c:v>50.982508342369144</c:v>
                </c:pt>
                <c:pt idx="121">
                  <c:v>46.633465117856566</c:v>
                </c:pt>
                <c:pt idx="122">
                  <c:v>42.318015124434211</c:v>
                </c:pt>
                <c:pt idx="123">
                  <c:v>38.078887659505568</c:v>
                </c:pt>
                <c:pt idx="124">
                  <c:v>33.957944873193796</c:v>
                </c:pt>
                <c:pt idx="125">
                  <c:v>29.998002755868136</c:v>
                </c:pt>
                <c:pt idx="126">
                  <c:v>26.241470133671172</c:v>
                </c:pt>
                <c:pt idx="127">
                  <c:v>22.725435828869408</c:v>
                </c:pt>
                <c:pt idx="128">
                  <c:v>19.480046135729637</c:v>
                </c:pt>
                <c:pt idx="129">
                  <c:v>16.527142772615115</c:v>
                </c:pt>
                <c:pt idx="130">
                  <c:v>13.880323307442428</c:v>
                </c:pt>
                <c:pt idx="131">
                  <c:v>11.542568508601581</c:v>
                </c:pt>
                <c:pt idx="132">
                  <c:v>9.5075746113768531</c:v>
                </c:pt>
                <c:pt idx="133">
                  <c:v>7.7614763741595452</c:v>
                </c:pt>
                <c:pt idx="134">
                  <c:v>6.2824808914828072</c:v>
                </c:pt>
                <c:pt idx="135">
                  <c:v>5.0454760803286272</c:v>
                </c:pt>
                <c:pt idx="136">
                  <c:v>4.0225724362238759</c:v>
                </c:pt>
                <c:pt idx="137">
                  <c:v>3.1849065620335737</c:v>
                </c:pt>
                <c:pt idx="138">
                  <c:v>2.5051398862001863</c:v>
                </c:pt>
                <c:pt idx="139">
                  <c:v>1.9575779621691769</c:v>
                </c:pt>
                <c:pt idx="140">
                  <c:v>1.5194641751051965</c:v>
                </c:pt>
                <c:pt idx="141">
                  <c:v>1.1710314570379339</c:v>
                </c:pt>
                <c:pt idx="142">
                  <c:v>0.89542390443989428</c:v>
                </c:pt>
                <c:pt idx="143">
                  <c:v>0.67868771465728683</c:v>
                </c:pt>
                <c:pt idx="144">
                  <c:v>0.50934967694007016</c:v>
                </c:pt>
                <c:pt idx="145">
                  <c:v>0.37797299285254116</c:v>
                </c:pt>
                <c:pt idx="146">
                  <c:v>0.27692227657030166</c:v>
                </c:pt>
                <c:pt idx="147">
                  <c:v>0.20002437846671423</c:v>
                </c:pt>
                <c:pt idx="148">
                  <c:v>0.14223856261044823</c:v>
                </c:pt>
                <c:pt idx="149">
                  <c:v>9.9453939337668051E-2</c:v>
                </c:pt>
                <c:pt idx="150">
                  <c:v>6.8322193463384723E-2</c:v>
                </c:pt>
                <c:pt idx="151">
                  <c:v>4.6108739691598719E-2</c:v>
                </c:pt>
                <c:pt idx="152">
                  <c:v>3.0590901284876845E-2</c:v>
                </c:pt>
                <c:pt idx="153">
                  <c:v>1.9987022036329259E-2</c:v>
                </c:pt>
                <c:pt idx="154">
                  <c:v>1.2897376678519059E-2</c:v>
                </c:pt>
                <c:pt idx="155">
                  <c:v>8.2519365141521545E-3</c:v>
                </c:pt>
                <c:pt idx="156">
                  <c:v>5.2592985546702975E-3</c:v>
                </c:pt>
                <c:pt idx="157">
                  <c:v>3.3554469038785529E-3</c:v>
                </c:pt>
                <c:pt idx="158">
                  <c:v>2.1528723605685478E-3</c:v>
                </c:pt>
                <c:pt idx="159">
                  <c:v>1.3943121914389569E-3</c:v>
                </c:pt>
                <c:pt idx="160">
                  <c:v>9.1388943679158367E-4</c:v>
                </c:pt>
                <c:pt idx="161">
                  <c:v>6.0701831594805696E-4</c:v>
                </c:pt>
                <c:pt idx="162">
                  <c:v>4.0870337300739657E-4</c:v>
                </c:pt>
                <c:pt idx="163">
                  <c:v>2.7880195506538882E-4</c:v>
                </c:pt>
                <c:pt idx="164">
                  <c:v>1.9250532846709189E-4</c:v>
                </c:pt>
                <c:pt idx="165">
                  <c:v>1.3437838288214308E-4</c:v>
                </c:pt>
                <c:pt idx="166">
                  <c:v>9.4713708772950432E-5</c:v>
                </c:pt>
                <c:pt idx="167">
                  <c:v>6.7324935324005687E-5</c:v>
                </c:pt>
                <c:pt idx="168">
                  <c:v>4.8211388938542075E-5</c:v>
                </c:pt>
                <c:pt idx="169">
                  <c:v>3.4747195676968563E-5</c:v>
                </c:pt>
                <c:pt idx="170">
                  <c:v>2.5184145953264633E-5</c:v>
                </c:pt>
                <c:pt idx="171">
                  <c:v>1.8342760579632232E-5</c:v>
                </c:pt>
                <c:pt idx="172">
                  <c:v>1.3417507854413134E-5</c:v>
                </c:pt>
                <c:pt idx="173">
                  <c:v>9.8519964833783289E-6</c:v>
                </c:pt>
                <c:pt idx="174">
                  <c:v>7.2582599294613901E-6</c:v>
                </c:pt>
                <c:pt idx="175">
                  <c:v>5.3633364234203651E-6</c:v>
                </c:pt>
                <c:pt idx="176">
                  <c:v>3.9736748774403953E-6</c:v>
                </c:pt>
                <c:pt idx="177">
                  <c:v>2.95110532437722E-6</c:v>
                </c:pt>
                <c:pt idx="178">
                  <c:v>2.1963879120369578E-6</c:v>
                </c:pt>
                <c:pt idx="179">
                  <c:v>1.6378573024265183E-6</c:v>
                </c:pt>
                <c:pt idx="180">
                  <c:v>14.088098527559513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A3-47A2-9EC8-8D3A5ACD3BBD}"/>
            </c:ext>
          </c:extLst>
        </c:ser>
        <c:ser>
          <c:idx val="2"/>
          <c:order val="2"/>
          <c:tx>
            <c:v>540n</c:v>
          </c:tx>
          <c:marker>
            <c:symbol val="none"/>
          </c:marker>
          <c:xVal>
            <c:numRef>
              <c:f>Sheet1!$W$2:$W$182</c:f>
              <c:numCache>
                <c:formatCode>0.00E+00</c:formatCode>
                <c:ptCount val="181"/>
                <c:pt idx="0">
                  <c:v>0.55555559733269666</c:v>
                </c:pt>
                <c:pt idx="1">
                  <c:v>0.5037323359276159</c:v>
                </c:pt>
                <c:pt idx="2">
                  <c:v>0.51286862099808017</c:v>
                </c:pt>
                <c:pt idx="3">
                  <c:v>0.52428736411098287</c:v>
                </c:pt>
                <c:pt idx="4">
                  <c:v>0.53506385941372225</c:v>
                </c:pt>
                <c:pt idx="5">
                  <c:v>0.54620147925306484</c:v>
                </c:pt>
                <c:pt idx="6">
                  <c:v>0.55771114163543101</c:v>
                </c:pt>
                <c:pt idx="7">
                  <c:v>0.56959662792621524</c:v>
                </c:pt>
                <c:pt idx="8">
                  <c:v>0.58189134477190996</c:v>
                </c:pt>
                <c:pt idx="9">
                  <c:v>0.59461919912137295</c:v>
                </c:pt>
                <c:pt idx="10">
                  <c:v>0.60778112541513396</c:v>
                </c:pt>
                <c:pt idx="11">
                  <c:v>0.62140705240531524</c:v>
                </c:pt>
                <c:pt idx="12">
                  <c:v>0.63552991220306254</c:v>
                </c:pt>
                <c:pt idx="13">
                  <c:v>0.65016397330612508</c:v>
                </c:pt>
                <c:pt idx="14">
                  <c:v>0.66533557779740515</c:v>
                </c:pt>
                <c:pt idx="15">
                  <c:v>0.68107052596090667</c:v>
                </c:pt>
                <c:pt idx="16">
                  <c:v>0.69740288863440103</c:v>
                </c:pt>
                <c:pt idx="17">
                  <c:v>0.71436188441818149</c:v>
                </c:pt>
                <c:pt idx="18">
                  <c:v>0.73197632745429653</c:v>
                </c:pt>
                <c:pt idx="19">
                  <c:v>0.75028677589613768</c:v>
                </c:pt>
                <c:pt idx="20">
                  <c:v>0.76932861126916519</c:v>
                </c:pt>
                <c:pt idx="21">
                  <c:v>0.78913830582394451</c:v>
                </c:pt>
                <c:pt idx="22">
                  <c:v>0.80975837780296955</c:v>
                </c:pt>
                <c:pt idx="23">
                  <c:v>0.83123498874891211</c:v>
                </c:pt>
                <c:pt idx="24">
                  <c:v>0.85361353854695887</c:v>
                </c:pt>
                <c:pt idx="25">
                  <c:v>0.87694026173816264</c:v>
                </c:pt>
                <c:pt idx="26">
                  <c:v>0.90127129138134354</c:v>
                </c:pt>
                <c:pt idx="27">
                  <c:v>0.92665986943909329</c:v>
                </c:pt>
                <c:pt idx="28">
                  <c:v>0.95316227187732538</c:v>
                </c:pt>
                <c:pt idx="29">
                  <c:v>0.98083394260436918</c:v>
                </c:pt>
                <c:pt idx="30">
                  <c:v>1.0097348268644253</c:v>
                </c:pt>
                <c:pt idx="31">
                  <c:v>1.0399315518098091</c:v>
                </c:pt>
                <c:pt idx="32">
                  <c:v>1.0714842546008052</c:v>
                </c:pt>
                <c:pt idx="33">
                  <c:v>1.1044478693035418</c:v>
                </c:pt>
                <c:pt idx="34">
                  <c:v>1.1388822231626956</c:v>
                </c:pt>
                <c:pt idx="35">
                  <c:v>1.1748366533942696</c:v>
                </c:pt>
                <c:pt idx="36">
                  <c:v>1.2123550782180579</c:v>
                </c:pt>
                <c:pt idx="37">
                  <c:v>1.2514689375112427</c:v>
                </c:pt>
                <c:pt idx="38">
                  <c:v>1.2921850970908864</c:v>
                </c:pt>
                <c:pt idx="39">
                  <c:v>1.334495874816763</c:v>
                </c:pt>
                <c:pt idx="40">
                  <c:v>1.3783530366073751</c:v>
                </c:pt>
                <c:pt idx="41">
                  <c:v>1.423683868796328</c:v>
                </c:pt>
                <c:pt idx="42">
                  <c:v>1.4703594678804162</c:v>
                </c:pt>
                <c:pt idx="43">
                  <c:v>1.5182046943231442</c:v>
                </c:pt>
                <c:pt idx="44">
                  <c:v>1.5669875357201262</c:v>
                </c:pt>
                <c:pt idx="45">
                  <c:v>1.6164216134928031</c:v>
                </c:pt>
                <c:pt idx="46">
                  <c:v>1.6661964081332585</c:v>
                </c:pt>
                <c:pt idx="47">
                  <c:v>1.7159479939881077</c:v>
                </c:pt>
                <c:pt idx="48">
                  <c:v>1.7653194850505625</c:v>
                </c:pt>
                <c:pt idx="49">
                  <c:v>1.8139869057881532</c:v>
                </c:pt>
                <c:pt idx="50">
                  <c:v>1.8616599139038097</c:v>
                </c:pt>
                <c:pt idx="51">
                  <c:v>1.9081393441288548</c:v>
                </c:pt>
                <c:pt idx="52">
                  <c:v>1.9533109101436099</c:v>
                </c:pt>
                <c:pt idx="53">
                  <c:v>1.9971501754038719</c:v>
                </c:pt>
                <c:pt idx="54">
                  <c:v>2.0397153838232511</c:v>
                </c:pt>
                <c:pt idx="55">
                  <c:v>2.0811329545785942</c:v>
                </c:pt>
                <c:pt idx="56">
                  <c:v>2.121579456619382</c:v>
                </c:pt>
                <c:pt idx="57">
                  <c:v>2.1612539608185006</c:v>
                </c:pt>
                <c:pt idx="58">
                  <c:v>2.2003721631240296</c:v>
                </c:pt>
                <c:pt idx="59">
                  <c:v>2.2391436644047067</c:v>
                </c:pt>
                <c:pt idx="60">
                  <c:v>2.2777688698225034</c:v>
                </c:pt>
                <c:pt idx="61">
                  <c:v>2.3164388268727132</c:v>
                </c:pt>
                <c:pt idx="62">
                  <c:v>2.3553265029497719</c:v>
                </c:pt>
                <c:pt idx="63">
                  <c:v>2.3945815313550307</c:v>
                </c:pt>
                <c:pt idx="64">
                  <c:v>2.4343428635064899</c:v>
                </c:pt>
                <c:pt idx="65">
                  <c:v>2.4747481027859877</c:v>
                </c:pt>
                <c:pt idx="66">
                  <c:v>2.5159070308447595</c:v>
                </c:pt>
                <c:pt idx="67">
                  <c:v>2.557929112164433</c:v>
                </c:pt>
                <c:pt idx="68">
                  <c:v>2.6009225789196506</c:v>
                </c:pt>
                <c:pt idx="69">
                  <c:v>2.6449772141866452</c:v>
                </c:pt>
                <c:pt idx="70">
                  <c:v>2.6901947826053254</c:v>
                </c:pt>
                <c:pt idx="71">
                  <c:v>2.7366754086739036</c:v>
                </c:pt>
                <c:pt idx="72">
                  <c:v>2.7845073395132074</c:v>
                </c:pt>
                <c:pt idx="73">
                  <c:v>2.8337809948349184</c:v>
                </c:pt>
                <c:pt idx="74">
                  <c:v>2.8846067187399127</c:v>
                </c:pt>
                <c:pt idx="75">
                  <c:v>2.9370841731931683</c:v>
                </c:pt>
                <c:pt idx="76">
                  <c:v>2.9913132723461491</c:v>
                </c:pt>
                <c:pt idx="77">
                  <c:v>3.047419054218965</c:v>
                </c:pt>
                <c:pt idx="78">
                  <c:v>3.105509211770916</c:v>
                </c:pt>
                <c:pt idx="79">
                  <c:v>3.1657138451184239</c:v>
                </c:pt>
                <c:pt idx="80">
                  <c:v>3.2281792372757345</c:v>
                </c:pt>
                <c:pt idx="81">
                  <c:v>3.2930433082268227</c:v>
                </c:pt>
                <c:pt idx="82">
                  <c:v>3.3604640274006021</c:v>
                </c:pt>
                <c:pt idx="83">
                  <c:v>3.4306072563978804</c:v>
                </c:pt>
                <c:pt idx="84">
                  <c:v>3.5036552722883223</c:v>
                </c:pt>
                <c:pt idx="85">
                  <c:v>3.5798196328151355</c:v>
                </c:pt>
                <c:pt idx="86">
                  <c:v>3.6593103505602356</c:v>
                </c:pt>
                <c:pt idx="87">
                  <c:v>3.7423540127551034</c:v>
                </c:pt>
                <c:pt idx="88">
                  <c:v>3.8292155249404605</c:v>
                </c:pt>
                <c:pt idx="89">
                  <c:v>3.9201715917328799</c:v>
                </c:pt>
                <c:pt idx="90">
                  <c:v>4.015526735675623</c:v>
                </c:pt>
                <c:pt idx="91">
                  <c:v>4.1156088187223387</c:v>
                </c:pt>
                <c:pt idx="92">
                  <c:v>4.2207824921048527</c:v>
                </c:pt>
                <c:pt idx="93">
                  <c:v>4.3314503367390849</c:v>
                </c:pt>
                <c:pt idx="94">
                  <c:v>4.4480359160892977</c:v>
                </c:pt>
                <c:pt idx="95">
                  <c:v>4.5710214833746603</c:v>
                </c:pt>
                <c:pt idx="96">
                  <c:v>4.7009328712736282</c:v>
                </c:pt>
                <c:pt idx="97">
                  <c:v>4.8383316073422744</c:v>
                </c:pt>
                <c:pt idx="98">
                  <c:v>4.9838347159296568</c:v>
                </c:pt>
                <c:pt idx="99">
                  <c:v>5.1381277848004814</c:v>
                </c:pt>
                <c:pt idx="100">
                  <c:v>5.3019582909761116</c:v>
                </c:pt>
                <c:pt idx="101">
                  <c:v>5.4761316594244915</c:v>
                </c:pt>
                <c:pt idx="102">
                  <c:v>5.6615170384988689</c:v>
                </c:pt>
                <c:pt idx="103">
                  <c:v>5.8590854586679217</c:v>
                </c:pt>
                <c:pt idx="104">
                  <c:v>6.0698662303838447</c:v>
                </c:pt>
                <c:pt idx="105">
                  <c:v>6.2949687474517555</c:v>
                </c:pt>
                <c:pt idx="106">
                  <c:v>6.5355982378973048</c:v>
                </c:pt>
                <c:pt idx="107">
                  <c:v>6.7930400504643487</c:v>
                </c:pt>
                <c:pt idx="108">
                  <c:v>7.0686324185455884</c:v>
                </c:pt>
                <c:pt idx="109">
                  <c:v>7.3638245745964488</c:v>
                </c:pt>
                <c:pt idx="110">
                  <c:v>7.6800981362476834</c:v>
                </c:pt>
                <c:pt idx="111">
                  <c:v>8.0189777949064052</c:v>
                </c:pt>
                <c:pt idx="112">
                  <c:v>8.3820324462900047</c:v>
                </c:pt>
                <c:pt idx="113">
                  <c:v>8.7707805653611945</c:v>
                </c:pt>
                <c:pt idx="114">
                  <c:v>9.186700499850966</c:v>
                </c:pt>
                <c:pt idx="115">
                  <c:v>9.6311615945135021</c:v>
                </c:pt>
                <c:pt idx="116">
                  <c:v>10.105318733223136</c:v>
                </c:pt>
                <c:pt idx="117">
                  <c:v>10.61010075908543</c:v>
                </c:pt>
                <c:pt idx="118">
                  <c:v>11.146026851225452</c:v>
                </c:pt>
                <c:pt idx="119">
                  <c:v>11.71310949655745</c:v>
                </c:pt>
                <c:pt idx="120">
                  <c:v>12.310754962651892</c:v>
                </c:pt>
                <c:pt idx="121">
                  <c:v>12.937590943042114</c:v>
                </c:pt>
                <c:pt idx="122">
                  <c:v>13.591307178659521</c:v>
                </c:pt>
                <c:pt idx="123">
                  <c:v>14.268545424832714</c:v>
                </c:pt>
                <c:pt idx="124">
                  <c:v>14.964757220799777</c:v>
                </c:pt>
                <c:pt idx="125">
                  <c:v>15.674143935367786</c:v>
                </c:pt>
                <c:pt idx="126">
                  <c:v>16.38966092564214</c:v>
                </c:pt>
                <c:pt idx="127">
                  <c:v>17.10311810893803</c:v>
                </c:pt>
                <c:pt idx="128">
                  <c:v>17.805388457650903</c:v>
                </c:pt>
                <c:pt idx="129">
                  <c:v>18.486815601915101</c:v>
                </c:pt>
                <c:pt idx="130">
                  <c:v>19.137705083204018</c:v>
                </c:pt>
                <c:pt idx="131">
                  <c:v>19.74896204799559</c:v>
                </c:pt>
                <c:pt idx="132">
                  <c:v>20.312828827907861</c:v>
                </c:pt>
                <c:pt idx="133">
                  <c:v>20.823611906797197</c:v>
                </c:pt>
                <c:pt idx="134">
                  <c:v>21.278234686868476</c:v>
                </c:pt>
                <c:pt idx="135">
                  <c:v>21.676618520757565</c:v>
                </c:pt>
                <c:pt idx="136">
                  <c:v>22.021684145241593</c:v>
                </c:pt>
                <c:pt idx="137">
                  <c:v>22.318981649552587</c:v>
                </c:pt>
                <c:pt idx="138">
                  <c:v>22.576120499941045</c:v>
                </c:pt>
                <c:pt idx="139">
                  <c:v>22.801750717754128</c:v>
                </c:pt>
                <c:pt idx="140">
                  <c:v>23.004644325102753</c:v>
                </c:pt>
                <c:pt idx="141">
                  <c:v>23.192863729593249</c:v>
                </c:pt>
                <c:pt idx="142">
                  <c:v>23.373012326758932</c:v>
                </c:pt>
                <c:pt idx="143">
                  <c:v>23.549960808535566</c:v>
                </c:pt>
                <c:pt idx="144">
                  <c:v>23.726792392159183</c:v>
                </c:pt>
                <c:pt idx="145">
                  <c:v>23.904850810773432</c:v>
                </c:pt>
                <c:pt idx="146">
                  <c:v>24.084186872273015</c:v>
                </c:pt>
                <c:pt idx="147">
                  <c:v>24.263824948650832</c:v>
                </c:pt>
                <c:pt idx="148">
                  <c:v>24.442251359115026</c:v>
                </c:pt>
                <c:pt idx="149">
                  <c:v>24.617635141996239</c:v>
                </c:pt>
                <c:pt idx="150">
                  <c:v>24.788179807170586</c:v>
                </c:pt>
                <c:pt idx="151">
                  <c:v>24.952247234858159</c:v>
                </c:pt>
                <c:pt idx="152">
                  <c:v>25.108396328094784</c:v>
                </c:pt>
                <c:pt idx="153">
                  <c:v>25.255616276275116</c:v>
                </c:pt>
                <c:pt idx="154">
                  <c:v>25.393166668084469</c:v>
                </c:pt>
                <c:pt idx="155">
                  <c:v>25.520570512713117</c:v>
                </c:pt>
                <c:pt idx="156">
                  <c:v>25.637641386268132</c:v>
                </c:pt>
                <c:pt idx="157">
                  <c:v>25.744378217787979</c:v>
                </c:pt>
                <c:pt idx="158">
                  <c:v>25.840936449018049</c:v>
                </c:pt>
                <c:pt idx="159">
                  <c:v>25.927540707450341</c:v>
                </c:pt>
                <c:pt idx="160">
                  <c:v>26.004476181178916</c:v>
                </c:pt>
                <c:pt idx="161">
                  <c:v>26.071998475188526</c:v>
                </c:pt>
                <c:pt idx="162">
                  <c:v>26.130315753495807</c:v>
                </c:pt>
                <c:pt idx="163">
                  <c:v>26.179530191438083</c:v>
                </c:pt>
                <c:pt idx="164">
                  <c:v>26.219581197086914</c:v>
                </c:pt>
                <c:pt idx="165">
                  <c:v>26.250187372083921</c:v>
                </c:pt>
                <c:pt idx="166">
                  <c:v>26.270803194051723</c:v>
                </c:pt>
                <c:pt idx="167">
                  <c:v>26.280522845307772</c:v>
                </c:pt>
                <c:pt idx="168">
                  <c:v>26.277965317125183</c:v>
                </c:pt>
                <c:pt idx="169">
                  <c:v>26.261224085975403</c:v>
                </c:pt>
                <c:pt idx="170">
                  <c:v>26.227629272242424</c:v>
                </c:pt>
                <c:pt idx="171">
                  <c:v>26.173673080020333</c:v>
                </c:pt>
                <c:pt idx="172">
                  <c:v>26.094672805440613</c:v>
                </c:pt>
                <c:pt idx="173">
                  <c:v>25.984677941692294</c:v>
                </c:pt>
                <c:pt idx="174">
                  <c:v>25.836008654943907</c:v>
                </c:pt>
                <c:pt idx="175">
                  <c:v>25.639134892395052</c:v>
                </c:pt>
                <c:pt idx="176">
                  <c:v>25.382267835251788</c:v>
                </c:pt>
                <c:pt idx="177">
                  <c:v>25.051240405990516</c:v>
                </c:pt>
                <c:pt idx="178">
                  <c:v>24.629506291340999</c:v>
                </c:pt>
                <c:pt idx="179">
                  <c:v>24.09840431111644</c:v>
                </c:pt>
                <c:pt idx="180">
                  <c:v>15858145.174661927</c:v>
                </c:pt>
              </c:numCache>
            </c:numRef>
          </c:xVal>
          <c:yVal>
            <c:numRef>
              <c:f>Sheet1!$AC$2:$AC$182</c:f>
              <c:numCache>
                <c:formatCode>0.00E+00</c:formatCode>
                <c:ptCount val="181"/>
                <c:pt idx="0">
                  <c:v>14.088098527559513</c:v>
                </c:pt>
                <c:pt idx="1">
                  <c:v>127.60715113062224</c:v>
                </c:pt>
                <c:pt idx="2">
                  <c:v>129.25358248056688</c:v>
                </c:pt>
                <c:pt idx="3">
                  <c:v>131.44734033541454</c:v>
                </c:pt>
                <c:pt idx="4">
                  <c:v>133.44056925331444</c:v>
                </c:pt>
                <c:pt idx="5">
                  <c:v>135.47205855892071</c:v>
                </c:pt>
                <c:pt idx="6">
                  <c:v>137.55356879678595</c:v>
                </c:pt>
                <c:pt idx="7">
                  <c:v>139.69545935661938</c:v>
                </c:pt>
                <c:pt idx="8">
                  <c:v>141.89161254758747</c:v>
                </c:pt>
                <c:pt idx="9">
                  <c:v>144.13234718552661</c:v>
                </c:pt>
                <c:pt idx="10">
                  <c:v>146.42704047459574</c:v>
                </c:pt>
                <c:pt idx="11">
                  <c:v>148.79265142091666</c:v>
                </c:pt>
                <c:pt idx="12">
                  <c:v>151.22103148024112</c:v>
                </c:pt>
                <c:pt idx="13">
                  <c:v>153.69860628344483</c:v>
                </c:pt>
                <c:pt idx="14">
                  <c:v>156.24051691313926</c:v>
                </c:pt>
                <c:pt idx="15">
                  <c:v>158.84885107994944</c:v>
                </c:pt>
                <c:pt idx="16">
                  <c:v>161.54100019801541</c:v>
                </c:pt>
                <c:pt idx="17">
                  <c:v>164.29126206163005</c:v>
                </c:pt>
                <c:pt idx="18">
                  <c:v>167.12942769908864</c:v>
                </c:pt>
                <c:pt idx="19">
                  <c:v>170.03065357633025</c:v>
                </c:pt>
                <c:pt idx="20">
                  <c:v>173.01142069113254</c:v>
                </c:pt>
                <c:pt idx="21">
                  <c:v>176.08903969412211</c:v>
                </c:pt>
                <c:pt idx="22">
                  <c:v>179.23607943488662</c:v>
                </c:pt>
                <c:pt idx="23">
                  <c:v>182.47082694286249</c:v>
                </c:pt>
                <c:pt idx="24">
                  <c:v>185.81162485609488</c:v>
                </c:pt>
                <c:pt idx="25">
                  <c:v>189.22851578372706</c:v>
                </c:pt>
                <c:pt idx="26">
                  <c:v>192.74079597709388</c:v>
                </c:pt>
                <c:pt idx="27">
                  <c:v>196.35054358995927</c:v>
                </c:pt>
                <c:pt idx="28">
                  <c:v>200.05974046828879</c:v>
                </c:pt>
                <c:pt idx="29">
                  <c:v>203.88695382874272</c:v>
                </c:pt>
                <c:pt idx="30">
                  <c:v>207.79827255149897</c:v>
                </c:pt>
                <c:pt idx="31">
                  <c:v>211.81250680922884</c:v>
                </c:pt>
                <c:pt idx="32">
                  <c:v>215.92896083481054</c:v>
                </c:pt>
                <c:pt idx="33">
                  <c:v>220.14483697002359</c:v>
                </c:pt>
                <c:pt idx="34">
                  <c:v>224.4573385296093</c:v>
                </c:pt>
                <c:pt idx="35">
                  <c:v>228.86102239626572</c:v>
                </c:pt>
                <c:pt idx="36">
                  <c:v>233.34778970375268</c:v>
                </c:pt>
                <c:pt idx="37">
                  <c:v>237.90675305348361</c:v>
                </c:pt>
                <c:pt idx="38">
                  <c:v>242.52194343893564</c:v>
                </c:pt>
                <c:pt idx="39">
                  <c:v>247.17386383930491</c:v>
                </c:pt>
                <c:pt idx="40">
                  <c:v>251.83605298741779</c:v>
                </c:pt>
                <c:pt idx="41">
                  <c:v>256.47728455441364</c:v>
                </c:pt>
                <c:pt idx="42">
                  <c:v>261.03535678996434</c:v>
                </c:pt>
                <c:pt idx="43">
                  <c:v>265.50857424328632</c:v>
                </c:pt>
                <c:pt idx="44">
                  <c:v>269.84476247570535</c:v>
                </c:pt>
                <c:pt idx="45">
                  <c:v>273.91389832190873</c:v>
                </c:pt>
                <c:pt idx="46">
                  <c:v>277.70316436369183</c:v>
                </c:pt>
                <c:pt idx="47">
                  <c:v>281.19837392167335</c:v>
                </c:pt>
                <c:pt idx="48">
                  <c:v>284.24638060036142</c:v>
                </c:pt>
                <c:pt idx="49">
                  <c:v>286.85050997630412</c:v>
                </c:pt>
                <c:pt idx="50">
                  <c:v>289.00135924645286</c:v>
                </c:pt>
                <c:pt idx="51">
                  <c:v>290.6587248978268</c:v>
                </c:pt>
                <c:pt idx="52">
                  <c:v>291.79752576415132</c:v>
                </c:pt>
                <c:pt idx="53">
                  <c:v>292.4586372039675</c:v>
                </c:pt>
                <c:pt idx="54">
                  <c:v>292.69620180757352</c:v>
                </c:pt>
                <c:pt idx="55">
                  <c:v>292.49691641041574</c:v>
                </c:pt>
                <c:pt idx="56">
                  <c:v>291.92897251840299</c:v>
                </c:pt>
                <c:pt idx="57">
                  <c:v>291.03591731413883</c:v>
                </c:pt>
                <c:pt idx="58">
                  <c:v>289.88554218589366</c:v>
                </c:pt>
                <c:pt idx="59">
                  <c:v>288.46637116464194</c:v>
                </c:pt>
                <c:pt idx="60">
                  <c:v>286.81424593242747</c:v>
                </c:pt>
                <c:pt idx="61">
                  <c:v>285.03432520428947</c:v>
                </c:pt>
                <c:pt idx="62">
                  <c:v>283.07876726675835</c:v>
                </c:pt>
                <c:pt idx="63">
                  <c:v>280.9686670975492</c:v>
                </c:pt>
                <c:pt idx="64">
                  <c:v>278.77160741154563</c:v>
                </c:pt>
                <c:pt idx="65">
                  <c:v>276.45516892290476</c:v>
                </c:pt>
                <c:pt idx="66">
                  <c:v>274.07890455995749</c:v>
                </c:pt>
                <c:pt idx="67">
                  <c:v>271.62936951195388</c:v>
                </c:pt>
                <c:pt idx="68">
                  <c:v>269.09168363208636</c:v>
                </c:pt>
                <c:pt idx="69">
                  <c:v>266.49618507836129</c:v>
                </c:pt>
                <c:pt idx="70">
                  <c:v>263.84896701558841</c:v>
                </c:pt>
                <c:pt idx="71">
                  <c:v>261.15488656651468</c:v>
                </c:pt>
                <c:pt idx="72">
                  <c:v>258.41727302087884</c:v>
                </c:pt>
                <c:pt idx="73">
                  <c:v>255.66110310165425</c:v>
                </c:pt>
                <c:pt idx="74">
                  <c:v>252.82373448427114</c:v>
                </c:pt>
                <c:pt idx="75">
                  <c:v>249.95178664641958</c:v>
                </c:pt>
                <c:pt idx="76">
                  <c:v>247.06809422329167</c:v>
                </c:pt>
                <c:pt idx="77">
                  <c:v>244.13185795884607</c:v>
                </c:pt>
                <c:pt idx="78">
                  <c:v>241.16522068932827</c:v>
                </c:pt>
                <c:pt idx="79">
                  <c:v>238.16963566360258</c:v>
                </c:pt>
                <c:pt idx="80">
                  <c:v>235.1467436311919</c:v>
                </c:pt>
                <c:pt idx="81">
                  <c:v>232.07688344357817</c:v>
                </c:pt>
                <c:pt idx="82">
                  <c:v>228.98094930639118</c:v>
                </c:pt>
                <c:pt idx="83">
                  <c:v>225.87883795122517</c:v>
                </c:pt>
                <c:pt idx="84">
                  <c:v>222.73177902689039</c:v>
                </c:pt>
                <c:pt idx="85">
                  <c:v>219.54189047237699</c:v>
                </c:pt>
                <c:pt idx="86">
                  <c:v>216.34656641206078</c:v>
                </c:pt>
                <c:pt idx="87">
                  <c:v>213.12649908696804</c:v>
                </c:pt>
                <c:pt idx="88">
                  <c:v>209.846034452482</c:v>
                </c:pt>
                <c:pt idx="89">
                  <c:v>206.5422509562818</c:v>
                </c:pt>
                <c:pt idx="90">
                  <c:v>203.23186027650468</c:v>
                </c:pt>
                <c:pt idx="91">
                  <c:v>199.87907828055538</c:v>
                </c:pt>
                <c:pt idx="92">
                  <c:v>196.4843691134586</c:v>
                </c:pt>
                <c:pt idx="93">
                  <c:v>193.06400545143777</c:v>
                </c:pt>
                <c:pt idx="94">
                  <c:v>189.61661927823485</c:v>
                </c:pt>
                <c:pt idx="95">
                  <c:v>186.12476480661041</c:v>
                </c:pt>
                <c:pt idx="96">
                  <c:v>182.60361219943726</c:v>
                </c:pt>
                <c:pt idx="97">
                  <c:v>179.03496705594014</c:v>
                </c:pt>
                <c:pt idx="98">
                  <c:v>175.43216878934615</c:v>
                </c:pt>
                <c:pt idx="99">
                  <c:v>171.77733277385227</c:v>
                </c:pt>
                <c:pt idx="100">
                  <c:v>168.06830802799914</c:v>
                </c:pt>
                <c:pt idx="101">
                  <c:v>164.31537829523884</c:v>
                </c:pt>
                <c:pt idx="102">
                  <c:v>160.48648507345638</c:v>
                </c:pt>
                <c:pt idx="103">
                  <c:v>156.60504389748087</c:v>
                </c:pt>
                <c:pt idx="104">
                  <c:v>152.66500133189524</c:v>
                </c:pt>
                <c:pt idx="105">
                  <c:v>148.6340983374786</c:v>
                </c:pt>
                <c:pt idx="106">
                  <c:v>144.50787600847366</c:v>
                </c:pt>
                <c:pt idx="107">
                  <c:v>140.30423187201637</c:v>
                </c:pt>
                <c:pt idx="108">
                  <c:v>136.00335519518273</c:v>
                </c:pt>
                <c:pt idx="109">
                  <c:v>131.58722618495304</c:v>
                </c:pt>
                <c:pt idx="110">
                  <c:v>127.04963850798531</c:v>
                </c:pt>
                <c:pt idx="111">
                  <c:v>122.39537880880052</c:v>
                </c:pt>
                <c:pt idx="112">
                  <c:v>117.60853889855926</c:v>
                </c:pt>
                <c:pt idx="113">
                  <c:v>112.67613119362818</c:v>
                </c:pt>
                <c:pt idx="114">
                  <c:v>107.60692134880755</c:v>
                </c:pt>
                <c:pt idx="115">
                  <c:v>102.40191847222233</c:v>
                </c:pt>
                <c:pt idx="116">
                  <c:v>97.065455368365363</c:v>
                </c:pt>
                <c:pt idx="117">
                  <c:v>91.583638677651521</c:v>
                </c:pt>
                <c:pt idx="118">
                  <c:v>85.981482852052352</c:v>
                </c:pt>
                <c:pt idx="119">
                  <c:v>80.293985415374095</c:v>
                </c:pt>
                <c:pt idx="120">
                  <c:v>74.522549399700409</c:v>
                </c:pt>
                <c:pt idx="121">
                  <c:v>68.710522938494393</c:v>
                </c:pt>
                <c:pt idx="122">
                  <c:v>62.900746841751484</c:v>
                </c:pt>
                <c:pt idx="123">
                  <c:v>57.132239465659218</c:v>
                </c:pt>
                <c:pt idx="124">
                  <c:v>51.456587911418538</c:v>
                </c:pt>
                <c:pt idx="125">
                  <c:v>45.933148311296677</c:v>
                </c:pt>
                <c:pt idx="126">
                  <c:v>40.614801975578317</c:v>
                </c:pt>
                <c:pt idx="127">
                  <c:v>35.557575025300508</c:v>
                </c:pt>
                <c:pt idx="128">
                  <c:v>30.812852114918417</c:v>
                </c:pt>
                <c:pt idx="129">
                  <c:v>26.416032834082504</c:v>
                </c:pt>
                <c:pt idx="130">
                  <c:v>22.405626483315014</c:v>
                </c:pt>
                <c:pt idx="131">
                  <c:v>18.801394071097626</c:v>
                </c:pt>
                <c:pt idx="132">
                  <c:v>15.609964462282901</c:v>
                </c:pt>
                <c:pt idx="133">
                  <c:v>12.825615787046605</c:v>
                </c:pt>
                <c:pt idx="134">
                  <c:v>10.432304479214794</c:v>
                </c:pt>
                <c:pt idx="135">
                  <c:v>8.404428004799426</c:v>
                </c:pt>
                <c:pt idx="136">
                  <c:v>6.7085535839539157</c:v>
                </c:pt>
                <c:pt idx="137">
                  <c:v>5.3082902344549927</c:v>
                </c:pt>
                <c:pt idx="138">
                  <c:v>4.164475504194967</c:v>
                </c:pt>
                <c:pt idx="139">
                  <c:v>3.240247318810848</c:v>
                </c:pt>
                <c:pt idx="140">
                  <c:v>2.5003564168400922</c:v>
                </c:pt>
                <c:pt idx="141">
                  <c:v>1.9127771651053895</c:v>
                </c:pt>
                <c:pt idx="142">
                  <c:v>1.4499593352327917</c:v>
                </c:pt>
                <c:pt idx="143">
                  <c:v>1.0883246614413526</c:v>
                </c:pt>
                <c:pt idx="144">
                  <c:v>0.80802293447661355</c:v>
                </c:pt>
                <c:pt idx="145">
                  <c:v>0.59272481864912352</c:v>
                </c:pt>
                <c:pt idx="146">
                  <c:v>0.42908589927314228</c:v>
                </c:pt>
                <c:pt idx="147">
                  <c:v>0.30612957304506855</c:v>
                </c:pt>
                <c:pt idx="148">
                  <c:v>0.215006557261083</c:v>
                </c:pt>
                <c:pt idx="149">
                  <c:v>0.14852846440811621</c:v>
                </c:pt>
                <c:pt idx="150">
                  <c:v>0.10087217779487281</c:v>
                </c:pt>
                <c:pt idx="151">
                  <c:v>6.7351900683386048E-2</c:v>
                </c:pt>
                <c:pt idx="152">
                  <c:v>4.4247451537611421E-2</c:v>
                </c:pt>
                <c:pt idx="153">
                  <c:v>2.8649829373713333E-2</c:v>
                </c:pt>
                <c:pt idx="154">
                  <c:v>1.8329399076956659E-2</c:v>
                </c:pt>
                <c:pt idx="155">
                  <c:v>1.1627687802282499E-2</c:v>
                </c:pt>
                <c:pt idx="156">
                  <c:v>7.3447325271487566E-3</c:v>
                </c:pt>
                <c:pt idx="157">
                  <c:v>4.6405076923076924E-3</c:v>
                </c:pt>
                <c:pt idx="158">
                  <c:v>2.945685411124362E-3</c:v>
                </c:pt>
                <c:pt idx="159">
                  <c:v>1.8857718362478338E-3</c:v>
                </c:pt>
                <c:pt idx="160">
                  <c:v>1.220966675432994E-3</c:v>
                </c:pt>
                <c:pt idx="161">
                  <c:v>8.0087724570798702E-4</c:v>
                </c:pt>
                <c:pt idx="162">
                  <c:v>5.3253047657862501E-4</c:v>
                </c:pt>
                <c:pt idx="163">
                  <c:v>3.5887394363197112E-4</c:v>
                </c:pt>
                <c:pt idx="164">
                  <c:v>2.4491461666813772E-4</c:v>
                </c:pt>
                <c:pt idx="165">
                  <c:v>1.6907554542573816E-4</c:v>
                </c:pt>
                <c:pt idx="166">
                  <c:v>1.1792632971473634E-4</c:v>
                </c:pt>
                <c:pt idx="167">
                  <c:v>8.3000780794378532E-5</c:v>
                </c:pt>
                <c:pt idx="168">
                  <c:v>5.8885491891257262E-5</c:v>
                </c:pt>
                <c:pt idx="169">
                  <c:v>4.2068276553310015E-5</c:v>
                </c:pt>
                <c:pt idx="170">
                  <c:v>3.0237213103664711E-5</c:v>
                </c:pt>
                <c:pt idx="171">
                  <c:v>2.1849540768527177E-5</c:v>
                </c:pt>
                <c:pt idx="172">
                  <c:v>1.5862625053195571E-5</c:v>
                </c:pt>
                <c:pt idx="173">
                  <c:v>1.1563810126918129E-5</c:v>
                </c:pt>
                <c:pt idx="174">
                  <c:v>8.4608740206481047E-6</c:v>
                </c:pt>
                <c:pt idx="175">
                  <c:v>6.2107408180867228E-6</c:v>
                </c:pt>
                <c:pt idx="176">
                  <c:v>4.5723050835912986E-6</c:v>
                </c:pt>
                <c:pt idx="177">
                  <c:v>3.3749082924286746E-6</c:v>
                </c:pt>
                <c:pt idx="178">
                  <c:v>2.496957360011254E-6</c:v>
                </c:pt>
                <c:pt idx="179">
                  <c:v>1.8513425852415759E-6</c:v>
                </c:pt>
                <c:pt idx="180">
                  <c:v>15.110847703685675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A3-47A2-9EC8-8D3A5ACD3BBD}"/>
            </c:ext>
          </c:extLst>
        </c:ser>
        <c:ser>
          <c:idx val="3"/>
          <c:order val="3"/>
          <c:tx>
            <c:v>720n</c:v>
          </c:tx>
          <c:marker>
            <c:symbol val="none"/>
          </c:marker>
          <c:xVal>
            <c:numRef>
              <c:f>Sheet1!$X$2:$X$182</c:f>
              <c:numCache>
                <c:formatCode>0.00E+00</c:formatCode>
                <c:ptCount val="181"/>
                <c:pt idx="0">
                  <c:v>0.55555540212934107</c:v>
                </c:pt>
                <c:pt idx="1">
                  <c:v>0.6106098304722134</c:v>
                </c:pt>
                <c:pt idx="2">
                  <c:v>0.62189705180025401</c:v>
                </c:pt>
                <c:pt idx="3">
                  <c:v>0.63495194521313558</c:v>
                </c:pt>
                <c:pt idx="4">
                  <c:v>0.64770253607475858</c:v>
                </c:pt>
                <c:pt idx="5">
                  <c:v>0.6608670787651485</c:v>
                </c:pt>
                <c:pt idx="6">
                  <c:v>0.67445395574265754</c:v>
                </c:pt>
                <c:pt idx="7">
                  <c:v>0.6884810792672329</c:v>
                </c:pt>
                <c:pt idx="8">
                  <c:v>0.70297709860751356</c:v>
                </c:pt>
                <c:pt idx="9">
                  <c:v>0.71795683048583281</c:v>
                </c:pt>
                <c:pt idx="10">
                  <c:v>0.73344123652931392</c:v>
                </c:pt>
                <c:pt idx="11">
                  <c:v>0.74945820364408211</c:v>
                </c:pt>
                <c:pt idx="12">
                  <c:v>0.76603003816176518</c:v>
                </c:pt>
                <c:pt idx="13">
                  <c:v>0.78317999917488346</c:v>
                </c:pt>
                <c:pt idx="14">
                  <c:v>0.80093807098567438</c:v>
                </c:pt>
                <c:pt idx="15">
                  <c:v>0.81932965577885597</c:v>
                </c:pt>
                <c:pt idx="16">
                  <c:v>0.83839089916520004</c:v>
                </c:pt>
                <c:pt idx="17">
                  <c:v>0.85814327446616367</c:v>
                </c:pt>
                <c:pt idx="18">
                  <c:v>0.87862678527039817</c:v>
                </c:pt>
                <c:pt idx="19">
                  <c:v>0.89987534220047471</c:v>
                </c:pt>
                <c:pt idx="20">
                  <c:v>0.92191533815773807</c:v>
                </c:pt>
                <c:pt idx="21">
                  <c:v>0.94479051352723498</c:v>
                </c:pt>
                <c:pt idx="22">
                  <c:v>0.96853919867405158</c:v>
                </c:pt>
                <c:pt idx="23">
                  <c:v>0.99319776486213374</c:v>
                </c:pt>
                <c:pt idx="24">
                  <c:v>1.0188029728634624</c:v>
                </c:pt>
                <c:pt idx="25">
                  <c:v>1.0453953799295956</c:v>
                </c:pt>
                <c:pt idx="26">
                  <c:v>1.0730088395259894</c:v>
                </c:pt>
                <c:pt idx="27">
                  <c:v>1.1016805422656666</c:v>
                </c:pt>
                <c:pt idx="28">
                  <c:v>1.1314472383587866</c:v>
                </c:pt>
                <c:pt idx="29">
                  <c:v>1.1623306558669335</c:v>
                </c:pt>
                <c:pt idx="30">
                  <c:v>1.1943501183112626</c:v>
                </c:pt>
                <c:pt idx="31">
                  <c:v>1.2275309495682909</c:v>
                </c:pt>
                <c:pt idx="32">
                  <c:v>1.2618666164234531</c:v>
                </c:pt>
                <c:pt idx="33">
                  <c:v>1.2973494409053861</c:v>
                </c:pt>
                <c:pt idx="34">
                  <c:v>1.3339504397819086</c:v>
                </c:pt>
                <c:pt idx="35">
                  <c:v>1.3716083485443282</c:v>
                </c:pt>
                <c:pt idx="36">
                  <c:v>1.4102573801412237</c:v>
                </c:pt>
                <c:pt idx="37">
                  <c:v>1.4497914344393963</c:v>
                </c:pt>
                <c:pt idx="38">
                  <c:v>1.4900700101900202</c:v>
                </c:pt>
                <c:pt idx="39">
                  <c:v>1.530939215043843</c:v>
                </c:pt>
                <c:pt idx="40">
                  <c:v>1.5722097842137854</c:v>
                </c:pt>
                <c:pt idx="41">
                  <c:v>1.6136526436025012</c:v>
                </c:pt>
                <c:pt idx="42">
                  <c:v>1.6550567388746684</c:v>
                </c:pt>
                <c:pt idx="43">
                  <c:v>1.6962012198521139</c:v>
                </c:pt>
                <c:pt idx="44">
                  <c:v>1.736869695965007</c:v>
                </c:pt>
                <c:pt idx="45">
                  <c:v>1.7768958176244203</c:v>
                </c:pt>
                <c:pt idx="46">
                  <c:v>1.8161468558969731</c:v>
                </c:pt>
                <c:pt idx="47">
                  <c:v>1.854542985092035</c:v>
                </c:pt>
                <c:pt idx="48">
                  <c:v>1.8920488973850766</c:v>
                </c:pt>
                <c:pt idx="49">
                  <c:v>1.9286825449195804</c:v>
                </c:pt>
                <c:pt idx="50">
                  <c:v>1.964510081642902</c:v>
                </c:pt>
                <c:pt idx="51">
                  <c:v>1.9996402660042256</c:v>
                </c:pt>
                <c:pt idx="52">
                  <c:v>2.0341902678893122</c:v>
                </c:pt>
                <c:pt idx="53">
                  <c:v>2.0682957739669736</c:v>
                </c:pt>
                <c:pt idx="54">
                  <c:v>2.1020998943970493</c:v>
                </c:pt>
                <c:pt idx="55">
                  <c:v>2.135743933732499</c:v>
                </c:pt>
                <c:pt idx="56">
                  <c:v>2.1693649286657908</c:v>
                </c:pt>
                <c:pt idx="57">
                  <c:v>2.2030853163502395</c:v>
                </c:pt>
                <c:pt idx="58">
                  <c:v>2.2370274300404658</c:v>
                </c:pt>
                <c:pt idx="59">
                  <c:v>2.2713038570158672</c:v>
                </c:pt>
                <c:pt idx="60">
                  <c:v>2.3060106573708787</c:v>
                </c:pt>
                <c:pt idx="61">
                  <c:v>2.3412442691950686</c:v>
                </c:pt>
                <c:pt idx="62">
                  <c:v>2.3770908696014312</c:v>
                </c:pt>
                <c:pt idx="63">
                  <c:v>2.4136305984917166</c:v>
                </c:pt>
                <c:pt idx="64">
                  <c:v>2.4509450824586891</c:v>
                </c:pt>
                <c:pt idx="65">
                  <c:v>2.4891036565213951</c:v>
                </c:pt>
                <c:pt idx="66">
                  <c:v>2.5281776781455978</c:v>
                </c:pt>
                <c:pt idx="67">
                  <c:v>2.5682480961586753</c:v>
                </c:pt>
                <c:pt idx="68">
                  <c:v>2.6093738407757519</c:v>
                </c:pt>
                <c:pt idx="69">
                  <c:v>2.6516298526492439</c:v>
                </c:pt>
                <c:pt idx="70">
                  <c:v>2.6950958425786742</c:v>
                </c:pt>
                <c:pt idx="71">
                  <c:v>2.7398365819774306</c:v>
                </c:pt>
                <c:pt idx="72">
                  <c:v>2.7859345670451532</c:v>
                </c:pt>
                <c:pt idx="73">
                  <c:v>2.8334708043647203</c:v>
                </c:pt>
                <c:pt idx="74">
                  <c:v>2.8825289507169978</c:v>
                </c:pt>
                <c:pt idx="75">
                  <c:v>2.9332053194693248</c:v>
                </c:pt>
                <c:pt idx="76">
                  <c:v>2.9855838370754282</c:v>
                </c:pt>
                <c:pt idx="77">
                  <c:v>3.039771154553164</c:v>
                </c:pt>
                <c:pt idx="78">
                  <c:v>3.095876624992397</c:v>
                </c:pt>
                <c:pt idx="79">
                  <c:v>3.1540179507788237</c:v>
                </c:pt>
                <c:pt idx="80">
                  <c:v>3.2143184413002697</c:v>
                </c:pt>
                <c:pt idx="81">
                  <c:v>3.2769068843703351</c:v>
                </c:pt>
                <c:pt idx="82">
                  <c:v>3.341930846768451</c:v>
                </c:pt>
                <c:pt idx="83">
                  <c:v>3.409552137840473</c:v>
                </c:pt>
                <c:pt idx="84">
                  <c:v>3.4799314159936015</c:v>
                </c:pt>
                <c:pt idx="85">
                  <c:v>3.5532563796491141</c:v>
                </c:pt>
                <c:pt idx="86">
                  <c:v>3.6297310949667363</c:v>
                </c:pt>
                <c:pt idx="87">
                  <c:v>3.7095614903536434</c:v>
                </c:pt>
                <c:pt idx="88">
                  <c:v>3.7929850913728718</c:v>
                </c:pt>
                <c:pt idx="89">
                  <c:v>3.8802716886606126</c:v>
                </c:pt>
                <c:pt idx="90">
                  <c:v>3.9716879277761543</c:v>
                </c:pt>
                <c:pt idx="91">
                  <c:v>4.0675375634451072</c:v>
                </c:pt>
                <c:pt idx="92">
                  <c:v>4.1681692273952189</c:v>
                </c:pt>
                <c:pt idx="93">
                  <c:v>4.2739416102336794</c:v>
                </c:pt>
                <c:pt idx="94">
                  <c:v>4.3852530077926151</c:v>
                </c:pt>
                <c:pt idx="95">
                  <c:v>4.5025434134898585</c:v>
                </c:pt>
                <c:pt idx="96">
                  <c:v>4.6262911377946345</c:v>
                </c:pt>
                <c:pt idx="97">
                  <c:v>4.7570239088031112</c:v>
                </c:pt>
                <c:pt idx="98">
                  <c:v>4.8953043463572845</c:v>
                </c:pt>
                <c:pt idx="99">
                  <c:v>5.04177166597756</c:v>
                </c:pt>
                <c:pt idx="100">
                  <c:v>5.197109442966382</c:v>
                </c:pt>
                <c:pt idx="101">
                  <c:v>5.3620629376368516</c:v>
                </c:pt>
                <c:pt idx="102">
                  <c:v>5.5374476808857951</c:v>
                </c:pt>
                <c:pt idx="103">
                  <c:v>5.7241484274146233</c:v>
                </c:pt>
                <c:pt idx="104">
                  <c:v>5.9231344476606456</c:v>
                </c:pt>
                <c:pt idx="105">
                  <c:v>6.1354461385376213</c:v>
                </c:pt>
                <c:pt idx="106">
                  <c:v>6.3622004764248796</c:v>
                </c:pt>
                <c:pt idx="107">
                  <c:v>6.6046100485999446</c:v>
                </c:pt>
                <c:pt idx="108">
                  <c:v>6.8639627206828857</c:v>
                </c:pt>
                <c:pt idx="109">
                  <c:v>7.1416149694860538</c:v>
                </c:pt>
                <c:pt idx="110">
                  <c:v>7.4390155690771111</c:v>
                </c:pt>
                <c:pt idx="111">
                  <c:v>7.7576441519379342</c:v>
                </c:pt>
                <c:pt idx="112">
                  <c:v>8.0990461949175447</c:v>
                </c:pt>
                <c:pt idx="113">
                  <c:v>8.4647684252550235</c:v>
                </c:pt>
                <c:pt idx="114">
                  <c:v>8.8563384544190296</c:v>
                </c:pt>
                <c:pt idx="115">
                  <c:v>9.2752252231028276</c:v>
                </c:pt>
                <c:pt idx="116">
                  <c:v>9.7227710699071697</c:v>
                </c:pt>
                <c:pt idx="117">
                  <c:v>10.200131862918473</c:v>
                </c:pt>
                <c:pt idx="118">
                  <c:v>10.708174349351017</c:v>
                </c:pt>
                <c:pt idx="119">
                  <c:v>11.247376374156506</c:v>
                </c:pt>
                <c:pt idx="120">
                  <c:v>11.817711689057338</c:v>
                </c:pt>
                <c:pt idx="121">
                  <c:v>12.418506432861436</c:v>
                </c:pt>
                <c:pt idx="122">
                  <c:v>13.048295926455024</c:v>
                </c:pt>
                <c:pt idx="123">
                  <c:v>13.70466929120402</c:v>
                </c:pt>
                <c:pt idx="124">
                  <c:v>14.384141731526437</c:v>
                </c:pt>
                <c:pt idx="125">
                  <c:v>15.082047079145683</c:v>
                </c:pt>
                <c:pt idx="126">
                  <c:v>15.792440679310833</c:v>
                </c:pt>
                <c:pt idx="127">
                  <c:v>16.508146999079568</c:v>
                </c:pt>
                <c:pt idx="128">
                  <c:v>17.220864163547695</c:v>
                </c:pt>
                <c:pt idx="129">
                  <c:v>17.921354091253427</c:v>
                </c:pt>
                <c:pt idx="130">
                  <c:v>18.599948296382593</c:v>
                </c:pt>
                <c:pt idx="131">
                  <c:v>19.246950109623612</c:v>
                </c:pt>
                <c:pt idx="132">
                  <c:v>19.853356067680679</c:v>
                </c:pt>
                <c:pt idx="133">
                  <c:v>20.411607116506627</c:v>
                </c:pt>
                <c:pt idx="134">
                  <c:v>20.916250090412603</c:v>
                </c:pt>
                <c:pt idx="135">
                  <c:v>21.364525764030223</c:v>
                </c:pt>
                <c:pt idx="136">
                  <c:v>21.756696803721702</c:v>
                </c:pt>
                <c:pt idx="137">
                  <c:v>22.096029765237038</c:v>
                </c:pt>
                <c:pt idx="138">
                  <c:v>22.38839504189616</c:v>
                </c:pt>
                <c:pt idx="139">
                  <c:v>22.641559871576927</c:v>
                </c:pt>
                <c:pt idx="140">
                  <c:v>22.864283714059447</c:v>
                </c:pt>
                <c:pt idx="141">
                  <c:v>23.065343091631387</c:v>
                </c:pt>
                <c:pt idx="142">
                  <c:v>23.252642950056188</c:v>
                </c:pt>
                <c:pt idx="143">
                  <c:v>23.43265919395801</c:v>
                </c:pt>
                <c:pt idx="144">
                  <c:v>23.610028053804729</c:v>
                </c:pt>
                <c:pt idx="145">
                  <c:v>23.787579182780934</c:v>
                </c:pt>
                <c:pt idx="146">
                  <c:v>23.966527721363615</c:v>
                </c:pt>
                <c:pt idx="147">
                  <c:v>24.146694070803253</c:v>
                </c:pt>
                <c:pt idx="148">
                  <c:v>24.327027368341859</c:v>
                </c:pt>
                <c:pt idx="149">
                  <c:v>24.505915505812826</c:v>
                </c:pt>
                <c:pt idx="150">
                  <c:v>24.681510812837104</c:v>
                </c:pt>
                <c:pt idx="151">
                  <c:v>24.851961565084071</c:v>
                </c:pt>
                <c:pt idx="152">
                  <c:v>25.015647613481381</c:v>
                </c:pt>
                <c:pt idx="153">
                  <c:v>25.17120094709734</c:v>
                </c:pt>
                <c:pt idx="154">
                  <c:v>25.317574958436499</c:v>
                </c:pt>
                <c:pt idx="155">
                  <c:v>25.454013648839293</c:v>
                </c:pt>
                <c:pt idx="156">
                  <c:v>25.580122585548075</c:v>
                </c:pt>
                <c:pt idx="157">
                  <c:v>25.695663562257369</c:v>
                </c:pt>
                <c:pt idx="158">
                  <c:v>25.800635122192457</c:v>
                </c:pt>
                <c:pt idx="159">
                  <c:v>25.895127022621001</c:v>
                </c:pt>
                <c:pt idx="160">
                  <c:v>25.979332846623223</c:v>
                </c:pt>
                <c:pt idx="161">
                  <c:v>26.053420551829863</c:v>
                </c:pt>
                <c:pt idx="162">
                  <c:v>26.117537824775091</c:v>
                </c:pt>
                <c:pt idx="163">
                  <c:v>26.171694415802101</c:v>
                </c:pt>
                <c:pt idx="164">
                  <c:v>26.215778640877033</c:v>
                </c:pt>
                <c:pt idx="165">
                  <c:v>26.249423377404536</c:v>
                </c:pt>
                <c:pt idx="166">
                  <c:v>26.271961434803099</c:v>
                </c:pt>
                <c:pt idx="167">
                  <c:v>26.282335016133352</c:v>
                </c:pt>
                <c:pt idx="168">
                  <c:v>26.278995182085659</c:v>
                </c:pt>
                <c:pt idx="169">
                  <c:v>26.259716438719835</c:v>
                </c:pt>
                <c:pt idx="170">
                  <c:v>26.221543640344439</c:v>
                </c:pt>
                <c:pt idx="171">
                  <c:v>26.160457335989797</c:v>
                </c:pt>
                <c:pt idx="172">
                  <c:v>26.071266386122126</c:v>
                </c:pt>
                <c:pt idx="173">
                  <c:v>25.947262637494589</c:v>
                </c:pt>
                <c:pt idx="174">
                  <c:v>25.779945660601239</c:v>
                </c:pt>
                <c:pt idx="175">
                  <c:v>25.558749102765308</c:v>
                </c:pt>
                <c:pt idx="176">
                  <c:v>25.27077833058296</c:v>
                </c:pt>
                <c:pt idx="177">
                  <c:v>24.900665096399603</c:v>
                </c:pt>
                <c:pt idx="178">
                  <c:v>24.430714464539921</c:v>
                </c:pt>
                <c:pt idx="179">
                  <c:v>23.841462240435547</c:v>
                </c:pt>
                <c:pt idx="180">
                  <c:v>14880326.484743217</c:v>
                </c:pt>
              </c:numCache>
            </c:numRef>
          </c:xVal>
          <c:yVal>
            <c:numRef>
              <c:f>Sheet1!$AD$2:$AD$182</c:f>
              <c:numCache>
                <c:formatCode>0.00E+00</c:formatCode>
                <c:ptCount val="181"/>
                <c:pt idx="0">
                  <c:v>15.110847703685675</c:v>
                </c:pt>
                <c:pt idx="1">
                  <c:v>215.50475547941647</c:v>
                </c:pt>
                <c:pt idx="2">
                  <c:v>218.14227573314665</c:v>
                </c:pt>
                <c:pt idx="3">
                  <c:v>221.32567017497067</c:v>
                </c:pt>
                <c:pt idx="4">
                  <c:v>224.31035384404191</c:v>
                </c:pt>
                <c:pt idx="5">
                  <c:v>227.37699131241951</c:v>
                </c:pt>
                <c:pt idx="6">
                  <c:v>230.50769069860175</c:v>
                </c:pt>
                <c:pt idx="7">
                  <c:v>233.68654644511386</c:v>
                </c:pt>
                <c:pt idx="8">
                  <c:v>236.93502767161385</c:v>
                </c:pt>
                <c:pt idx="9">
                  <c:v>240.27098083493598</c:v>
                </c:pt>
                <c:pt idx="10">
                  <c:v>243.66022405233608</c:v>
                </c:pt>
                <c:pt idx="11">
                  <c:v>247.142323801619</c:v>
                </c:pt>
                <c:pt idx="12">
                  <c:v>250.70039841874245</c:v>
                </c:pt>
                <c:pt idx="13">
                  <c:v>254.29782365143396</c:v>
                </c:pt>
                <c:pt idx="14">
                  <c:v>258.01236131744707</c:v>
                </c:pt>
                <c:pt idx="15">
                  <c:v>261.80760008324955</c:v>
                </c:pt>
                <c:pt idx="16">
                  <c:v>265.64780610571518</c:v>
                </c:pt>
                <c:pt idx="17">
                  <c:v>269.6100658187886</c:v>
                </c:pt>
                <c:pt idx="18">
                  <c:v>273.65905815234362</c:v>
                </c:pt>
                <c:pt idx="19">
                  <c:v>277.77549121158279</c:v>
                </c:pt>
                <c:pt idx="20">
                  <c:v>281.97782424243115</c:v>
                </c:pt>
                <c:pt idx="21">
                  <c:v>286.26885891827527</c:v>
                </c:pt>
                <c:pt idx="22">
                  <c:v>290.67098785229928</c:v>
                </c:pt>
                <c:pt idx="23">
                  <c:v>295.14034999199066</c:v>
                </c:pt>
                <c:pt idx="24">
                  <c:v>299.69710363411957</c:v>
                </c:pt>
                <c:pt idx="25">
                  <c:v>304.33982607650751</c:v>
                </c:pt>
                <c:pt idx="26">
                  <c:v>309.0879139107447</c:v>
                </c:pt>
                <c:pt idx="27">
                  <c:v>313.89219431659433</c:v>
                </c:pt>
                <c:pt idx="28">
                  <c:v>318.7706887899937</c:v>
                </c:pt>
                <c:pt idx="29">
                  <c:v>323.71380311558778</c:v>
                </c:pt>
                <c:pt idx="30">
                  <c:v>328.71080893469701</c:v>
                </c:pt>
                <c:pt idx="31">
                  <c:v>333.77690286186402</c:v>
                </c:pt>
                <c:pt idx="32">
                  <c:v>338.8187876047229</c:v>
                </c:pt>
                <c:pt idx="33">
                  <c:v>343.89194172816536</c:v>
                </c:pt>
                <c:pt idx="34">
                  <c:v>348.94650190988853</c:v>
                </c:pt>
                <c:pt idx="35">
                  <c:v>353.9503857427332</c:v>
                </c:pt>
                <c:pt idx="36">
                  <c:v>358.89712738524588</c:v>
                </c:pt>
                <c:pt idx="37">
                  <c:v>363.66528254350652</c:v>
                </c:pt>
                <c:pt idx="38">
                  <c:v>368.28721680907876</c:v>
                </c:pt>
                <c:pt idx="39">
                  <c:v>372.68777981191681</c:v>
                </c:pt>
                <c:pt idx="40">
                  <c:v>376.78546296177001</c:v>
                </c:pt>
                <c:pt idx="41">
                  <c:v>380.60521415118166</c:v>
                </c:pt>
                <c:pt idx="42">
                  <c:v>383.98456933404623</c:v>
                </c:pt>
                <c:pt idx="43">
                  <c:v>386.96105020920641</c:v>
                </c:pt>
                <c:pt idx="44">
                  <c:v>389.46500213902624</c:v>
                </c:pt>
                <c:pt idx="45">
                  <c:v>391.44128445122715</c:v>
                </c:pt>
                <c:pt idx="46">
                  <c:v>392.93385147539601</c:v>
                </c:pt>
                <c:pt idx="47">
                  <c:v>393.88364163336269</c:v>
                </c:pt>
                <c:pt idx="48">
                  <c:v>394.33152305690766</c:v>
                </c:pt>
                <c:pt idx="49">
                  <c:v>394.329563470403</c:v>
                </c:pt>
                <c:pt idx="50">
                  <c:v>393.88079459408817</c:v>
                </c:pt>
                <c:pt idx="51">
                  <c:v>392.99622684786226</c:v>
                </c:pt>
                <c:pt idx="52">
                  <c:v>391.74456604594735</c:v>
                </c:pt>
                <c:pt idx="53">
                  <c:v>390.16632811944004</c:v>
                </c:pt>
                <c:pt idx="54">
                  <c:v>388.30174995355264</c:v>
                </c:pt>
                <c:pt idx="55">
                  <c:v>386.18674002063085</c:v>
                </c:pt>
                <c:pt idx="56">
                  <c:v>383.85497939015966</c:v>
                </c:pt>
                <c:pt idx="57">
                  <c:v>381.33500952378472</c:v>
                </c:pt>
                <c:pt idx="58">
                  <c:v>378.65168777027048</c:v>
                </c:pt>
                <c:pt idx="59">
                  <c:v>375.82831509084906</c:v>
                </c:pt>
                <c:pt idx="60">
                  <c:v>372.8820756098275</c:v>
                </c:pt>
                <c:pt idx="61">
                  <c:v>369.8017170598668</c:v>
                </c:pt>
                <c:pt idx="62">
                  <c:v>366.62808388518965</c:v>
                </c:pt>
                <c:pt idx="63">
                  <c:v>363.39879078923883</c:v>
                </c:pt>
                <c:pt idx="64">
                  <c:v>360.09638182862443</c:v>
                </c:pt>
                <c:pt idx="65">
                  <c:v>356.70121825556515</c:v>
                </c:pt>
                <c:pt idx="66">
                  <c:v>353.22056799919278</c:v>
                </c:pt>
                <c:pt idx="67">
                  <c:v>349.71356816980096</c:v>
                </c:pt>
                <c:pt idx="68">
                  <c:v>346.15663834625656</c:v>
                </c:pt>
                <c:pt idx="69">
                  <c:v>342.55403341288007</c:v>
                </c:pt>
                <c:pt idx="70">
                  <c:v>338.90978713014664</c:v>
                </c:pt>
                <c:pt idx="71">
                  <c:v>335.20058255449237</c:v>
                </c:pt>
                <c:pt idx="72">
                  <c:v>331.45462928922268</c:v>
                </c:pt>
                <c:pt idx="73">
                  <c:v>327.67374399173463</c:v>
                </c:pt>
                <c:pt idx="74">
                  <c:v>323.88347398638751</c:v>
                </c:pt>
                <c:pt idx="75">
                  <c:v>320.01410902038759</c:v>
                </c:pt>
                <c:pt idx="76">
                  <c:v>316.11410486089324</c:v>
                </c:pt>
                <c:pt idx="77">
                  <c:v>312.20802194001647</c:v>
                </c:pt>
                <c:pt idx="78">
                  <c:v>308.25059602760535</c:v>
                </c:pt>
                <c:pt idx="79">
                  <c:v>304.28854863169732</c:v>
                </c:pt>
                <c:pt idx="80">
                  <c:v>300.25520969524996</c:v>
                </c:pt>
                <c:pt idx="81">
                  <c:v>296.19594532849078</c:v>
                </c:pt>
                <c:pt idx="82">
                  <c:v>292.11169461090526</c:v>
                </c:pt>
                <c:pt idx="83">
                  <c:v>288.00320351533452</c:v>
                </c:pt>
                <c:pt idx="84">
                  <c:v>283.8701132140082</c:v>
                </c:pt>
                <c:pt idx="85">
                  <c:v>279.69246287685371</c:v>
                </c:pt>
                <c:pt idx="86">
                  <c:v>275.49187976629162</c:v>
                </c:pt>
                <c:pt idx="87">
                  <c:v>271.2476424926241</c:v>
                </c:pt>
                <c:pt idx="88">
                  <c:v>266.98033853417473</c:v>
                </c:pt>
                <c:pt idx="89">
                  <c:v>262.6906527500434</c:v>
                </c:pt>
                <c:pt idx="90">
                  <c:v>258.35825162451806</c:v>
                </c:pt>
                <c:pt idx="91">
                  <c:v>254.00199729875638</c:v>
                </c:pt>
                <c:pt idx="92">
                  <c:v>249.60375788626294</c:v>
                </c:pt>
                <c:pt idx="93">
                  <c:v>245.16306437608037</c:v>
                </c:pt>
                <c:pt idx="94">
                  <c:v>240.71465933755164</c:v>
                </c:pt>
                <c:pt idx="95">
                  <c:v>236.20426719264907</c:v>
                </c:pt>
                <c:pt idx="96">
                  <c:v>231.64882530244981</c:v>
                </c:pt>
                <c:pt idx="97">
                  <c:v>227.0802883604951</c:v>
                </c:pt>
                <c:pt idx="98">
                  <c:v>222.44561047676521</c:v>
                </c:pt>
                <c:pt idx="99">
                  <c:v>217.7441741380957</c:v>
                </c:pt>
                <c:pt idx="100">
                  <c:v>213.02045715366978</c:v>
                </c:pt>
                <c:pt idx="101">
                  <c:v>208.22345519800533</c:v>
                </c:pt>
                <c:pt idx="102">
                  <c:v>203.36492884207215</c:v>
                </c:pt>
                <c:pt idx="103">
                  <c:v>198.4400395465025</c:v>
                </c:pt>
                <c:pt idx="104">
                  <c:v>193.42946218189499</c:v>
                </c:pt>
                <c:pt idx="105">
                  <c:v>188.341754209078</c:v>
                </c:pt>
                <c:pt idx="106">
                  <c:v>183.1564683217438</c:v>
                </c:pt>
                <c:pt idx="107">
                  <c:v>177.88043780280179</c:v>
                </c:pt>
                <c:pt idx="108">
                  <c:v>172.49301736056074</c:v>
                </c:pt>
                <c:pt idx="109">
                  <c:v>166.97483811565107</c:v>
                </c:pt>
                <c:pt idx="110">
                  <c:v>161.33157470028149</c:v>
                </c:pt>
                <c:pt idx="111">
                  <c:v>155.56664639953175</c:v>
                </c:pt>
                <c:pt idx="112">
                  <c:v>149.62972154392077</c:v>
                </c:pt>
                <c:pt idx="113">
                  <c:v>143.53963377625055</c:v>
                </c:pt>
                <c:pt idx="114">
                  <c:v>137.30339819156592</c:v>
                </c:pt>
                <c:pt idx="115">
                  <c:v>130.89192421418281</c:v>
                </c:pt>
                <c:pt idx="116">
                  <c:v>124.32876014960507</c:v>
                </c:pt>
                <c:pt idx="117">
                  <c:v>117.59675878500478</c:v>
                </c:pt>
                <c:pt idx="118">
                  <c:v>110.71307208676789</c:v>
                </c:pt>
                <c:pt idx="119">
                  <c:v>103.70812180155049</c:v>
                </c:pt>
                <c:pt idx="120">
                  <c:v>96.597240471769524</c:v>
                </c:pt>
                <c:pt idx="121">
                  <c:v>89.419519238783209</c:v>
                </c:pt>
                <c:pt idx="122">
                  <c:v>82.210368242204737</c:v>
                </c:pt>
                <c:pt idx="123">
                  <c:v>75.016451842428168</c:v>
                </c:pt>
                <c:pt idx="124">
                  <c:v>67.908172137452965</c:v>
                </c:pt>
                <c:pt idx="125">
                  <c:v>60.941884080909219</c:v>
                </c:pt>
                <c:pt idx="126">
                  <c:v>54.181307636943423</c:v>
                </c:pt>
                <c:pt idx="127">
                  <c:v>47.706395985005251</c:v>
                </c:pt>
                <c:pt idx="128">
                  <c:v>41.573539969726596</c:v>
                </c:pt>
                <c:pt idx="129">
                  <c:v>35.840136037292751</c:v>
                </c:pt>
                <c:pt idx="130">
                  <c:v>30.561649395589296</c:v>
                </c:pt>
                <c:pt idx="131">
                  <c:v>25.76986172255415</c:v>
                </c:pt>
                <c:pt idx="132">
                  <c:v>21.484739293627459</c:v>
                </c:pt>
                <c:pt idx="133">
                  <c:v>17.712171769977207</c:v>
                </c:pt>
                <c:pt idx="134">
                  <c:v>14.441555754379177</c:v>
                </c:pt>
                <c:pt idx="135">
                  <c:v>11.64850683022968</c:v>
                </c:pt>
                <c:pt idx="136">
                  <c:v>9.2979836240112661</c:v>
                </c:pt>
                <c:pt idx="137">
                  <c:v>7.3471974181277684</c:v>
                </c:pt>
                <c:pt idx="138">
                  <c:v>5.748776911607421</c:v>
                </c:pt>
                <c:pt idx="139">
                  <c:v>4.4550947783349981</c:v>
                </c:pt>
                <c:pt idx="140">
                  <c:v>3.4193992306968859</c:v>
                </c:pt>
                <c:pt idx="141">
                  <c:v>2.599108003622518</c:v>
                </c:pt>
                <c:pt idx="142">
                  <c:v>1.9556582936633145</c:v>
                </c:pt>
                <c:pt idx="143">
                  <c:v>1.4557095582537252</c:v>
                </c:pt>
                <c:pt idx="144">
                  <c:v>1.0711829851932479</c:v>
                </c:pt>
                <c:pt idx="145">
                  <c:v>0.77839036877978329</c:v>
                </c:pt>
                <c:pt idx="146">
                  <c:v>0.55804064704514322</c:v>
                </c:pt>
                <c:pt idx="147">
                  <c:v>0.39430311646173388</c:v>
                </c:pt>
                <c:pt idx="148">
                  <c:v>0.27433596006771199</c:v>
                </c:pt>
                <c:pt idx="149">
                  <c:v>0.18782158257780218</c:v>
                </c:pt>
                <c:pt idx="150">
                  <c:v>0.12649915613010668</c:v>
                </c:pt>
                <c:pt idx="151">
                  <c:v>8.3836555581465647E-2</c:v>
                </c:pt>
                <c:pt idx="152">
                  <c:v>5.4722219616744679E-2</c:v>
                </c:pt>
                <c:pt idx="153">
                  <c:v>3.5234738351585491E-2</c:v>
                </c:pt>
                <c:pt idx="154">
                  <c:v>2.243546756117681E-2</c:v>
                </c:pt>
                <c:pt idx="155">
                  <c:v>1.4173632978216302E-2</c:v>
                </c:pt>
                <c:pt idx="156">
                  <c:v>8.918758594930477E-3</c:v>
                </c:pt>
                <c:pt idx="157">
                  <c:v>5.6138778860841763E-3</c:v>
                </c:pt>
                <c:pt idx="158">
                  <c:v>3.5496982806005268E-3</c:v>
                </c:pt>
                <c:pt idx="159">
                  <c:v>2.2630306339332727E-3</c:v>
                </c:pt>
                <c:pt idx="160">
                  <c:v>1.4587487290775418E-3</c:v>
                </c:pt>
                <c:pt idx="161">
                  <c:v>9.5240739833049549E-4</c:v>
                </c:pt>
                <c:pt idx="162">
                  <c:v>6.3027268353391206E-4</c:v>
                </c:pt>
                <c:pt idx="163">
                  <c:v>4.2270883341599864E-4</c:v>
                </c:pt>
                <c:pt idx="164">
                  <c:v>2.8711146741527526E-4</c:v>
                </c:pt>
                <c:pt idx="165">
                  <c:v>1.9728803554820297E-4</c:v>
                </c:pt>
                <c:pt idx="166">
                  <c:v>1.3698615298594346E-4</c:v>
                </c:pt>
                <c:pt idx="167">
                  <c:v>9.5997561827395448E-5</c:v>
                </c:pt>
                <c:pt idx="168">
                  <c:v>6.7821375803394466E-5</c:v>
                </c:pt>
                <c:pt idx="169">
                  <c:v>4.8257005055724186E-5</c:v>
                </c:pt>
                <c:pt idx="170">
                  <c:v>3.4550742790100362E-5</c:v>
                </c:pt>
                <c:pt idx="171">
                  <c:v>2.4872869297127444E-5</c:v>
                </c:pt>
                <c:pt idx="172">
                  <c:v>1.7992098319029845E-5</c:v>
                </c:pt>
                <c:pt idx="173">
                  <c:v>1.3070161702056046E-5</c:v>
                </c:pt>
                <c:pt idx="174">
                  <c:v>9.5304928830893571E-6</c:v>
                </c:pt>
                <c:pt idx="175">
                  <c:v>6.9727922524359313E-6</c:v>
                </c:pt>
                <c:pt idx="176">
                  <c:v>5.1168436915944139E-6</c:v>
                </c:pt>
                <c:pt idx="177">
                  <c:v>3.7650441827896964E-6</c:v>
                </c:pt>
                <c:pt idx="178">
                  <c:v>2.7771312207484877E-6</c:v>
                </c:pt>
                <c:pt idx="179">
                  <c:v>2.0529692635027819E-6</c:v>
                </c:pt>
                <c:pt idx="180">
                  <c:v>15.670442137172518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AA3-47A2-9EC8-8D3A5ACD3BBD}"/>
            </c:ext>
          </c:extLst>
        </c:ser>
        <c:ser>
          <c:idx val="4"/>
          <c:order val="4"/>
          <c:tx>
            <c:v>900n</c:v>
          </c:tx>
          <c:marker>
            <c:symbol val="none"/>
          </c:marker>
          <c:xVal>
            <c:numRef>
              <c:f>Sheet1!$Y$2:$Y$182</c:f>
              <c:numCache>
                <c:formatCode>0.00E+00</c:formatCode>
                <c:ptCount val="181"/>
                <c:pt idx="0">
                  <c:v>0.55555537345216666</c:v>
                </c:pt>
                <c:pt idx="1">
                  <c:v>0.68751481695185812</c:v>
                </c:pt>
                <c:pt idx="2">
                  <c:v>0.70014616749277048</c:v>
                </c:pt>
                <c:pt idx="3">
                  <c:v>0.7142034776991828</c:v>
                </c:pt>
                <c:pt idx="4">
                  <c:v>0.72816958225833994</c:v>
                </c:pt>
                <c:pt idx="5">
                  <c:v>0.74256685472624206</c:v>
                </c:pt>
                <c:pt idx="6">
                  <c:v>0.75741724528060872</c:v>
                </c:pt>
                <c:pt idx="7">
                  <c:v>0.7727369369493613</c:v>
                </c:pt>
                <c:pt idx="8">
                  <c:v>0.78853850737901499</c:v>
                </c:pt>
                <c:pt idx="9">
                  <c:v>0.80485691935879322</c:v>
                </c:pt>
                <c:pt idx="10">
                  <c:v>0.82170984718205498</c:v>
                </c:pt>
                <c:pt idx="11">
                  <c:v>0.8391142107037225</c:v>
                </c:pt>
                <c:pt idx="12">
                  <c:v>0.85709027534224758</c:v>
                </c:pt>
                <c:pt idx="13">
                  <c:v>0.87567357741295571</c:v>
                </c:pt>
                <c:pt idx="14">
                  <c:v>0.89488846768535124</c:v>
                </c:pt>
                <c:pt idx="15">
                  <c:v>0.91475100318425351</c:v>
                </c:pt>
                <c:pt idx="16">
                  <c:v>0.93529699662983878</c:v>
                </c:pt>
                <c:pt idx="17">
                  <c:v>0.956551170915385</c:v>
                </c:pt>
                <c:pt idx="18">
                  <c:v>0.97854303848532265</c:v>
                </c:pt>
                <c:pt idx="19">
                  <c:v>1.0012963285803413</c:v>
                </c:pt>
                <c:pt idx="20">
                  <c:v>1.0248390669722658</c:v>
                </c:pt>
                <c:pt idx="21">
                  <c:v>1.0492084732825921</c:v>
                </c:pt>
                <c:pt idx="22">
                  <c:v>1.0744223427767732</c:v>
                </c:pt>
                <c:pt idx="23">
                  <c:v>1.1005069367487852</c:v>
                </c:pt>
                <c:pt idx="24">
                  <c:v>1.127489755443841</c:v>
                </c:pt>
                <c:pt idx="25">
                  <c:v>1.1553794982981207</c:v>
                </c:pt>
                <c:pt idx="26">
                  <c:v>1.1841970874100887</c:v>
                </c:pt>
                <c:pt idx="27">
                  <c:v>1.2139486286703522</c:v>
                </c:pt>
                <c:pt idx="28">
                  <c:v>1.2446381236575008</c:v>
                </c:pt>
                <c:pt idx="29">
                  <c:v>1.2762507463540382</c:v>
                </c:pt>
                <c:pt idx="30">
                  <c:v>1.3087549058098986</c:v>
                </c:pt>
                <c:pt idx="31">
                  <c:v>1.3421263570500539</c:v>
                </c:pt>
                <c:pt idx="32">
                  <c:v>1.3763075379965446</c:v>
                </c:pt>
                <c:pt idx="33">
                  <c:v>1.411216476425601</c:v>
                </c:pt>
                <c:pt idx="34">
                  <c:v>1.4467593956821538</c:v>
                </c:pt>
                <c:pt idx="35">
                  <c:v>1.4828295396382687</c:v>
                </c:pt>
                <c:pt idx="36">
                  <c:v>1.5192892796687341</c:v>
                </c:pt>
                <c:pt idx="37">
                  <c:v>1.5559875483589967</c:v>
                </c:pt>
                <c:pt idx="38">
                  <c:v>1.592760836093988</c:v>
                </c:pt>
                <c:pt idx="39">
                  <c:v>1.6294442341295359</c:v>
                </c:pt>
                <c:pt idx="40">
                  <c:v>1.6658893897073406</c:v>
                </c:pt>
                <c:pt idx="41">
                  <c:v>1.7019399629286851</c:v>
                </c:pt>
                <c:pt idx="42">
                  <c:v>1.7374843617009252</c:v>
                </c:pt>
                <c:pt idx="43">
                  <c:v>1.7724301831434419</c:v>
                </c:pt>
                <c:pt idx="44">
                  <c:v>1.806721932123114</c:v>
                </c:pt>
                <c:pt idx="45">
                  <c:v>1.8403510896328017</c:v>
                </c:pt>
                <c:pt idx="46">
                  <c:v>1.8733310094174667</c:v>
                </c:pt>
                <c:pt idx="47">
                  <c:v>1.9057096136098917</c:v>
                </c:pt>
                <c:pt idx="48">
                  <c:v>1.9375717223261044</c:v>
                </c:pt>
                <c:pt idx="49">
                  <c:v>1.9689997000258395</c:v>
                </c:pt>
                <c:pt idx="50">
                  <c:v>2.0000912913412687</c:v>
                </c:pt>
                <c:pt idx="51">
                  <c:v>2.0309652330223691</c:v>
                </c:pt>
                <c:pt idx="52">
                  <c:v>2.061732856465845</c:v>
                </c:pt>
                <c:pt idx="53">
                  <c:v>2.0924877774305815</c:v>
                </c:pt>
                <c:pt idx="54">
                  <c:v>2.1233383513760975</c:v>
                </c:pt>
                <c:pt idx="55">
                  <c:v>2.1543833207905609</c:v>
                </c:pt>
                <c:pt idx="56">
                  <c:v>2.1857070838510984</c:v>
                </c:pt>
                <c:pt idx="57">
                  <c:v>2.217393304303644</c:v>
                </c:pt>
                <c:pt idx="58">
                  <c:v>2.2495277654298205</c:v>
                </c:pt>
                <c:pt idx="59">
                  <c:v>2.2821743799900394</c:v>
                </c:pt>
                <c:pt idx="60">
                  <c:v>2.3154003687977416</c:v>
                </c:pt>
                <c:pt idx="61">
                  <c:v>2.3492783851523473</c:v>
                </c:pt>
                <c:pt idx="62">
                  <c:v>2.3838653905923679</c:v>
                </c:pt>
                <c:pt idx="63">
                  <c:v>2.4192324018336966</c:v>
                </c:pt>
                <c:pt idx="64">
                  <c:v>2.4554317792517129</c:v>
                </c:pt>
                <c:pt idx="65">
                  <c:v>2.4925131058613421</c:v>
                </c:pt>
                <c:pt idx="66">
                  <c:v>2.5305513320322826</c:v>
                </c:pt>
                <c:pt idx="67">
                  <c:v>2.5695994355455056</c:v>
                </c:pt>
                <c:pt idx="68">
                  <c:v>2.6097146952031953</c:v>
                </c:pt>
                <c:pt idx="69">
                  <c:v>2.6509662091019757</c:v>
                </c:pt>
                <c:pt idx="70">
                  <c:v>2.6934113179293822</c:v>
                </c:pt>
                <c:pt idx="71">
                  <c:v>2.737125226388847</c:v>
                </c:pt>
                <c:pt idx="72">
                  <c:v>2.7821766571694813</c:v>
                </c:pt>
                <c:pt idx="73">
                  <c:v>2.8286400210464056</c:v>
                </c:pt>
                <c:pt idx="74">
                  <c:v>2.8765992385737986</c:v>
                </c:pt>
                <c:pt idx="75">
                  <c:v>2.9261266808945425</c:v>
                </c:pt>
                <c:pt idx="76">
                  <c:v>2.9773211641120159</c:v>
                </c:pt>
                <c:pt idx="77">
                  <c:v>3.0302771427898096</c:v>
                </c:pt>
                <c:pt idx="78">
                  <c:v>3.0850908734534666</c:v>
                </c:pt>
                <c:pt idx="79">
                  <c:v>3.1418763804933034</c:v>
                </c:pt>
                <c:pt idx="80">
                  <c:v>3.2007534593928852</c:v>
                </c:pt>
                <c:pt idx="81">
                  <c:v>3.2618429573832586</c:v>
                </c:pt>
                <c:pt idx="82">
                  <c:v>3.3252855320018639</c:v>
                </c:pt>
                <c:pt idx="83">
                  <c:v>3.3912379929589953</c:v>
                </c:pt>
                <c:pt idx="84">
                  <c:v>3.4598401492839872</c:v>
                </c:pt>
                <c:pt idx="85">
                  <c:v>3.5312830956398948</c:v>
                </c:pt>
                <c:pt idx="86">
                  <c:v>3.6057508414553525</c:v>
                </c:pt>
                <c:pt idx="87">
                  <c:v>3.6834388672356368</c:v>
                </c:pt>
                <c:pt idx="88">
                  <c:v>3.7645814499627384</c:v>
                </c:pt>
                <c:pt idx="89">
                  <c:v>3.8494196796081641</c:v>
                </c:pt>
                <c:pt idx="90">
                  <c:v>3.9382259079688837</c:v>
                </c:pt>
                <c:pt idx="91">
                  <c:v>4.031272657261181</c:v>
                </c:pt>
                <c:pt idx="92">
                  <c:v>4.128884387825809</c:v>
                </c:pt>
                <c:pt idx="93">
                  <c:v>4.2314123766272838</c:v>
                </c:pt>
                <c:pt idx="94">
                  <c:v>4.3392195785180148</c:v>
                </c:pt>
                <c:pt idx="95">
                  <c:v>4.4527330010501922</c:v>
                </c:pt>
                <c:pt idx="96">
                  <c:v>4.5724087855084132</c:v>
                </c:pt>
                <c:pt idx="97">
                  <c:v>4.6987279069207473</c:v>
                </c:pt>
                <c:pt idx="98">
                  <c:v>4.8322375582357298</c:v>
                </c:pt>
                <c:pt idx="99">
                  <c:v>4.9735369408209724</c:v>
                </c:pt>
                <c:pt idx="100">
                  <c:v>5.1232676422138592</c:v>
                </c:pt>
                <c:pt idx="101">
                  <c:v>5.2821364499267647</c:v>
                </c:pt>
                <c:pt idx="102">
                  <c:v>5.450918633486916</c:v>
                </c:pt>
                <c:pt idx="103">
                  <c:v>5.6304514016215004</c:v>
                </c:pt>
                <c:pt idx="104">
                  <c:v>5.8216600981596409</c:v>
                </c:pt>
                <c:pt idx="105">
                  <c:v>6.0255313313962757</c:v>
                </c:pt>
                <c:pt idx="106">
                  <c:v>6.2431276940127951</c:v>
                </c:pt>
                <c:pt idx="107">
                  <c:v>6.4756094929415768</c:v>
                </c:pt>
                <c:pt idx="108">
                  <c:v>6.7242159064627636</c:v>
                </c:pt>
                <c:pt idx="109">
                  <c:v>6.9902528498790764</c:v>
                </c:pt>
                <c:pt idx="110">
                  <c:v>7.2751154142541017</c:v>
                </c:pt>
                <c:pt idx="111">
                  <c:v>7.5802670905594995</c:v>
                </c:pt>
                <c:pt idx="112">
                  <c:v>7.9072183906532816</c:v>
                </c:pt>
                <c:pt idx="113">
                  <c:v>8.2574966645870855</c:v>
                </c:pt>
                <c:pt idx="114">
                  <c:v>8.6326659173281612</c:v>
                </c:pt>
                <c:pt idx="115">
                  <c:v>9.0342269837159144</c:v>
                </c:pt>
                <c:pt idx="116">
                  <c:v>9.4636106952506029</c:v>
                </c:pt>
                <c:pt idx="117">
                  <c:v>9.9220995184858065</c:v>
                </c:pt>
                <c:pt idx="118">
                  <c:v>10.41073811223065</c:v>
                </c:pt>
                <c:pt idx="119">
                  <c:v>10.930271922300248</c:v>
                </c:pt>
                <c:pt idx="120">
                  <c:v>11.481007364907731</c:v>
                </c:pt>
                <c:pt idx="121">
                  <c:v>12.062687497129751</c:v>
                </c:pt>
                <c:pt idx="122">
                  <c:v>12.674357260040003</c:v>
                </c:pt>
                <c:pt idx="123">
                  <c:v>13.314219706581037</c:v>
                </c:pt>
                <c:pt idx="124">
                  <c:v>13.979479669597968</c:v>
                </c:pt>
                <c:pt idx="125">
                  <c:v>14.666222411207084</c:v>
                </c:pt>
                <c:pt idx="126">
                  <c:v>15.369298991676786</c:v>
                </c:pt>
                <c:pt idx="127">
                  <c:v>16.082317950134044</c:v>
                </c:pt>
                <c:pt idx="128">
                  <c:v>16.797646045838377</c:v>
                </c:pt>
                <c:pt idx="129">
                  <c:v>17.506602335802604</c:v>
                </c:pt>
                <c:pt idx="130">
                  <c:v>18.199743999322973</c:v>
                </c:pt>
                <c:pt idx="131">
                  <c:v>18.867290972732384</c:v>
                </c:pt>
                <c:pt idx="132">
                  <c:v>19.499735191012746</c:v>
                </c:pt>
                <c:pt idx="133">
                  <c:v>20.088544558421606</c:v>
                </c:pt>
                <c:pt idx="134">
                  <c:v>20.626844977563398</c:v>
                </c:pt>
                <c:pt idx="135">
                  <c:v>21.110142031000329</c:v>
                </c:pt>
                <c:pt idx="136">
                  <c:v>21.536808135165217</c:v>
                </c:pt>
                <c:pt idx="137">
                  <c:v>21.908250547190274</c:v>
                </c:pt>
                <c:pt idx="138">
                  <c:v>22.228793507166088</c:v>
                </c:pt>
                <c:pt idx="139">
                  <c:v>22.505121034538039</c:v>
                </c:pt>
                <c:pt idx="140">
                  <c:v>22.745534238148331</c:v>
                </c:pt>
                <c:pt idx="141">
                  <c:v>22.958890496864448</c:v>
                </c:pt>
                <c:pt idx="142">
                  <c:v>23.153762915818589</c:v>
                </c:pt>
                <c:pt idx="143">
                  <c:v>23.337573006049134</c:v>
                </c:pt>
                <c:pt idx="144">
                  <c:v>23.516130045498926</c:v>
                </c:pt>
                <c:pt idx="145">
                  <c:v>23.693385569547068</c:v>
                </c:pt>
                <c:pt idx="146">
                  <c:v>23.871504290980123</c:v>
                </c:pt>
                <c:pt idx="147">
                  <c:v>24.051114068684871</c:v>
                </c:pt>
                <c:pt idx="148">
                  <c:v>24.231674001370909</c:v>
                </c:pt>
                <c:pt idx="149">
                  <c:v>24.41182736088609</c:v>
                </c:pt>
                <c:pt idx="150">
                  <c:v>24.589858891601995</c:v>
                </c:pt>
                <c:pt idx="151">
                  <c:v>24.76385021353461</c:v>
                </c:pt>
                <c:pt idx="152">
                  <c:v>24.932032986446615</c:v>
                </c:pt>
                <c:pt idx="153">
                  <c:v>25.092822063974111</c:v>
                </c:pt>
                <c:pt idx="154">
                  <c:v>25.244969358000446</c:v>
                </c:pt>
                <c:pt idx="155">
                  <c:v>25.387530116327444</c:v>
                </c:pt>
                <c:pt idx="156">
                  <c:v>25.519857367860254</c:v>
                </c:pt>
                <c:pt idx="157">
                  <c:v>25.641566458037286</c:v>
                </c:pt>
                <c:pt idx="158">
                  <c:v>25.752530071064903</c:v>
                </c:pt>
                <c:pt idx="159">
                  <c:v>25.852697979057716</c:v>
                </c:pt>
                <c:pt idx="160">
                  <c:v>25.942166944805546</c:v>
                </c:pt>
                <c:pt idx="161">
                  <c:v>26.021010772358164</c:v>
                </c:pt>
                <c:pt idx="162">
                  <c:v>26.08933520223405</c:v>
                </c:pt>
                <c:pt idx="163">
                  <c:v>26.147064372086707</c:v>
                </c:pt>
                <c:pt idx="164">
                  <c:v>26.194014873603322</c:v>
                </c:pt>
                <c:pt idx="165">
                  <c:v>26.229741439330919</c:v>
                </c:pt>
                <c:pt idx="166">
                  <c:v>26.253468222824871</c:v>
                </c:pt>
                <c:pt idx="167">
                  <c:v>26.264013111342731</c:v>
                </c:pt>
                <c:pt idx="168">
                  <c:v>26.259615618949088</c:v>
                </c:pt>
                <c:pt idx="169">
                  <c:v>26.237863263830011</c:v>
                </c:pt>
                <c:pt idx="170">
                  <c:v>26.195463100544828</c:v>
                </c:pt>
                <c:pt idx="171">
                  <c:v>26.128044936523601</c:v>
                </c:pt>
                <c:pt idx="172">
                  <c:v>26.029945506325344</c:v>
                </c:pt>
                <c:pt idx="173">
                  <c:v>25.893852566107817</c:v>
                </c:pt>
                <c:pt idx="174">
                  <c:v>25.71057127395699</c:v>
                </c:pt>
                <c:pt idx="175">
                  <c:v>25.468741748760795</c:v>
                </c:pt>
                <c:pt idx="176">
                  <c:v>25.154563580690873</c:v>
                </c:pt>
                <c:pt idx="177">
                  <c:v>24.751822636828759</c:v>
                </c:pt>
                <c:pt idx="178">
                  <c:v>24.242060075572773</c:v>
                </c:pt>
                <c:pt idx="179">
                  <c:v>23.605373452852252</c:v>
                </c:pt>
                <c:pt idx="180">
                  <c:v>25.810643304874439</c:v>
                </c:pt>
              </c:numCache>
            </c:numRef>
          </c:xVal>
          <c:yVal>
            <c:numRef>
              <c:f>Sheet1!$AE$2:$AE$182</c:f>
              <c:numCache>
                <c:formatCode>0.00E+00</c:formatCode>
                <c:ptCount val="181"/>
                <c:pt idx="0">
                  <c:v>15.670442137172518</c:v>
                </c:pt>
                <c:pt idx="1">
                  <c:v>309.38681551247225</c:v>
                </c:pt>
                <c:pt idx="2">
                  <c:v>312.85976987597854</c:v>
                </c:pt>
                <c:pt idx="3">
                  <c:v>316.8917664704004</c:v>
                </c:pt>
                <c:pt idx="4">
                  <c:v>320.76709657140452</c:v>
                </c:pt>
                <c:pt idx="5">
                  <c:v>324.67615386233462</c:v>
                </c:pt>
                <c:pt idx="6">
                  <c:v>328.69507545995486</c:v>
                </c:pt>
                <c:pt idx="7">
                  <c:v>332.78774327900942</c:v>
                </c:pt>
                <c:pt idx="8">
                  <c:v>336.91448875867906</c:v>
                </c:pt>
                <c:pt idx="9">
                  <c:v>341.15813071901891</c:v>
                </c:pt>
                <c:pt idx="10">
                  <c:v>345.48070689424793</c:v>
                </c:pt>
                <c:pt idx="11">
                  <c:v>349.84167921472493</c:v>
                </c:pt>
                <c:pt idx="12">
                  <c:v>354.31865156908043</c:v>
                </c:pt>
                <c:pt idx="13">
                  <c:v>358.87850791010135</c:v>
                </c:pt>
                <c:pt idx="14">
                  <c:v>363.48032988566518</c:v>
                </c:pt>
                <c:pt idx="15">
                  <c:v>368.16027094736597</c:v>
                </c:pt>
                <c:pt idx="16">
                  <c:v>372.96373912114268</c:v>
                </c:pt>
                <c:pt idx="17">
                  <c:v>377.84834111030642</c:v>
                </c:pt>
                <c:pt idx="18">
                  <c:v>382.8138295556638</c:v>
                </c:pt>
                <c:pt idx="19">
                  <c:v>387.81334100390313</c:v>
                </c:pt>
                <c:pt idx="20">
                  <c:v>392.88725206888</c:v>
                </c:pt>
                <c:pt idx="21">
                  <c:v>398.08013279213418</c:v>
                </c:pt>
                <c:pt idx="22">
                  <c:v>403.34151660903257</c:v>
                </c:pt>
                <c:pt idx="23">
                  <c:v>408.6197363644726</c:v>
                </c:pt>
                <c:pt idx="24">
                  <c:v>413.95462456264931</c:v>
                </c:pt>
                <c:pt idx="25">
                  <c:v>419.38023346634452</c:v>
                </c:pt>
                <c:pt idx="26">
                  <c:v>424.79415215608094</c:v>
                </c:pt>
                <c:pt idx="27">
                  <c:v>430.27675305032557</c:v>
                </c:pt>
                <c:pt idx="28">
                  <c:v>435.71588893349337</c:v>
                </c:pt>
                <c:pt idx="29">
                  <c:v>441.13738223534176</c:v>
                </c:pt>
                <c:pt idx="30">
                  <c:v>446.56313930665885</c:v>
                </c:pt>
                <c:pt idx="31">
                  <c:v>451.8696145802802</c:v>
                </c:pt>
                <c:pt idx="32">
                  <c:v>457.1220129193232</c:v>
                </c:pt>
                <c:pt idx="33">
                  <c:v>462.17687716977156</c:v>
                </c:pt>
                <c:pt idx="34">
                  <c:v>467.04195020274256</c:v>
                </c:pt>
                <c:pt idx="35">
                  <c:v>471.72488190132015</c:v>
                </c:pt>
                <c:pt idx="36">
                  <c:v>476.06866704251746</c:v>
                </c:pt>
                <c:pt idx="37">
                  <c:v>480.07379153151271</c:v>
                </c:pt>
                <c:pt idx="38">
                  <c:v>483.6877589773888</c:v>
                </c:pt>
                <c:pt idx="39">
                  <c:v>486.86340320122889</c:v>
                </c:pt>
                <c:pt idx="40">
                  <c:v>489.61736892669182</c:v>
                </c:pt>
                <c:pt idx="41">
                  <c:v>491.80360659583533</c:v>
                </c:pt>
                <c:pt idx="42">
                  <c:v>493.45700472594928</c:v>
                </c:pt>
                <c:pt idx="43">
                  <c:v>494.56737362777079</c:v>
                </c:pt>
                <c:pt idx="44">
                  <c:v>495.13699338589629</c:v>
                </c:pt>
                <c:pt idx="45">
                  <c:v>495.18184582696506</c:v>
                </c:pt>
                <c:pt idx="46">
                  <c:v>494.66938646985108</c:v>
                </c:pt>
                <c:pt idx="47">
                  <c:v>493.79851312380708</c:v>
                </c:pt>
                <c:pt idx="48">
                  <c:v>492.4425840697134</c:v>
                </c:pt>
                <c:pt idx="49">
                  <c:v>490.6384864089315</c:v>
                </c:pt>
                <c:pt idx="50">
                  <c:v>488.5914262271383</c:v>
                </c:pt>
                <c:pt idx="51">
                  <c:v>486.1237821329097</c:v>
                </c:pt>
                <c:pt idx="52">
                  <c:v>483.382925194005</c:v>
                </c:pt>
                <c:pt idx="53">
                  <c:v>480.50777265187452</c:v>
                </c:pt>
                <c:pt idx="54">
                  <c:v>477.36749400625064</c:v>
                </c:pt>
                <c:pt idx="55">
                  <c:v>473.99071337243311</c:v>
                </c:pt>
                <c:pt idx="56">
                  <c:v>470.45341573118441</c:v>
                </c:pt>
                <c:pt idx="57">
                  <c:v>466.82848035996562</c:v>
                </c:pt>
                <c:pt idx="58">
                  <c:v>463.02938477362454</c:v>
                </c:pt>
                <c:pt idx="59">
                  <c:v>459.12200639214348</c:v>
                </c:pt>
                <c:pt idx="60">
                  <c:v>455.16950260796926</c:v>
                </c:pt>
                <c:pt idx="61">
                  <c:v>451.08140177069248</c:v>
                </c:pt>
                <c:pt idx="62">
                  <c:v>446.96727044615409</c:v>
                </c:pt>
                <c:pt idx="63">
                  <c:v>442.73567933545883</c:v>
                </c:pt>
                <c:pt idx="64">
                  <c:v>438.39326863147522</c:v>
                </c:pt>
                <c:pt idx="65">
                  <c:v>434.04222448927885</c:v>
                </c:pt>
                <c:pt idx="66">
                  <c:v>429.64060074335396</c:v>
                </c:pt>
                <c:pt idx="67">
                  <c:v>425.19067789316728</c:v>
                </c:pt>
                <c:pt idx="68">
                  <c:v>420.69540270151668</c:v>
                </c:pt>
                <c:pt idx="69">
                  <c:v>416.15828443270152</c:v>
                </c:pt>
                <c:pt idx="70">
                  <c:v>411.5347731898047</c:v>
                </c:pt>
                <c:pt idx="71">
                  <c:v>406.87506094411367</c:v>
                </c:pt>
                <c:pt idx="72">
                  <c:v>402.18041174969932</c:v>
                </c:pt>
                <c:pt idx="73">
                  <c:v>397.45223586565027</c:v>
                </c:pt>
                <c:pt idx="74">
                  <c:v>392.69272614580098</c:v>
                </c:pt>
                <c:pt idx="75">
                  <c:v>387.90132481032964</c:v>
                </c:pt>
                <c:pt idx="76">
                  <c:v>383.08027072900768</c:v>
                </c:pt>
                <c:pt idx="77">
                  <c:v>378.18814885221616</c:v>
                </c:pt>
                <c:pt idx="78">
                  <c:v>373.30990648453445</c:v>
                </c:pt>
                <c:pt idx="79">
                  <c:v>368.36300957881804</c:v>
                </c:pt>
                <c:pt idx="80">
                  <c:v>363.34993697144745</c:v>
                </c:pt>
                <c:pt idx="81">
                  <c:v>358.39189158107024</c:v>
                </c:pt>
                <c:pt idx="82">
                  <c:v>353.36847303242922</c:v>
                </c:pt>
                <c:pt idx="83">
                  <c:v>348.24368999858723</c:v>
                </c:pt>
                <c:pt idx="84">
                  <c:v>343.13383016956072</c:v>
                </c:pt>
                <c:pt idx="85">
                  <c:v>338.00164993900012</c:v>
                </c:pt>
                <c:pt idx="86">
                  <c:v>332.84653223147922</c:v>
                </c:pt>
                <c:pt idx="87">
                  <c:v>327.66762338929539</c:v>
                </c:pt>
                <c:pt idx="88">
                  <c:v>322.39450829020092</c:v>
                </c:pt>
                <c:pt idx="89">
                  <c:v>317.10059089471349</c:v>
                </c:pt>
                <c:pt idx="90">
                  <c:v>311.82036387421306</c:v>
                </c:pt>
                <c:pt idx="91">
                  <c:v>306.48242592824482</c:v>
                </c:pt>
                <c:pt idx="92">
                  <c:v>301.08836104016814</c:v>
                </c:pt>
                <c:pt idx="93">
                  <c:v>295.70468273765425</c:v>
                </c:pt>
                <c:pt idx="94">
                  <c:v>290.23105506797498</c:v>
                </c:pt>
                <c:pt idx="95">
                  <c:v>284.70208294373617</c:v>
                </c:pt>
                <c:pt idx="96">
                  <c:v>279.17892480414611</c:v>
                </c:pt>
                <c:pt idx="97">
                  <c:v>273.59622822944192</c:v>
                </c:pt>
                <c:pt idx="98">
                  <c:v>267.98287722172108</c:v>
                </c:pt>
                <c:pt idx="99">
                  <c:v>262.27771935311722</c:v>
                </c:pt>
                <c:pt idx="100">
                  <c:v>256.50863415185057</c:v>
                </c:pt>
                <c:pt idx="101">
                  <c:v>250.69992413430754</c:v>
                </c:pt>
                <c:pt idx="102">
                  <c:v>244.81954636111951</c:v>
                </c:pt>
                <c:pt idx="103">
                  <c:v>238.86309964974791</c:v>
                </c:pt>
                <c:pt idx="104">
                  <c:v>232.82569952391981</c:v>
                </c:pt>
                <c:pt idx="105">
                  <c:v>226.67667148916945</c:v>
                </c:pt>
                <c:pt idx="106">
                  <c:v>220.43511439829891</c:v>
                </c:pt>
                <c:pt idx="107">
                  <c:v>214.11679700822481</c:v>
                </c:pt>
                <c:pt idx="108">
                  <c:v>207.6666578076117</c:v>
                </c:pt>
                <c:pt idx="109">
                  <c:v>201.05626952340063</c:v>
                </c:pt>
                <c:pt idx="110">
                  <c:v>194.32290331520011</c:v>
                </c:pt>
                <c:pt idx="111">
                  <c:v>187.43779279516764</c:v>
                </c:pt>
                <c:pt idx="112">
                  <c:v>180.37501404742508</c:v>
                </c:pt>
                <c:pt idx="113">
                  <c:v>173.15000892001424</c:v>
                </c:pt>
                <c:pt idx="114">
                  <c:v>165.74178016057064</c:v>
                </c:pt>
                <c:pt idx="115">
                  <c:v>158.15120084360089</c:v>
                </c:pt>
                <c:pt idx="116">
                  <c:v>150.38276727176964</c:v>
                </c:pt>
                <c:pt idx="117">
                  <c:v>142.43036196968455</c:v>
                </c:pt>
                <c:pt idx="118">
                  <c:v>134.29664306997739</c:v>
                </c:pt>
                <c:pt idx="119">
                  <c:v>126.00769805992879</c:v>
                </c:pt>
                <c:pt idx="120">
                  <c:v>117.59681951938832</c:v>
                </c:pt>
                <c:pt idx="121">
                  <c:v>109.09416849076725</c:v>
                </c:pt>
                <c:pt idx="122">
                  <c:v>100.53176294847793</c:v>
                </c:pt>
                <c:pt idx="123">
                  <c:v>91.985057249748934</c:v>
                </c:pt>
                <c:pt idx="124">
                  <c:v>83.507805985680506</c:v>
                </c:pt>
                <c:pt idx="125">
                  <c:v>75.16641212700253</c:v>
                </c:pt>
                <c:pt idx="126">
                  <c:v>67.043471566138308</c:v>
                </c:pt>
                <c:pt idx="127">
                  <c:v>59.21804076147513</c:v>
                </c:pt>
                <c:pt idx="128">
                  <c:v>51.775038001749522</c:v>
                </c:pt>
                <c:pt idx="129">
                  <c:v>44.779450371831267</c:v>
                </c:pt>
                <c:pt idx="130">
                  <c:v>38.299430208943626</c:v>
                </c:pt>
                <c:pt idx="131">
                  <c:v>32.379615685227904</c:v>
                </c:pt>
                <c:pt idx="132">
                  <c:v>27.055042843240663</c:v>
                </c:pt>
                <c:pt idx="133">
                  <c:v>22.344906982444076</c:v>
                </c:pt>
                <c:pt idx="134">
                  <c:v>18.236807292395433</c:v>
                </c:pt>
                <c:pt idx="135">
                  <c:v>14.711755045190191</c:v>
                </c:pt>
                <c:pt idx="136">
                  <c:v>11.734326280358149</c:v>
                </c:pt>
                <c:pt idx="137">
                  <c:v>9.2559979242847827</c:v>
                </c:pt>
                <c:pt idx="138">
                  <c:v>7.2225077335757186</c:v>
                </c:pt>
                <c:pt idx="139">
                  <c:v>5.5759835607407524</c:v>
                </c:pt>
                <c:pt idx="140">
                  <c:v>4.2594363525274215</c:v>
                </c:pt>
                <c:pt idx="141">
                  <c:v>3.2193119566531991</c:v>
                </c:pt>
                <c:pt idx="142">
                  <c:v>2.4068677306752408</c:v>
                </c:pt>
                <c:pt idx="143">
                  <c:v>1.7790187600470311</c:v>
                </c:pt>
                <c:pt idx="144">
                  <c:v>1.2992858444828301</c:v>
                </c:pt>
                <c:pt idx="145">
                  <c:v>0.93686936726559766</c:v>
                </c:pt>
                <c:pt idx="146">
                  <c:v>0.66640648466836905</c:v>
                </c:pt>
                <c:pt idx="147">
                  <c:v>0.46724312762477982</c:v>
                </c:pt>
                <c:pt idx="148">
                  <c:v>0.32268123951204247</c:v>
                </c:pt>
                <c:pt idx="149">
                  <c:v>0.21940527626985276</c:v>
                </c:pt>
                <c:pt idx="150">
                  <c:v>0.14685492153667415</c:v>
                </c:pt>
                <c:pt idx="151">
                  <c:v>9.6798271514749734E-2</c:v>
                </c:pt>
                <c:pt idx="152">
                  <c:v>6.2891093527721736E-2</c:v>
                </c:pt>
                <c:pt idx="153">
                  <c:v>4.0342447459437915E-2</c:v>
                </c:pt>
                <c:pt idx="154">
                  <c:v>2.5611467290965143E-2</c:v>
                </c:pt>
                <c:pt idx="155">
                  <c:v>1.6142269841098639E-2</c:v>
                </c:pt>
                <c:pt idx="156">
                  <c:v>1.0138741212378975E-2</c:v>
                </c:pt>
                <c:pt idx="157">
                  <c:v>6.3718691778683343E-3</c:v>
                </c:pt>
                <c:pt idx="158">
                  <c:v>4.0231475075522393E-3</c:v>
                </c:pt>
                <c:pt idx="159">
                  <c:v>2.5611092612274006E-3</c:v>
                </c:pt>
                <c:pt idx="160">
                  <c:v>1.6483121779359297E-3</c:v>
                </c:pt>
                <c:pt idx="161">
                  <c:v>1.0743388047343044E-3</c:v>
                </c:pt>
                <c:pt idx="162">
                  <c:v>7.0965847643223779E-4</c:v>
                </c:pt>
                <c:pt idx="163">
                  <c:v>4.7502795923904029E-4</c:v>
                </c:pt>
                <c:pt idx="164">
                  <c:v>3.2199769031386068E-4</c:v>
                </c:pt>
                <c:pt idx="165">
                  <c:v>2.2080530492669313E-4</c:v>
                </c:pt>
                <c:pt idx="166">
                  <c:v>1.529969334616781E-4</c:v>
                </c:pt>
                <c:pt idx="167">
                  <c:v>1.0699485282457367E-4</c:v>
                </c:pt>
                <c:pt idx="168">
                  <c:v>7.5434827039142733E-5</c:v>
                </c:pt>
                <c:pt idx="169">
                  <c:v>5.3564429586195972E-5</c:v>
                </c:pt>
                <c:pt idx="170">
                  <c:v>3.8273227359092434E-5</c:v>
                </c:pt>
                <c:pt idx="171">
                  <c:v>2.7497753064690133E-5</c:v>
                </c:pt>
                <c:pt idx="172">
                  <c:v>1.9851787887962206E-5</c:v>
                </c:pt>
                <c:pt idx="173">
                  <c:v>1.4393246929771812E-5</c:v>
                </c:pt>
                <c:pt idx="174">
                  <c:v>1.0475295434251965E-5</c:v>
                </c:pt>
                <c:pt idx="175">
                  <c:v>7.6497011806451022E-6</c:v>
                </c:pt>
                <c:pt idx="176">
                  <c:v>5.6032528106970775E-6</c:v>
                </c:pt>
                <c:pt idx="177">
                  <c:v>4.1154917405307025E-6</c:v>
                </c:pt>
                <c:pt idx="178">
                  <c:v>3.030223916988452E-6</c:v>
                </c:pt>
                <c:pt idx="179">
                  <c:v>2.236145852082495E-6</c:v>
                </c:pt>
                <c:pt idx="180">
                  <c:v>1.9057677573541096E-6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AA3-47A2-9EC8-8D3A5ACD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76672"/>
        <c:axId val="71666688"/>
      </c:scatterChart>
      <c:valAx>
        <c:axId val="71676672"/>
        <c:scaling>
          <c:orientation val="minMax"/>
          <c:max val="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gm/Id</a:t>
                </a:r>
              </a:p>
            </c:rich>
          </c:tx>
          <c:overlay val="0"/>
        </c:title>
        <c:numFmt formatCode="#\ ?/?" sourceLinked="0"/>
        <c:majorTickMark val="out"/>
        <c:minorTickMark val="none"/>
        <c:tickLblPos val="nextTo"/>
        <c:crossAx val="71666688"/>
        <c:crosses val="autoZero"/>
        <c:crossBetween val="midCat"/>
      </c:valAx>
      <c:valAx>
        <c:axId val="7166668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gm/</a:t>
                </a:r>
                <a:r>
                  <a:rPr lang="en-US" dirty="0" err="1"/>
                  <a:t>gds</a:t>
                </a:r>
                <a:endParaRPr lang="en-US" dirty="0"/>
              </a:p>
            </c:rich>
          </c:tx>
          <c:overlay val="0"/>
        </c:title>
        <c:numFmt formatCode="#\ ?/?" sourceLinked="0"/>
        <c:majorTickMark val="out"/>
        <c:minorTickMark val="none"/>
        <c:tickLblPos val="nextTo"/>
        <c:crossAx val="71676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/>
              <a:t>PLOT</a:t>
            </a:r>
            <a:r>
              <a:rPr lang="en-IN" baseline="0" dirty="0"/>
              <a:t> OF Id/W vs Gm/Id</a:t>
            </a:r>
            <a:endParaRPr lang="en-IN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180n</c:v>
          </c:tx>
          <c:marker>
            <c:symbol val="none"/>
          </c:marker>
          <c:xVal>
            <c:numRef>
              <c:f>Sheet1!$U$2:$U$182</c:f>
              <c:numCache>
                <c:formatCode>0.00E+00</c:formatCode>
                <c:ptCount val="181"/>
                <c:pt idx="0">
                  <c:v>0.16843798391550188</c:v>
                </c:pt>
                <c:pt idx="1">
                  <c:v>0.16637710382553689</c:v>
                </c:pt>
                <c:pt idx="2">
                  <c:v>0.16778287991778867</c:v>
                </c:pt>
                <c:pt idx="3">
                  <c:v>0.17315258395705632</c:v>
                </c:pt>
                <c:pt idx="4">
                  <c:v>0.17669910364005667</c:v>
                </c:pt>
                <c:pt idx="5">
                  <c:v>0.18035834420694596</c:v>
                </c:pt>
                <c:pt idx="6">
                  <c:v>0.18412812929006317</c:v>
                </c:pt>
                <c:pt idx="7">
                  <c:v>0.18802273734725267</c:v>
                </c:pt>
                <c:pt idx="8">
                  <c:v>0.19204347003276526</c:v>
                </c:pt>
                <c:pt idx="9">
                  <c:v>0.1961916849506114</c:v>
                </c:pt>
                <c:pt idx="10">
                  <c:v>0.20047865405539325</c:v>
                </c:pt>
                <c:pt idx="11">
                  <c:v>0.20491253337795032</c:v>
                </c:pt>
                <c:pt idx="12">
                  <c:v>0.20949503316509865</c:v>
                </c:pt>
                <c:pt idx="13">
                  <c:v>0.21423444663748481</c:v>
                </c:pt>
                <c:pt idx="14">
                  <c:v>0.21914269233788528</c:v>
                </c:pt>
                <c:pt idx="15">
                  <c:v>0.22422177499814713</c:v>
                </c:pt>
                <c:pt idx="16">
                  <c:v>0.22948705641419473</c:v>
                </c:pt>
                <c:pt idx="17">
                  <c:v>0.23494121641404317</c:v>
                </c:pt>
                <c:pt idx="18">
                  <c:v>0.24059311583303289</c:v>
                </c:pt>
                <c:pt idx="19">
                  <c:v>0.24646250955331903</c:v>
                </c:pt>
                <c:pt idx="20">
                  <c:v>0.25255531860047625</c:v>
                </c:pt>
                <c:pt idx="21">
                  <c:v>0.25888162681885629</c:v>
                </c:pt>
                <c:pt idx="22">
                  <c:v>0.26545830173662249</c:v>
                </c:pt>
                <c:pt idx="23">
                  <c:v>0.27229578258242221</c:v>
                </c:pt>
                <c:pt idx="24">
                  <c:v>0.27940850277264329</c:v>
                </c:pt>
                <c:pt idx="25">
                  <c:v>0.28681378904485688</c:v>
                </c:pt>
                <c:pt idx="26">
                  <c:v>0.29453369899981258</c:v>
                </c:pt>
                <c:pt idx="27">
                  <c:v>0.30258039864514485</c:v>
                </c:pt>
                <c:pt idx="28">
                  <c:v>0.31097262802146708</c:v>
                </c:pt>
                <c:pt idx="29">
                  <c:v>0.31973726296171523</c:v>
                </c:pt>
                <c:pt idx="30">
                  <c:v>0.32889455770194553</c:v>
                </c:pt>
                <c:pt idx="31">
                  <c:v>0.33847248989490125</c:v>
                </c:pt>
                <c:pt idx="32">
                  <c:v>0.34849312395438864</c:v>
                </c:pt>
                <c:pt idx="33">
                  <c:v>0.35898902856298126</c:v>
                </c:pt>
                <c:pt idx="34">
                  <c:v>0.36999758661568855</c:v>
                </c:pt>
                <c:pt idx="35">
                  <c:v>0.38154679604543118</c:v>
                </c:pt>
                <c:pt idx="36">
                  <c:v>0.39367635669685802</c:v>
                </c:pt>
                <c:pt idx="37">
                  <c:v>0.40643076066842798</c:v>
                </c:pt>
                <c:pt idx="38">
                  <c:v>0.41985561757448875</c:v>
                </c:pt>
                <c:pt idx="39">
                  <c:v>0.43400239684345987</c:v>
                </c:pt>
                <c:pt idx="40">
                  <c:v>0.44892709053213548</c:v>
                </c:pt>
                <c:pt idx="41">
                  <c:v>0.46468882077546492</c:v>
                </c:pt>
                <c:pt idx="42">
                  <c:v>0.48135567548230407</c:v>
                </c:pt>
                <c:pt idx="43">
                  <c:v>0.49900938741238571</c:v>
                </c:pt>
                <c:pt idx="44">
                  <c:v>0.51772472347619714</c:v>
                </c:pt>
                <c:pt idx="45">
                  <c:v>0.53760080701259139</c:v>
                </c:pt>
                <c:pt idx="46">
                  <c:v>0.5587417291813177</c:v>
                </c:pt>
                <c:pt idx="47">
                  <c:v>0.58125625094323696</c:v>
                </c:pt>
                <c:pt idx="48">
                  <c:v>0.60528863200917682</c:v>
                </c:pt>
                <c:pt idx="49">
                  <c:v>0.6309782379336174</c:v>
                </c:pt>
                <c:pt idx="50">
                  <c:v>0.65848785007958199</c:v>
                </c:pt>
                <c:pt idx="51">
                  <c:v>0.68801069724381225</c:v>
                </c:pt>
                <c:pt idx="52">
                  <c:v>0.71975572672356514</c:v>
                </c:pt>
                <c:pt idx="53">
                  <c:v>0.75396344644184077</c:v>
                </c:pt>
                <c:pt idx="54">
                  <c:v>0.79091562787401826</c:v>
                </c:pt>
                <c:pt idx="55">
                  <c:v>0.83092118177850827</c:v>
                </c:pt>
                <c:pt idx="56">
                  <c:v>0.87433658050507967</c:v>
                </c:pt>
                <c:pt idx="57">
                  <c:v>0.92158047016772449</c:v>
                </c:pt>
                <c:pt idx="58">
                  <c:v>0.97310639635933427</c:v>
                </c:pt>
                <c:pt idx="59">
                  <c:v>1.0294494848872289</c:v>
                </c:pt>
                <c:pt idx="60">
                  <c:v>1.0912185297022445</c:v>
                </c:pt>
                <c:pt idx="61">
                  <c:v>1.1590606230491181</c:v>
                </c:pt>
                <c:pt idx="62">
                  <c:v>1.2337017355426825</c:v>
                </c:pt>
                <c:pt idx="63">
                  <c:v>1.3159061943739669</c:v>
                </c:pt>
                <c:pt idx="64">
                  <c:v>1.4063872628970142</c:v>
                </c:pt>
                <c:pt idx="65">
                  <c:v>1.5057703353911083</c:v>
                </c:pt>
                <c:pt idx="66">
                  <c:v>1.6143930514609133</c:v>
                </c:pt>
                <c:pt idx="67">
                  <c:v>1.7320818414609735</c:v>
                </c:pt>
                <c:pt idx="68">
                  <c:v>1.8578975878680679</c:v>
                </c:pt>
                <c:pt idx="69">
                  <c:v>1.9898731067774902</c:v>
                </c:pt>
                <c:pt idx="70">
                  <c:v>2.1250031013501376</c:v>
                </c:pt>
                <c:pt idx="71">
                  <c:v>2.259572085209641</c:v>
                </c:pt>
                <c:pt idx="72">
                  <c:v>2.389932071960942</c:v>
                </c:pt>
                <c:pt idx="73">
                  <c:v>2.5133549945551348</c:v>
                </c:pt>
                <c:pt idx="74">
                  <c:v>2.628644418991215</c:v>
                </c:pt>
                <c:pt idx="75">
                  <c:v>2.7361021174521181</c:v>
                </c:pt>
                <c:pt idx="76">
                  <c:v>2.8370505267657919</c:v>
                </c:pt>
                <c:pt idx="77">
                  <c:v>2.9332812848715459</c:v>
                </c:pt>
                <c:pt idx="78">
                  <c:v>3.0266089010522643</c:v>
                </c:pt>
                <c:pt idx="79">
                  <c:v>3.1186507657905547</c:v>
                </c:pt>
                <c:pt idx="80">
                  <c:v>3.2107343036800882</c:v>
                </c:pt>
                <c:pt idx="81">
                  <c:v>3.3039461721780201</c:v>
                </c:pt>
                <c:pt idx="82">
                  <c:v>3.3991605540121008</c:v>
                </c:pt>
                <c:pt idx="83">
                  <c:v>3.4971185469607269</c:v>
                </c:pt>
                <c:pt idx="84">
                  <c:v>3.5984567770803553</c:v>
                </c:pt>
                <c:pt idx="85">
                  <c:v>3.7037574087462142</c:v>
                </c:pt>
                <c:pt idx="86">
                  <c:v>3.8135704204689769</c:v>
                </c:pt>
                <c:pt idx="87">
                  <c:v>3.9284202875321128</c:v>
                </c:pt>
                <c:pt idx="88">
                  <c:v>4.0488673379081543</c:v>
                </c:pt>
                <c:pt idx="89">
                  <c:v>4.1754614977948048</c:v>
                </c:pt>
                <c:pt idx="90">
                  <c:v>4.3087991396430372</c:v>
                </c:pt>
                <c:pt idx="91">
                  <c:v>4.4495146148396225</c:v>
                </c:pt>
                <c:pt idx="92">
                  <c:v>4.5982662261683522</c:v>
                </c:pt>
                <c:pt idx="93">
                  <c:v>4.755799604332295</c:v>
                </c:pt>
                <c:pt idx="94">
                  <c:v>4.9228922174590712</c:v>
                </c:pt>
                <c:pt idx="95">
                  <c:v>5.1003953991079642</c:v>
                </c:pt>
                <c:pt idx="96">
                  <c:v>5.2892301063081533</c:v>
                </c:pt>
                <c:pt idx="97">
                  <c:v>5.4903907575738806</c:v>
                </c:pt>
                <c:pt idx="98">
                  <c:v>5.7049488182345565</c:v>
                </c:pt>
                <c:pt idx="99">
                  <c:v>5.9340509598105369</c:v>
                </c:pt>
                <c:pt idx="100">
                  <c:v>6.1789306706607459</c:v>
                </c:pt>
                <c:pt idx="101">
                  <c:v>6.4409059801395987</c:v>
                </c:pt>
                <c:pt idx="102">
                  <c:v>6.7213587130126893</c:v>
                </c:pt>
                <c:pt idx="103">
                  <c:v>7.021745868020596</c:v>
                </c:pt>
                <c:pt idx="104">
                  <c:v>7.3435839440788495</c:v>
                </c:pt>
                <c:pt idx="105">
                  <c:v>7.688398619910175</c:v>
                </c:pt>
                <c:pt idx="106">
                  <c:v>8.0577377862746502</c:v>
                </c:pt>
                <c:pt idx="107">
                  <c:v>8.453140325729164</c:v>
                </c:pt>
                <c:pt idx="108">
                  <c:v>8.8760364942792123</c:v>
                </c:pt>
                <c:pt idx="109">
                  <c:v>9.3277313555327996</c:v>
                </c:pt>
                <c:pt idx="110">
                  <c:v>9.8093102480439036</c:v>
                </c:pt>
                <c:pt idx="111">
                  <c:v>10.321568874486079</c:v>
                </c:pt>
                <c:pt idx="112">
                  <c:v>10.864888006056827</c:v>
                </c:pt>
                <c:pt idx="113">
                  <c:v>11.439095587998507</c:v>
                </c:pt>
                <c:pt idx="114">
                  <c:v>12.043363285571656</c:v>
                </c:pt>
                <c:pt idx="115">
                  <c:v>12.676067202703729</c:v>
                </c:pt>
                <c:pt idx="116">
                  <c:v>13.334591645629972</c:v>
                </c:pt>
                <c:pt idx="117">
                  <c:v>14.015253695779107</c:v>
                </c:pt>
                <c:pt idx="118">
                  <c:v>14.713186660779899</c:v>
                </c:pt>
                <c:pt idx="119">
                  <c:v>15.422316945061693</c:v>
                </c:pt>
                <c:pt idx="120">
                  <c:v>16.135313528632512</c:v>
                </c:pt>
                <c:pt idx="121">
                  <c:v>16.843837965194943</c:v>
                </c:pt>
                <c:pt idx="122">
                  <c:v>17.538746896693716</c:v>
                </c:pt>
                <c:pt idx="123">
                  <c:v>18.210474052428339</c:v>
                </c:pt>
                <c:pt idx="124">
                  <c:v>18.849620931530659</c:v>
                </c:pt>
                <c:pt idx="125">
                  <c:v>19.447547711432399</c:v>
                </c:pt>
                <c:pt idx="126">
                  <c:v>19.997089715985624</c:v>
                </c:pt>
                <c:pt idx="127">
                  <c:v>20.493206224959081</c:v>
                </c:pt>
                <c:pt idx="128">
                  <c:v>20.933494411897748</c:v>
                </c:pt>
                <c:pt idx="129">
                  <c:v>21.318427387972836</c:v>
                </c:pt>
                <c:pt idx="130">
                  <c:v>21.651296395984328</c:v>
                </c:pt>
                <c:pt idx="131">
                  <c:v>21.937861966501764</c:v>
                </c:pt>
                <c:pt idx="132">
                  <c:v>22.185619949604657</c:v>
                </c:pt>
                <c:pt idx="133">
                  <c:v>22.402948619796948</c:v>
                </c:pt>
                <c:pt idx="134">
                  <c:v>22.598253733898783</c:v>
                </c:pt>
                <c:pt idx="135">
                  <c:v>22.779108958957831</c:v>
                </c:pt>
                <c:pt idx="136">
                  <c:v>22.951806022446863</c:v>
                </c:pt>
                <c:pt idx="137">
                  <c:v>23.120892097349898</c:v>
                </c:pt>
                <c:pt idx="138">
                  <c:v>23.289304877366398</c:v>
                </c:pt>
                <c:pt idx="139">
                  <c:v>23.458401214919228</c:v>
                </c:pt>
                <c:pt idx="140">
                  <c:v>23.628291267806453</c:v>
                </c:pt>
                <c:pt idx="141">
                  <c:v>23.798234235457912</c:v>
                </c:pt>
                <c:pt idx="142">
                  <c:v>23.966908009050126</c:v>
                </c:pt>
                <c:pt idx="143">
                  <c:v>24.132709305236773</c:v>
                </c:pt>
                <c:pt idx="144">
                  <c:v>24.294059355893737</c:v>
                </c:pt>
                <c:pt idx="145">
                  <c:v>24.449472515220211</c:v>
                </c:pt>
                <c:pt idx="146">
                  <c:v>24.597721362312861</c:v>
                </c:pt>
                <c:pt idx="147">
                  <c:v>24.737878762144408</c:v>
                </c:pt>
                <c:pt idx="148">
                  <c:v>24.869260778012563</c:v>
                </c:pt>
                <c:pt idx="149">
                  <c:v>24.991495364620338</c:v>
                </c:pt>
                <c:pt idx="150">
                  <c:v>25.104415750039855</c:v>
                </c:pt>
                <c:pt idx="151">
                  <c:v>25.208090927260365</c:v>
                </c:pt>
                <c:pt idx="152">
                  <c:v>25.302727652547595</c:v>
                </c:pt>
                <c:pt idx="153">
                  <c:v>25.388624884087264</c:v>
                </c:pt>
                <c:pt idx="154">
                  <c:v>25.466218472912598</c:v>
                </c:pt>
                <c:pt idx="155">
                  <c:v>25.535944661931691</c:v>
                </c:pt>
                <c:pt idx="156">
                  <c:v>25.598227337238292</c:v>
                </c:pt>
                <c:pt idx="157">
                  <c:v>25.653571993184496</c:v>
                </c:pt>
                <c:pt idx="158">
                  <c:v>25.702361982169855</c:v>
                </c:pt>
                <c:pt idx="159">
                  <c:v>25.744982551179408</c:v>
                </c:pt>
                <c:pt idx="160">
                  <c:v>25.781740625784533</c:v>
                </c:pt>
                <c:pt idx="161">
                  <c:v>25.81280294427042</c:v>
                </c:pt>
                <c:pt idx="162">
                  <c:v>25.838334183298787</c:v>
                </c:pt>
                <c:pt idx="163">
                  <c:v>25.858262728845993</c:v>
                </c:pt>
                <c:pt idx="164">
                  <c:v>25.872404936383951</c:v>
                </c:pt>
                <c:pt idx="165">
                  <c:v>25.88035912673061</c:v>
                </c:pt>
                <c:pt idx="166">
                  <c:v>25.881492086160868</c:v>
                </c:pt>
                <c:pt idx="167">
                  <c:v>25.874861495000271</c:v>
                </c:pt>
                <c:pt idx="168">
                  <c:v>25.85912490395437</c:v>
                </c:pt>
                <c:pt idx="169">
                  <c:v>25.832517800464533</c:v>
                </c:pt>
                <c:pt idx="170">
                  <c:v>25.792593442651651</c:v>
                </c:pt>
                <c:pt idx="171">
                  <c:v>25.736261527231878</c:v>
                </c:pt>
                <c:pt idx="172">
                  <c:v>25.659475254509331</c:v>
                </c:pt>
                <c:pt idx="173">
                  <c:v>25.557044987778017</c:v>
                </c:pt>
                <c:pt idx="174">
                  <c:v>25.422444961805855</c:v>
                </c:pt>
                <c:pt idx="175">
                  <c:v>25.247503052370512</c:v>
                </c:pt>
                <c:pt idx="176">
                  <c:v>25.022189228182512</c:v>
                </c:pt>
                <c:pt idx="177">
                  <c:v>24.734381155256735</c:v>
                </c:pt>
                <c:pt idx="178">
                  <c:v>24.369756437111835</c:v>
                </c:pt>
                <c:pt idx="179">
                  <c:v>23.911935563857423</c:v>
                </c:pt>
                <c:pt idx="180">
                  <c:v>21764389.83351393</c:v>
                </c:pt>
              </c:numCache>
            </c:numRef>
          </c:xVal>
          <c:yVal>
            <c:numRef>
              <c:f>Sheet1!$AG$2:$AG$182</c:f>
              <c:numCache>
                <c:formatCode>0.00E+00</c:formatCode>
                <c:ptCount val="181"/>
                <c:pt idx="0">
                  <c:v>90.253359999999986</c:v>
                </c:pt>
                <c:pt idx="1">
                  <c:v>90.101339999999993</c:v>
                </c:pt>
                <c:pt idx="2">
                  <c:v>89.95353999999999</c:v>
                </c:pt>
                <c:pt idx="3">
                  <c:v>89.799479999999988</c:v>
                </c:pt>
                <c:pt idx="4">
                  <c:v>89.642560000000003</c:v>
                </c:pt>
                <c:pt idx="5">
                  <c:v>89.482679999999988</c:v>
                </c:pt>
                <c:pt idx="6">
                  <c:v>89.319779999999994</c:v>
                </c:pt>
                <c:pt idx="7">
                  <c:v>89.153759999999991</c:v>
                </c:pt>
                <c:pt idx="8">
                  <c:v>88.984519999999989</c:v>
                </c:pt>
                <c:pt idx="9">
                  <c:v>88.811979999999991</c:v>
                </c:pt>
                <c:pt idx="10">
                  <c:v>88.636039999999994</c:v>
                </c:pt>
                <c:pt idx="11">
                  <c:v>88.456599999999995</c:v>
                </c:pt>
                <c:pt idx="12">
                  <c:v>88.273519999999991</c:v>
                </c:pt>
                <c:pt idx="13">
                  <c:v>88.086739999999992</c:v>
                </c:pt>
                <c:pt idx="14">
                  <c:v>87.896100000000004</c:v>
                </c:pt>
                <c:pt idx="15">
                  <c:v>87.701499999999996</c:v>
                </c:pt>
                <c:pt idx="16">
                  <c:v>87.502799999999993</c:v>
                </c:pt>
                <c:pt idx="17">
                  <c:v>87.299879999999987</c:v>
                </c:pt>
                <c:pt idx="18">
                  <c:v>87.09259999999999</c:v>
                </c:pt>
                <c:pt idx="19">
                  <c:v>86.880799999999994</c:v>
                </c:pt>
                <c:pt idx="20">
                  <c:v>86.664339999999996</c:v>
                </c:pt>
                <c:pt idx="21">
                  <c:v>86.443059999999988</c:v>
                </c:pt>
                <c:pt idx="22">
                  <c:v>86.21678</c:v>
                </c:pt>
                <c:pt idx="23">
                  <c:v>85.985319999999987</c:v>
                </c:pt>
                <c:pt idx="24">
                  <c:v>85.748499999999993</c:v>
                </c:pt>
                <c:pt idx="25">
                  <c:v>85.506139999999988</c:v>
                </c:pt>
                <c:pt idx="26">
                  <c:v>85.258019999999988</c:v>
                </c:pt>
                <c:pt idx="27">
                  <c:v>85.003919999999994</c:v>
                </c:pt>
                <c:pt idx="28">
                  <c:v>84.743600000000001</c:v>
                </c:pt>
                <c:pt idx="29">
                  <c:v>84.476859999999988</c:v>
                </c:pt>
                <c:pt idx="30">
                  <c:v>84.203399999999988</c:v>
                </c:pt>
                <c:pt idx="31">
                  <c:v>83.922979999999995</c:v>
                </c:pt>
                <c:pt idx="32">
                  <c:v>83.635279999999995</c:v>
                </c:pt>
                <c:pt idx="33">
                  <c:v>83.340039999999988</c:v>
                </c:pt>
                <c:pt idx="34">
                  <c:v>83.036919999999995</c:v>
                </c:pt>
                <c:pt idx="35">
                  <c:v>82.725579999999994</c:v>
                </c:pt>
                <c:pt idx="36">
                  <c:v>82.405659999999997</c:v>
                </c:pt>
                <c:pt idx="37">
                  <c:v>82.076759999999993</c:v>
                </c:pt>
                <c:pt idx="38">
                  <c:v>81.738479999999996</c:v>
                </c:pt>
                <c:pt idx="39">
                  <c:v>81.390379999999993</c:v>
                </c:pt>
                <c:pt idx="40">
                  <c:v>81.031999999999996</c:v>
                </c:pt>
                <c:pt idx="41">
                  <c:v>80.662839999999989</c:v>
                </c:pt>
                <c:pt idx="42">
                  <c:v>80.282339999999991</c:v>
                </c:pt>
                <c:pt idx="43">
                  <c:v>79.889960000000002</c:v>
                </c:pt>
                <c:pt idx="44">
                  <c:v>79.485019999999992</c:v>
                </c:pt>
                <c:pt idx="45">
                  <c:v>79.066919999999996</c:v>
                </c:pt>
                <c:pt idx="46">
                  <c:v>78.634899999999988</c:v>
                </c:pt>
                <c:pt idx="47">
                  <c:v>78.188199999999995</c:v>
                </c:pt>
                <c:pt idx="48">
                  <c:v>77.725959999999986</c:v>
                </c:pt>
                <c:pt idx="49">
                  <c:v>77.247259999999983</c:v>
                </c:pt>
                <c:pt idx="50">
                  <c:v>76.751119999999986</c:v>
                </c:pt>
                <c:pt idx="51">
                  <c:v>76.236459999999994</c:v>
                </c:pt>
                <c:pt idx="52">
                  <c:v>75.702099999999987</c:v>
                </c:pt>
                <c:pt idx="53">
                  <c:v>75.146719999999988</c:v>
                </c:pt>
                <c:pt idx="54">
                  <c:v>74.568939999999998</c:v>
                </c:pt>
                <c:pt idx="55">
                  <c:v>73.967159999999993</c:v>
                </c:pt>
                <c:pt idx="56">
                  <c:v>73.339719999999986</c:v>
                </c:pt>
                <c:pt idx="57">
                  <c:v>72.684699999999992</c:v>
                </c:pt>
                <c:pt idx="58">
                  <c:v>72.000019999999992</c:v>
                </c:pt>
                <c:pt idx="59">
                  <c:v>71.283419999999992</c:v>
                </c:pt>
                <c:pt idx="60">
                  <c:v>70.532380000000003</c:v>
                </c:pt>
                <c:pt idx="61">
                  <c:v>69.744100000000003</c:v>
                </c:pt>
                <c:pt idx="62">
                  <c:v>68.91561999999999</c:v>
                </c:pt>
                <c:pt idx="63">
                  <c:v>68.043679999999995</c:v>
                </c:pt>
                <c:pt idx="64">
                  <c:v>67.124839999999992</c:v>
                </c:pt>
                <c:pt idx="65">
                  <c:v>66.155599999999993</c:v>
                </c:pt>
                <c:pt idx="66">
                  <c:v>65.132540000000006</c:v>
                </c:pt>
                <c:pt idx="67">
                  <c:v>64.052620000000005</c:v>
                </c:pt>
                <c:pt idx="68">
                  <c:v>62.913639999999994</c:v>
                </c:pt>
                <c:pt idx="69">
                  <c:v>61.714880000000001</c:v>
                </c:pt>
                <c:pt idx="70">
                  <c:v>60.457539999999995</c:v>
                </c:pt>
                <c:pt idx="71">
                  <c:v>59.145419999999994</c:v>
                </c:pt>
                <c:pt idx="72">
                  <c:v>57.784679999999994</c:v>
                </c:pt>
                <c:pt idx="73">
                  <c:v>56.383400000000002</c:v>
                </c:pt>
                <c:pt idx="74">
                  <c:v>54.95046</c:v>
                </c:pt>
                <c:pt idx="75">
                  <c:v>53.494479999999996</c:v>
                </c:pt>
                <c:pt idx="76">
                  <c:v>52.023119999999992</c:v>
                </c:pt>
                <c:pt idx="77">
                  <c:v>50.542639999999999</c:v>
                </c:pt>
                <c:pt idx="78">
                  <c:v>49.058019999999992</c:v>
                </c:pt>
                <c:pt idx="79">
                  <c:v>47.573059999999998</c:v>
                </c:pt>
                <c:pt idx="80">
                  <c:v>46.090739999999997</c:v>
                </c:pt>
                <c:pt idx="81">
                  <c:v>44.61336</c:v>
                </c:pt>
                <c:pt idx="82">
                  <c:v>43.142739999999996</c:v>
                </c:pt>
                <c:pt idx="83">
                  <c:v>41.680359999999993</c:v>
                </c:pt>
                <c:pt idx="84">
                  <c:v>40.227499999999999</c:v>
                </c:pt>
                <c:pt idx="85">
                  <c:v>38.785239999999995</c:v>
                </c:pt>
                <c:pt idx="86">
                  <c:v>37.354479999999995</c:v>
                </c:pt>
                <c:pt idx="87">
                  <c:v>35.936159999999994</c:v>
                </c:pt>
                <c:pt idx="88">
                  <c:v>34.531039999999997</c:v>
                </c:pt>
                <c:pt idx="89">
                  <c:v>33.139919999999996</c:v>
                </c:pt>
                <c:pt idx="90">
                  <c:v>31.763559999999998</c:v>
                </c:pt>
                <c:pt idx="91">
                  <c:v>30.402659999999994</c:v>
                </c:pt>
                <c:pt idx="92">
                  <c:v>29.058</c:v>
                </c:pt>
                <c:pt idx="93">
                  <c:v>27.730339999999995</c:v>
                </c:pt>
                <c:pt idx="94">
                  <c:v>26.420419999999996</c:v>
                </c:pt>
                <c:pt idx="95">
                  <c:v>25.12904</c:v>
                </c:pt>
                <c:pt idx="96">
                  <c:v>23.857059999999997</c:v>
                </c:pt>
                <c:pt idx="97">
                  <c:v>22.605319999999999</c:v>
                </c:pt>
                <c:pt idx="98">
                  <c:v>21.374799999999997</c:v>
                </c:pt>
                <c:pt idx="99">
                  <c:v>20.16648</c:v>
                </c:pt>
                <c:pt idx="100">
                  <c:v>18.98143</c:v>
                </c:pt>
                <c:pt idx="101">
                  <c:v>17.820788</c:v>
                </c:pt>
                <c:pt idx="102">
                  <c:v>16.685789999999997</c:v>
                </c:pt>
                <c:pt idx="103">
                  <c:v>15.577763999999998</c:v>
                </c:pt>
                <c:pt idx="104">
                  <c:v>14.498127999999998</c:v>
                </c:pt>
                <c:pt idx="105">
                  <c:v>13.448399999999999</c:v>
                </c:pt>
                <c:pt idx="106">
                  <c:v>12.430195999999997</c:v>
                </c:pt>
                <c:pt idx="107">
                  <c:v>11.445214</c:v>
                </c:pt>
                <c:pt idx="108">
                  <c:v>10.495234</c:v>
                </c:pt>
                <c:pt idx="109">
                  <c:v>9.5820919999999994</c:v>
                </c:pt>
                <c:pt idx="110">
                  <c:v>8.7076519999999995</c:v>
                </c:pt>
                <c:pt idx="111">
                  <c:v>7.8737719999999989</c:v>
                </c:pt>
                <c:pt idx="112">
                  <c:v>7.0822579999999986</c:v>
                </c:pt>
                <c:pt idx="113">
                  <c:v>6.3348119999999994</c:v>
                </c:pt>
                <c:pt idx="114">
                  <c:v>5.632968</c:v>
                </c:pt>
                <c:pt idx="115">
                  <c:v>4.9780139999999991</c:v>
                </c:pt>
                <c:pt idx="116">
                  <c:v>4.3709340000000001</c:v>
                </c:pt>
                <c:pt idx="117">
                  <c:v>3.812322</c:v>
                </c:pt>
                <c:pt idx="118">
                  <c:v>3.3023219999999998</c:v>
                </c:pt>
                <c:pt idx="119">
                  <c:v>2.8405679999999998</c:v>
                </c:pt>
                <c:pt idx="120">
                  <c:v>2.426158</c:v>
                </c:pt>
                <c:pt idx="121">
                  <c:v>2.0576319999999999</c:v>
                </c:pt>
                <c:pt idx="122">
                  <c:v>1.7329903999999998</c:v>
                </c:pt>
                <c:pt idx="123">
                  <c:v>1.4497426</c:v>
                </c:pt>
                <c:pt idx="124">
                  <c:v>1.2049801999999998</c:v>
                </c:pt>
                <c:pt idx="125">
                  <c:v>0.99547419999999986</c:v>
                </c:pt>
                <c:pt idx="126">
                  <c:v>0.81778960000000001</c:v>
                </c:pt>
                <c:pt idx="127">
                  <c:v>0.66840599999999994</c:v>
                </c:pt>
                <c:pt idx="128">
                  <c:v>0.54383400000000004</c:v>
                </c:pt>
                <c:pt idx="129">
                  <c:v>0.44071899999999997</c:v>
                </c:pt>
                <c:pt idx="130">
                  <c:v>0.35592519999999994</c:v>
                </c:pt>
                <c:pt idx="131">
                  <c:v>0.28659419999999997</c:v>
                </c:pt>
                <c:pt idx="132">
                  <c:v>0.23018</c:v>
                </c:pt>
                <c:pt idx="133">
                  <c:v>0.18446053999999998</c:v>
                </c:pt>
                <c:pt idx="134">
                  <c:v>0.14753078</c:v>
                </c:pt>
                <c:pt idx="135">
                  <c:v>0.11778177999999999</c:v>
                </c:pt>
                <c:pt idx="136">
                  <c:v>9.3871479999999993E-2</c:v>
                </c:pt>
                <c:pt idx="137">
                  <c:v>7.4691399999999991E-2</c:v>
                </c:pt>
                <c:pt idx="138">
                  <c:v>5.9332839999999998E-2</c:v>
                </c:pt>
                <c:pt idx="139">
                  <c:v>4.7054979999999996E-2</c:v>
                </c:pt>
                <c:pt idx="140">
                  <c:v>3.7256159999999997E-2</c:v>
                </c:pt>
                <c:pt idx="141">
                  <c:v>2.9448999999999996E-2</c:v>
                </c:pt>
                <c:pt idx="142">
                  <c:v>2.3239459999999997E-2</c:v>
                </c:pt>
                <c:pt idx="143">
                  <c:v>1.8309432E-2</c:v>
                </c:pt>
                <c:pt idx="144">
                  <c:v>1.4402343999999999E-2</c:v>
                </c:pt>
                <c:pt idx="145">
                  <c:v>1.1311605999999998E-2</c:v>
                </c:pt>
                <c:pt idx="146">
                  <c:v>8.8710899999999999E-3</c:v>
                </c:pt>
                <c:pt idx="147">
                  <c:v>6.9474339999999997E-3</c:v>
                </c:pt>
                <c:pt idx="148">
                  <c:v>5.4337939999999996E-3</c:v>
                </c:pt>
                <c:pt idx="149">
                  <c:v>4.2447439999999991E-3</c:v>
                </c:pt>
                <c:pt idx="150">
                  <c:v>3.3121439999999995E-3</c:v>
                </c:pt>
                <c:pt idx="151">
                  <c:v>2.5817559999999997E-3</c:v>
                </c:pt>
                <c:pt idx="152">
                  <c:v>2.01052E-3</c:v>
                </c:pt>
                <c:pt idx="153">
                  <c:v>1.5643234E-3</c:v>
                </c:pt>
                <c:pt idx="154">
                  <c:v>1.2162002E-3</c:v>
                </c:pt>
                <c:pt idx="155">
                  <c:v>9.4488299999999988E-4</c:v>
                </c:pt>
                <c:pt idx="156">
                  <c:v>7.3363079999999993E-4</c:v>
                </c:pt>
                <c:pt idx="157">
                  <c:v>5.6928999999999997E-4</c:v>
                </c:pt>
                <c:pt idx="158">
                  <c:v>4.4154440000000001E-4</c:v>
                </c:pt>
                <c:pt idx="159">
                  <c:v>3.4231539999999997E-4</c:v>
                </c:pt>
                <c:pt idx="160">
                  <c:v>2.6528620000000001E-4</c:v>
                </c:pt>
                <c:pt idx="161">
                  <c:v>2.0552459999999997E-4</c:v>
                </c:pt>
                <c:pt idx="162">
                  <c:v>1.5918293999999999E-4</c:v>
                </c:pt>
                <c:pt idx="163">
                  <c:v>1.2326412E-4</c:v>
                </c:pt>
                <c:pt idx="164">
                  <c:v>9.543504E-5</c:v>
                </c:pt>
                <c:pt idx="165">
                  <c:v>7.3881439999999996E-5</c:v>
                </c:pt>
                <c:pt idx="166">
                  <c:v>5.7193479999999992E-5</c:v>
                </c:pt>
                <c:pt idx="167">
                  <c:v>4.4276379999999994E-5</c:v>
                </c:pt>
                <c:pt idx="168">
                  <c:v>3.4280579999999997E-5</c:v>
                </c:pt>
                <c:pt idx="169">
                  <c:v>2.6547059999999999E-5</c:v>
                </c:pt>
                <c:pt idx="170">
                  <c:v>2.0565019999999998E-5</c:v>
                </c:pt>
                <c:pt idx="171">
                  <c:v>1.5938562E-5</c:v>
                </c:pt>
                <c:pt idx="172">
                  <c:v>1.2361039999999998E-5</c:v>
                </c:pt>
                <c:pt idx="173">
                  <c:v>9.5950059999999985E-6</c:v>
                </c:pt>
                <c:pt idx="174">
                  <c:v>7.4566399999999993E-6</c:v>
                </c:pt>
                <c:pt idx="175">
                  <c:v>5.8036859999999992E-6</c:v>
                </c:pt>
                <c:pt idx="176">
                  <c:v>4.5260699999999993E-6</c:v>
                </c:pt>
                <c:pt idx="177">
                  <c:v>3.5386419999999998E-6</c:v>
                </c:pt>
                <c:pt idx="178">
                  <c:v>2.7755459999999995E-6</c:v>
                </c:pt>
                <c:pt idx="179">
                  <c:v>2.1858539999999997E-6</c:v>
                </c:pt>
                <c:pt idx="180">
                  <c:v>1.7301867999999999E-6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DD-4274-ACA4-D83F2422B34B}"/>
            </c:ext>
          </c:extLst>
        </c:ser>
        <c:ser>
          <c:idx val="1"/>
          <c:order val="1"/>
          <c:tx>
            <c:v>360n</c:v>
          </c:tx>
          <c:marker>
            <c:symbol val="none"/>
          </c:marker>
          <c:xVal>
            <c:numRef>
              <c:f>Sheet1!$V$2:$V$182</c:f>
              <c:numCache>
                <c:formatCode>0.00E+00</c:formatCode>
                <c:ptCount val="181"/>
                <c:pt idx="0">
                  <c:v>0.55555545720050448</c:v>
                </c:pt>
                <c:pt idx="1">
                  <c:v>0.35484555845646398</c:v>
                </c:pt>
                <c:pt idx="2">
                  <c:v>0.36062422829531826</c:v>
                </c:pt>
                <c:pt idx="3">
                  <c:v>0.36941934460181725</c:v>
                </c:pt>
                <c:pt idx="4">
                  <c:v>0.37706936084108728</c:v>
                </c:pt>
                <c:pt idx="5">
                  <c:v>0.38496760918620726</c:v>
                </c:pt>
                <c:pt idx="6">
                  <c:v>0.39312768913954171</c:v>
                </c:pt>
                <c:pt idx="7">
                  <c:v>0.40156422124080632</c:v>
                </c:pt>
                <c:pt idx="8">
                  <c:v>0.4102869467423878</c:v>
                </c:pt>
                <c:pt idx="9">
                  <c:v>0.4193157203771945</c:v>
                </c:pt>
                <c:pt idx="10">
                  <c:v>0.42866137298726914</c:v>
                </c:pt>
                <c:pt idx="11">
                  <c:v>0.43833567113343569</c:v>
                </c:pt>
                <c:pt idx="12">
                  <c:v>0.44835970376347112</c:v>
                </c:pt>
                <c:pt idx="13">
                  <c:v>0.45875088612614712</c:v>
                </c:pt>
                <c:pt idx="14">
                  <c:v>0.46952628358041193</c:v>
                </c:pt>
                <c:pt idx="15">
                  <c:v>0.48071453534371822</c:v>
                </c:pt>
                <c:pt idx="16">
                  <c:v>0.49232530735024022</c:v>
                </c:pt>
                <c:pt idx="17">
                  <c:v>0.50438339003918142</c:v>
                </c:pt>
                <c:pt idx="18">
                  <c:v>0.51692352862314839</c:v>
                </c:pt>
                <c:pt idx="19">
                  <c:v>0.52995855797370062</c:v>
                </c:pt>
                <c:pt idx="20">
                  <c:v>0.54353022355119451</c:v>
                </c:pt>
                <c:pt idx="21">
                  <c:v>0.55765839672114703</c:v>
                </c:pt>
                <c:pt idx="22">
                  <c:v>0.57237776052186062</c:v>
                </c:pt>
                <c:pt idx="23">
                  <c:v>0.58773457984307331</c:v>
                </c:pt>
                <c:pt idx="24">
                  <c:v>0.60374757679904656</c:v>
                </c:pt>
                <c:pt idx="25">
                  <c:v>0.62047119185517763</c:v>
                </c:pt>
                <c:pt idx="26">
                  <c:v>0.63794228985501455</c:v>
                </c:pt>
                <c:pt idx="27">
                  <c:v>0.65620993069446798</c:v>
                </c:pt>
                <c:pt idx="28">
                  <c:v>0.67533470440074805</c:v>
                </c:pt>
                <c:pt idx="29">
                  <c:v>0.69535647837932524</c:v>
                </c:pt>
                <c:pt idx="30">
                  <c:v>0.71634107333274644</c:v>
                </c:pt>
                <c:pt idx="31">
                  <c:v>0.7383545218817984</c:v>
                </c:pt>
                <c:pt idx="32">
                  <c:v>0.76145986548418076</c:v>
                </c:pt>
                <c:pt idx="33">
                  <c:v>0.7857400106082657</c:v>
                </c:pt>
                <c:pt idx="34">
                  <c:v>0.81127266011061272</c:v>
                </c:pt>
                <c:pt idx="35">
                  <c:v>0.83814497265913046</c:v>
                </c:pt>
                <c:pt idx="36">
                  <c:v>0.86645574506976741</c:v>
                </c:pt>
                <c:pt idx="37">
                  <c:v>0.89629799237585417</c:v>
                </c:pt>
                <c:pt idx="38">
                  <c:v>0.92777882993324623</c:v>
                </c:pt>
                <c:pt idx="39">
                  <c:v>0.96102716959237855</c:v>
                </c:pt>
                <c:pt idx="40">
                  <c:v>0.99616108533199155</c:v>
                </c:pt>
                <c:pt idx="41">
                  <c:v>1.033306839570161</c:v>
                </c:pt>
                <c:pt idx="42">
                  <c:v>1.0726009555731175</c:v>
                </c:pt>
                <c:pt idx="43">
                  <c:v>1.1141744550683337</c:v>
                </c:pt>
                <c:pt idx="44">
                  <c:v>1.1581763209794598</c:v>
                </c:pt>
                <c:pt idx="45">
                  <c:v>1.2047289508577763</c:v>
                </c:pt>
                <c:pt idx="46">
                  <c:v>1.2539369764913322</c:v>
                </c:pt>
                <c:pt idx="47">
                  <c:v>1.3059129243363194</c:v>
                </c:pt>
                <c:pt idx="48">
                  <c:v>1.3606955353464523</c:v>
                </c:pt>
                <c:pt idx="49">
                  <c:v>1.4182728625457508</c:v>
                </c:pt>
                <c:pt idx="50">
                  <c:v>1.4785785084313465</c:v>
                </c:pt>
                <c:pt idx="51">
                  <c:v>1.5414100101181361</c:v>
                </c:pt>
                <c:pt idx="52">
                  <c:v>1.6064542760979008</c:v>
                </c:pt>
                <c:pt idx="53">
                  <c:v>1.6732598431033745</c:v>
                </c:pt>
                <c:pt idx="54">
                  <c:v>1.7412264027723978</c:v>
                </c:pt>
                <c:pt idx="55">
                  <c:v>1.8096475377442323</c:v>
                </c:pt>
                <c:pt idx="56">
                  <c:v>1.8777407846250789</c:v>
                </c:pt>
                <c:pt idx="57">
                  <c:v>1.9447441686602163</c:v>
                </c:pt>
                <c:pt idx="58">
                  <c:v>2.0099982871691551</c:v>
                </c:pt>
                <c:pt idx="59">
                  <c:v>2.0730180161049616</c:v>
                </c:pt>
                <c:pt idx="60">
                  <c:v>2.1335552083469924</c:v>
                </c:pt>
                <c:pt idx="61">
                  <c:v>2.1915790797368322</c:v>
                </c:pt>
                <c:pt idx="62">
                  <c:v>2.2472645223367262</c:v>
                </c:pt>
                <c:pt idx="63">
                  <c:v>2.3009364102459053</c:v>
                </c:pt>
                <c:pt idx="64">
                  <c:v>2.3529804163694057</c:v>
                </c:pt>
                <c:pt idx="65">
                  <c:v>2.4038286266091751</c:v>
                </c:pt>
                <c:pt idx="66">
                  <c:v>2.4539111999333061</c:v>
                </c:pt>
                <c:pt idx="67">
                  <c:v>2.5036118694362015</c:v>
                </c:pt>
                <c:pt idx="68">
                  <c:v>2.5532821035652877</c:v>
                </c:pt>
                <c:pt idx="69">
                  <c:v>2.6032347700304102</c:v>
                </c:pt>
                <c:pt idx="70">
                  <c:v>2.6537423279839749</c:v>
                </c:pt>
                <c:pt idx="71">
                  <c:v>2.7050423820908494</c:v>
                </c:pt>
                <c:pt idx="72">
                  <c:v>2.757348785484977</c:v>
                </c:pt>
                <c:pt idx="73">
                  <c:v>2.8108659613294043</c:v>
                </c:pt>
                <c:pt idx="74">
                  <c:v>2.8657525713406056</c:v>
                </c:pt>
                <c:pt idx="75">
                  <c:v>2.9221893181486522</c:v>
                </c:pt>
                <c:pt idx="76">
                  <c:v>2.9803385286196207</c:v>
                </c:pt>
                <c:pt idx="77">
                  <c:v>3.0403470905894863</c:v>
                </c:pt>
                <c:pt idx="78">
                  <c:v>3.1024008183159508</c:v>
                </c:pt>
                <c:pt idx="79">
                  <c:v>3.1666426662293872</c:v>
                </c:pt>
                <c:pt idx="80">
                  <c:v>3.2332473595506102</c:v>
                </c:pt>
                <c:pt idx="81">
                  <c:v>3.3024019493360877</c:v>
                </c:pt>
                <c:pt idx="82">
                  <c:v>3.3742846518631411</c:v>
                </c:pt>
                <c:pt idx="83">
                  <c:v>3.4490991568697305</c:v>
                </c:pt>
                <c:pt idx="84">
                  <c:v>3.5270687024552827</c:v>
                </c:pt>
                <c:pt idx="85">
                  <c:v>3.6084149075716243</c:v>
                </c:pt>
                <c:pt idx="86">
                  <c:v>3.6933943655612782</c:v>
                </c:pt>
                <c:pt idx="87">
                  <c:v>3.7822730028771021</c:v>
                </c:pt>
                <c:pt idx="88">
                  <c:v>3.8753493390143747</c:v>
                </c:pt>
                <c:pt idx="89">
                  <c:v>3.9729470517431729</c:v>
                </c:pt>
                <c:pt idx="90">
                  <c:v>4.0754017660951858</c:v>
                </c:pt>
                <c:pt idx="91">
                  <c:v>4.1831091818525641</c:v>
                </c:pt>
                <c:pt idx="92">
                  <c:v>4.2964881669706285</c:v>
                </c:pt>
                <c:pt idx="93">
                  <c:v>4.4159824312176852</c:v>
                </c:pt>
                <c:pt idx="94">
                  <c:v>4.5420907083539639</c:v>
                </c:pt>
                <c:pt idx="95">
                  <c:v>4.6753674772215721</c:v>
                </c:pt>
                <c:pt idx="96">
                  <c:v>4.8164017723393568</c:v>
                </c:pt>
                <c:pt idx="97">
                  <c:v>4.9658437197343401</c:v>
                </c:pt>
                <c:pt idx="98">
                  <c:v>5.1244077441515214</c:v>
                </c:pt>
                <c:pt idx="99">
                  <c:v>5.2928648036100938</c:v>
                </c:pt>
                <c:pt idx="100">
                  <c:v>5.4720582434237395</c:v>
                </c:pt>
                <c:pt idx="101">
                  <c:v>5.6629105293998236</c:v>
                </c:pt>
                <c:pt idx="102">
                  <c:v>5.8664094557136028</c:v>
                </c:pt>
                <c:pt idx="103">
                  <c:v>6.0836266635070935</c:v>
                </c:pt>
                <c:pt idx="104">
                  <c:v>6.3157235205618729</c:v>
                </c:pt>
                <c:pt idx="105">
                  <c:v>6.5639349037686658</c:v>
                </c:pt>
                <c:pt idx="106">
                  <c:v>6.8295803078615149</c:v>
                </c:pt>
                <c:pt idx="107">
                  <c:v>7.1140515137252605</c:v>
                </c:pt>
                <c:pt idx="108">
                  <c:v>7.4188128352446316</c:v>
                </c:pt>
                <c:pt idx="109">
                  <c:v>7.745356782126108</c:v>
                </c:pt>
                <c:pt idx="110">
                  <c:v>8.095244495510082</c:v>
                </c:pt>
                <c:pt idx="111">
                  <c:v>8.4700119437430086</c:v>
                </c:pt>
                <c:pt idx="112">
                  <c:v>8.8711742353930312</c:v>
                </c:pt>
                <c:pt idx="113">
                  <c:v>9.30014309230849</c:v>
                </c:pt>
                <c:pt idx="114">
                  <c:v>9.7582078035103414</c:v>
                </c:pt>
                <c:pt idx="115">
                  <c:v>10.24640426993324</c:v>
                </c:pt>
                <c:pt idx="116">
                  <c:v>10.765461037331473</c:v>
                </c:pt>
                <c:pt idx="117">
                  <c:v>11.315691997911291</c:v>
                </c:pt>
                <c:pt idx="118">
                  <c:v>11.89680850076406</c:v>
                </c:pt>
                <c:pt idx="119">
                  <c:v>12.507876676743093</c:v>
                </c:pt>
                <c:pt idx="120">
                  <c:v>13.147069597466581</c:v>
                </c:pt>
                <c:pt idx="121">
                  <c:v>13.811606228591433</c:v>
                </c:pt>
                <c:pt idx="122">
                  <c:v>14.497570654182562</c:v>
                </c:pt>
                <c:pt idx="123">
                  <c:v>15.199836661720889</c:v>
                </c:pt>
                <c:pt idx="124">
                  <c:v>15.912036014359744</c:v>
                </c:pt>
                <c:pt idx="125">
                  <c:v>16.626585141523293</c:v>
                </c:pt>
                <c:pt idx="126">
                  <c:v>17.334852034580184</c:v>
                </c:pt>
                <c:pt idx="127">
                  <c:v>18.027465937246937</c:v>
                </c:pt>
                <c:pt idx="128">
                  <c:v>18.694707986075255</c:v>
                </c:pt>
                <c:pt idx="129">
                  <c:v>19.327141735081256</c:v>
                </c:pt>
                <c:pt idx="130">
                  <c:v>19.916262467812391</c:v>
                </c:pt>
                <c:pt idx="131">
                  <c:v>20.455214157490541</c:v>
                </c:pt>
                <c:pt idx="132">
                  <c:v>20.939472881516675</c:v>
                </c:pt>
                <c:pt idx="133">
                  <c:v>21.367306831956981</c:v>
                </c:pt>
                <c:pt idx="134">
                  <c:v>21.739979887571657</c:v>
                </c:pt>
                <c:pt idx="135">
                  <c:v>22.061619794685171</c:v>
                </c:pt>
                <c:pt idx="136">
                  <c:v>22.338757692229002</c:v>
                </c:pt>
                <c:pt idx="137">
                  <c:v>22.579452878240872</c:v>
                </c:pt>
                <c:pt idx="138">
                  <c:v>22.792480561981858</c:v>
                </c:pt>
                <c:pt idx="139">
                  <c:v>22.986318219816091</c:v>
                </c:pt>
                <c:pt idx="140">
                  <c:v>23.168402017454778</c:v>
                </c:pt>
                <c:pt idx="141">
                  <c:v>23.344571167768176</c:v>
                </c:pt>
                <c:pt idx="142">
                  <c:v>23.518940930384225</c:v>
                </c:pt>
                <c:pt idx="143">
                  <c:v>23.693815433363131</c:v>
                </c:pt>
                <c:pt idx="144">
                  <c:v>23.869997960240337</c:v>
                </c:pt>
                <c:pt idx="145">
                  <c:v>24.047092456034981</c:v>
                </c:pt>
                <c:pt idx="146">
                  <c:v>24.223940523920991</c:v>
                </c:pt>
                <c:pt idx="147">
                  <c:v>24.398902556788094</c:v>
                </c:pt>
                <c:pt idx="148">
                  <c:v>24.57018885490092</c:v>
                </c:pt>
                <c:pt idx="149">
                  <c:v>24.736094531882774</c:v>
                </c:pt>
                <c:pt idx="150">
                  <c:v>24.895111082642536</c:v>
                </c:pt>
                <c:pt idx="151">
                  <c:v>25.046010915817785</c:v>
                </c:pt>
                <c:pt idx="152">
                  <c:v>25.18790476733902</c:v>
                </c:pt>
                <c:pt idx="153">
                  <c:v>25.320188099381305</c:v>
                </c:pt>
                <c:pt idx="154">
                  <c:v>25.442550892579817</c:v>
                </c:pt>
                <c:pt idx="155">
                  <c:v>25.554904162477559</c:v>
                </c:pt>
                <c:pt idx="156">
                  <c:v>25.657351024971245</c:v>
                </c:pt>
                <c:pt idx="157">
                  <c:v>25.750139964997729</c:v>
                </c:pt>
                <c:pt idx="158">
                  <c:v>25.833588041919612</c:v>
                </c:pt>
                <c:pt idx="159">
                  <c:v>25.908069465066902</c:v>
                </c:pt>
                <c:pt idx="160">
                  <c:v>25.973947880830522</c:v>
                </c:pt>
                <c:pt idx="161">
                  <c:v>26.031543298958216</c:v>
                </c:pt>
                <c:pt idx="162">
                  <c:v>26.081150403916347</c:v>
                </c:pt>
                <c:pt idx="163">
                  <c:v>26.122901804116474</c:v>
                </c:pt>
                <c:pt idx="164">
                  <c:v>26.156820748182259</c:v>
                </c:pt>
                <c:pt idx="165">
                  <c:v>26.182682154171065</c:v>
                </c:pt>
                <c:pt idx="166">
                  <c:v>26.200110160359088</c:v>
                </c:pt>
                <c:pt idx="167">
                  <c:v>26.208337717492256</c:v>
                </c:pt>
                <c:pt idx="168">
                  <c:v>26.206249409501236</c:v>
                </c:pt>
                <c:pt idx="169">
                  <c:v>26.192272458207462</c:v>
                </c:pt>
                <c:pt idx="170">
                  <c:v>26.164181982676897</c:v>
                </c:pt>
                <c:pt idx="171">
                  <c:v>26.119029472923362</c:v>
                </c:pt>
                <c:pt idx="172">
                  <c:v>26.052942875198315</c:v>
                </c:pt>
                <c:pt idx="173">
                  <c:v>25.960868130792726</c:v>
                </c:pt>
                <c:pt idx="174">
                  <c:v>25.83633629086798</c:v>
                </c:pt>
                <c:pt idx="175">
                  <c:v>25.671231315891848</c:v>
                </c:pt>
                <c:pt idx="176">
                  <c:v>25.455438302331675</c:v>
                </c:pt>
                <c:pt idx="177">
                  <c:v>25.176599621376099</c:v>
                </c:pt>
                <c:pt idx="178">
                  <c:v>24.820030349432141</c:v>
                </c:pt>
                <c:pt idx="179">
                  <c:v>24.368746444282845</c:v>
                </c:pt>
                <c:pt idx="180">
                  <c:v>16487532.22740539</c:v>
                </c:pt>
              </c:numCache>
            </c:numRef>
          </c:xVal>
          <c:yVal>
            <c:numRef>
              <c:f>Sheet1!$AH$2:$AH$182</c:f>
              <c:numCache>
                <c:formatCode>0.00E+00</c:formatCode>
                <c:ptCount val="181"/>
                <c:pt idx="0">
                  <c:v>67.781639999999996</c:v>
                </c:pt>
                <c:pt idx="1">
                  <c:v>67.542059999999992</c:v>
                </c:pt>
                <c:pt idx="2">
                  <c:v>67.302300000000002</c:v>
                </c:pt>
                <c:pt idx="3">
                  <c:v>67.056639999999987</c:v>
                </c:pt>
                <c:pt idx="4">
                  <c:v>66.806859999999986</c:v>
                </c:pt>
                <c:pt idx="5">
                  <c:v>66.552819999999997</c:v>
                </c:pt>
                <c:pt idx="6">
                  <c:v>66.294439999999994</c:v>
                </c:pt>
                <c:pt idx="7">
                  <c:v>66.031579999999991</c:v>
                </c:pt>
                <c:pt idx="8">
                  <c:v>65.764119999999991</c:v>
                </c:pt>
                <c:pt idx="9">
                  <c:v>65.49194</c:v>
                </c:pt>
                <c:pt idx="10">
                  <c:v>65.214879999999994</c:v>
                </c:pt>
                <c:pt idx="11">
                  <c:v>64.932839999999999</c:v>
                </c:pt>
                <c:pt idx="12">
                  <c:v>64.64564</c:v>
                </c:pt>
                <c:pt idx="13">
                  <c:v>64.353139999999996</c:v>
                </c:pt>
                <c:pt idx="14">
                  <c:v>64.055199999999985</c:v>
                </c:pt>
                <c:pt idx="15">
                  <c:v>63.751639999999995</c:v>
                </c:pt>
                <c:pt idx="16">
                  <c:v>63.442279999999997</c:v>
                </c:pt>
                <c:pt idx="17">
                  <c:v>63.126939999999991</c:v>
                </c:pt>
                <c:pt idx="18">
                  <c:v>62.805459999999989</c:v>
                </c:pt>
                <c:pt idx="19">
                  <c:v>62.477639999999994</c:v>
                </c:pt>
                <c:pt idx="20">
                  <c:v>62.143259999999991</c:v>
                </c:pt>
                <c:pt idx="21">
                  <c:v>61.802099999999989</c:v>
                </c:pt>
                <c:pt idx="22">
                  <c:v>61.453959999999995</c:v>
                </c:pt>
                <c:pt idx="23">
                  <c:v>61.098599999999998</c:v>
                </c:pt>
                <c:pt idx="24">
                  <c:v>60.735779999999998</c:v>
                </c:pt>
                <c:pt idx="25">
                  <c:v>60.365219999999987</c:v>
                </c:pt>
                <c:pt idx="26">
                  <c:v>59.986679999999993</c:v>
                </c:pt>
                <c:pt idx="27">
                  <c:v>59.59986</c:v>
                </c:pt>
                <c:pt idx="28">
                  <c:v>59.20447999999999</c:v>
                </c:pt>
                <c:pt idx="29">
                  <c:v>58.800199999999997</c:v>
                </c:pt>
                <c:pt idx="30">
                  <c:v>58.386739999999996</c:v>
                </c:pt>
                <c:pt idx="31">
                  <c:v>57.963699999999996</c:v>
                </c:pt>
                <c:pt idx="32">
                  <c:v>57.530779999999993</c:v>
                </c:pt>
                <c:pt idx="33">
                  <c:v>57.087559999999989</c:v>
                </c:pt>
                <c:pt idx="34">
                  <c:v>56.633659999999992</c:v>
                </c:pt>
                <c:pt idx="35">
                  <c:v>56.168659999999996</c:v>
                </c:pt>
                <c:pt idx="36">
                  <c:v>55.692099999999996</c:v>
                </c:pt>
                <c:pt idx="37">
                  <c:v>55.203559999999996</c:v>
                </c:pt>
                <c:pt idx="38">
                  <c:v>54.702519999999993</c:v>
                </c:pt>
                <c:pt idx="39">
                  <c:v>54.188519999999997</c:v>
                </c:pt>
                <c:pt idx="40">
                  <c:v>53.660999999999994</c:v>
                </c:pt>
                <c:pt idx="41">
                  <c:v>53.119419999999991</c:v>
                </c:pt>
                <c:pt idx="42">
                  <c:v>52.563219999999994</c:v>
                </c:pt>
                <c:pt idx="43">
                  <c:v>51.991839999999996</c:v>
                </c:pt>
                <c:pt idx="44">
                  <c:v>51.404659999999993</c:v>
                </c:pt>
                <c:pt idx="45">
                  <c:v>50.801119999999997</c:v>
                </c:pt>
                <c:pt idx="46">
                  <c:v>50.18063999999999</c:v>
                </c:pt>
                <c:pt idx="47">
                  <c:v>49.542659999999991</c:v>
                </c:pt>
                <c:pt idx="48">
                  <c:v>48.886659999999999</c:v>
                </c:pt>
                <c:pt idx="49">
                  <c:v>48.212260000000001</c:v>
                </c:pt>
                <c:pt idx="50">
                  <c:v>47.519100000000002</c:v>
                </c:pt>
                <c:pt idx="51">
                  <c:v>46.807039999999994</c:v>
                </c:pt>
                <c:pt idx="52">
                  <c:v>46.076119999999996</c:v>
                </c:pt>
                <c:pt idx="53">
                  <c:v>45.326659999999997</c:v>
                </c:pt>
                <c:pt idx="54">
                  <c:v>44.559259999999995</c:v>
                </c:pt>
                <c:pt idx="55">
                  <c:v>43.774900000000002</c:v>
                </c:pt>
                <c:pt idx="56">
                  <c:v>42.974919999999997</c:v>
                </c:pt>
                <c:pt idx="57">
                  <c:v>42.160979999999995</c:v>
                </c:pt>
                <c:pt idx="58">
                  <c:v>41.335079999999998</c:v>
                </c:pt>
                <c:pt idx="59">
                  <c:v>40.499319999999997</c:v>
                </c:pt>
                <c:pt idx="60">
                  <c:v>39.655959999999993</c:v>
                </c:pt>
                <c:pt idx="61">
                  <c:v>38.807159999999996</c:v>
                </c:pt>
                <c:pt idx="62">
                  <c:v>37.954979999999999</c:v>
                </c:pt>
                <c:pt idx="63">
                  <c:v>37.101259999999996</c:v>
                </c:pt>
                <c:pt idx="64">
                  <c:v>36.247619999999998</c:v>
                </c:pt>
                <c:pt idx="65">
                  <c:v>35.39546</c:v>
                </c:pt>
                <c:pt idx="66">
                  <c:v>34.545919999999995</c:v>
                </c:pt>
                <c:pt idx="67">
                  <c:v>33.699999999999996</c:v>
                </c:pt>
                <c:pt idx="68">
                  <c:v>32.858499999999999</c:v>
                </c:pt>
                <c:pt idx="69">
                  <c:v>32.022059999999996</c:v>
                </c:pt>
                <c:pt idx="70">
                  <c:v>31.191279999999999</c:v>
                </c:pt>
                <c:pt idx="71">
                  <c:v>30.366599999999998</c:v>
                </c:pt>
                <c:pt idx="72">
                  <c:v>29.548419999999997</c:v>
                </c:pt>
                <c:pt idx="73">
                  <c:v>28.737079999999999</c:v>
                </c:pt>
                <c:pt idx="74">
                  <c:v>27.932899999999997</c:v>
                </c:pt>
                <c:pt idx="75">
                  <c:v>27.136119999999995</c:v>
                </c:pt>
                <c:pt idx="76">
                  <c:v>26.346959999999996</c:v>
                </c:pt>
                <c:pt idx="77">
                  <c:v>25.565659999999998</c:v>
                </c:pt>
                <c:pt idx="78">
                  <c:v>24.792379999999998</c:v>
                </c:pt>
                <c:pt idx="79">
                  <c:v>24.027339999999999</c:v>
                </c:pt>
                <c:pt idx="80">
                  <c:v>23.270659999999996</c:v>
                </c:pt>
                <c:pt idx="81">
                  <c:v>22.522539999999996</c:v>
                </c:pt>
                <c:pt idx="82">
                  <c:v>21.783099999999997</c:v>
                </c:pt>
                <c:pt idx="83">
                  <c:v>21.052499999999998</c:v>
                </c:pt>
                <c:pt idx="84">
                  <c:v>20.330859999999998</c:v>
                </c:pt>
                <c:pt idx="85">
                  <c:v>19.618325999999996</c:v>
                </c:pt>
                <c:pt idx="86">
                  <c:v>18.915033999999999</c:v>
                </c:pt>
                <c:pt idx="87">
                  <c:v>18.221111999999998</c:v>
                </c:pt>
                <c:pt idx="88">
                  <c:v>17.536689999999997</c:v>
                </c:pt>
                <c:pt idx="89">
                  <c:v>16.861895999999998</c:v>
                </c:pt>
                <c:pt idx="90">
                  <c:v>16.196861999999999</c:v>
                </c:pt>
                <c:pt idx="91">
                  <c:v>15.541721999999998</c:v>
                </c:pt>
                <c:pt idx="92">
                  <c:v>14.896607999999999</c:v>
                </c:pt>
                <c:pt idx="93">
                  <c:v>14.261659999999997</c:v>
                </c:pt>
                <c:pt idx="94">
                  <c:v>13.637023999999997</c:v>
                </c:pt>
                <c:pt idx="95">
                  <c:v>13.022848</c:v>
                </c:pt>
                <c:pt idx="96">
                  <c:v>12.419291999999999</c:v>
                </c:pt>
                <c:pt idx="97">
                  <c:v>11.826521999999999</c:v>
                </c:pt>
                <c:pt idx="98">
                  <c:v>11.244717999999999</c:v>
                </c:pt>
                <c:pt idx="99">
                  <c:v>10.674071999999999</c:v>
                </c:pt>
                <c:pt idx="100">
                  <c:v>10.114789999999999</c:v>
                </c:pt>
                <c:pt idx="101">
                  <c:v>9.5670979999999997</c:v>
                </c:pt>
                <c:pt idx="102">
                  <c:v>9.0312379999999983</c:v>
                </c:pt>
                <c:pt idx="103">
                  <c:v>8.5074780000000008</c:v>
                </c:pt>
                <c:pt idx="104">
                  <c:v>7.9961099999999989</c:v>
                </c:pt>
                <c:pt idx="105">
                  <c:v>7.4974539999999994</c:v>
                </c:pt>
                <c:pt idx="106">
                  <c:v>7.0118539999999996</c:v>
                </c:pt>
                <c:pt idx="107">
                  <c:v>6.539693999999999</c:v>
                </c:pt>
                <c:pt idx="108">
                  <c:v>6.0813799999999993</c:v>
                </c:pt>
                <c:pt idx="109">
                  <c:v>5.6373619999999995</c:v>
                </c:pt>
                <c:pt idx="110">
                  <c:v>5.2081119999999999</c:v>
                </c:pt>
                <c:pt idx="111">
                  <c:v>4.7941419999999999</c:v>
                </c:pt>
                <c:pt idx="112">
                  <c:v>4.3959839999999994</c:v>
                </c:pt>
                <c:pt idx="113">
                  <c:v>4.0141919999999995</c:v>
                </c:pt>
                <c:pt idx="114">
                  <c:v>3.6493319999999998</c:v>
                </c:pt>
                <c:pt idx="115">
                  <c:v>3.3019719999999997</c:v>
                </c:pt>
                <c:pt idx="116">
                  <c:v>2.9726659999999998</c:v>
                </c:pt>
                <c:pt idx="117">
                  <c:v>2.6619299999999999</c:v>
                </c:pt>
                <c:pt idx="118">
                  <c:v>2.370234</c:v>
                </c:pt>
                <c:pt idx="119">
                  <c:v>2.0979659999999996</c:v>
                </c:pt>
                <c:pt idx="120">
                  <c:v>1.8454120000000001</c:v>
                </c:pt>
                <c:pt idx="121">
                  <c:v>1.6127305999999999</c:v>
                </c:pt>
                <c:pt idx="122">
                  <c:v>1.3999241999999998</c:v>
                </c:pt>
                <c:pt idx="123">
                  <c:v>1.2068205999999999</c:v>
                </c:pt>
                <c:pt idx="124">
                  <c:v>1.0330545999999998</c:v>
                </c:pt>
                <c:pt idx="125">
                  <c:v>0.87806039999999985</c:v>
                </c:pt>
                <c:pt idx="126">
                  <c:v>0.74107179999999995</c:v>
                </c:pt>
                <c:pt idx="127">
                  <c:v>0.62113299999999994</c:v>
                </c:pt>
                <c:pt idx="128">
                  <c:v>0.51712259999999999</c:v>
                </c:pt>
                <c:pt idx="129">
                  <c:v>0.427784</c:v>
                </c:pt>
                <c:pt idx="130">
                  <c:v>0.35176579999999996</c:v>
                </c:pt>
                <c:pt idx="131">
                  <c:v>0.28766679999999994</c:v>
                </c:pt>
                <c:pt idx="132">
                  <c:v>0.23408019999999999</c:v>
                </c:pt>
                <c:pt idx="133">
                  <c:v>0.18963643999999999</c:v>
                </c:pt>
                <c:pt idx="134">
                  <c:v>0.15303969999999997</c:v>
                </c:pt>
                <c:pt idx="135">
                  <c:v>0.12309486</c:v>
                </c:pt>
                <c:pt idx="136">
                  <c:v>9.8726259999999982E-2</c:v>
                </c:pt>
                <c:pt idx="137">
                  <c:v>7.8986439999999991E-2</c:v>
                </c:pt>
                <c:pt idx="138">
                  <c:v>6.3056839999999989E-2</c:v>
                </c:pt>
                <c:pt idx="139">
                  <c:v>5.0241999999999995E-2</c:v>
                </c:pt>
                <c:pt idx="140">
                  <c:v>3.9959259999999996E-2</c:v>
                </c:pt>
                <c:pt idx="141">
                  <c:v>3.1726159999999996E-2</c:v>
                </c:pt>
                <c:pt idx="142">
                  <c:v>2.5146599999999998E-2</c:v>
                </c:pt>
                <c:pt idx="143">
                  <c:v>1.9897723999999999E-2</c:v>
                </c:pt>
                <c:pt idx="144">
                  <c:v>1.5717538E-2</c:v>
                </c:pt>
                <c:pt idx="145">
                  <c:v>1.2394171999999998E-2</c:v>
                </c:pt>
                <c:pt idx="146">
                  <c:v>9.7566619999999993E-3</c:v>
                </c:pt>
                <c:pt idx="147">
                  <c:v>7.6672759999999998E-3</c:v>
                </c:pt>
                <c:pt idx="148">
                  <c:v>6.0151999999999992E-3</c:v>
                </c:pt>
                <c:pt idx="149">
                  <c:v>4.7113839999999999E-3</c:v>
                </c:pt>
                <c:pt idx="150">
                  <c:v>3.6843739999999994E-3</c:v>
                </c:pt>
                <c:pt idx="151">
                  <c:v>2.8769259999999997E-3</c:v>
                </c:pt>
                <c:pt idx="152">
                  <c:v>2.243264E-3</c:v>
                </c:pt>
                <c:pt idx="153">
                  <c:v>1.7468637999999998E-3</c:v>
                </c:pt>
                <c:pt idx="154">
                  <c:v>1.3586459999999998E-3</c:v>
                </c:pt>
                <c:pt idx="155">
                  <c:v>1.0555155999999999E-3</c:v>
                </c:pt>
                <c:pt idx="156">
                  <c:v>8.1917419999999995E-4</c:v>
                </c:pt>
                <c:pt idx="157">
                  <c:v>6.3515879999999987E-4</c:v>
                </c:pt>
                <c:pt idx="158">
                  <c:v>4.9206559999999996E-4</c:v>
                </c:pt>
                <c:pt idx="159">
                  <c:v>3.8092239999999993E-4</c:v>
                </c:pt>
                <c:pt idx="160">
                  <c:v>2.9468619999999996E-4</c:v>
                </c:pt>
                <c:pt idx="161">
                  <c:v>2.2783919999999996E-4</c:v>
                </c:pt>
                <c:pt idx="162">
                  <c:v>1.7606615999999999E-4</c:v>
                </c:pt>
                <c:pt idx="163">
                  <c:v>1.3599897999999998E-4</c:v>
                </c:pt>
                <c:pt idx="164">
                  <c:v>1.0501238E-4</c:v>
                </c:pt>
                <c:pt idx="165">
                  <c:v>8.1063199999999993E-5</c:v>
                </c:pt>
                <c:pt idx="166">
                  <c:v>6.2563339999999987E-5</c:v>
                </c:pt>
                <c:pt idx="167">
                  <c:v>4.827987999999999E-5</c:v>
                </c:pt>
                <c:pt idx="168">
                  <c:v>3.7256639999999994E-5</c:v>
                </c:pt>
                <c:pt idx="169">
                  <c:v>2.8752739999999996E-5</c:v>
                </c:pt>
                <c:pt idx="170">
                  <c:v>2.2194639999999999E-5</c:v>
                </c:pt>
                <c:pt idx="171">
                  <c:v>1.7138645999999998E-5</c:v>
                </c:pt>
                <c:pt idx="172">
                  <c:v>1.3241743999999998E-5</c:v>
                </c:pt>
                <c:pt idx="173">
                  <c:v>1.0238917999999999E-5</c:v>
                </c:pt>
                <c:pt idx="174">
                  <c:v>7.9255199999999986E-6</c:v>
                </c:pt>
                <c:pt idx="175">
                  <c:v>6.1435899999999992E-6</c:v>
                </c:pt>
                <c:pt idx="176">
                  <c:v>4.7712499999999994E-6</c:v>
                </c:pt>
                <c:pt idx="177">
                  <c:v>3.7145039999999999E-6</c:v>
                </c:pt>
                <c:pt idx="178">
                  <c:v>2.9008779999999994E-6</c:v>
                </c:pt>
                <c:pt idx="179">
                  <c:v>2.2745059999999997E-6</c:v>
                </c:pt>
                <c:pt idx="180">
                  <c:v>1.7923409999999996E-6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DD-4274-ACA4-D83F2422B34B}"/>
            </c:ext>
          </c:extLst>
        </c:ser>
        <c:ser>
          <c:idx val="2"/>
          <c:order val="2"/>
          <c:tx>
            <c:v>540n</c:v>
          </c:tx>
          <c:marker>
            <c:symbol val="none"/>
          </c:marker>
          <c:xVal>
            <c:numRef>
              <c:f>Sheet1!$W$2:$W$182</c:f>
              <c:numCache>
                <c:formatCode>0.00E+00</c:formatCode>
                <c:ptCount val="181"/>
                <c:pt idx="0">
                  <c:v>0.55555559733269666</c:v>
                </c:pt>
                <c:pt idx="1">
                  <c:v>0.5037323359276159</c:v>
                </c:pt>
                <c:pt idx="2">
                  <c:v>0.51286862099808017</c:v>
                </c:pt>
                <c:pt idx="3">
                  <c:v>0.52428736411098287</c:v>
                </c:pt>
                <c:pt idx="4">
                  <c:v>0.53506385941372225</c:v>
                </c:pt>
                <c:pt idx="5">
                  <c:v>0.54620147925306484</c:v>
                </c:pt>
                <c:pt idx="6">
                  <c:v>0.55771114163543101</c:v>
                </c:pt>
                <c:pt idx="7">
                  <c:v>0.56959662792621524</c:v>
                </c:pt>
                <c:pt idx="8">
                  <c:v>0.58189134477190996</c:v>
                </c:pt>
                <c:pt idx="9">
                  <c:v>0.59461919912137295</c:v>
                </c:pt>
                <c:pt idx="10">
                  <c:v>0.60778112541513396</c:v>
                </c:pt>
                <c:pt idx="11">
                  <c:v>0.62140705240531524</c:v>
                </c:pt>
                <c:pt idx="12">
                  <c:v>0.63552991220306254</c:v>
                </c:pt>
                <c:pt idx="13">
                  <c:v>0.65016397330612508</c:v>
                </c:pt>
                <c:pt idx="14">
                  <c:v>0.66533557779740515</c:v>
                </c:pt>
                <c:pt idx="15">
                  <c:v>0.68107052596090667</c:v>
                </c:pt>
                <c:pt idx="16">
                  <c:v>0.69740288863440103</c:v>
                </c:pt>
                <c:pt idx="17">
                  <c:v>0.71436188441818149</c:v>
                </c:pt>
                <c:pt idx="18">
                  <c:v>0.73197632745429653</c:v>
                </c:pt>
                <c:pt idx="19">
                  <c:v>0.75028677589613768</c:v>
                </c:pt>
                <c:pt idx="20">
                  <c:v>0.76932861126916519</c:v>
                </c:pt>
                <c:pt idx="21">
                  <c:v>0.78913830582394451</c:v>
                </c:pt>
                <c:pt idx="22">
                  <c:v>0.80975837780296955</c:v>
                </c:pt>
                <c:pt idx="23">
                  <c:v>0.83123498874891211</c:v>
                </c:pt>
                <c:pt idx="24">
                  <c:v>0.85361353854695887</c:v>
                </c:pt>
                <c:pt idx="25">
                  <c:v>0.87694026173816264</c:v>
                </c:pt>
                <c:pt idx="26">
                  <c:v>0.90127129138134354</c:v>
                </c:pt>
                <c:pt idx="27">
                  <c:v>0.92665986943909329</c:v>
                </c:pt>
                <c:pt idx="28">
                  <c:v>0.95316227187732538</c:v>
                </c:pt>
                <c:pt idx="29">
                  <c:v>0.98083394260436918</c:v>
                </c:pt>
                <c:pt idx="30">
                  <c:v>1.0097348268644253</c:v>
                </c:pt>
                <c:pt idx="31">
                  <c:v>1.0399315518098091</c:v>
                </c:pt>
                <c:pt idx="32">
                  <c:v>1.0714842546008052</c:v>
                </c:pt>
                <c:pt idx="33">
                  <c:v>1.1044478693035418</c:v>
                </c:pt>
                <c:pt idx="34">
                  <c:v>1.1388822231626956</c:v>
                </c:pt>
                <c:pt idx="35">
                  <c:v>1.1748366533942696</c:v>
                </c:pt>
                <c:pt idx="36">
                  <c:v>1.2123550782180579</c:v>
                </c:pt>
                <c:pt idx="37">
                  <c:v>1.2514689375112427</c:v>
                </c:pt>
                <c:pt idx="38">
                  <c:v>1.2921850970908864</c:v>
                </c:pt>
                <c:pt idx="39">
                  <c:v>1.334495874816763</c:v>
                </c:pt>
                <c:pt idx="40">
                  <c:v>1.3783530366073751</c:v>
                </c:pt>
                <c:pt idx="41">
                  <c:v>1.423683868796328</c:v>
                </c:pt>
                <c:pt idx="42">
                  <c:v>1.4703594678804162</c:v>
                </c:pt>
                <c:pt idx="43">
                  <c:v>1.5182046943231442</c:v>
                </c:pt>
                <c:pt idx="44">
                  <c:v>1.5669875357201262</c:v>
                </c:pt>
                <c:pt idx="45">
                  <c:v>1.6164216134928031</c:v>
                </c:pt>
                <c:pt idx="46">
                  <c:v>1.6661964081332585</c:v>
                </c:pt>
                <c:pt idx="47">
                  <c:v>1.7159479939881077</c:v>
                </c:pt>
                <c:pt idx="48">
                  <c:v>1.7653194850505625</c:v>
                </c:pt>
                <c:pt idx="49">
                  <c:v>1.8139869057881532</c:v>
                </c:pt>
                <c:pt idx="50">
                  <c:v>1.8616599139038097</c:v>
                </c:pt>
                <c:pt idx="51">
                  <c:v>1.9081393441288548</c:v>
                </c:pt>
                <c:pt idx="52">
                  <c:v>1.9533109101436099</c:v>
                </c:pt>
                <c:pt idx="53">
                  <c:v>1.9971501754038719</c:v>
                </c:pt>
                <c:pt idx="54">
                  <c:v>2.0397153838232511</c:v>
                </c:pt>
                <c:pt idx="55">
                  <c:v>2.0811329545785942</c:v>
                </c:pt>
                <c:pt idx="56">
                  <c:v>2.121579456619382</c:v>
                </c:pt>
                <c:pt idx="57">
                  <c:v>2.1612539608185006</c:v>
                </c:pt>
                <c:pt idx="58">
                  <c:v>2.2003721631240296</c:v>
                </c:pt>
                <c:pt idx="59">
                  <c:v>2.2391436644047067</c:v>
                </c:pt>
                <c:pt idx="60">
                  <c:v>2.2777688698225034</c:v>
                </c:pt>
                <c:pt idx="61">
                  <c:v>2.3164388268727132</c:v>
                </c:pt>
                <c:pt idx="62">
                  <c:v>2.3553265029497719</c:v>
                </c:pt>
                <c:pt idx="63">
                  <c:v>2.3945815313550307</c:v>
                </c:pt>
                <c:pt idx="64">
                  <c:v>2.4343428635064899</c:v>
                </c:pt>
                <c:pt idx="65">
                  <c:v>2.4747481027859877</c:v>
                </c:pt>
                <c:pt idx="66">
                  <c:v>2.5159070308447595</c:v>
                </c:pt>
                <c:pt idx="67">
                  <c:v>2.557929112164433</c:v>
                </c:pt>
                <c:pt idx="68">
                  <c:v>2.6009225789196506</c:v>
                </c:pt>
                <c:pt idx="69">
                  <c:v>2.6449772141866452</c:v>
                </c:pt>
                <c:pt idx="70">
                  <c:v>2.6901947826053254</c:v>
                </c:pt>
                <c:pt idx="71">
                  <c:v>2.7366754086739036</c:v>
                </c:pt>
                <c:pt idx="72">
                  <c:v>2.7845073395132074</c:v>
                </c:pt>
                <c:pt idx="73">
                  <c:v>2.8337809948349184</c:v>
                </c:pt>
                <c:pt idx="74">
                  <c:v>2.8846067187399127</c:v>
                </c:pt>
                <c:pt idx="75">
                  <c:v>2.9370841731931683</c:v>
                </c:pt>
                <c:pt idx="76">
                  <c:v>2.9913132723461491</c:v>
                </c:pt>
                <c:pt idx="77">
                  <c:v>3.047419054218965</c:v>
                </c:pt>
                <c:pt idx="78">
                  <c:v>3.105509211770916</c:v>
                </c:pt>
                <c:pt idx="79">
                  <c:v>3.1657138451184239</c:v>
                </c:pt>
                <c:pt idx="80">
                  <c:v>3.2281792372757345</c:v>
                </c:pt>
                <c:pt idx="81">
                  <c:v>3.2930433082268227</c:v>
                </c:pt>
                <c:pt idx="82">
                  <c:v>3.3604640274006021</c:v>
                </c:pt>
                <c:pt idx="83">
                  <c:v>3.4306072563978804</c:v>
                </c:pt>
                <c:pt idx="84">
                  <c:v>3.5036552722883223</c:v>
                </c:pt>
                <c:pt idx="85">
                  <c:v>3.5798196328151355</c:v>
                </c:pt>
                <c:pt idx="86">
                  <c:v>3.6593103505602356</c:v>
                </c:pt>
                <c:pt idx="87">
                  <c:v>3.7423540127551034</c:v>
                </c:pt>
                <c:pt idx="88">
                  <c:v>3.8292155249404605</c:v>
                </c:pt>
                <c:pt idx="89">
                  <c:v>3.9201715917328799</c:v>
                </c:pt>
                <c:pt idx="90">
                  <c:v>4.015526735675623</c:v>
                </c:pt>
                <c:pt idx="91">
                  <c:v>4.1156088187223387</c:v>
                </c:pt>
                <c:pt idx="92">
                  <c:v>4.2207824921048527</c:v>
                </c:pt>
                <c:pt idx="93">
                  <c:v>4.3314503367390849</c:v>
                </c:pt>
                <c:pt idx="94">
                  <c:v>4.4480359160892977</c:v>
                </c:pt>
                <c:pt idx="95">
                  <c:v>4.5710214833746603</c:v>
                </c:pt>
                <c:pt idx="96">
                  <c:v>4.7009328712736282</c:v>
                </c:pt>
                <c:pt idx="97">
                  <c:v>4.8383316073422744</c:v>
                </c:pt>
                <c:pt idx="98">
                  <c:v>4.9838347159296568</c:v>
                </c:pt>
                <c:pt idx="99">
                  <c:v>5.1381277848004814</c:v>
                </c:pt>
                <c:pt idx="100">
                  <c:v>5.3019582909761116</c:v>
                </c:pt>
                <c:pt idx="101">
                  <c:v>5.4761316594244915</c:v>
                </c:pt>
                <c:pt idx="102">
                  <c:v>5.6615170384988689</c:v>
                </c:pt>
                <c:pt idx="103">
                  <c:v>5.8590854586679217</c:v>
                </c:pt>
                <c:pt idx="104">
                  <c:v>6.0698662303838447</c:v>
                </c:pt>
                <c:pt idx="105">
                  <c:v>6.2949687474517555</c:v>
                </c:pt>
                <c:pt idx="106">
                  <c:v>6.5355982378973048</c:v>
                </c:pt>
                <c:pt idx="107">
                  <c:v>6.7930400504643487</c:v>
                </c:pt>
                <c:pt idx="108">
                  <c:v>7.0686324185455884</c:v>
                </c:pt>
                <c:pt idx="109">
                  <c:v>7.3638245745964488</c:v>
                </c:pt>
                <c:pt idx="110">
                  <c:v>7.6800981362476834</c:v>
                </c:pt>
                <c:pt idx="111">
                  <c:v>8.0189777949064052</c:v>
                </c:pt>
                <c:pt idx="112">
                  <c:v>8.3820324462900047</c:v>
                </c:pt>
                <c:pt idx="113">
                  <c:v>8.7707805653611945</c:v>
                </c:pt>
                <c:pt idx="114">
                  <c:v>9.186700499850966</c:v>
                </c:pt>
                <c:pt idx="115">
                  <c:v>9.6311615945135021</c:v>
                </c:pt>
                <c:pt idx="116">
                  <c:v>10.105318733223136</c:v>
                </c:pt>
                <c:pt idx="117">
                  <c:v>10.61010075908543</c:v>
                </c:pt>
                <c:pt idx="118">
                  <c:v>11.146026851225452</c:v>
                </c:pt>
                <c:pt idx="119">
                  <c:v>11.71310949655745</c:v>
                </c:pt>
                <c:pt idx="120">
                  <c:v>12.310754962651892</c:v>
                </c:pt>
                <c:pt idx="121">
                  <c:v>12.937590943042114</c:v>
                </c:pt>
                <c:pt idx="122">
                  <c:v>13.591307178659521</c:v>
                </c:pt>
                <c:pt idx="123">
                  <c:v>14.268545424832714</c:v>
                </c:pt>
                <c:pt idx="124">
                  <c:v>14.964757220799777</c:v>
                </c:pt>
                <c:pt idx="125">
                  <c:v>15.674143935367786</c:v>
                </c:pt>
                <c:pt idx="126">
                  <c:v>16.38966092564214</c:v>
                </c:pt>
                <c:pt idx="127">
                  <c:v>17.10311810893803</c:v>
                </c:pt>
                <c:pt idx="128">
                  <c:v>17.805388457650903</c:v>
                </c:pt>
                <c:pt idx="129">
                  <c:v>18.486815601915101</c:v>
                </c:pt>
                <c:pt idx="130">
                  <c:v>19.137705083204018</c:v>
                </c:pt>
                <c:pt idx="131">
                  <c:v>19.74896204799559</c:v>
                </c:pt>
                <c:pt idx="132">
                  <c:v>20.312828827907861</c:v>
                </c:pt>
                <c:pt idx="133">
                  <c:v>20.823611906797197</c:v>
                </c:pt>
                <c:pt idx="134">
                  <c:v>21.278234686868476</c:v>
                </c:pt>
                <c:pt idx="135">
                  <c:v>21.676618520757565</c:v>
                </c:pt>
                <c:pt idx="136">
                  <c:v>22.021684145241593</c:v>
                </c:pt>
                <c:pt idx="137">
                  <c:v>22.318981649552587</c:v>
                </c:pt>
                <c:pt idx="138">
                  <c:v>22.576120499941045</c:v>
                </c:pt>
                <c:pt idx="139">
                  <c:v>22.801750717754128</c:v>
                </c:pt>
                <c:pt idx="140">
                  <c:v>23.004644325102753</c:v>
                </c:pt>
                <c:pt idx="141">
                  <c:v>23.192863729593249</c:v>
                </c:pt>
                <c:pt idx="142">
                  <c:v>23.373012326758932</c:v>
                </c:pt>
                <c:pt idx="143">
                  <c:v>23.549960808535566</c:v>
                </c:pt>
                <c:pt idx="144">
                  <c:v>23.726792392159183</c:v>
                </c:pt>
                <c:pt idx="145">
                  <c:v>23.904850810773432</c:v>
                </c:pt>
                <c:pt idx="146">
                  <c:v>24.084186872273015</c:v>
                </c:pt>
                <c:pt idx="147">
                  <c:v>24.263824948650832</c:v>
                </c:pt>
                <c:pt idx="148">
                  <c:v>24.442251359115026</c:v>
                </c:pt>
                <c:pt idx="149">
                  <c:v>24.617635141996239</c:v>
                </c:pt>
                <c:pt idx="150">
                  <c:v>24.788179807170586</c:v>
                </c:pt>
                <c:pt idx="151">
                  <c:v>24.952247234858159</c:v>
                </c:pt>
                <c:pt idx="152">
                  <c:v>25.108396328094784</c:v>
                </c:pt>
                <c:pt idx="153">
                  <c:v>25.255616276275116</c:v>
                </c:pt>
                <c:pt idx="154">
                  <c:v>25.393166668084469</c:v>
                </c:pt>
                <c:pt idx="155">
                  <c:v>25.520570512713117</c:v>
                </c:pt>
                <c:pt idx="156">
                  <c:v>25.637641386268132</c:v>
                </c:pt>
                <c:pt idx="157">
                  <c:v>25.744378217787979</c:v>
                </c:pt>
                <c:pt idx="158">
                  <c:v>25.840936449018049</c:v>
                </c:pt>
                <c:pt idx="159">
                  <c:v>25.927540707450341</c:v>
                </c:pt>
                <c:pt idx="160">
                  <c:v>26.004476181178916</c:v>
                </c:pt>
                <c:pt idx="161">
                  <c:v>26.071998475188526</c:v>
                </c:pt>
                <c:pt idx="162">
                  <c:v>26.130315753495807</c:v>
                </c:pt>
                <c:pt idx="163">
                  <c:v>26.179530191438083</c:v>
                </c:pt>
                <c:pt idx="164">
                  <c:v>26.219581197086914</c:v>
                </c:pt>
                <c:pt idx="165">
                  <c:v>26.250187372083921</c:v>
                </c:pt>
                <c:pt idx="166">
                  <c:v>26.270803194051723</c:v>
                </c:pt>
                <c:pt idx="167">
                  <c:v>26.280522845307772</c:v>
                </c:pt>
                <c:pt idx="168">
                  <c:v>26.277965317125183</c:v>
                </c:pt>
                <c:pt idx="169">
                  <c:v>26.261224085975403</c:v>
                </c:pt>
                <c:pt idx="170">
                  <c:v>26.227629272242424</c:v>
                </c:pt>
                <c:pt idx="171">
                  <c:v>26.173673080020333</c:v>
                </c:pt>
                <c:pt idx="172">
                  <c:v>26.094672805440613</c:v>
                </c:pt>
                <c:pt idx="173">
                  <c:v>25.984677941692294</c:v>
                </c:pt>
                <c:pt idx="174">
                  <c:v>25.836008654943907</c:v>
                </c:pt>
                <c:pt idx="175">
                  <c:v>25.639134892395052</c:v>
                </c:pt>
                <c:pt idx="176">
                  <c:v>25.382267835251788</c:v>
                </c:pt>
                <c:pt idx="177">
                  <c:v>25.051240405990516</c:v>
                </c:pt>
                <c:pt idx="178">
                  <c:v>24.629506291340999</c:v>
                </c:pt>
                <c:pt idx="179">
                  <c:v>24.09840431111644</c:v>
                </c:pt>
                <c:pt idx="180">
                  <c:v>15858145.174661927</c:v>
                </c:pt>
              </c:numCache>
            </c:numRef>
          </c:xVal>
          <c:yVal>
            <c:numRef>
              <c:f>Sheet1!$AI$2:$AI$182</c:f>
              <c:numCache>
                <c:formatCode>0.00E+00</c:formatCode>
                <c:ptCount val="181"/>
                <c:pt idx="0">
                  <c:v>53.192299999999996</c:v>
                </c:pt>
                <c:pt idx="1">
                  <c:v>52.926639999999999</c:v>
                </c:pt>
                <c:pt idx="2">
                  <c:v>52.659099999999995</c:v>
                </c:pt>
                <c:pt idx="3">
                  <c:v>52.386499999999991</c:v>
                </c:pt>
                <c:pt idx="4">
                  <c:v>52.109780000000001</c:v>
                </c:pt>
                <c:pt idx="5">
                  <c:v>51.828859999999992</c:v>
                </c:pt>
                <c:pt idx="6">
                  <c:v>51.543599999999991</c:v>
                </c:pt>
                <c:pt idx="7">
                  <c:v>51.253919999999994</c:v>
                </c:pt>
                <c:pt idx="8">
                  <c:v>50.959719999999997</c:v>
                </c:pt>
                <c:pt idx="9">
                  <c:v>50.660859999999992</c:v>
                </c:pt>
                <c:pt idx="10">
                  <c:v>50.357239999999997</c:v>
                </c:pt>
                <c:pt idx="11">
                  <c:v>50.048739999999995</c:v>
                </c:pt>
                <c:pt idx="12">
                  <c:v>49.735219999999998</c:v>
                </c:pt>
                <c:pt idx="13">
                  <c:v>49.416579999999996</c:v>
                </c:pt>
                <c:pt idx="14">
                  <c:v>49.092639999999989</c:v>
                </c:pt>
                <c:pt idx="15">
                  <c:v>48.76332</c:v>
                </c:pt>
                <c:pt idx="16">
                  <c:v>48.428419999999996</c:v>
                </c:pt>
                <c:pt idx="17">
                  <c:v>48.087839999999993</c:v>
                </c:pt>
                <c:pt idx="18">
                  <c:v>47.741379999999992</c:v>
                </c:pt>
                <c:pt idx="19">
                  <c:v>47.388919999999992</c:v>
                </c:pt>
                <c:pt idx="20">
                  <c:v>47.030279999999998</c:v>
                </c:pt>
                <c:pt idx="21">
                  <c:v>46.665279999999996</c:v>
                </c:pt>
                <c:pt idx="22">
                  <c:v>46.293759999999999</c:v>
                </c:pt>
                <c:pt idx="23">
                  <c:v>45.915559999999992</c:v>
                </c:pt>
                <c:pt idx="24">
                  <c:v>45.530439999999999</c:v>
                </c:pt>
                <c:pt idx="25">
                  <c:v>45.138239999999996</c:v>
                </c:pt>
                <c:pt idx="26">
                  <c:v>44.738759999999992</c:v>
                </c:pt>
                <c:pt idx="27">
                  <c:v>44.331799999999994</c:v>
                </c:pt>
                <c:pt idx="28">
                  <c:v>43.917159999999996</c:v>
                </c:pt>
                <c:pt idx="29">
                  <c:v>43.494599999999998</c:v>
                </c:pt>
                <c:pt idx="30">
                  <c:v>43.063939999999995</c:v>
                </c:pt>
                <c:pt idx="31">
                  <c:v>42.624939999999995</c:v>
                </c:pt>
                <c:pt idx="32">
                  <c:v>42.177399999999992</c:v>
                </c:pt>
                <c:pt idx="33">
                  <c:v>41.7211</c:v>
                </c:pt>
                <c:pt idx="34">
                  <c:v>41.25582</c:v>
                </c:pt>
                <c:pt idx="35">
                  <c:v>40.781379999999992</c:v>
                </c:pt>
                <c:pt idx="36">
                  <c:v>40.297599999999996</c:v>
                </c:pt>
                <c:pt idx="37">
                  <c:v>39.804279999999999</c:v>
                </c:pt>
                <c:pt idx="38">
                  <c:v>39.301319999999997</c:v>
                </c:pt>
                <c:pt idx="39">
                  <c:v>38.788579999999996</c:v>
                </c:pt>
                <c:pt idx="40">
                  <c:v>38.266059999999996</c:v>
                </c:pt>
                <c:pt idx="41">
                  <c:v>37.733699999999999</c:v>
                </c:pt>
                <c:pt idx="42">
                  <c:v>37.19164</c:v>
                </c:pt>
                <c:pt idx="43">
                  <c:v>36.64</c:v>
                </c:pt>
                <c:pt idx="44">
                  <c:v>36.079099999999997</c:v>
                </c:pt>
                <c:pt idx="45">
                  <c:v>35.509299999999996</c:v>
                </c:pt>
                <c:pt idx="46">
                  <c:v>34.931139999999999</c:v>
                </c:pt>
                <c:pt idx="47">
                  <c:v>34.345259999999996</c:v>
                </c:pt>
                <c:pt idx="48">
                  <c:v>33.752439999999993</c:v>
                </c:pt>
                <c:pt idx="49">
                  <c:v>33.153579999999998</c:v>
                </c:pt>
                <c:pt idx="50">
                  <c:v>32.549639999999997</c:v>
                </c:pt>
                <c:pt idx="51">
                  <c:v>31.94164</c:v>
                </c:pt>
                <c:pt idx="52">
                  <c:v>31.330659999999998</c:v>
                </c:pt>
                <c:pt idx="53">
                  <c:v>30.717679999999998</c:v>
                </c:pt>
                <c:pt idx="54">
                  <c:v>30.103699999999996</c:v>
                </c:pt>
                <c:pt idx="55">
                  <c:v>29.489619999999999</c:v>
                </c:pt>
                <c:pt idx="56">
                  <c:v>28.876259999999998</c:v>
                </c:pt>
                <c:pt idx="57">
                  <c:v>28.264359999999996</c:v>
                </c:pt>
                <c:pt idx="58">
                  <c:v>27.654539999999994</c:v>
                </c:pt>
                <c:pt idx="59">
                  <c:v>27.047339999999998</c:v>
                </c:pt>
                <c:pt idx="60">
                  <c:v>26.443279999999998</c:v>
                </c:pt>
                <c:pt idx="61">
                  <c:v>25.842719999999996</c:v>
                </c:pt>
                <c:pt idx="62">
                  <c:v>25.246019999999998</c:v>
                </c:pt>
                <c:pt idx="63">
                  <c:v>24.653459999999999</c:v>
                </c:pt>
                <c:pt idx="64">
                  <c:v>24.06532</c:v>
                </c:pt>
                <c:pt idx="65">
                  <c:v>23.4818</c:v>
                </c:pt>
                <c:pt idx="66">
                  <c:v>22.903079999999999</c:v>
                </c:pt>
                <c:pt idx="67">
                  <c:v>22.329359999999998</c:v>
                </c:pt>
                <c:pt idx="68">
                  <c:v>21.760739999999998</c:v>
                </c:pt>
                <c:pt idx="69">
                  <c:v>21.197399999999998</c:v>
                </c:pt>
                <c:pt idx="70">
                  <c:v>20.639419999999998</c:v>
                </c:pt>
                <c:pt idx="71">
                  <c:v>20.086919999999999</c:v>
                </c:pt>
                <c:pt idx="72">
                  <c:v>19.539987999999997</c:v>
                </c:pt>
                <c:pt idx="73">
                  <c:v>18.998729999999998</c:v>
                </c:pt>
                <c:pt idx="74">
                  <c:v>18.463223999999997</c:v>
                </c:pt>
                <c:pt idx="75">
                  <c:v>17.933547999999998</c:v>
                </c:pt>
                <c:pt idx="76">
                  <c:v>17.409777999999999</c:v>
                </c:pt>
                <c:pt idx="77">
                  <c:v>16.891985999999999</c:v>
                </c:pt>
                <c:pt idx="78">
                  <c:v>16.380237999999999</c:v>
                </c:pt>
                <c:pt idx="79">
                  <c:v>15.874606</c:v>
                </c:pt>
                <c:pt idx="80">
                  <c:v>15.375149999999998</c:v>
                </c:pt>
                <c:pt idx="81">
                  <c:v>14.881929999999999</c:v>
                </c:pt>
                <c:pt idx="82">
                  <c:v>14.395011999999999</c:v>
                </c:pt>
                <c:pt idx="83">
                  <c:v>13.914451999999997</c:v>
                </c:pt>
                <c:pt idx="84">
                  <c:v>13.440311999999997</c:v>
                </c:pt>
                <c:pt idx="85">
                  <c:v>12.972647999999998</c:v>
                </c:pt>
                <c:pt idx="86">
                  <c:v>12.511516</c:v>
                </c:pt>
                <c:pt idx="87">
                  <c:v>12.056977999999999</c:v>
                </c:pt>
                <c:pt idx="88">
                  <c:v>11.609088</c:v>
                </c:pt>
                <c:pt idx="89">
                  <c:v>11.167904</c:v>
                </c:pt>
                <c:pt idx="90">
                  <c:v>10.733485999999999</c:v>
                </c:pt>
                <c:pt idx="91">
                  <c:v>10.305891999999998</c:v>
                </c:pt>
                <c:pt idx="92">
                  <c:v>9.8851859999999991</c:v>
                </c:pt>
                <c:pt idx="93">
                  <c:v>9.4714279999999995</c:v>
                </c:pt>
                <c:pt idx="94">
                  <c:v>9.0646839999999997</c:v>
                </c:pt>
                <c:pt idx="95">
                  <c:v>8.6650259999999992</c:v>
                </c:pt>
                <c:pt idx="96">
                  <c:v>8.2725239999999989</c:v>
                </c:pt>
                <c:pt idx="97">
                  <c:v>7.8872559999999989</c:v>
                </c:pt>
                <c:pt idx="98">
                  <c:v>7.509301999999999</c:v>
                </c:pt>
                <c:pt idx="99">
                  <c:v>7.1387519999999993</c:v>
                </c:pt>
                <c:pt idx="100">
                  <c:v>6.7757039999999993</c:v>
                </c:pt>
                <c:pt idx="101">
                  <c:v>6.4202619999999992</c:v>
                </c:pt>
                <c:pt idx="102">
                  <c:v>6.0725419999999994</c:v>
                </c:pt>
                <c:pt idx="103">
                  <c:v>5.7326659999999992</c:v>
                </c:pt>
                <c:pt idx="104">
                  <c:v>5.4007779999999999</c:v>
                </c:pt>
                <c:pt idx="105">
                  <c:v>5.077026</c:v>
                </c:pt>
                <c:pt idx="106">
                  <c:v>4.761584</c:v>
                </c:pt>
                <c:pt idx="107">
                  <c:v>4.454629999999999</c:v>
                </c:pt>
                <c:pt idx="108">
                  <c:v>4.1563739999999996</c:v>
                </c:pt>
                <c:pt idx="109">
                  <c:v>3.8670339999999994</c:v>
                </c:pt>
                <c:pt idx="110">
                  <c:v>3.5868499999999992</c:v>
                </c:pt>
                <c:pt idx="111">
                  <c:v>3.3160859999999999</c:v>
                </c:pt>
                <c:pt idx="112">
                  <c:v>3.055018</c:v>
                </c:pt>
                <c:pt idx="113">
                  <c:v>2.8039419999999997</c:v>
                </c:pt>
                <c:pt idx="114">
                  <c:v>2.5631639999999996</c:v>
                </c:pt>
                <c:pt idx="115">
                  <c:v>2.3329999999999997</c:v>
                </c:pt>
                <c:pt idx="116">
                  <c:v>2.1137739999999998</c:v>
                </c:pt>
                <c:pt idx="117">
                  <c:v>1.9057933999999996</c:v>
                </c:pt>
                <c:pt idx="118">
                  <c:v>1.7093596</c:v>
                </c:pt>
                <c:pt idx="119">
                  <c:v>1.5247419999999998</c:v>
                </c:pt>
                <c:pt idx="120">
                  <c:v>1.3521702</c:v>
                </c:pt>
                <c:pt idx="121">
                  <c:v>1.1918173999999999</c:v>
                </c:pt>
                <c:pt idx="122">
                  <c:v>1.0437854</c:v>
                </c:pt>
                <c:pt idx="123">
                  <c:v>0.90808919999999993</c:v>
                </c:pt>
                <c:pt idx="124">
                  <c:v>0.78464299999999998</c:v>
                </c:pt>
                <c:pt idx="125">
                  <c:v>0.67324939999999989</c:v>
                </c:pt>
                <c:pt idx="126">
                  <c:v>0.57359099999999996</c:v>
                </c:pt>
                <c:pt idx="127">
                  <c:v>0.48522999999999999</c:v>
                </c:pt>
                <c:pt idx="128">
                  <c:v>0.40761200000000003</c:v>
                </c:pt>
                <c:pt idx="129">
                  <c:v>0.34007619999999994</c:v>
                </c:pt>
                <c:pt idx="130">
                  <c:v>0.28187339999999994</c:v>
                </c:pt>
                <c:pt idx="131">
                  <c:v>0.23218799999999998</c:v>
                </c:pt>
                <c:pt idx="132">
                  <c:v>0.19016406</c:v>
                </c:pt>
                <c:pt idx="133">
                  <c:v>0.15493267999999999</c:v>
                </c:pt>
                <c:pt idx="134">
                  <c:v>0.1256389</c:v>
                </c:pt>
                <c:pt idx="135">
                  <c:v>0.10146518</c:v>
                </c:pt>
                <c:pt idx="136">
                  <c:v>8.1650439999999991E-2</c:v>
                </c:pt>
                <c:pt idx="137">
                  <c:v>6.5503579999999992E-2</c:v>
                </c:pt>
                <c:pt idx="138">
                  <c:v>5.2410979999999989E-2</c:v>
                </c:pt>
                <c:pt idx="139">
                  <c:v>4.1838839999999995E-2</c:v>
                </c:pt>
                <c:pt idx="140">
                  <c:v>3.3331E-2</c:v>
                </c:pt>
                <c:pt idx="141">
                  <c:v>2.6503479999999996E-2</c:v>
                </c:pt>
                <c:pt idx="142">
                  <c:v>2.1037159999999999E-2</c:v>
                </c:pt>
                <c:pt idx="143">
                  <c:v>1.6669445999999997E-2</c:v>
                </c:pt>
                <c:pt idx="144">
                  <c:v>1.3185869999999997E-2</c:v>
                </c:pt>
                <c:pt idx="145">
                  <c:v>1.0412279999999999E-2</c:v>
                </c:pt>
                <c:pt idx="146">
                  <c:v>8.2077879999999988E-3</c:v>
                </c:pt>
                <c:pt idx="147">
                  <c:v>6.4587219999999992E-3</c:v>
                </c:pt>
                <c:pt idx="148">
                  <c:v>5.0735219999999996E-3</c:v>
                </c:pt>
                <c:pt idx="149">
                  <c:v>3.9785560000000003E-3</c:v>
                </c:pt>
                <c:pt idx="150">
                  <c:v>3.1146699999999995E-3</c:v>
                </c:pt>
                <c:pt idx="151">
                  <c:v>2.4344139999999998E-3</c:v>
                </c:pt>
                <c:pt idx="152">
                  <c:v>1.8997875999999998E-3</c:v>
                </c:pt>
                <c:pt idx="153">
                  <c:v>1.4804025999999998E-3</c:v>
                </c:pt>
                <c:pt idx="154">
                  <c:v>1.1520178E-3</c:v>
                </c:pt>
                <c:pt idx="155">
                  <c:v>8.9533499999999992E-4</c:v>
                </c:pt>
                <c:pt idx="156">
                  <c:v>6.9502859999999997E-4</c:v>
                </c:pt>
                <c:pt idx="157">
                  <c:v>5.3895719999999992E-4</c:v>
                </c:pt>
                <c:pt idx="158">
                  <c:v>4.175262E-4</c:v>
                </c:pt>
                <c:pt idx="159">
                  <c:v>3.2317179999999997E-4</c:v>
                </c:pt>
                <c:pt idx="160">
                  <c:v>2.4994519999999997E-4</c:v>
                </c:pt>
                <c:pt idx="161">
                  <c:v>1.9317797999999998E-4</c:v>
                </c:pt>
                <c:pt idx="162">
                  <c:v>1.4921449999999998E-4</c:v>
                </c:pt>
                <c:pt idx="163">
                  <c:v>1.1519756E-4</c:v>
                </c:pt>
                <c:pt idx="164">
                  <c:v>8.8898139999999998E-5</c:v>
                </c:pt>
                <c:pt idx="165">
                  <c:v>6.8580119999999992E-5</c:v>
                </c:pt>
                <c:pt idx="166">
                  <c:v>5.2893319999999999E-5</c:v>
                </c:pt>
                <c:pt idx="167">
                  <c:v>4.0789119999999993E-5</c:v>
                </c:pt>
                <c:pt idx="168">
                  <c:v>3.1454139999999997E-5</c:v>
                </c:pt>
                <c:pt idx="169">
                  <c:v>2.4258100000000001E-5</c:v>
                </c:pt>
                <c:pt idx="170">
                  <c:v>1.8713181999999996E-5</c:v>
                </c:pt>
                <c:pt idx="171">
                  <c:v>1.4442053999999999E-5</c:v>
                </c:pt>
                <c:pt idx="172">
                  <c:v>1.1153149999999998E-5</c:v>
                </c:pt>
                <c:pt idx="173">
                  <c:v>8.621295999999999E-6</c:v>
                </c:pt>
                <c:pt idx="174">
                  <c:v>6.6727179999999997E-6</c:v>
                </c:pt>
                <c:pt idx="175">
                  <c:v>5.1733679999999994E-6</c:v>
                </c:pt>
                <c:pt idx="176">
                  <c:v>4.0199039999999995E-6</c:v>
                </c:pt>
                <c:pt idx="177">
                  <c:v>3.1326840000000001E-6</c:v>
                </c:pt>
                <c:pt idx="178">
                  <c:v>2.4503519999999998E-6</c:v>
                </c:pt>
                <c:pt idx="179">
                  <c:v>1.9256635999999997E-6</c:v>
                </c:pt>
                <c:pt idx="180">
                  <c:v>1.5222436E-6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4DD-4274-ACA4-D83F2422B34B}"/>
            </c:ext>
          </c:extLst>
        </c:ser>
        <c:ser>
          <c:idx val="3"/>
          <c:order val="3"/>
          <c:tx>
            <c:v>720n</c:v>
          </c:tx>
          <c:marker>
            <c:symbol val="none"/>
          </c:marker>
          <c:xVal>
            <c:numRef>
              <c:f>Sheet1!$X$2:$X$182</c:f>
              <c:numCache>
                <c:formatCode>0.00E+00</c:formatCode>
                <c:ptCount val="181"/>
                <c:pt idx="0">
                  <c:v>0.55555540212934107</c:v>
                </c:pt>
                <c:pt idx="1">
                  <c:v>0.6106098304722134</c:v>
                </c:pt>
                <c:pt idx="2">
                  <c:v>0.62189705180025401</c:v>
                </c:pt>
                <c:pt idx="3">
                  <c:v>0.63495194521313558</c:v>
                </c:pt>
                <c:pt idx="4">
                  <c:v>0.64770253607475858</c:v>
                </c:pt>
                <c:pt idx="5">
                  <c:v>0.6608670787651485</c:v>
                </c:pt>
                <c:pt idx="6">
                  <c:v>0.67445395574265754</c:v>
                </c:pt>
                <c:pt idx="7">
                  <c:v>0.6884810792672329</c:v>
                </c:pt>
                <c:pt idx="8">
                  <c:v>0.70297709860751356</c:v>
                </c:pt>
                <c:pt idx="9">
                  <c:v>0.71795683048583281</c:v>
                </c:pt>
                <c:pt idx="10">
                  <c:v>0.73344123652931392</c:v>
                </c:pt>
                <c:pt idx="11">
                  <c:v>0.74945820364408211</c:v>
                </c:pt>
                <c:pt idx="12">
                  <c:v>0.76603003816176518</c:v>
                </c:pt>
                <c:pt idx="13">
                  <c:v>0.78317999917488346</c:v>
                </c:pt>
                <c:pt idx="14">
                  <c:v>0.80093807098567438</c:v>
                </c:pt>
                <c:pt idx="15">
                  <c:v>0.81932965577885597</c:v>
                </c:pt>
                <c:pt idx="16">
                  <c:v>0.83839089916520004</c:v>
                </c:pt>
                <c:pt idx="17">
                  <c:v>0.85814327446616367</c:v>
                </c:pt>
                <c:pt idx="18">
                  <c:v>0.87862678527039817</c:v>
                </c:pt>
                <c:pt idx="19">
                  <c:v>0.89987534220047471</c:v>
                </c:pt>
                <c:pt idx="20">
                  <c:v>0.92191533815773807</c:v>
                </c:pt>
                <c:pt idx="21">
                  <c:v>0.94479051352723498</c:v>
                </c:pt>
                <c:pt idx="22">
                  <c:v>0.96853919867405158</c:v>
                </c:pt>
                <c:pt idx="23">
                  <c:v>0.99319776486213374</c:v>
                </c:pt>
                <c:pt idx="24">
                  <c:v>1.0188029728634624</c:v>
                </c:pt>
                <c:pt idx="25">
                  <c:v>1.0453953799295956</c:v>
                </c:pt>
                <c:pt idx="26">
                  <c:v>1.0730088395259894</c:v>
                </c:pt>
                <c:pt idx="27">
                  <c:v>1.1016805422656666</c:v>
                </c:pt>
                <c:pt idx="28">
                  <c:v>1.1314472383587866</c:v>
                </c:pt>
                <c:pt idx="29">
                  <c:v>1.1623306558669335</c:v>
                </c:pt>
                <c:pt idx="30">
                  <c:v>1.1943501183112626</c:v>
                </c:pt>
                <c:pt idx="31">
                  <c:v>1.2275309495682909</c:v>
                </c:pt>
                <c:pt idx="32">
                  <c:v>1.2618666164234531</c:v>
                </c:pt>
                <c:pt idx="33">
                  <c:v>1.2973494409053861</c:v>
                </c:pt>
                <c:pt idx="34">
                  <c:v>1.3339504397819086</c:v>
                </c:pt>
                <c:pt idx="35">
                  <c:v>1.3716083485443282</c:v>
                </c:pt>
                <c:pt idx="36">
                  <c:v>1.4102573801412237</c:v>
                </c:pt>
                <c:pt idx="37">
                  <c:v>1.4497914344393963</c:v>
                </c:pt>
                <c:pt idx="38">
                  <c:v>1.4900700101900202</c:v>
                </c:pt>
                <c:pt idx="39">
                  <c:v>1.530939215043843</c:v>
                </c:pt>
                <c:pt idx="40">
                  <c:v>1.5722097842137854</c:v>
                </c:pt>
                <c:pt idx="41">
                  <c:v>1.6136526436025012</c:v>
                </c:pt>
                <c:pt idx="42">
                  <c:v>1.6550567388746684</c:v>
                </c:pt>
                <c:pt idx="43">
                  <c:v>1.6962012198521139</c:v>
                </c:pt>
                <c:pt idx="44">
                  <c:v>1.736869695965007</c:v>
                </c:pt>
                <c:pt idx="45">
                  <c:v>1.7768958176244203</c:v>
                </c:pt>
                <c:pt idx="46">
                  <c:v>1.8161468558969731</c:v>
                </c:pt>
                <c:pt idx="47">
                  <c:v>1.854542985092035</c:v>
                </c:pt>
                <c:pt idx="48">
                  <c:v>1.8920488973850766</c:v>
                </c:pt>
                <c:pt idx="49">
                  <c:v>1.9286825449195804</c:v>
                </c:pt>
                <c:pt idx="50">
                  <c:v>1.964510081642902</c:v>
                </c:pt>
                <c:pt idx="51">
                  <c:v>1.9996402660042256</c:v>
                </c:pt>
                <c:pt idx="52">
                  <c:v>2.0341902678893122</c:v>
                </c:pt>
                <c:pt idx="53">
                  <c:v>2.0682957739669736</c:v>
                </c:pt>
                <c:pt idx="54">
                  <c:v>2.1020998943970493</c:v>
                </c:pt>
                <c:pt idx="55">
                  <c:v>2.135743933732499</c:v>
                </c:pt>
                <c:pt idx="56">
                  <c:v>2.1693649286657908</c:v>
                </c:pt>
                <c:pt idx="57">
                  <c:v>2.2030853163502395</c:v>
                </c:pt>
                <c:pt idx="58">
                  <c:v>2.2370274300404658</c:v>
                </c:pt>
                <c:pt idx="59">
                  <c:v>2.2713038570158672</c:v>
                </c:pt>
                <c:pt idx="60">
                  <c:v>2.3060106573708787</c:v>
                </c:pt>
                <c:pt idx="61">
                  <c:v>2.3412442691950686</c:v>
                </c:pt>
                <c:pt idx="62">
                  <c:v>2.3770908696014312</c:v>
                </c:pt>
                <c:pt idx="63">
                  <c:v>2.4136305984917166</c:v>
                </c:pt>
                <c:pt idx="64">
                  <c:v>2.4509450824586891</c:v>
                </c:pt>
                <c:pt idx="65">
                  <c:v>2.4891036565213951</c:v>
                </c:pt>
                <c:pt idx="66">
                  <c:v>2.5281776781455978</c:v>
                </c:pt>
                <c:pt idx="67">
                  <c:v>2.5682480961586753</c:v>
                </c:pt>
                <c:pt idx="68">
                  <c:v>2.6093738407757519</c:v>
                </c:pt>
                <c:pt idx="69">
                  <c:v>2.6516298526492439</c:v>
                </c:pt>
                <c:pt idx="70">
                  <c:v>2.6950958425786742</c:v>
                </c:pt>
                <c:pt idx="71">
                  <c:v>2.7398365819774306</c:v>
                </c:pt>
                <c:pt idx="72">
                  <c:v>2.7859345670451532</c:v>
                </c:pt>
                <c:pt idx="73">
                  <c:v>2.8334708043647203</c:v>
                </c:pt>
                <c:pt idx="74">
                  <c:v>2.8825289507169978</c:v>
                </c:pt>
                <c:pt idx="75">
                  <c:v>2.9332053194693248</c:v>
                </c:pt>
                <c:pt idx="76">
                  <c:v>2.9855838370754282</c:v>
                </c:pt>
                <c:pt idx="77">
                  <c:v>3.039771154553164</c:v>
                </c:pt>
                <c:pt idx="78">
                  <c:v>3.095876624992397</c:v>
                </c:pt>
                <c:pt idx="79">
                  <c:v>3.1540179507788237</c:v>
                </c:pt>
                <c:pt idx="80">
                  <c:v>3.2143184413002697</c:v>
                </c:pt>
                <c:pt idx="81">
                  <c:v>3.2769068843703351</c:v>
                </c:pt>
                <c:pt idx="82">
                  <c:v>3.341930846768451</c:v>
                </c:pt>
                <c:pt idx="83">
                  <c:v>3.409552137840473</c:v>
                </c:pt>
                <c:pt idx="84">
                  <c:v>3.4799314159936015</c:v>
                </c:pt>
                <c:pt idx="85">
                  <c:v>3.5532563796491141</c:v>
                </c:pt>
                <c:pt idx="86">
                  <c:v>3.6297310949667363</c:v>
                </c:pt>
                <c:pt idx="87">
                  <c:v>3.7095614903536434</c:v>
                </c:pt>
                <c:pt idx="88">
                  <c:v>3.7929850913728718</c:v>
                </c:pt>
                <c:pt idx="89">
                  <c:v>3.8802716886606126</c:v>
                </c:pt>
                <c:pt idx="90">
                  <c:v>3.9716879277761543</c:v>
                </c:pt>
                <c:pt idx="91">
                  <c:v>4.0675375634451072</c:v>
                </c:pt>
                <c:pt idx="92">
                  <c:v>4.1681692273952189</c:v>
                </c:pt>
                <c:pt idx="93">
                  <c:v>4.2739416102336794</c:v>
                </c:pt>
                <c:pt idx="94">
                  <c:v>4.3852530077926151</c:v>
                </c:pt>
                <c:pt idx="95">
                  <c:v>4.5025434134898585</c:v>
                </c:pt>
                <c:pt idx="96">
                  <c:v>4.6262911377946345</c:v>
                </c:pt>
                <c:pt idx="97">
                  <c:v>4.7570239088031112</c:v>
                </c:pt>
                <c:pt idx="98">
                  <c:v>4.8953043463572845</c:v>
                </c:pt>
                <c:pt idx="99">
                  <c:v>5.04177166597756</c:v>
                </c:pt>
                <c:pt idx="100">
                  <c:v>5.197109442966382</c:v>
                </c:pt>
                <c:pt idx="101">
                  <c:v>5.3620629376368516</c:v>
                </c:pt>
                <c:pt idx="102">
                  <c:v>5.5374476808857951</c:v>
                </c:pt>
                <c:pt idx="103">
                  <c:v>5.7241484274146233</c:v>
                </c:pt>
                <c:pt idx="104">
                  <c:v>5.9231344476606456</c:v>
                </c:pt>
                <c:pt idx="105">
                  <c:v>6.1354461385376213</c:v>
                </c:pt>
                <c:pt idx="106">
                  <c:v>6.3622004764248796</c:v>
                </c:pt>
                <c:pt idx="107">
                  <c:v>6.6046100485999446</c:v>
                </c:pt>
                <c:pt idx="108">
                  <c:v>6.8639627206828857</c:v>
                </c:pt>
                <c:pt idx="109">
                  <c:v>7.1416149694860538</c:v>
                </c:pt>
                <c:pt idx="110">
                  <c:v>7.4390155690771111</c:v>
                </c:pt>
                <c:pt idx="111">
                  <c:v>7.7576441519379342</c:v>
                </c:pt>
                <c:pt idx="112">
                  <c:v>8.0990461949175447</c:v>
                </c:pt>
                <c:pt idx="113">
                  <c:v>8.4647684252550235</c:v>
                </c:pt>
                <c:pt idx="114">
                  <c:v>8.8563384544190296</c:v>
                </c:pt>
                <c:pt idx="115">
                  <c:v>9.2752252231028276</c:v>
                </c:pt>
                <c:pt idx="116">
                  <c:v>9.7227710699071697</c:v>
                </c:pt>
                <c:pt idx="117">
                  <c:v>10.200131862918473</c:v>
                </c:pt>
                <c:pt idx="118">
                  <c:v>10.708174349351017</c:v>
                </c:pt>
                <c:pt idx="119">
                  <c:v>11.247376374156506</c:v>
                </c:pt>
                <c:pt idx="120">
                  <c:v>11.817711689057338</c:v>
                </c:pt>
                <c:pt idx="121">
                  <c:v>12.418506432861436</c:v>
                </c:pt>
                <c:pt idx="122">
                  <c:v>13.048295926455024</c:v>
                </c:pt>
                <c:pt idx="123">
                  <c:v>13.70466929120402</c:v>
                </c:pt>
                <c:pt idx="124">
                  <c:v>14.384141731526437</c:v>
                </c:pt>
                <c:pt idx="125">
                  <c:v>15.082047079145683</c:v>
                </c:pt>
                <c:pt idx="126">
                  <c:v>15.792440679310833</c:v>
                </c:pt>
                <c:pt idx="127">
                  <c:v>16.508146999079568</c:v>
                </c:pt>
                <c:pt idx="128">
                  <c:v>17.220864163547695</c:v>
                </c:pt>
                <c:pt idx="129">
                  <c:v>17.921354091253427</c:v>
                </c:pt>
                <c:pt idx="130">
                  <c:v>18.599948296382593</c:v>
                </c:pt>
                <c:pt idx="131">
                  <c:v>19.246950109623612</c:v>
                </c:pt>
                <c:pt idx="132">
                  <c:v>19.853356067680679</c:v>
                </c:pt>
                <c:pt idx="133">
                  <c:v>20.411607116506627</c:v>
                </c:pt>
                <c:pt idx="134">
                  <c:v>20.916250090412603</c:v>
                </c:pt>
                <c:pt idx="135">
                  <c:v>21.364525764030223</c:v>
                </c:pt>
                <c:pt idx="136">
                  <c:v>21.756696803721702</c:v>
                </c:pt>
                <c:pt idx="137">
                  <c:v>22.096029765237038</c:v>
                </c:pt>
                <c:pt idx="138">
                  <c:v>22.38839504189616</c:v>
                </c:pt>
                <c:pt idx="139">
                  <c:v>22.641559871576927</c:v>
                </c:pt>
                <c:pt idx="140">
                  <c:v>22.864283714059447</c:v>
                </c:pt>
                <c:pt idx="141">
                  <c:v>23.065343091631387</c:v>
                </c:pt>
                <c:pt idx="142">
                  <c:v>23.252642950056188</c:v>
                </c:pt>
                <c:pt idx="143">
                  <c:v>23.43265919395801</c:v>
                </c:pt>
                <c:pt idx="144">
                  <c:v>23.610028053804729</c:v>
                </c:pt>
                <c:pt idx="145">
                  <c:v>23.787579182780934</c:v>
                </c:pt>
                <c:pt idx="146">
                  <c:v>23.966527721363615</c:v>
                </c:pt>
                <c:pt idx="147">
                  <c:v>24.146694070803253</c:v>
                </c:pt>
                <c:pt idx="148">
                  <c:v>24.327027368341859</c:v>
                </c:pt>
                <c:pt idx="149">
                  <c:v>24.505915505812826</c:v>
                </c:pt>
                <c:pt idx="150">
                  <c:v>24.681510812837104</c:v>
                </c:pt>
                <c:pt idx="151">
                  <c:v>24.851961565084071</c:v>
                </c:pt>
                <c:pt idx="152">
                  <c:v>25.015647613481381</c:v>
                </c:pt>
                <c:pt idx="153">
                  <c:v>25.17120094709734</c:v>
                </c:pt>
                <c:pt idx="154">
                  <c:v>25.317574958436499</c:v>
                </c:pt>
                <c:pt idx="155">
                  <c:v>25.454013648839293</c:v>
                </c:pt>
                <c:pt idx="156">
                  <c:v>25.580122585548075</c:v>
                </c:pt>
                <c:pt idx="157">
                  <c:v>25.695663562257369</c:v>
                </c:pt>
                <c:pt idx="158">
                  <c:v>25.800635122192457</c:v>
                </c:pt>
                <c:pt idx="159">
                  <c:v>25.895127022621001</c:v>
                </c:pt>
                <c:pt idx="160">
                  <c:v>25.979332846623223</c:v>
                </c:pt>
                <c:pt idx="161">
                  <c:v>26.053420551829863</c:v>
                </c:pt>
                <c:pt idx="162">
                  <c:v>26.117537824775091</c:v>
                </c:pt>
                <c:pt idx="163">
                  <c:v>26.171694415802101</c:v>
                </c:pt>
                <c:pt idx="164">
                  <c:v>26.215778640877033</c:v>
                </c:pt>
                <c:pt idx="165">
                  <c:v>26.249423377404536</c:v>
                </c:pt>
                <c:pt idx="166">
                  <c:v>26.271961434803099</c:v>
                </c:pt>
                <c:pt idx="167">
                  <c:v>26.282335016133352</c:v>
                </c:pt>
                <c:pt idx="168">
                  <c:v>26.278995182085659</c:v>
                </c:pt>
                <c:pt idx="169">
                  <c:v>26.259716438719835</c:v>
                </c:pt>
                <c:pt idx="170">
                  <c:v>26.221543640344439</c:v>
                </c:pt>
                <c:pt idx="171">
                  <c:v>26.160457335989797</c:v>
                </c:pt>
                <c:pt idx="172">
                  <c:v>26.071266386122126</c:v>
                </c:pt>
                <c:pt idx="173">
                  <c:v>25.947262637494589</c:v>
                </c:pt>
                <c:pt idx="174">
                  <c:v>25.779945660601239</c:v>
                </c:pt>
                <c:pt idx="175">
                  <c:v>25.558749102765308</c:v>
                </c:pt>
                <c:pt idx="176">
                  <c:v>25.27077833058296</c:v>
                </c:pt>
                <c:pt idx="177">
                  <c:v>24.900665096399603</c:v>
                </c:pt>
                <c:pt idx="178">
                  <c:v>24.430714464539921</c:v>
                </c:pt>
                <c:pt idx="179">
                  <c:v>23.841462240435547</c:v>
                </c:pt>
                <c:pt idx="180">
                  <c:v>14880326.484743217</c:v>
                </c:pt>
              </c:numCache>
            </c:numRef>
          </c:xVal>
          <c:yVal>
            <c:numRef>
              <c:f>Sheet1!$AJ$2:$AJ$182</c:f>
              <c:numCache>
                <c:formatCode>0.00E+00</c:formatCode>
                <c:ptCount val="181"/>
                <c:pt idx="0">
                  <c:v>43.451939999999993</c:v>
                </c:pt>
                <c:pt idx="1">
                  <c:v>43.189379999999993</c:v>
                </c:pt>
                <c:pt idx="2">
                  <c:v>42.924499999999995</c:v>
                </c:pt>
                <c:pt idx="3">
                  <c:v>42.655479999999997</c:v>
                </c:pt>
                <c:pt idx="4">
                  <c:v>42.382819999999995</c:v>
                </c:pt>
                <c:pt idx="5">
                  <c:v>42.106439999999999</c:v>
                </c:pt>
                <c:pt idx="6">
                  <c:v>41.826279999999997</c:v>
                </c:pt>
                <c:pt idx="7">
                  <c:v>41.542259999999999</c:v>
                </c:pt>
                <c:pt idx="8">
                  <c:v>41.254259999999995</c:v>
                </c:pt>
                <c:pt idx="9">
                  <c:v>40.962239999999994</c:v>
                </c:pt>
                <c:pt idx="10">
                  <c:v>40.666079999999994</c:v>
                </c:pt>
                <c:pt idx="11">
                  <c:v>40.365719999999996</c:v>
                </c:pt>
                <c:pt idx="12">
                  <c:v>40.061039999999998</c:v>
                </c:pt>
                <c:pt idx="13">
                  <c:v>39.751959999999997</c:v>
                </c:pt>
                <c:pt idx="14">
                  <c:v>39.438379999999995</c:v>
                </c:pt>
                <c:pt idx="15">
                  <c:v>39.120199999999997</c:v>
                </c:pt>
                <c:pt idx="16">
                  <c:v>38.797319999999999</c:v>
                </c:pt>
                <c:pt idx="17">
                  <c:v>38.469659999999998</c:v>
                </c:pt>
                <c:pt idx="18">
                  <c:v>38.137079999999997</c:v>
                </c:pt>
                <c:pt idx="19">
                  <c:v>37.799479999999996</c:v>
                </c:pt>
                <c:pt idx="20">
                  <c:v>37.456780000000002</c:v>
                </c:pt>
                <c:pt idx="21">
                  <c:v>37.108840000000001</c:v>
                </c:pt>
                <c:pt idx="22">
                  <c:v>36.755579999999995</c:v>
                </c:pt>
                <c:pt idx="23">
                  <c:v>36.396859999999997</c:v>
                </c:pt>
                <c:pt idx="24">
                  <c:v>36.032599999999995</c:v>
                </c:pt>
                <c:pt idx="25">
                  <c:v>35.662659999999995</c:v>
                </c:pt>
                <c:pt idx="26">
                  <c:v>35.286960000000001</c:v>
                </c:pt>
                <c:pt idx="27">
                  <c:v>34.9054</c:v>
                </c:pt>
                <c:pt idx="28">
                  <c:v>34.517879999999998</c:v>
                </c:pt>
                <c:pt idx="29">
                  <c:v>34.124299999999998</c:v>
                </c:pt>
                <c:pt idx="30">
                  <c:v>33.724599999999995</c:v>
                </c:pt>
                <c:pt idx="31">
                  <c:v>33.318719999999999</c:v>
                </c:pt>
                <c:pt idx="32">
                  <c:v>32.906599999999997</c:v>
                </c:pt>
                <c:pt idx="33">
                  <c:v>32.488239999999998</c:v>
                </c:pt>
                <c:pt idx="34">
                  <c:v>32.06362</c:v>
                </c:pt>
                <c:pt idx="35">
                  <c:v>31.632819999999999</c:v>
                </c:pt>
                <c:pt idx="36">
                  <c:v>31.195879999999995</c:v>
                </c:pt>
                <c:pt idx="37">
                  <c:v>30.752919999999996</c:v>
                </c:pt>
                <c:pt idx="38">
                  <c:v>30.304159999999996</c:v>
                </c:pt>
                <c:pt idx="39">
                  <c:v>29.849819999999994</c:v>
                </c:pt>
                <c:pt idx="40">
                  <c:v>29.3902</c:v>
                </c:pt>
                <c:pt idx="41">
                  <c:v>28.925679999999996</c:v>
                </c:pt>
                <c:pt idx="42">
                  <c:v>28.456679999999995</c:v>
                </c:pt>
                <c:pt idx="43">
                  <c:v>27.983720000000002</c:v>
                </c:pt>
                <c:pt idx="44">
                  <c:v>27.507359999999998</c:v>
                </c:pt>
                <c:pt idx="45">
                  <c:v>27.028179999999995</c:v>
                </c:pt>
                <c:pt idx="46">
                  <c:v>26.54684</c:v>
                </c:pt>
                <c:pt idx="47">
                  <c:v>26.06392</c:v>
                </c:pt>
                <c:pt idx="48">
                  <c:v>25.580099999999998</c:v>
                </c:pt>
                <c:pt idx="49">
                  <c:v>25.095960000000002</c:v>
                </c:pt>
                <c:pt idx="50">
                  <c:v>24.612059999999996</c:v>
                </c:pt>
                <c:pt idx="51">
                  <c:v>24.128939999999997</c:v>
                </c:pt>
                <c:pt idx="52">
                  <c:v>23.647079999999999</c:v>
                </c:pt>
                <c:pt idx="53">
                  <c:v>23.166879999999999</c:v>
                </c:pt>
                <c:pt idx="54">
                  <c:v>22.688759999999998</c:v>
                </c:pt>
                <c:pt idx="55">
                  <c:v>22.212999999999997</c:v>
                </c:pt>
                <c:pt idx="56">
                  <c:v>21.739919999999998</c:v>
                </c:pt>
                <c:pt idx="57">
                  <c:v>21.269779999999997</c:v>
                </c:pt>
                <c:pt idx="58">
                  <c:v>20.80274</c:v>
                </c:pt>
                <c:pt idx="59">
                  <c:v>20.339039999999997</c:v>
                </c:pt>
                <c:pt idx="60">
                  <c:v>19.878823999999998</c:v>
                </c:pt>
                <c:pt idx="61">
                  <c:v>19.422227999999997</c:v>
                </c:pt>
                <c:pt idx="62">
                  <c:v>18.969379999999997</c:v>
                </c:pt>
                <c:pt idx="63">
                  <c:v>18.520389999999999</c:v>
                </c:pt>
                <c:pt idx="64">
                  <c:v>18.075354000000001</c:v>
                </c:pt>
                <c:pt idx="65">
                  <c:v>17.634355999999997</c:v>
                </c:pt>
                <c:pt idx="66">
                  <c:v>17.197478</c:v>
                </c:pt>
                <c:pt idx="67">
                  <c:v>16.764789999999998</c:v>
                </c:pt>
                <c:pt idx="68">
                  <c:v>16.336355999999999</c:v>
                </c:pt>
                <c:pt idx="69">
                  <c:v>15.912236</c:v>
                </c:pt>
                <c:pt idx="70">
                  <c:v>15.492488</c:v>
                </c:pt>
                <c:pt idx="71">
                  <c:v>15.077162</c:v>
                </c:pt>
                <c:pt idx="72">
                  <c:v>14.666309999999999</c:v>
                </c:pt>
                <c:pt idx="73">
                  <c:v>14.259974</c:v>
                </c:pt>
                <c:pt idx="74">
                  <c:v>13.858205999999999</c:v>
                </c:pt>
                <c:pt idx="75">
                  <c:v>13.461041999999997</c:v>
                </c:pt>
                <c:pt idx="76">
                  <c:v>13.068525999999999</c:v>
                </c:pt>
                <c:pt idx="77">
                  <c:v>12.680697999999998</c:v>
                </c:pt>
                <c:pt idx="78">
                  <c:v>12.297596</c:v>
                </c:pt>
                <c:pt idx="79">
                  <c:v>11.919259999999998</c:v>
                </c:pt>
                <c:pt idx="80">
                  <c:v>11.545725999999998</c:v>
                </c:pt>
                <c:pt idx="81">
                  <c:v>11.177028</c:v>
                </c:pt>
                <c:pt idx="82">
                  <c:v>10.813203999999999</c:v>
                </c:pt>
                <c:pt idx="83">
                  <c:v>10.454287999999998</c:v>
                </c:pt>
                <c:pt idx="84">
                  <c:v>10.100313999999999</c:v>
                </c:pt>
                <c:pt idx="85">
                  <c:v>9.7513199999999998</c:v>
                </c:pt>
                <c:pt idx="86">
                  <c:v>9.407335999999999</c:v>
                </c:pt>
                <c:pt idx="87">
                  <c:v>9.0683979999999984</c:v>
                </c:pt>
                <c:pt idx="88">
                  <c:v>8.7345399999999991</c:v>
                </c:pt>
                <c:pt idx="89">
                  <c:v>8.405797999999999</c:v>
                </c:pt>
                <c:pt idx="90">
                  <c:v>8.0822059999999993</c:v>
                </c:pt>
                <c:pt idx="91">
                  <c:v>7.7637979999999995</c:v>
                </c:pt>
                <c:pt idx="92">
                  <c:v>7.4506139999999998</c:v>
                </c:pt>
                <c:pt idx="93">
                  <c:v>7.1426899999999991</c:v>
                </c:pt>
                <c:pt idx="94">
                  <c:v>6.8400659999999993</c:v>
                </c:pt>
                <c:pt idx="95">
                  <c:v>6.542781999999999</c:v>
                </c:pt>
                <c:pt idx="96">
                  <c:v>6.2508819999999989</c:v>
                </c:pt>
                <c:pt idx="97">
                  <c:v>5.9644139999999997</c:v>
                </c:pt>
                <c:pt idx="98">
                  <c:v>5.6834259999999999</c:v>
                </c:pt>
                <c:pt idx="99">
                  <c:v>5.4079719999999991</c:v>
                </c:pt>
                <c:pt idx="100">
                  <c:v>5.1381100000000002</c:v>
                </c:pt>
                <c:pt idx="101">
                  <c:v>4.8739039999999996</c:v>
                </c:pt>
                <c:pt idx="102">
                  <c:v>4.6154259999999994</c:v>
                </c:pt>
                <c:pt idx="103">
                  <c:v>4.3627519999999995</c:v>
                </c:pt>
                <c:pt idx="104">
                  <c:v>4.1159660000000002</c:v>
                </c:pt>
                <c:pt idx="105">
                  <c:v>3.8751639999999998</c:v>
                </c:pt>
                <c:pt idx="106">
                  <c:v>3.6404479999999997</c:v>
                </c:pt>
                <c:pt idx="107">
                  <c:v>3.4119380000000001</c:v>
                </c:pt>
                <c:pt idx="108">
                  <c:v>3.1897579999999999</c:v>
                </c:pt>
                <c:pt idx="109">
                  <c:v>2.9740499999999996</c:v>
                </c:pt>
                <c:pt idx="110">
                  <c:v>2.7649679999999996</c:v>
                </c:pt>
                <c:pt idx="111">
                  <c:v>2.5626779999999996</c:v>
                </c:pt>
                <c:pt idx="112">
                  <c:v>2.3673599999999997</c:v>
                </c:pt>
                <c:pt idx="113">
                  <c:v>2.1792099999999999</c:v>
                </c:pt>
                <c:pt idx="114">
                  <c:v>1.9984303999999997</c:v>
                </c:pt>
                <c:pt idx="115">
                  <c:v>1.8252345999999999</c:v>
                </c:pt>
                <c:pt idx="116">
                  <c:v>1.6598411999999998</c:v>
                </c:pt>
                <c:pt idx="117">
                  <c:v>1.5024693999999998</c:v>
                </c:pt>
                <c:pt idx="118">
                  <c:v>1.3533333999999999</c:v>
                </c:pt>
                <c:pt idx="119">
                  <c:v>1.2126348</c:v>
                </c:pt>
                <c:pt idx="120">
                  <c:v>1.0805541999999999</c:v>
                </c:pt>
                <c:pt idx="121">
                  <c:v>0.9572411999999999</c:v>
                </c:pt>
                <c:pt idx="122">
                  <c:v>0.842804</c:v>
                </c:pt>
                <c:pt idx="123">
                  <c:v>0.73729820000000001</c:v>
                </c:pt>
                <c:pt idx="124">
                  <c:v>0.64071559999999994</c:v>
                </c:pt>
                <c:pt idx="125">
                  <c:v>0.5529752</c:v>
                </c:pt>
                <c:pt idx="126">
                  <c:v>0.47391559999999994</c:v>
                </c:pt>
                <c:pt idx="127">
                  <c:v>0.40328959999999997</c:v>
                </c:pt>
                <c:pt idx="128">
                  <c:v>0.34076419999999996</c:v>
                </c:pt>
                <c:pt idx="129">
                  <c:v>0.28592459999999997</c:v>
                </c:pt>
                <c:pt idx="130">
                  <c:v>0.2382812</c:v>
                </c:pt>
                <c:pt idx="131">
                  <c:v>0.19728413999999997</c:v>
                </c:pt>
                <c:pt idx="132">
                  <c:v>0.16233880000000001</c:v>
                </c:pt>
                <c:pt idx="133">
                  <c:v>0.13282471999999998</c:v>
                </c:pt>
                <c:pt idx="134">
                  <c:v>0.10811545999999998</c:v>
                </c:pt>
                <c:pt idx="135">
                  <c:v>8.7597319999999992E-2</c:v>
                </c:pt>
                <c:pt idx="136">
                  <c:v>7.0685960000000006E-2</c:v>
                </c:pt>
                <c:pt idx="137">
                  <c:v>5.6839460000000001E-2</c:v>
                </c:pt>
                <c:pt idx="138">
                  <c:v>4.5567419999999997E-2</c:v>
                </c:pt>
                <c:pt idx="139">
                  <c:v>3.6435819999999994E-2</c:v>
                </c:pt>
                <c:pt idx="140">
                  <c:v>2.9068139999999999E-2</c:v>
                </c:pt>
                <c:pt idx="141">
                  <c:v>2.3143379999999998E-2</c:v>
                </c:pt>
                <c:pt idx="142">
                  <c:v>1.8391947999999998E-2</c:v>
                </c:pt>
                <c:pt idx="143">
                  <c:v>1.4590157999999997E-2</c:v>
                </c:pt>
                <c:pt idx="144">
                  <c:v>1.1554225999999999E-2</c:v>
                </c:pt>
                <c:pt idx="145">
                  <c:v>9.1342459999999986E-3</c:v>
                </c:pt>
                <c:pt idx="146">
                  <c:v>7.2085919999999998E-3</c:v>
                </c:pt>
                <c:pt idx="147">
                  <c:v>5.6789479999999996E-3</c:v>
                </c:pt>
                <c:pt idx="148">
                  <c:v>4.4660359999999996E-3</c:v>
                </c:pt>
                <c:pt idx="149">
                  <c:v>3.5060399999999998E-3</c:v>
                </c:pt>
                <c:pt idx="150">
                  <c:v>2.7476599999999999E-3</c:v>
                </c:pt>
                <c:pt idx="151">
                  <c:v>2.1497119999999998E-3</c:v>
                </c:pt>
                <c:pt idx="152">
                  <c:v>1.6791697999999997E-3</c:v>
                </c:pt>
                <c:pt idx="153">
                  <c:v>1.3096013999999998E-3</c:v>
                </c:pt>
                <c:pt idx="154">
                  <c:v>1.0198852E-3</c:v>
                </c:pt>
                <c:pt idx="155">
                  <c:v>7.931809999999999E-4</c:v>
                </c:pt>
                <c:pt idx="156">
                  <c:v>6.160921999999999E-4</c:v>
                </c:pt>
                <c:pt idx="157">
                  <c:v>4.7798679999999991E-4</c:v>
                </c:pt>
                <c:pt idx="158">
                  <c:v>3.7044839999999998E-4</c:v>
                </c:pt>
                <c:pt idx="159">
                  <c:v>2.8683080000000002E-4</c:v>
                </c:pt>
                <c:pt idx="160">
                  <c:v>2.21898E-4</c:v>
                </c:pt>
                <c:pt idx="161">
                  <c:v>1.7153547999999998E-4</c:v>
                </c:pt>
                <c:pt idx="162">
                  <c:v>1.3251632E-4</c:v>
                </c:pt>
                <c:pt idx="163">
                  <c:v>1.0231549999999999E-4</c:v>
                </c:pt>
                <c:pt idx="164">
                  <c:v>7.8960919999999986E-5</c:v>
                </c:pt>
                <c:pt idx="165">
                  <c:v>6.0915059999999993E-5</c:v>
                </c:pt>
                <c:pt idx="166">
                  <c:v>4.6981219999999998E-5</c:v>
                </c:pt>
                <c:pt idx="167">
                  <c:v>3.6229300000000002E-5</c:v>
                </c:pt>
                <c:pt idx="168">
                  <c:v>2.7937400000000001E-5</c:v>
                </c:pt>
                <c:pt idx="169">
                  <c:v>2.1545959999999997E-5</c:v>
                </c:pt>
                <c:pt idx="170">
                  <c:v>1.6621591999999998E-5</c:v>
                </c:pt>
                <c:pt idx="171">
                  <c:v>1.2829079999999999E-5</c:v>
                </c:pt>
                <c:pt idx="172">
                  <c:v>9.9093000000000001E-6</c:v>
                </c:pt>
                <c:pt idx="173">
                  <c:v>7.6621199999999987E-6</c:v>
                </c:pt>
                <c:pt idx="174">
                  <c:v>5.9330799999999994E-6</c:v>
                </c:pt>
                <c:pt idx="175">
                  <c:v>4.6030319999999998E-6</c:v>
                </c:pt>
                <c:pt idx="176">
                  <c:v>3.5801239999999996E-6</c:v>
                </c:pt>
                <c:pt idx="177">
                  <c:v>2.7935800000000001E-6</c:v>
                </c:pt>
                <c:pt idx="178">
                  <c:v>2.1888839999999999E-6</c:v>
                </c:pt>
                <c:pt idx="179">
                  <c:v>1.7240612E-6</c:v>
                </c:pt>
                <c:pt idx="180">
                  <c:v>1.366802E-6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4DD-4274-ACA4-D83F2422B34B}"/>
            </c:ext>
          </c:extLst>
        </c:ser>
        <c:ser>
          <c:idx val="4"/>
          <c:order val="4"/>
          <c:tx>
            <c:v>900n</c:v>
          </c:tx>
          <c:marker>
            <c:symbol val="none"/>
          </c:marker>
          <c:xVal>
            <c:numRef>
              <c:f>Sheet1!$Y$2:$Y$182</c:f>
              <c:numCache>
                <c:formatCode>0.00E+00</c:formatCode>
                <c:ptCount val="181"/>
                <c:pt idx="0">
                  <c:v>0.55555537345216666</c:v>
                </c:pt>
                <c:pt idx="1">
                  <c:v>0.68751481695185812</c:v>
                </c:pt>
                <c:pt idx="2">
                  <c:v>0.70014616749277048</c:v>
                </c:pt>
                <c:pt idx="3">
                  <c:v>0.7142034776991828</c:v>
                </c:pt>
                <c:pt idx="4">
                  <c:v>0.72816958225833994</c:v>
                </c:pt>
                <c:pt idx="5">
                  <c:v>0.74256685472624206</c:v>
                </c:pt>
                <c:pt idx="6">
                  <c:v>0.75741724528060872</c:v>
                </c:pt>
                <c:pt idx="7">
                  <c:v>0.7727369369493613</c:v>
                </c:pt>
                <c:pt idx="8">
                  <c:v>0.78853850737901499</c:v>
                </c:pt>
                <c:pt idx="9">
                  <c:v>0.80485691935879322</c:v>
                </c:pt>
                <c:pt idx="10">
                  <c:v>0.82170984718205498</c:v>
                </c:pt>
                <c:pt idx="11">
                  <c:v>0.8391142107037225</c:v>
                </c:pt>
                <c:pt idx="12">
                  <c:v>0.85709027534224758</c:v>
                </c:pt>
                <c:pt idx="13">
                  <c:v>0.87567357741295571</c:v>
                </c:pt>
                <c:pt idx="14">
                  <c:v>0.89488846768535124</c:v>
                </c:pt>
                <c:pt idx="15">
                  <c:v>0.91475100318425351</c:v>
                </c:pt>
                <c:pt idx="16">
                  <c:v>0.93529699662983878</c:v>
                </c:pt>
                <c:pt idx="17">
                  <c:v>0.956551170915385</c:v>
                </c:pt>
                <c:pt idx="18">
                  <c:v>0.97854303848532265</c:v>
                </c:pt>
                <c:pt idx="19">
                  <c:v>1.0012963285803413</c:v>
                </c:pt>
                <c:pt idx="20">
                  <c:v>1.0248390669722658</c:v>
                </c:pt>
                <c:pt idx="21">
                  <c:v>1.0492084732825921</c:v>
                </c:pt>
                <c:pt idx="22">
                  <c:v>1.0744223427767732</c:v>
                </c:pt>
                <c:pt idx="23">
                  <c:v>1.1005069367487852</c:v>
                </c:pt>
                <c:pt idx="24">
                  <c:v>1.127489755443841</c:v>
                </c:pt>
                <c:pt idx="25">
                  <c:v>1.1553794982981207</c:v>
                </c:pt>
                <c:pt idx="26">
                  <c:v>1.1841970874100887</c:v>
                </c:pt>
                <c:pt idx="27">
                  <c:v>1.2139486286703522</c:v>
                </c:pt>
                <c:pt idx="28">
                  <c:v>1.2446381236575008</c:v>
                </c:pt>
                <c:pt idx="29">
                  <c:v>1.2762507463540382</c:v>
                </c:pt>
                <c:pt idx="30">
                  <c:v>1.3087549058098986</c:v>
                </c:pt>
                <c:pt idx="31">
                  <c:v>1.3421263570500539</c:v>
                </c:pt>
                <c:pt idx="32">
                  <c:v>1.3763075379965446</c:v>
                </c:pt>
                <c:pt idx="33">
                  <c:v>1.411216476425601</c:v>
                </c:pt>
                <c:pt idx="34">
                  <c:v>1.4467593956821538</c:v>
                </c:pt>
                <c:pt idx="35">
                  <c:v>1.4828295396382687</c:v>
                </c:pt>
                <c:pt idx="36">
                  <c:v>1.5192892796687341</c:v>
                </c:pt>
                <c:pt idx="37">
                  <c:v>1.5559875483589967</c:v>
                </c:pt>
                <c:pt idx="38">
                  <c:v>1.592760836093988</c:v>
                </c:pt>
                <c:pt idx="39">
                  <c:v>1.6294442341295359</c:v>
                </c:pt>
                <c:pt idx="40">
                  <c:v>1.6658893897073406</c:v>
                </c:pt>
                <c:pt idx="41">
                  <c:v>1.7019399629286851</c:v>
                </c:pt>
                <c:pt idx="42">
                  <c:v>1.7374843617009252</c:v>
                </c:pt>
                <c:pt idx="43">
                  <c:v>1.7724301831434419</c:v>
                </c:pt>
                <c:pt idx="44">
                  <c:v>1.806721932123114</c:v>
                </c:pt>
                <c:pt idx="45">
                  <c:v>1.8403510896328017</c:v>
                </c:pt>
                <c:pt idx="46">
                  <c:v>1.8733310094174667</c:v>
                </c:pt>
                <c:pt idx="47">
                  <c:v>1.9057096136098917</c:v>
                </c:pt>
                <c:pt idx="48">
                  <c:v>1.9375717223261044</c:v>
                </c:pt>
                <c:pt idx="49">
                  <c:v>1.9689997000258395</c:v>
                </c:pt>
                <c:pt idx="50">
                  <c:v>2.0000912913412687</c:v>
                </c:pt>
                <c:pt idx="51">
                  <c:v>2.0309652330223691</c:v>
                </c:pt>
                <c:pt idx="52">
                  <c:v>2.061732856465845</c:v>
                </c:pt>
                <c:pt idx="53">
                  <c:v>2.0924877774305815</c:v>
                </c:pt>
                <c:pt idx="54">
                  <c:v>2.1233383513760975</c:v>
                </c:pt>
                <c:pt idx="55">
                  <c:v>2.1543833207905609</c:v>
                </c:pt>
                <c:pt idx="56">
                  <c:v>2.1857070838510984</c:v>
                </c:pt>
                <c:pt idx="57">
                  <c:v>2.217393304303644</c:v>
                </c:pt>
                <c:pt idx="58">
                  <c:v>2.2495277654298205</c:v>
                </c:pt>
                <c:pt idx="59">
                  <c:v>2.2821743799900394</c:v>
                </c:pt>
                <c:pt idx="60">
                  <c:v>2.3154003687977416</c:v>
                </c:pt>
                <c:pt idx="61">
                  <c:v>2.3492783851523473</c:v>
                </c:pt>
                <c:pt idx="62">
                  <c:v>2.3838653905923679</c:v>
                </c:pt>
                <c:pt idx="63">
                  <c:v>2.4192324018336966</c:v>
                </c:pt>
                <c:pt idx="64">
                  <c:v>2.4554317792517129</c:v>
                </c:pt>
                <c:pt idx="65">
                  <c:v>2.4925131058613421</c:v>
                </c:pt>
                <c:pt idx="66">
                  <c:v>2.5305513320322826</c:v>
                </c:pt>
                <c:pt idx="67">
                  <c:v>2.5695994355455056</c:v>
                </c:pt>
                <c:pt idx="68">
                  <c:v>2.6097146952031953</c:v>
                </c:pt>
                <c:pt idx="69">
                  <c:v>2.6509662091019757</c:v>
                </c:pt>
                <c:pt idx="70">
                  <c:v>2.6934113179293822</c:v>
                </c:pt>
                <c:pt idx="71">
                  <c:v>2.737125226388847</c:v>
                </c:pt>
                <c:pt idx="72">
                  <c:v>2.7821766571694813</c:v>
                </c:pt>
                <c:pt idx="73">
                  <c:v>2.8286400210464056</c:v>
                </c:pt>
                <c:pt idx="74">
                  <c:v>2.8765992385737986</c:v>
                </c:pt>
                <c:pt idx="75">
                  <c:v>2.9261266808945425</c:v>
                </c:pt>
                <c:pt idx="76">
                  <c:v>2.9773211641120159</c:v>
                </c:pt>
                <c:pt idx="77">
                  <c:v>3.0302771427898096</c:v>
                </c:pt>
                <c:pt idx="78">
                  <c:v>3.0850908734534666</c:v>
                </c:pt>
                <c:pt idx="79">
                  <c:v>3.1418763804933034</c:v>
                </c:pt>
                <c:pt idx="80">
                  <c:v>3.2007534593928852</c:v>
                </c:pt>
                <c:pt idx="81">
                  <c:v>3.2618429573832586</c:v>
                </c:pt>
                <c:pt idx="82">
                  <c:v>3.3252855320018639</c:v>
                </c:pt>
                <c:pt idx="83">
                  <c:v>3.3912379929589953</c:v>
                </c:pt>
                <c:pt idx="84">
                  <c:v>3.4598401492839872</c:v>
                </c:pt>
                <c:pt idx="85">
                  <c:v>3.5312830956398948</c:v>
                </c:pt>
                <c:pt idx="86">
                  <c:v>3.6057508414553525</c:v>
                </c:pt>
                <c:pt idx="87">
                  <c:v>3.6834388672356368</c:v>
                </c:pt>
                <c:pt idx="88">
                  <c:v>3.7645814499627384</c:v>
                </c:pt>
                <c:pt idx="89">
                  <c:v>3.8494196796081641</c:v>
                </c:pt>
                <c:pt idx="90">
                  <c:v>3.9382259079688837</c:v>
                </c:pt>
                <c:pt idx="91">
                  <c:v>4.031272657261181</c:v>
                </c:pt>
                <c:pt idx="92">
                  <c:v>4.128884387825809</c:v>
                </c:pt>
                <c:pt idx="93">
                  <c:v>4.2314123766272838</c:v>
                </c:pt>
                <c:pt idx="94">
                  <c:v>4.3392195785180148</c:v>
                </c:pt>
                <c:pt idx="95">
                  <c:v>4.4527330010501922</c:v>
                </c:pt>
                <c:pt idx="96">
                  <c:v>4.5724087855084132</c:v>
                </c:pt>
                <c:pt idx="97">
                  <c:v>4.6987279069207473</c:v>
                </c:pt>
                <c:pt idx="98">
                  <c:v>4.8322375582357298</c:v>
                </c:pt>
                <c:pt idx="99">
                  <c:v>4.9735369408209724</c:v>
                </c:pt>
                <c:pt idx="100">
                  <c:v>5.1232676422138592</c:v>
                </c:pt>
                <c:pt idx="101">
                  <c:v>5.2821364499267647</c:v>
                </c:pt>
                <c:pt idx="102">
                  <c:v>5.450918633486916</c:v>
                </c:pt>
                <c:pt idx="103">
                  <c:v>5.6304514016215004</c:v>
                </c:pt>
                <c:pt idx="104">
                  <c:v>5.8216600981596409</c:v>
                </c:pt>
                <c:pt idx="105">
                  <c:v>6.0255313313962757</c:v>
                </c:pt>
                <c:pt idx="106">
                  <c:v>6.2431276940127951</c:v>
                </c:pt>
                <c:pt idx="107">
                  <c:v>6.4756094929415768</c:v>
                </c:pt>
                <c:pt idx="108">
                  <c:v>6.7242159064627636</c:v>
                </c:pt>
                <c:pt idx="109">
                  <c:v>6.9902528498790764</c:v>
                </c:pt>
                <c:pt idx="110">
                  <c:v>7.2751154142541017</c:v>
                </c:pt>
                <c:pt idx="111">
                  <c:v>7.5802670905594995</c:v>
                </c:pt>
                <c:pt idx="112">
                  <c:v>7.9072183906532816</c:v>
                </c:pt>
                <c:pt idx="113">
                  <c:v>8.2574966645870855</c:v>
                </c:pt>
                <c:pt idx="114">
                  <c:v>8.6326659173281612</c:v>
                </c:pt>
                <c:pt idx="115">
                  <c:v>9.0342269837159144</c:v>
                </c:pt>
                <c:pt idx="116">
                  <c:v>9.4636106952506029</c:v>
                </c:pt>
                <c:pt idx="117">
                  <c:v>9.9220995184858065</c:v>
                </c:pt>
                <c:pt idx="118">
                  <c:v>10.41073811223065</c:v>
                </c:pt>
                <c:pt idx="119">
                  <c:v>10.930271922300248</c:v>
                </c:pt>
                <c:pt idx="120">
                  <c:v>11.481007364907731</c:v>
                </c:pt>
                <c:pt idx="121">
                  <c:v>12.062687497129751</c:v>
                </c:pt>
                <c:pt idx="122">
                  <c:v>12.674357260040003</c:v>
                </c:pt>
                <c:pt idx="123">
                  <c:v>13.314219706581037</c:v>
                </c:pt>
                <c:pt idx="124">
                  <c:v>13.979479669597968</c:v>
                </c:pt>
                <c:pt idx="125">
                  <c:v>14.666222411207084</c:v>
                </c:pt>
                <c:pt idx="126">
                  <c:v>15.369298991676786</c:v>
                </c:pt>
                <c:pt idx="127">
                  <c:v>16.082317950134044</c:v>
                </c:pt>
                <c:pt idx="128">
                  <c:v>16.797646045838377</c:v>
                </c:pt>
                <c:pt idx="129">
                  <c:v>17.506602335802604</c:v>
                </c:pt>
                <c:pt idx="130">
                  <c:v>18.199743999322973</c:v>
                </c:pt>
                <c:pt idx="131">
                  <c:v>18.867290972732384</c:v>
                </c:pt>
                <c:pt idx="132">
                  <c:v>19.499735191012746</c:v>
                </c:pt>
                <c:pt idx="133">
                  <c:v>20.088544558421606</c:v>
                </c:pt>
                <c:pt idx="134">
                  <c:v>20.626844977563398</c:v>
                </c:pt>
                <c:pt idx="135">
                  <c:v>21.110142031000329</c:v>
                </c:pt>
                <c:pt idx="136">
                  <c:v>21.536808135165217</c:v>
                </c:pt>
                <c:pt idx="137">
                  <c:v>21.908250547190274</c:v>
                </c:pt>
                <c:pt idx="138">
                  <c:v>22.228793507166088</c:v>
                </c:pt>
                <c:pt idx="139">
                  <c:v>22.505121034538039</c:v>
                </c:pt>
                <c:pt idx="140">
                  <c:v>22.745534238148331</c:v>
                </c:pt>
                <c:pt idx="141">
                  <c:v>22.958890496864448</c:v>
                </c:pt>
                <c:pt idx="142">
                  <c:v>23.153762915818589</c:v>
                </c:pt>
                <c:pt idx="143">
                  <c:v>23.337573006049134</c:v>
                </c:pt>
                <c:pt idx="144">
                  <c:v>23.516130045498926</c:v>
                </c:pt>
                <c:pt idx="145">
                  <c:v>23.693385569547068</c:v>
                </c:pt>
                <c:pt idx="146">
                  <c:v>23.871504290980123</c:v>
                </c:pt>
                <c:pt idx="147">
                  <c:v>24.051114068684871</c:v>
                </c:pt>
                <c:pt idx="148">
                  <c:v>24.231674001370909</c:v>
                </c:pt>
                <c:pt idx="149">
                  <c:v>24.41182736088609</c:v>
                </c:pt>
                <c:pt idx="150">
                  <c:v>24.589858891601995</c:v>
                </c:pt>
                <c:pt idx="151">
                  <c:v>24.76385021353461</c:v>
                </c:pt>
                <c:pt idx="152">
                  <c:v>24.932032986446615</c:v>
                </c:pt>
                <c:pt idx="153">
                  <c:v>25.092822063974111</c:v>
                </c:pt>
                <c:pt idx="154">
                  <c:v>25.244969358000446</c:v>
                </c:pt>
                <c:pt idx="155">
                  <c:v>25.387530116327444</c:v>
                </c:pt>
                <c:pt idx="156">
                  <c:v>25.519857367860254</c:v>
                </c:pt>
                <c:pt idx="157">
                  <c:v>25.641566458037286</c:v>
                </c:pt>
                <c:pt idx="158">
                  <c:v>25.752530071064903</c:v>
                </c:pt>
                <c:pt idx="159">
                  <c:v>25.852697979057716</c:v>
                </c:pt>
                <c:pt idx="160">
                  <c:v>25.942166944805546</c:v>
                </c:pt>
                <c:pt idx="161">
                  <c:v>26.021010772358164</c:v>
                </c:pt>
                <c:pt idx="162">
                  <c:v>26.08933520223405</c:v>
                </c:pt>
                <c:pt idx="163">
                  <c:v>26.147064372086707</c:v>
                </c:pt>
                <c:pt idx="164">
                  <c:v>26.194014873603322</c:v>
                </c:pt>
                <c:pt idx="165">
                  <c:v>26.229741439330919</c:v>
                </c:pt>
                <c:pt idx="166">
                  <c:v>26.253468222824871</c:v>
                </c:pt>
                <c:pt idx="167">
                  <c:v>26.264013111342731</c:v>
                </c:pt>
                <c:pt idx="168">
                  <c:v>26.259615618949088</c:v>
                </c:pt>
                <c:pt idx="169">
                  <c:v>26.237863263830011</c:v>
                </c:pt>
                <c:pt idx="170">
                  <c:v>26.195463100544828</c:v>
                </c:pt>
                <c:pt idx="171">
                  <c:v>26.128044936523601</c:v>
                </c:pt>
                <c:pt idx="172">
                  <c:v>26.029945506325344</c:v>
                </c:pt>
                <c:pt idx="173">
                  <c:v>25.893852566107817</c:v>
                </c:pt>
                <c:pt idx="174">
                  <c:v>25.71057127395699</c:v>
                </c:pt>
                <c:pt idx="175">
                  <c:v>25.468741748760795</c:v>
                </c:pt>
                <c:pt idx="176">
                  <c:v>25.154563580690873</c:v>
                </c:pt>
                <c:pt idx="177">
                  <c:v>24.751822636828759</c:v>
                </c:pt>
                <c:pt idx="178">
                  <c:v>24.242060075572773</c:v>
                </c:pt>
                <c:pt idx="179">
                  <c:v>23.605373452852252</c:v>
                </c:pt>
                <c:pt idx="180">
                  <c:v>25.810643304874439</c:v>
                </c:pt>
              </c:numCache>
            </c:numRef>
          </c:xVal>
          <c:yVal>
            <c:numRef>
              <c:f>Sheet1!$AK$2:$AK$182</c:f>
              <c:numCache>
                <c:formatCode>0.00E+00</c:formatCode>
                <c:ptCount val="181"/>
                <c:pt idx="0">
                  <c:v>36.60924</c:v>
                </c:pt>
                <c:pt idx="1">
                  <c:v>36.360379999999999</c:v>
                </c:pt>
                <c:pt idx="2">
                  <c:v>36.109259999999999</c:v>
                </c:pt>
                <c:pt idx="3">
                  <c:v>35.85474</c:v>
                </c:pt>
                <c:pt idx="4">
                  <c:v>35.597119999999997</c:v>
                </c:pt>
                <c:pt idx="5">
                  <c:v>35.336319999999994</c:v>
                </c:pt>
                <c:pt idx="6">
                  <c:v>35.072319999999998</c:v>
                </c:pt>
                <c:pt idx="7">
                  <c:v>34.805039999999998</c:v>
                </c:pt>
                <c:pt idx="8">
                  <c:v>34.534419999999997</c:v>
                </c:pt>
                <c:pt idx="9">
                  <c:v>34.260399999999997</c:v>
                </c:pt>
                <c:pt idx="10">
                  <c:v>33.98292</c:v>
                </c:pt>
                <c:pt idx="11">
                  <c:v>33.701919999999994</c:v>
                </c:pt>
                <c:pt idx="12">
                  <c:v>33.417319999999997</c:v>
                </c:pt>
                <c:pt idx="13">
                  <c:v>33.129079999999995</c:v>
                </c:pt>
                <c:pt idx="14">
                  <c:v>32.837119999999999</c:v>
                </c:pt>
                <c:pt idx="15">
                  <c:v>32.541379999999997</c:v>
                </c:pt>
                <c:pt idx="16">
                  <c:v>32.241779999999991</c:v>
                </c:pt>
                <c:pt idx="17">
                  <c:v>31.938259999999996</c:v>
                </c:pt>
                <c:pt idx="18">
                  <c:v>31.630759999999995</c:v>
                </c:pt>
                <c:pt idx="19">
                  <c:v>31.319219999999998</c:v>
                </c:pt>
                <c:pt idx="20">
                  <c:v>31.003579999999999</c:v>
                </c:pt>
                <c:pt idx="21">
                  <c:v>30.683739999999997</c:v>
                </c:pt>
                <c:pt idx="22">
                  <c:v>30.3597</c:v>
                </c:pt>
                <c:pt idx="23">
                  <c:v>30.031359999999999</c:v>
                </c:pt>
                <c:pt idx="24">
                  <c:v>29.698699999999999</c:v>
                </c:pt>
                <c:pt idx="25">
                  <c:v>29.361659999999997</c:v>
                </c:pt>
                <c:pt idx="26">
                  <c:v>29.020219999999998</c:v>
                </c:pt>
                <c:pt idx="27">
                  <c:v>28.674359999999997</c:v>
                </c:pt>
                <c:pt idx="28">
                  <c:v>28.324039999999997</c:v>
                </c:pt>
                <c:pt idx="29">
                  <c:v>27.9693</c:v>
                </c:pt>
                <c:pt idx="30">
                  <c:v>27.610119999999998</c:v>
                </c:pt>
                <c:pt idx="31">
                  <c:v>27.246600000000001</c:v>
                </c:pt>
                <c:pt idx="32">
                  <c:v>26.878759999999996</c:v>
                </c:pt>
                <c:pt idx="33">
                  <c:v>26.506719999999994</c:v>
                </c:pt>
                <c:pt idx="34">
                  <c:v>26.13062</c:v>
                </c:pt>
                <c:pt idx="35">
                  <c:v>25.750620000000001</c:v>
                </c:pt>
                <c:pt idx="36">
                  <c:v>25.36694</c:v>
                </c:pt>
                <c:pt idx="37">
                  <c:v>24.979839999999999</c:v>
                </c:pt>
                <c:pt idx="38">
                  <c:v>24.589579999999998</c:v>
                </c:pt>
                <c:pt idx="39">
                  <c:v>24.19652</c:v>
                </c:pt>
                <c:pt idx="40">
                  <c:v>23.80104</c:v>
                </c:pt>
                <c:pt idx="41">
                  <c:v>23.40354</c:v>
                </c:pt>
                <c:pt idx="42">
                  <c:v>23.00442</c:v>
                </c:pt>
                <c:pt idx="43">
                  <c:v>22.604139999999997</c:v>
                </c:pt>
                <c:pt idx="44">
                  <c:v>22.203139999999998</c:v>
                </c:pt>
                <c:pt idx="45">
                  <c:v>21.801839999999999</c:v>
                </c:pt>
                <c:pt idx="46">
                  <c:v>21.400659999999998</c:v>
                </c:pt>
                <c:pt idx="47">
                  <c:v>21.000019999999999</c:v>
                </c:pt>
                <c:pt idx="48">
                  <c:v>20.600279999999998</c:v>
                </c:pt>
                <c:pt idx="49">
                  <c:v>20.201739999999997</c:v>
                </c:pt>
                <c:pt idx="50">
                  <c:v>19.804725999999999</c:v>
                </c:pt>
                <c:pt idx="51">
                  <c:v>19.409510000000001</c:v>
                </c:pt>
                <c:pt idx="52">
                  <c:v>19.016323999999997</c:v>
                </c:pt>
                <c:pt idx="53">
                  <c:v>18.625379999999996</c:v>
                </c:pt>
                <c:pt idx="54">
                  <c:v>18.236858000000002</c:v>
                </c:pt>
                <c:pt idx="55">
                  <c:v>17.850917999999997</c:v>
                </c:pt>
                <c:pt idx="56">
                  <c:v>17.467701999999999</c:v>
                </c:pt>
                <c:pt idx="57">
                  <c:v>17.087333999999998</c:v>
                </c:pt>
                <c:pt idx="58">
                  <c:v>16.709915999999996</c:v>
                </c:pt>
                <c:pt idx="59">
                  <c:v>16.335543999999999</c:v>
                </c:pt>
                <c:pt idx="60">
                  <c:v>15.964305999999999</c:v>
                </c:pt>
                <c:pt idx="61">
                  <c:v>15.596269999999997</c:v>
                </c:pt>
                <c:pt idx="62">
                  <c:v>15.231506</c:v>
                </c:pt>
                <c:pt idx="63">
                  <c:v>14.870071999999999</c:v>
                </c:pt>
                <c:pt idx="64">
                  <c:v>14.512022</c:v>
                </c:pt>
                <c:pt idx="65">
                  <c:v>14.157405999999998</c:v>
                </c:pt>
                <c:pt idx="66">
                  <c:v>13.806271999999998</c:v>
                </c:pt>
                <c:pt idx="67">
                  <c:v>13.458658</c:v>
                </c:pt>
                <c:pt idx="68">
                  <c:v>13.114606</c:v>
                </c:pt>
                <c:pt idx="69">
                  <c:v>12.774149999999999</c:v>
                </c:pt>
                <c:pt idx="70">
                  <c:v>12.437327999999997</c:v>
                </c:pt>
                <c:pt idx="71">
                  <c:v>12.104174</c:v>
                </c:pt>
                <c:pt idx="72">
                  <c:v>11.774715999999998</c:v>
                </c:pt>
                <c:pt idx="73">
                  <c:v>11.448986</c:v>
                </c:pt>
                <c:pt idx="74">
                  <c:v>11.127013999999999</c:v>
                </c:pt>
                <c:pt idx="75">
                  <c:v>10.808828</c:v>
                </c:pt>
                <c:pt idx="76">
                  <c:v>10.494453999999999</c:v>
                </c:pt>
                <c:pt idx="77">
                  <c:v>10.183919999999999</c:v>
                </c:pt>
                <c:pt idx="78">
                  <c:v>9.8772520000000004</c:v>
                </c:pt>
                <c:pt idx="79">
                  <c:v>9.5744759999999989</c:v>
                </c:pt>
                <c:pt idx="80">
                  <c:v>9.2756159999999994</c:v>
                </c:pt>
                <c:pt idx="81">
                  <c:v>8.980696</c:v>
                </c:pt>
                <c:pt idx="82">
                  <c:v>8.6897439999999992</c:v>
                </c:pt>
                <c:pt idx="83">
                  <c:v>8.4027779999999996</c:v>
                </c:pt>
                <c:pt idx="84">
                  <c:v>8.119825999999998</c:v>
                </c:pt>
                <c:pt idx="85">
                  <c:v>7.8409119999999985</c:v>
                </c:pt>
                <c:pt idx="86">
                  <c:v>7.566058</c:v>
                </c:pt>
                <c:pt idx="87">
                  <c:v>7.295285999999999</c:v>
                </c:pt>
                <c:pt idx="88">
                  <c:v>7.0286219999999995</c:v>
                </c:pt>
                <c:pt idx="89">
                  <c:v>6.7660899999999993</c:v>
                </c:pt>
                <c:pt idx="90">
                  <c:v>6.5077119999999988</c:v>
                </c:pt>
                <c:pt idx="91">
                  <c:v>6.253514</c:v>
                </c:pt>
                <c:pt idx="92">
                  <c:v>6.0035199999999991</c:v>
                </c:pt>
                <c:pt idx="93">
                  <c:v>5.7577559999999997</c:v>
                </c:pt>
                <c:pt idx="94">
                  <c:v>5.5162499999999994</c:v>
                </c:pt>
                <c:pt idx="95">
                  <c:v>5.2790319999999999</c:v>
                </c:pt>
                <c:pt idx="96">
                  <c:v>5.0461279999999995</c:v>
                </c:pt>
                <c:pt idx="97">
                  <c:v>4.8175720000000002</c:v>
                </c:pt>
                <c:pt idx="98">
                  <c:v>4.593399999999999</c:v>
                </c:pt>
                <c:pt idx="99">
                  <c:v>4.3736439999999996</c:v>
                </c:pt>
                <c:pt idx="100">
                  <c:v>4.1583499999999995</c:v>
                </c:pt>
                <c:pt idx="101">
                  <c:v>3.9475579999999995</c:v>
                </c:pt>
                <c:pt idx="102">
                  <c:v>3.7413179999999997</c:v>
                </c:pt>
                <c:pt idx="103">
                  <c:v>3.5396859999999992</c:v>
                </c:pt>
                <c:pt idx="104">
                  <c:v>3.3427180000000001</c:v>
                </c:pt>
                <c:pt idx="105">
                  <c:v>3.1504819999999998</c:v>
                </c:pt>
                <c:pt idx="106">
                  <c:v>2.9630519999999998</c:v>
                </c:pt>
                <c:pt idx="107">
                  <c:v>2.7805079999999998</c:v>
                </c:pt>
                <c:pt idx="108">
                  <c:v>2.6029419999999996</c:v>
                </c:pt>
                <c:pt idx="109">
                  <c:v>2.4304539999999997</c:v>
                </c:pt>
                <c:pt idx="110">
                  <c:v>2.2631519999999998</c:v>
                </c:pt>
                <c:pt idx="111">
                  <c:v>2.1011599999999997</c:v>
                </c:pt>
                <c:pt idx="112">
                  <c:v>1.9446051999999998</c:v>
                </c:pt>
                <c:pt idx="113">
                  <c:v>1.793631</c:v>
                </c:pt>
                <c:pt idx="114">
                  <c:v>1.6483871999999999</c:v>
                </c:pt>
                <c:pt idx="115">
                  <c:v>1.5090315999999999</c:v>
                </c:pt>
                <c:pt idx="116">
                  <c:v>1.3757284000000001</c:v>
                </c:pt>
                <c:pt idx="117">
                  <c:v>1.2486443999999999</c:v>
                </c:pt>
                <c:pt idx="118">
                  <c:v>1.1279449999999998</c:v>
                </c:pt>
                <c:pt idx="119">
                  <c:v>1.0137896</c:v>
                </c:pt>
                <c:pt idx="120">
                  <c:v>0.90632499999999994</c:v>
                </c:pt>
                <c:pt idx="121">
                  <c:v>0.80567899999999992</c:v>
                </c:pt>
                <c:pt idx="122">
                  <c:v>0.71195199999999992</c:v>
                </c:pt>
                <c:pt idx="123">
                  <c:v>0.6252084</c:v>
                </c:pt>
                <c:pt idx="124">
                  <c:v>0.54546879999999998</c:v>
                </c:pt>
                <c:pt idx="125">
                  <c:v>0.47270099999999993</c:v>
                </c:pt>
                <c:pt idx="126">
                  <c:v>0.40681400000000001</c:v>
                </c:pt>
                <c:pt idx="127">
                  <c:v>0.34765199999999996</c:v>
                </c:pt>
                <c:pt idx="128">
                  <c:v>0.29499299999999995</c:v>
                </c:pt>
                <c:pt idx="129">
                  <c:v>0.2485484</c:v>
                </c:pt>
                <c:pt idx="130">
                  <c:v>0.20796819999999999</c:v>
                </c:pt>
                <c:pt idx="131">
                  <c:v>0.17284897999999999</c:v>
                </c:pt>
                <c:pt idx="132">
                  <c:v>0.14274439999999999</c:v>
                </c:pt>
                <c:pt idx="133">
                  <c:v>0.11717941999999999</c:v>
                </c:pt>
                <c:pt idx="134">
                  <c:v>9.5665120000000006E-2</c:v>
                </c:pt>
                <c:pt idx="135">
                  <c:v>7.7714019999999995E-2</c:v>
                </c:pt>
                <c:pt idx="136">
                  <c:v>6.285404E-2</c:v>
                </c:pt>
                <c:pt idx="137">
                  <c:v>5.0640520000000001E-2</c:v>
                </c:pt>
                <c:pt idx="138">
                  <c:v>4.0665139999999995E-2</c:v>
                </c:pt>
                <c:pt idx="139">
                  <c:v>3.2561779999999999E-2</c:v>
                </c:pt>
                <c:pt idx="140">
                  <c:v>2.6008999999999997E-2</c:v>
                </c:pt>
                <c:pt idx="141">
                  <c:v>2.0729999999999998E-2</c:v>
                </c:pt>
                <c:pt idx="142">
                  <c:v>1.6490244000000001E-2</c:v>
                </c:pt>
                <c:pt idx="143">
                  <c:v>1.3093777999999999E-2</c:v>
                </c:pt>
                <c:pt idx="144">
                  <c:v>1.0378705999999998E-2</c:v>
                </c:pt>
                <c:pt idx="145">
                  <c:v>8.212437999999999E-3</c:v>
                </c:pt>
                <c:pt idx="146">
                  <c:v>6.4870959999999995E-3</c:v>
                </c:pt>
                <c:pt idx="147">
                  <c:v>5.1153039999999993E-3</c:v>
                </c:pt>
                <c:pt idx="148">
                  <c:v>4.0265199999999996E-3</c:v>
                </c:pt>
                <c:pt idx="149">
                  <c:v>3.1639179999999999E-3</c:v>
                </c:pt>
                <c:pt idx="150">
                  <c:v>2.4817799999999998E-3</c:v>
                </c:pt>
                <c:pt idx="151">
                  <c:v>1.9433851999999998E-3</c:v>
                </c:pt>
                <c:pt idx="152">
                  <c:v>1.5192663999999999E-3</c:v>
                </c:pt>
                <c:pt idx="153">
                  <c:v>1.1858171999999999E-3</c:v>
                </c:pt>
                <c:pt idx="154">
                  <c:v>9.241563999999999E-4</c:v>
                </c:pt>
                <c:pt idx="155">
                  <c:v>7.1921119999999994E-4</c:v>
                </c:pt>
                <c:pt idx="156">
                  <c:v>5.589763999999999E-4</c:v>
                </c:pt>
                <c:pt idx="157">
                  <c:v>4.3391139999999996E-4</c:v>
                </c:pt>
                <c:pt idx="158">
                  <c:v>3.3645300000000001E-4</c:v>
                </c:pt>
                <c:pt idx="159">
                  <c:v>2.6062099999999994E-4</c:v>
                </c:pt>
                <c:pt idx="160">
                  <c:v>2.0169779999999998E-4</c:v>
                </c:pt>
                <c:pt idx="161">
                  <c:v>1.5597142E-4</c:v>
                </c:pt>
                <c:pt idx="162">
                  <c:v>1.2052717999999999E-4</c:v>
                </c:pt>
                <c:pt idx="163">
                  <c:v>9.3081959999999985E-5</c:v>
                </c:pt>
                <c:pt idx="164">
                  <c:v>7.1850779999999985E-5</c:v>
                </c:pt>
                <c:pt idx="165">
                  <c:v>5.5440759999999997E-5</c:v>
                </c:pt>
                <c:pt idx="166">
                  <c:v>4.2766859999999996E-5</c:v>
                </c:pt>
                <c:pt idx="167">
                  <c:v>3.2985179999999996E-5</c:v>
                </c:pt>
                <c:pt idx="168">
                  <c:v>2.5440379999999996E-5</c:v>
                </c:pt>
                <c:pt idx="169">
                  <c:v>1.9624097999999999E-5</c:v>
                </c:pt>
                <c:pt idx="170">
                  <c:v>1.5142499999999998E-5</c:v>
                </c:pt>
                <c:pt idx="171">
                  <c:v>1.1690802E-5</c:v>
                </c:pt>
                <c:pt idx="172">
                  <c:v>9.0333419999999986E-6</c:v>
                </c:pt>
                <c:pt idx="173">
                  <c:v>6.9880539999999992E-6</c:v>
                </c:pt>
                <c:pt idx="174">
                  <c:v>5.4143899999999995E-6</c:v>
                </c:pt>
                <c:pt idx="175">
                  <c:v>4.2039139999999996E-6</c:v>
                </c:pt>
                <c:pt idx="176">
                  <c:v>3.2730219999999996E-6</c:v>
                </c:pt>
                <c:pt idx="177">
                  <c:v>2.5572839999999996E-6</c:v>
                </c:pt>
                <c:pt idx="178">
                  <c:v>2.0070719999999999E-6</c:v>
                </c:pt>
                <c:pt idx="179">
                  <c:v>1.5841731999999998E-6</c:v>
                </c:pt>
                <c:pt idx="180">
                  <c:v>1.2591727999999997E-6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4DD-4274-ACA4-D83F2422B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10624"/>
        <c:axId val="72400256"/>
      </c:scatterChart>
      <c:valAx>
        <c:axId val="72410624"/>
        <c:scaling>
          <c:orientation val="minMax"/>
          <c:max val="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Gm/Id</a:t>
                </a:r>
              </a:p>
            </c:rich>
          </c:tx>
          <c:overlay val="0"/>
        </c:title>
        <c:numFmt formatCode="#\ ?/?" sourceLinked="0"/>
        <c:majorTickMark val="out"/>
        <c:minorTickMark val="none"/>
        <c:tickLblPos val="nextTo"/>
        <c:crossAx val="72400256"/>
        <c:crosses val="autoZero"/>
        <c:crossBetween val="midCat"/>
      </c:valAx>
      <c:valAx>
        <c:axId val="724002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Id/W</a:t>
                </a:r>
              </a:p>
            </c:rich>
          </c:tx>
          <c:overlay val="0"/>
        </c:title>
        <c:numFmt formatCode="#\ ?/?" sourceLinked="0"/>
        <c:majorTickMark val="out"/>
        <c:minorTickMark val="none"/>
        <c:tickLblPos val="nextTo"/>
        <c:crossAx val="72410624"/>
        <c:crossesAt val="0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861724" cy="29010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Internship under </a:t>
            </a:r>
            <a:r>
              <a:rPr lang="en-US" dirty="0">
                <a:solidFill>
                  <a:srgbClr val="FFFF00"/>
                </a:solidFill>
              </a:rPr>
              <a:t>dr gs javed sir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chemeClr val="tx1"/>
                </a:solidFill>
              </a:rPr>
              <a:t>INTERN NAME</a:t>
            </a:r>
            <a:r>
              <a:rPr lang="en-US" sz="1600" dirty="0">
                <a:solidFill>
                  <a:schemeClr val="tx1"/>
                </a:solidFill>
              </a:rPr>
              <a:t> -  AFZAL MALIK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chemeClr val="tx1"/>
                </a:solidFill>
              </a:rPr>
              <a:t>College/UNIVERSITY</a:t>
            </a:r>
            <a:r>
              <a:rPr lang="en-US" sz="1600" dirty="0">
                <a:solidFill>
                  <a:schemeClr val="tx1"/>
                </a:solidFill>
              </a:rPr>
              <a:t> – ZAKIR HUSAIN COLLEGE OF ENGG. &amp; TECH.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ALIGARH MUSLIM UNIVERSITY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chemeClr val="tx1"/>
                </a:solidFill>
              </a:rPr>
              <a:t>COURSE</a:t>
            </a:r>
            <a:r>
              <a:rPr lang="en-US" sz="1600" dirty="0">
                <a:solidFill>
                  <a:schemeClr val="tx1"/>
                </a:solidFill>
              </a:rPr>
              <a:t>- BACHELOR OF TECHNOLOGY (ELECTRONICS ENGG.)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chemeClr val="tx1"/>
                </a:solidFill>
              </a:rPr>
              <a:t>YEAR</a:t>
            </a:r>
            <a:r>
              <a:rPr lang="en-US" sz="1600" dirty="0">
                <a:solidFill>
                  <a:schemeClr val="tx1"/>
                </a:solidFill>
              </a:rPr>
              <a:t> – SECOND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2A54E9-7AE7-73B5-6F31-C15C8C080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721303"/>
              </p:ext>
            </p:extLst>
          </p:nvPr>
        </p:nvGraphicFramePr>
        <p:xfrm>
          <a:off x="1197868" y="260648"/>
          <a:ext cx="10225135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-171400"/>
            <a:ext cx="10360501" cy="1223963"/>
          </a:xfrm>
        </p:spPr>
        <p:txBody>
          <a:bodyPr/>
          <a:lstStyle/>
          <a:p>
            <a:r>
              <a:rPr lang="en-US" u="sng" dirty="0"/>
              <a:t>LT SPICE SETUP TO PLOT CHARTS FOR PMOS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E8395-1CFA-5C47-49B0-FEB22BDF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268760"/>
            <a:ext cx="10983621" cy="5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122684"/>
              </p:ext>
            </p:extLst>
          </p:nvPr>
        </p:nvGraphicFramePr>
        <p:xfrm>
          <a:off x="1125860" y="548680"/>
          <a:ext cx="11038574" cy="590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7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16010"/>
              </p:ext>
            </p:extLst>
          </p:nvPr>
        </p:nvGraphicFramePr>
        <p:xfrm>
          <a:off x="1485900" y="260647"/>
          <a:ext cx="10739150" cy="626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5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NMOS AND PASSIVE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GBW=800MHz , VDD=1.8V , L=0.36u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999846" y="0"/>
                <a:ext cx="10189132" cy="828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GBW=800MHz , L=0.36u , Vdd=1.8V, Model file = 180n</a:t>
                </a:r>
              </a:p>
              <a:p>
                <a:r>
                  <a:rPr lang="en-US" sz="2800" dirty="0"/>
                  <a:t>Let GAIN (A) = 10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f(-3db)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G</m:t>
                        </m:r>
                        <m:r>
                          <a:rPr lang="en-IN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𝑎𝑖𝑛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/>
                  <a:t>= 80MHz		let C</a:t>
                </a:r>
                <a:r>
                  <a:rPr lang="en-US" sz="2800" baseline="-25000" dirty="0"/>
                  <a:t>L</a:t>
                </a:r>
                <a:r>
                  <a:rPr lang="en-US" sz="2800" dirty="0"/>
                  <a:t>=5pF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USING </a:t>
                </a:r>
                <a:r>
                  <a:rPr lang="en-US" sz="2800" dirty="0">
                    <a:solidFill>
                      <a:srgbClr val="FFFF00"/>
                    </a:solidFill>
                  </a:rPr>
                  <a:t>f(-3db)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𝑅𝑜𝑢𝑡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FFFF00"/>
                            </a:solidFill>
                          </a:rPr>
                          <m:t>L</m:t>
                        </m:r>
                      </m:den>
                    </m:f>
                  </m:oMath>
                </a14:m>
                <a:r>
                  <a:rPr lang="en-US" sz="2800" dirty="0"/>
                  <a:t>	 Rout = 397.88 ohm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 , Gain (A) = Gm Rout  	 Gm=25.1 mS</a:t>
                </a:r>
              </a:p>
              <a:p>
                <a:r>
                  <a:rPr lang="en-US" sz="2800" dirty="0"/>
                  <a:t>Now , Let Gm/Id = 10.2		 Id = 2.46 mA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(From NMOS Parameter Charts)</a:t>
                </a:r>
              </a:p>
              <a:p>
                <a:r>
                  <a:rPr lang="en-US" sz="2800" dirty="0"/>
                  <a:t>Gm/Gds = 69.9			Gds=359 uS</a:t>
                </a:r>
              </a:p>
              <a:p>
                <a:r>
                  <a:rPr lang="en-US" sz="2800" dirty="0"/>
                  <a:t>AS 	Ro=1/Gds  , 		Ro=2785 ohm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(From NMOS Parameter Charts)</a:t>
                </a:r>
              </a:p>
              <a:p>
                <a:r>
                  <a:rPr lang="en-US" sz="2800" dirty="0"/>
                  <a:t>Id/W= 13.6 			W=180u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6" y="0"/>
                <a:ext cx="10189132" cy="8286499"/>
              </a:xfrm>
              <a:prstGeom prst="rect">
                <a:avLst/>
              </a:prstGeom>
              <a:blipFill>
                <a:blip r:embed="rId2"/>
                <a:stretch>
                  <a:fillRect l="-1197"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269876" y="692696"/>
                <a:ext cx="10189132" cy="4678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Now </a:t>
                </a:r>
                <a:r>
                  <a:rPr lang="en-US" sz="2800" dirty="0">
                    <a:solidFill>
                      <a:srgbClr val="FFFF00"/>
                    </a:solidFill>
                  </a:rPr>
                  <a:t>Rout = Ro || R</a:t>
                </a:r>
                <a:r>
                  <a:rPr lang="en-US" sz="2800" baseline="-25000" dirty="0">
                    <a:solidFill>
                      <a:srgbClr val="FFFF00"/>
                    </a:solidFill>
                  </a:rPr>
                  <a:t>L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/>
                  <a:t>		</a:t>
                </a:r>
                <a:r>
                  <a:rPr lang="en-US" sz="2800" dirty="0">
                    <a:solidFill>
                      <a:srgbClr val="FFFF00"/>
                    </a:solidFill>
                  </a:rPr>
                  <a:t> R</a:t>
                </a:r>
                <a:r>
                  <a:rPr lang="en-US" sz="2800" baseline="-25000" dirty="0">
                    <a:solidFill>
                      <a:srgbClr val="FFFF00"/>
                    </a:solidFill>
                  </a:rPr>
                  <a:t>L </a:t>
                </a:r>
                <a:r>
                  <a:rPr lang="en-US" sz="2800" dirty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Rout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Rout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</a:p>
              <a:p>
                <a:r>
                  <a:rPr lang="en-US" sz="2800" dirty="0"/>
                  <a:t>				 R</a:t>
                </a:r>
                <a:r>
                  <a:rPr lang="en-US" sz="2800" baseline="-25000" dirty="0"/>
                  <a:t>L </a:t>
                </a:r>
                <a:r>
                  <a:rPr lang="en-US" sz="2800" dirty="0"/>
                  <a:t> = 464.197 ohms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Vgs is calculated from Gm/Id vs Vgs Curve  in LT Spice </a:t>
                </a:r>
              </a:p>
              <a:p>
                <a:r>
                  <a:rPr lang="en-US" sz="2800" dirty="0"/>
                  <a:t>For , Gm/Id = 10.2 </a:t>
                </a:r>
              </a:p>
              <a:p>
                <a:r>
                  <a:rPr lang="en-US" sz="2800" dirty="0"/>
                  <a:t>Vgs = 702mV = 0.702V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692696"/>
                <a:ext cx="10189132" cy="4678845"/>
              </a:xfrm>
              <a:prstGeom prst="rect">
                <a:avLst/>
              </a:prstGeom>
              <a:blipFill>
                <a:blip r:embed="rId2"/>
                <a:stretch>
                  <a:fillRect l="-1196" t="-1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E11B-F07C-9C66-3010-331846C6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995684"/>
            <a:ext cx="11136409" cy="5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F7F12-4F96-E96A-FE1F-B06C8078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672848"/>
            <a:ext cx="8424936" cy="5465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4159427" y="116632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.OP ANALYSIS IN LT SPICE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190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A54ABD-2660-E632-147F-6513C9A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12776"/>
            <a:ext cx="972897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7984"/>
            <a:ext cx="10360501" cy="1223963"/>
          </a:xfrm>
        </p:spPr>
        <p:txBody>
          <a:bodyPr/>
          <a:lstStyle/>
          <a:p>
            <a:r>
              <a:rPr lang="en-US" u="sng" dirty="0"/>
              <a:t>WEEK 1 INTERNSHIP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48450"/>
            <a:ext cx="10360501" cy="4462272"/>
          </a:xfrm>
        </p:spPr>
        <p:txBody>
          <a:bodyPr/>
          <a:lstStyle/>
          <a:p>
            <a:r>
              <a:rPr lang="en-US" dirty="0"/>
              <a:t>To be able to </a:t>
            </a:r>
            <a:r>
              <a:rPr lang="en-US" dirty="0">
                <a:solidFill>
                  <a:srgbClr val="FFFF00"/>
                </a:solidFill>
              </a:rPr>
              <a:t>perform .dc /.op / .tran Simulations </a:t>
            </a:r>
          </a:p>
          <a:p>
            <a:r>
              <a:rPr lang="en-US" dirty="0"/>
              <a:t>To design Common Source and Common Drain Amplifier </a:t>
            </a:r>
            <a:r>
              <a:rPr lang="en-US" dirty="0">
                <a:solidFill>
                  <a:srgbClr val="FFFF00"/>
                </a:solidFill>
              </a:rPr>
              <a:t>( Used Gm over Id Method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SOFTWARE USED </a:t>
            </a:r>
            <a:r>
              <a:rPr lang="en-US" dirty="0"/>
              <a:t>: LT Spice , MS Excel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4B260-C3F3-EE4B-406B-B6EF9E99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161964"/>
            <a:ext cx="11145848" cy="50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7581B-F4D9-4341-23B5-455E3F59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110646"/>
            <a:ext cx="10987991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4366220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SIMU</a:t>
            </a:r>
            <a:r>
              <a:rPr lang="en-US" u="sng" dirty="0"/>
              <a:t>LATIONS RESULT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298FA-F12D-DE32-E00F-61FA005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124744"/>
            <a:ext cx="5925924" cy="266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3406A6-CF2F-AB5A-8CEC-45A481E559F2}"/>
              </a:ext>
            </a:extLst>
          </p:cNvPr>
          <p:cNvSpPr txBox="1"/>
          <p:nvPr/>
        </p:nvSpPr>
        <p:spPr>
          <a:xfrm>
            <a:off x="4582244" y="4509120"/>
            <a:ext cx="6106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GBW=837MHz</a:t>
            </a:r>
          </a:p>
          <a:p>
            <a:r>
              <a:rPr lang="en-US" sz="2400" dirty="0"/>
              <a:t>Gain= 10.2737</a:t>
            </a:r>
          </a:p>
        </p:txBody>
      </p:sp>
    </p:spTree>
    <p:extLst>
      <p:ext uri="{BB962C8B-B14F-4D97-AF65-F5344CB8AC3E}">
        <p14:creationId xmlns:p14="http://schemas.microsoft.com/office/powerpoint/2010/main" val="32052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PMOS AND PASSIVE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GBW=800MHz , VDD=1.8V , L=0.36u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413892" y="0"/>
                <a:ext cx="10189132" cy="828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GBW=800MHz , L=0.36u , Vs=1.8V, Model file = 180n</a:t>
                </a:r>
              </a:p>
              <a:p>
                <a:r>
                  <a:rPr lang="en-US" sz="2800" dirty="0"/>
                  <a:t>Let GAIN (A) = 10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f(-3db)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G</m:t>
                        </m:r>
                        <m:r>
                          <a:rPr lang="en-IN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𝑎𝑖𝑛</m:t>
                        </m:r>
                      </m:den>
                    </m:f>
                    <m:r>
                      <a:rPr lang="en-IN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80MHz		let C</a:t>
                </a:r>
                <a:r>
                  <a:rPr lang="en-US" sz="2800" baseline="-25000" dirty="0"/>
                  <a:t>L</a:t>
                </a:r>
                <a:r>
                  <a:rPr lang="en-US" sz="2800" dirty="0"/>
                  <a:t>=5pF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USING </a:t>
                </a:r>
                <a:r>
                  <a:rPr lang="en-US" sz="2800" dirty="0">
                    <a:solidFill>
                      <a:srgbClr val="FFFF00"/>
                    </a:solidFill>
                  </a:rPr>
                  <a:t>f(-3db)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𝑅𝑜𝑢𝑡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FFFF00"/>
                            </a:solidFill>
                          </a:rPr>
                          <m:t>L</m:t>
                        </m:r>
                      </m:den>
                    </m:f>
                    <m:r>
                      <a:rPr lang="en-US" sz="2800" i="1" baseline="-250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800" dirty="0"/>
                  <a:t>	 Rout = 397.88 ohm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 , GAIN (A) = Gm Rout  	 Gm=25.1 mS</a:t>
                </a:r>
              </a:p>
              <a:p>
                <a:r>
                  <a:rPr lang="en-US" sz="2800" dirty="0"/>
                  <a:t>Now , Let Gm/Id = 10.2		 Id = 2.46 mA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(From NMOS Parameter Charts)</a:t>
                </a:r>
              </a:p>
              <a:p>
                <a:r>
                  <a:rPr lang="en-US" sz="2800" dirty="0"/>
                  <a:t>Gm/Gds = 72.2			Gds=347.64 uS</a:t>
                </a:r>
              </a:p>
              <a:p>
                <a:r>
                  <a:rPr lang="en-US" sz="2800" dirty="0"/>
                  <a:t>AS 	Ro=1/Gds  , 		Ro=2876.5 ohm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(From NMOS Parameter Charts)</a:t>
                </a:r>
              </a:p>
              <a:p>
                <a:r>
                  <a:rPr lang="en-US" sz="2800" dirty="0"/>
                  <a:t>Id/W= 3.3 			W=745u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0"/>
                <a:ext cx="10189132" cy="8286499"/>
              </a:xfrm>
              <a:prstGeom prst="rect">
                <a:avLst/>
              </a:prstGeom>
              <a:blipFill>
                <a:blip r:embed="rId2"/>
                <a:stretch>
                  <a:fillRect l="-1257"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3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269876" y="548680"/>
                <a:ext cx="10189132" cy="470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Now </a:t>
                </a:r>
                <a:r>
                  <a:rPr lang="en-US" sz="2800" dirty="0">
                    <a:solidFill>
                      <a:srgbClr val="FFFF00"/>
                    </a:solidFill>
                  </a:rPr>
                  <a:t>Rout = Ro || R</a:t>
                </a:r>
                <a:r>
                  <a:rPr lang="en-US" sz="2800" baseline="-25000" dirty="0">
                    <a:solidFill>
                      <a:srgbClr val="FFFF00"/>
                    </a:solidFill>
                  </a:rPr>
                  <a:t>L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/>
                  <a:t>		 </a:t>
                </a:r>
                <a:r>
                  <a:rPr lang="en-US" sz="2800" dirty="0">
                    <a:solidFill>
                      <a:srgbClr val="FFFF00"/>
                    </a:solidFill>
                  </a:rPr>
                  <a:t> R</a:t>
                </a:r>
                <a:r>
                  <a:rPr lang="en-US" sz="2800" baseline="-25000" dirty="0">
                    <a:solidFill>
                      <a:srgbClr val="FFFF00"/>
                    </a:solidFill>
                  </a:rPr>
                  <a:t>L </a:t>
                </a:r>
                <a:r>
                  <a:rPr lang="en-US" sz="2800" dirty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Rout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Rout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</a:p>
              <a:p>
                <a:r>
                  <a:rPr lang="en-US" sz="2800" dirty="0"/>
                  <a:t>				 R</a:t>
                </a:r>
                <a:r>
                  <a:rPr lang="en-US" sz="2800" baseline="-25000" dirty="0"/>
                  <a:t>L </a:t>
                </a:r>
                <a:r>
                  <a:rPr lang="en-US" sz="2800" dirty="0"/>
                  <a:t> = 461.75 ohms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Vgs is calculated from Gm/Id vs Vgs Curve  in LT Spice </a:t>
                </a:r>
              </a:p>
              <a:p>
                <a:r>
                  <a:rPr lang="en-US" sz="2800" dirty="0"/>
                  <a:t>For , Gm/Id = 10.2 </a:t>
                </a:r>
              </a:p>
              <a:p>
                <a:r>
                  <a:rPr lang="en-US" sz="2800" dirty="0"/>
                  <a:t>Vg = 1.1V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548680"/>
                <a:ext cx="10189132" cy="4701800"/>
              </a:xfrm>
              <a:prstGeom prst="rect">
                <a:avLst/>
              </a:prstGeom>
              <a:blipFill>
                <a:blip r:embed="rId2"/>
                <a:stretch>
                  <a:fillRect l="-1196" t="-1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C1784-BED1-3993-4491-487F920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6" y="1124745"/>
            <a:ext cx="1038956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2D12E6-8650-8FCF-8999-EED24C0A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690832"/>
            <a:ext cx="7482398" cy="56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6B6D0-3CCB-0428-0B29-204BE844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112160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13995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8A46C-A7EF-5E7D-B8A0-0CC3B601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110646"/>
            <a:ext cx="10990957" cy="50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260648"/>
            <a:ext cx="8938472" cy="2764335"/>
          </a:xfrm>
        </p:spPr>
        <p:txBody>
          <a:bodyPr/>
          <a:lstStyle/>
          <a:p>
            <a:r>
              <a:rPr lang="en-US" dirty="0"/>
              <a:t>BASIC CIRCUIT SIMULATIONS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9916" y="3188149"/>
            <a:ext cx="7069519" cy="1220933"/>
          </a:xfrm>
        </p:spPr>
        <p:txBody>
          <a:bodyPr/>
          <a:lstStyle/>
          <a:p>
            <a:r>
              <a:rPr lang="en-US" dirty="0"/>
              <a:t>.Dc , .op and .tran Simulation of basic circuits using lt spice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1F7D6-C2F3-A5C4-A48F-2D612741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40768"/>
            <a:ext cx="10537886" cy="48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4366220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SIMU</a:t>
            </a:r>
            <a:r>
              <a:rPr lang="en-US" u="sng" dirty="0"/>
              <a:t>LATIONS RESULT</a:t>
            </a:r>
            <a:endParaRPr lang="en-US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406A6-CF2F-AB5A-8CEC-45A481E559F2}"/>
              </a:ext>
            </a:extLst>
          </p:cNvPr>
          <p:cNvSpPr txBox="1"/>
          <p:nvPr/>
        </p:nvSpPr>
        <p:spPr>
          <a:xfrm>
            <a:off x="4582244" y="4509120"/>
            <a:ext cx="6106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GBW=</a:t>
            </a:r>
            <a:r>
              <a:rPr lang="en-US" dirty="0"/>
              <a:t>763</a:t>
            </a:r>
            <a:r>
              <a:rPr lang="en-US" sz="2400" dirty="0"/>
              <a:t>MHz</a:t>
            </a:r>
          </a:p>
          <a:p>
            <a:r>
              <a:rPr lang="en-US" sz="2400" dirty="0"/>
              <a:t>Gain= 10.756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7B8C4-20AB-0CED-9214-C08DED53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32" y="1043758"/>
            <a:ext cx="6750308" cy="3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DRAIN AMPLIFIER</a:t>
            </a:r>
            <a:br>
              <a:rPr lang="en-US" dirty="0"/>
            </a:br>
            <a:r>
              <a:rPr lang="en-US" dirty="0"/>
              <a:t>(SOURCE FOLLOWER)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5"/>
            <a:ext cx="7920880" cy="27643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NMOS AND RESITANCE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VDD=1.8V , L=0.36u , GAIN(A)=0.95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Rout=50 ohm, C</a:t>
            </a:r>
            <a:r>
              <a:rPr lang="en-US" cap="none" baseline="-25000" dirty="0">
                <a:solidFill>
                  <a:srgbClr val="FFFF00"/>
                </a:solidFill>
              </a:rPr>
              <a:t>L</a:t>
            </a:r>
            <a:r>
              <a:rPr lang="en-US" cap="none" dirty="0">
                <a:solidFill>
                  <a:srgbClr val="FFFF00"/>
                </a:solidFill>
              </a:rPr>
              <a:t> = 5pf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272126" y="26369"/>
                <a:ext cx="9644572" cy="779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 </a:t>
                </a:r>
              </a:p>
              <a:p>
                <a:endParaRPr lang="en-US" u="sng" dirty="0"/>
              </a:p>
              <a:p>
                <a:r>
                  <a:rPr lang="en-US" cap="none" dirty="0">
                    <a:solidFill>
                      <a:srgbClr val="FFFF00"/>
                    </a:solidFill>
                  </a:rPr>
                  <a:t>VDD=1.8V , L=0.36u , GAIN(A)=0.95</a:t>
                </a:r>
              </a:p>
              <a:p>
                <a:r>
                  <a:rPr lang="en-US" cap="none" dirty="0">
                    <a:solidFill>
                      <a:srgbClr val="FFFF00"/>
                    </a:solidFill>
                  </a:rPr>
                  <a:t>Rout=50 ohm, C</a:t>
                </a:r>
                <a:r>
                  <a:rPr lang="en-US" cap="none" baseline="-25000" dirty="0">
                    <a:solidFill>
                      <a:srgbClr val="FFFF00"/>
                    </a:solidFill>
                  </a:rPr>
                  <a:t>L</a:t>
                </a:r>
                <a:r>
                  <a:rPr lang="en-US" cap="none" dirty="0">
                    <a:solidFill>
                      <a:srgbClr val="FFFF00"/>
                    </a:solidFill>
                  </a:rPr>
                  <a:t> = 5pf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Using  </a:t>
                </a:r>
                <a:r>
                  <a:rPr lang="en-US" sz="2000" i="1" dirty="0">
                    <a:solidFill>
                      <a:srgbClr val="FFFF00"/>
                    </a:solidFill>
                  </a:rPr>
                  <a:t>B.W =</a:t>
                </a:r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00"/>
                            </a:solidFill>
                          </a:rPr>
                          <m:t>2</m:t>
                        </m:r>
                        <m:r>
                          <a:rPr lang="el-G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𝑅𝑜𝑢𝑡</m:t>
                        </m:r>
                        <m:r>
                          <a:rPr lang="en-I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FFFF00"/>
                            </a:solidFill>
                          </a:rPr>
                          <m:t>L</m:t>
                        </m:r>
                        <m:r>
                          <a:rPr lang="en-US" i="1" baseline="-250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	</m:t>
                        </m:r>
                      </m:den>
                    </m:f>
                  </m:oMath>
                </a14:m>
                <a:r>
                  <a:rPr lang="en-US" dirty="0"/>
                  <a:t>	  BW= 636.61MHz</a:t>
                </a:r>
              </a:p>
              <a:p>
                <a:endParaRPr lang="en-US" dirty="0"/>
              </a:p>
              <a:p>
                <a:r>
                  <a:rPr lang="en-US" dirty="0"/>
                  <a:t>Now , </a:t>
                </a:r>
                <a:r>
                  <a:rPr lang="en-US" sz="2000" i="1" dirty="0">
                    <a:solidFill>
                      <a:srgbClr val="FFFF00"/>
                    </a:solidFill>
                  </a:rPr>
                  <a:t>Gain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𝑅𝑠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𝑅𝑜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𝑅𝑠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I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𝑅𝑜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den>
                    </m:f>
                  </m:oMath>
                </a14:m>
                <a:r>
                  <a:rPr lang="en-US" dirty="0"/>
                  <a:t> 	  and 	 </a:t>
                </a:r>
                <a:r>
                  <a:rPr lang="en-US" sz="2000" i="1" dirty="0">
                    <a:solidFill>
                      <a:srgbClr val="FFFF00"/>
                    </a:solidFill>
                  </a:rPr>
                  <a:t>Rout = 1/Gm||Ro||Rs</a:t>
                </a:r>
              </a:p>
              <a:p>
                <a:endParaRPr lang="en-US" sz="2000" i="1" dirty="0"/>
              </a:p>
              <a:p>
                <a:r>
                  <a:rPr lang="en-US" dirty="0"/>
                  <a:t>On solving both the equation , we get </a:t>
                </a:r>
              </a:p>
              <a:p>
                <a:r>
                  <a:rPr lang="en-US" dirty="0"/>
                  <a:t>Gm=19mS	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=1000 ohm</a:t>
                </a:r>
              </a:p>
              <a:p>
                <a:endParaRPr lang="en-US" dirty="0"/>
              </a:p>
              <a:p>
                <a:r>
                  <a:rPr lang="en-US" dirty="0"/>
                  <a:t>Now , let Gm/Id = 15.1 	Id=1.26mA</a:t>
                </a:r>
              </a:p>
              <a:p>
                <a:r>
                  <a:rPr lang="en-US" dirty="0"/>
                  <a:t>Gm/Gds = 38.2		</a:t>
                </a:r>
                <a:r>
                  <a:rPr lang="en-US" dirty="0" err="1"/>
                  <a:t>Gds</a:t>
                </a:r>
                <a:r>
                  <a:rPr lang="en-US" dirty="0"/>
                  <a:t>=497uS	Ro=2.012 K ohm</a:t>
                </a:r>
              </a:p>
              <a:p>
                <a:r>
                  <a:rPr lang="en-US" dirty="0"/>
                  <a:t>And hence , Rs=1.988 K ohm  ( by further inspection taken as 720 ohm )</a:t>
                </a:r>
              </a:p>
              <a:p>
                <a:r>
                  <a:rPr lang="en-US" dirty="0"/>
                  <a:t>Vgs = 0.543V   Vg = vgs + vs =1.443 V</a:t>
                </a:r>
              </a:p>
              <a:p>
                <a:r>
                  <a:rPr lang="en-US" dirty="0"/>
                  <a:t>Id/W=5.65 	W=223u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26" y="26369"/>
                <a:ext cx="9644572" cy="7791107"/>
              </a:xfrm>
              <a:prstGeom prst="rect">
                <a:avLst/>
              </a:prstGeom>
              <a:blipFill>
                <a:blip r:embed="rId2"/>
                <a:stretch>
                  <a:fillRect l="-1011" t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5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3197F-D063-CED3-E053-A48DFA9D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124744"/>
            <a:ext cx="11350997" cy="53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8BA52-9908-C5B8-212D-BC657C75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568378"/>
            <a:ext cx="4922947" cy="271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4F1A8-F262-4CF3-22FF-31144504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387884"/>
            <a:ext cx="5271429" cy="3073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36E31-918D-80DF-B305-988DAA47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28" y="3933056"/>
            <a:ext cx="7569367" cy="18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13995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3410-2EA1-FDE7-49CF-DF9E819D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052736"/>
            <a:ext cx="11206981" cy="51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5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C4D1-6FF9-CA59-B8FA-E4E7B0D8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1" y="1196752"/>
            <a:ext cx="10857981" cy="49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358108" y="191683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Feedback I got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368F-3E6E-C4B2-CFB0-05BEE3638EC7}"/>
              </a:ext>
            </a:extLst>
          </p:cNvPr>
          <p:cNvSpPr txBox="1"/>
          <p:nvPr/>
        </p:nvSpPr>
        <p:spPr>
          <a:xfrm>
            <a:off x="2788838" y="3356992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Specifications are not exactly matching with simulations , W/L ratio is very high , so now I have to redesign them by making slight modification in design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574132" y="263691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7908" y="1627911"/>
            <a:ext cx="8938472" cy="2764335"/>
          </a:xfrm>
        </p:spPr>
        <p:txBody>
          <a:bodyPr/>
          <a:lstStyle/>
          <a:p>
            <a:r>
              <a:rPr lang="en-US" dirty="0"/>
              <a:t>DESIGN OF </a:t>
            </a:r>
            <a:r>
              <a:rPr lang="en-US" dirty="0">
                <a:solidFill>
                  <a:srgbClr val="FF0000"/>
                </a:solidFill>
              </a:rPr>
              <a:t>COMMON SOURCE AMPLIFIER</a:t>
            </a:r>
            <a:r>
              <a:rPr lang="en-US" dirty="0"/>
              <a:t> ( USING GM OVER ID METHOD 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9916" y="3188149"/>
            <a:ext cx="7069519" cy="12209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2089" y="182990"/>
            <a:ext cx="10360501" cy="1223963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PARAMETER 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1246B-CC31-8444-C05E-4E9589494E42}"/>
              </a:ext>
            </a:extLst>
          </p:cNvPr>
          <p:cNvSpPr txBox="1"/>
          <p:nvPr/>
        </p:nvSpPr>
        <p:spPr>
          <a:xfrm>
            <a:off x="1341884" y="1484784"/>
            <a:ext cx="99371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DESIGN AN AMPLIFIER USING GM OVER ID METHODOLOGY WE REQUIRE PARAMETER CHARTS :</a:t>
            </a:r>
          </a:p>
          <a:p>
            <a:endParaRPr lang="en-US" sz="2800" dirty="0"/>
          </a:p>
          <a:p>
            <a:r>
              <a:rPr lang="en-US" sz="28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a) Primary Charts</a:t>
            </a:r>
          </a:p>
          <a:p>
            <a:pPr marL="514350" indent="-514350">
              <a:buAutoNum type="arabicParenR"/>
            </a:pPr>
            <a:r>
              <a:rPr lang="en-US" sz="2800" dirty="0"/>
              <a:t>Gm/Gds vs Gm/Id </a:t>
            </a:r>
          </a:p>
          <a:p>
            <a:pPr marL="514350" indent="-514350">
              <a:buAutoNum type="arabicParenR"/>
            </a:pPr>
            <a:r>
              <a:rPr lang="en-US" sz="2800" dirty="0"/>
              <a:t>Id/W vs Gm/Id</a:t>
            </a:r>
          </a:p>
          <a:p>
            <a:pPr marL="514350" indent="-514350">
              <a:buAutoNum type="arabicParenR"/>
            </a:pPr>
            <a:r>
              <a:rPr lang="en-US" sz="2800" dirty="0"/>
              <a:t>Ft vs Gm/Id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r>
              <a:rPr lang="en-US" sz="28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b) Secondary Charts</a:t>
            </a:r>
          </a:p>
          <a:p>
            <a:r>
              <a:rPr lang="en-US" sz="2800" dirty="0"/>
              <a:t>1)Cgd/Cgg vs Gm/Id </a:t>
            </a:r>
          </a:p>
          <a:p>
            <a:r>
              <a:rPr lang="en-US" sz="2800" dirty="0"/>
              <a:t>2)Cdd/Cgg vs Gm/Id 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251318"/>
            <a:ext cx="8938472" cy="2764335"/>
          </a:xfrm>
        </p:spPr>
        <p:txBody>
          <a:bodyPr/>
          <a:lstStyle/>
          <a:p>
            <a:r>
              <a:rPr lang="en-US" dirty="0"/>
              <a:t>Plotting Parameter Charts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89189" y="3188149"/>
            <a:ext cx="7069519" cy="1220933"/>
          </a:xfrm>
        </p:spPr>
        <p:txBody>
          <a:bodyPr/>
          <a:lstStyle/>
          <a:p>
            <a:r>
              <a:rPr lang="en-US" dirty="0"/>
              <a:t>Using lt spice and ms excel</a:t>
            </a:r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-171400"/>
            <a:ext cx="10360501" cy="1223963"/>
          </a:xfrm>
        </p:spPr>
        <p:txBody>
          <a:bodyPr/>
          <a:lstStyle/>
          <a:p>
            <a:r>
              <a:rPr lang="en-US" u="sng" dirty="0"/>
              <a:t>LT SPICE SETUP TO PLOT CHARTS FOR NMOS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E3111-D6CA-DA60-1DAC-5D90F81D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6" y="1268760"/>
            <a:ext cx="10774933" cy="50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07050-7472-FD5F-A3BC-06F7A4A618A3}"/>
              </a:ext>
            </a:extLst>
          </p:cNvPr>
          <p:cNvSpPr txBox="1"/>
          <p:nvPr/>
        </p:nvSpPr>
        <p:spPr>
          <a:xfrm>
            <a:off x="1197868" y="404664"/>
            <a:ext cx="101891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AFTER MAKING THE SETUP IN LT SPICE</a:t>
            </a:r>
          </a:p>
          <a:p>
            <a:endParaRPr lang="en-US" sz="2800" u="sng" dirty="0"/>
          </a:p>
          <a:p>
            <a:r>
              <a:rPr lang="en-US" sz="2800" dirty="0"/>
              <a:t>Id vs Vgs is plotted by sweeping vgs from 0 to 1.8 V</a:t>
            </a:r>
          </a:p>
          <a:p>
            <a:r>
              <a:rPr lang="en-US" sz="2800" dirty="0"/>
              <a:t>Gm [ d(Id(M1)] vs Vgs is plotted by sweeping vgs from 0 to 1.8 V</a:t>
            </a:r>
          </a:p>
          <a:p>
            <a:r>
              <a:rPr lang="en-US" sz="2800" dirty="0"/>
              <a:t>Id vs Vds is plotted by sweeping vds from 0 to 1.8 V</a:t>
            </a:r>
          </a:p>
          <a:p>
            <a:r>
              <a:rPr lang="en-US" sz="2800" dirty="0"/>
              <a:t>Gds [ d(Id(M1)] vs Vds is plotted by sweeping vgs from 0 to 1.8 V</a:t>
            </a:r>
          </a:p>
          <a:p>
            <a:endParaRPr lang="en-US" sz="2800" dirty="0"/>
          </a:p>
          <a:p>
            <a:r>
              <a:rPr lang="en-US" sz="2800" dirty="0"/>
              <a:t>All this data is transferred in MS Excel and then </a:t>
            </a:r>
          </a:p>
          <a:p>
            <a:r>
              <a:rPr lang="en-US" sz="2800" dirty="0"/>
              <a:t>Gm/Gds vs Gm/Id  is plotted </a:t>
            </a:r>
          </a:p>
          <a:p>
            <a:r>
              <a:rPr lang="en-US" sz="2800" dirty="0"/>
              <a:t>Id/W vs Gm/Id is plotted </a:t>
            </a:r>
          </a:p>
          <a:p>
            <a:endParaRPr lang="en-US" sz="2800" dirty="0"/>
          </a:p>
          <a:p>
            <a:r>
              <a:rPr lang="en-US" sz="2800" dirty="0"/>
              <a:t>Hence , we got two of the parameter charts that are required to design </a:t>
            </a:r>
            <a:r>
              <a:rPr lang="en-US" sz="2800" dirty="0">
                <a:solidFill>
                  <a:srgbClr val="FF0000"/>
                </a:solidFill>
              </a:rPr>
              <a:t>Common Source Amplifier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32CD15-24FB-559C-E643-FF4156195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377235"/>
              </p:ext>
            </p:extLst>
          </p:nvPr>
        </p:nvGraphicFramePr>
        <p:xfrm>
          <a:off x="1197868" y="188640"/>
          <a:ext cx="10585176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30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551</TotalTime>
  <Words>1071</Words>
  <Application>Microsoft Office PowerPoint</Application>
  <PresentationFormat>Custom</PresentationFormat>
  <Paragraphs>184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Tech 16x9</vt:lpstr>
      <vt:lpstr>WEEK 1</vt:lpstr>
      <vt:lpstr>WEEK 1 INTERNSHIP PLAN</vt:lpstr>
      <vt:lpstr>BASIC CIRCUIT SIMULATIONS</vt:lpstr>
      <vt:lpstr>DESIGN OF COMMON SOURCE AMPLIFIER ( USING GM OVER ID METHOD )</vt:lpstr>
      <vt:lpstr>PARAMETER CHARTS</vt:lpstr>
      <vt:lpstr>Plotting Parameter Charts</vt:lpstr>
      <vt:lpstr>LT SPICE SETUP TO PLOT CHARTS FOR NMOS</vt:lpstr>
      <vt:lpstr>PowerPoint Presentation</vt:lpstr>
      <vt:lpstr>PowerPoint Presentation</vt:lpstr>
      <vt:lpstr>PowerPoint Presentation</vt:lpstr>
      <vt:lpstr>LT SPICE SETUP TO PLOT CHARTS FOR PMOS</vt:lpstr>
      <vt:lpstr>PowerPoint Presentation</vt:lpstr>
      <vt:lpstr>PowerPoint Presentation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DRAIN AMPLIFIER (SOURCE FOLLOWER)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5</cp:revision>
  <dcterms:created xsi:type="dcterms:W3CDTF">2023-06-10T05:12:29Z</dcterms:created>
  <dcterms:modified xsi:type="dcterms:W3CDTF">2023-06-21T10:19:46Z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