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D10-F69B-C1BB-E9AB-A041E4DA6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6B02-50DB-FD87-DC00-66333C75F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7BD8-43A6-4028-C36D-6672BDBC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8C60-1842-2996-9900-C75DCBA1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0AA2-FF9D-3EBB-54D4-2146BD28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3E27-1F95-EB2A-37E0-C10559F7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5B7EB-3E3B-4A82-539A-E8FEE43B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6D6E-A8D4-72D8-1FDF-DC39F233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3249-93E6-881F-649A-1A3CCA2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5B36-FEA8-0688-4C85-86990C6F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B7C03-4FD9-27D2-FB87-24C8C8855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08FD-D011-F18A-632F-6758AE3E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FDA7-088F-8045-B2FE-EF22E347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F081-0542-469B-CDF8-22F979F5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DF24-04D5-B8F0-A25D-9C943A6E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A62F-D6AD-ACBC-DC3E-36106D3D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0A21-872B-6CE1-FE1D-C53F141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84CF-B558-55AD-52D6-DA2C8BDF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B609-9BB6-287B-5B33-1467F08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0928-2926-8120-41D1-2DB92BF8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AF0-F809-6D2A-3E1C-36D91EBA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60F7-736E-1D22-F60B-295751E8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033B-3DD9-2327-AB0B-BB12DF90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521F-6525-2CD1-9A04-98141DFA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B921-7CE4-0619-DC68-B7C1D074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4EA8-9C75-E52B-91FB-63AE8FC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4FE9-3E73-A126-EC7A-DF02E8FFB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2707-B80C-D5DC-1AAB-33193E6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0B9B-C287-7DE9-5E91-6D115C9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454D-1C4B-ECDE-3D3D-2BCF4CF9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C665-9CB9-D0E0-8453-E278A7AD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04F-0CBD-0A96-31A1-99354643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BBCA-268A-0658-A5D4-3EFCAC24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E75D3-12C8-B98A-F701-227EFC202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9A1A-9F8A-298B-373D-898455BC5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42B4-132D-D90E-CDD8-E437914D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781CE-2154-172C-0DF8-29027560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6CE4-ECE5-CB4C-4A06-52B1D36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25358-E53B-B763-C1CF-38E7F999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1414-F73D-A019-72B5-9AB0282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2FD7A-26DD-A73D-0CF2-AFCD360D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D236F-4865-0483-570A-CA8C4B68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90AF0-F1CA-81AA-A6FE-DE097B0F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69E84-2E10-2755-3844-A50C907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07A0B-2E38-4442-0B52-EE5DF681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5F64-34F4-CCDB-8B52-54B99AC7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2E7-5426-ED84-1721-974CF17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FA0-808C-8DD2-A4E9-8619D2E7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CDFB7-460F-CA67-FB92-006D2D8F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AD24-C507-9B51-E424-E5228595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D0ADD-19F8-5FDE-1289-7D4A830C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FD68-2881-304A-4116-ADEF61A0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079-8D74-2A81-FB4C-C3696C2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7731B-E1A0-CDE3-1380-961E6F2F0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CB9C5-FE06-A68C-8B55-E07E4A259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D95D-B558-9D80-6B46-D5D6C90F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E8E4-821A-A12D-BAE5-3358BA30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51BD-32BC-5A99-7ADE-958D7593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45005-94C6-CF6F-DEFE-E4E3761E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A625-B366-7179-F7E3-9FFAB631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9ABC-6FEA-B228-B804-4939D61BA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3249-71BB-42AD-8DE7-2D1D6C155607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7476-9482-6CA3-B5C5-D5190541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E063-83F0-66AE-C8B8-136846F50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C641-6B39-4719-BB86-1929404E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9DC3D82-F661-6740-DDF8-3A027EF5BED9}"/>
              </a:ext>
            </a:extLst>
          </p:cNvPr>
          <p:cNvGrpSpPr/>
          <p:nvPr/>
        </p:nvGrpSpPr>
        <p:grpSpPr>
          <a:xfrm>
            <a:off x="401882" y="336444"/>
            <a:ext cx="11119544" cy="6201299"/>
            <a:chOff x="401882" y="336444"/>
            <a:chExt cx="11119544" cy="62012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265E06-6B8E-FE57-17F5-9751833E8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95" y="926690"/>
              <a:ext cx="10497631" cy="5004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418A6B-2940-ED1E-E9C6-D8D1E34A7218}"/>
                </a:ext>
              </a:extLst>
            </p:cNvPr>
            <p:cNvSpPr txBox="1"/>
            <p:nvPr/>
          </p:nvSpPr>
          <p:spPr>
            <a:xfrm>
              <a:off x="3342968" y="3364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IN" sz="1800" b="1" u="sng" dirty="0"/>
                <a:t>TRANSIENT ANALYSIS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3197E0-1947-3118-D191-E387900363DF}"/>
                </a:ext>
              </a:extLst>
            </p:cNvPr>
            <p:cNvCxnSpPr/>
            <p:nvPr/>
          </p:nvCxnSpPr>
          <p:spPr>
            <a:xfrm flipV="1">
              <a:off x="855407" y="1091381"/>
              <a:ext cx="0" cy="19566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5CCA0-2B0B-1E15-E15B-EB12AB3511AF}"/>
                </a:ext>
              </a:extLst>
            </p:cNvPr>
            <p:cNvSpPr txBox="1"/>
            <p:nvPr/>
          </p:nvSpPr>
          <p:spPr>
            <a:xfrm rot="16200000">
              <a:off x="-834214" y="2863334"/>
              <a:ext cx="284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Amplitude (VCO Output)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EE99A-7611-F457-F4B2-DAEEBBDB2DA9}"/>
                </a:ext>
              </a:extLst>
            </p:cNvPr>
            <p:cNvCxnSpPr>
              <a:cxnSpLocks/>
            </p:cNvCxnSpPr>
            <p:nvPr/>
          </p:nvCxnSpPr>
          <p:spPr>
            <a:xfrm>
              <a:off x="7062579" y="6169742"/>
              <a:ext cx="20303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ACD4D5-0989-A3BD-4B20-6D801FC30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5762"/>
            <a:stretch/>
          </p:blipFill>
          <p:spPr>
            <a:xfrm>
              <a:off x="492847" y="6171073"/>
              <a:ext cx="5995203" cy="3666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D0756-1E5C-CD18-8FE1-42DFADC7F270}"/>
                </a:ext>
              </a:extLst>
            </p:cNvPr>
            <p:cNvSpPr txBox="1"/>
            <p:nvPr/>
          </p:nvSpPr>
          <p:spPr>
            <a:xfrm>
              <a:off x="6272610" y="5985076"/>
              <a:ext cx="78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6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A11E-30CE-46B1-22BD-7DF2ECF8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52E72-9DA8-589B-E6C4-A4BC820540C1}"/>
              </a:ext>
            </a:extLst>
          </p:cNvPr>
          <p:cNvGrpSpPr/>
          <p:nvPr/>
        </p:nvGrpSpPr>
        <p:grpSpPr>
          <a:xfrm>
            <a:off x="654463" y="308870"/>
            <a:ext cx="10866963" cy="6028019"/>
            <a:chOff x="654463" y="308870"/>
            <a:chExt cx="10866963" cy="60280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D51001-4B43-231C-DEBB-BBCED7A8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3795" y="1034707"/>
              <a:ext cx="10497631" cy="478858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FBD4CE-D844-58AC-F54D-EC1F285BA25E}"/>
                </a:ext>
              </a:extLst>
            </p:cNvPr>
            <p:cNvSpPr txBox="1"/>
            <p:nvPr/>
          </p:nvSpPr>
          <p:spPr>
            <a:xfrm>
              <a:off x="3224610" y="30887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IN" sz="1800" b="1" u="sng" dirty="0"/>
                <a:t>TRANSIENT ANALYSIS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9706F9-9B7B-1931-50D0-C78D32F23AB8}"/>
                </a:ext>
              </a:extLst>
            </p:cNvPr>
            <p:cNvCxnSpPr/>
            <p:nvPr/>
          </p:nvCxnSpPr>
          <p:spPr>
            <a:xfrm flipV="1">
              <a:off x="839128" y="1616956"/>
              <a:ext cx="0" cy="19566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FD5B5-4F53-143E-F4BE-668C5012C6FA}"/>
                </a:ext>
              </a:extLst>
            </p:cNvPr>
            <p:cNvSpPr txBox="1"/>
            <p:nvPr/>
          </p:nvSpPr>
          <p:spPr>
            <a:xfrm rot="16200000">
              <a:off x="188971" y="4039067"/>
              <a:ext cx="130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Amplitude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C9113-5E4E-65BC-1B85-4D71DEF23776}"/>
                </a:ext>
              </a:extLst>
            </p:cNvPr>
            <p:cNvCxnSpPr>
              <a:cxnSpLocks/>
            </p:cNvCxnSpPr>
            <p:nvPr/>
          </p:nvCxnSpPr>
          <p:spPr>
            <a:xfrm>
              <a:off x="6777444" y="6166971"/>
              <a:ext cx="20303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666B93-CA31-9FE8-7EF6-032FC306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5762"/>
            <a:stretch/>
          </p:blipFill>
          <p:spPr>
            <a:xfrm>
              <a:off x="7393200" y="787204"/>
              <a:ext cx="3845071" cy="3693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9B3F72-64D2-2767-D490-A940C8295EE3}"/>
                </a:ext>
              </a:extLst>
            </p:cNvPr>
            <p:cNvSpPr txBox="1"/>
            <p:nvPr/>
          </p:nvSpPr>
          <p:spPr>
            <a:xfrm>
              <a:off x="6096000" y="5967557"/>
              <a:ext cx="78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7E9C-94BB-FA8D-5C8E-C23FD503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1D1C50-24E8-1E7D-8088-D944F87A7F3C}"/>
              </a:ext>
            </a:extLst>
          </p:cNvPr>
          <p:cNvGrpSpPr/>
          <p:nvPr/>
        </p:nvGrpSpPr>
        <p:grpSpPr>
          <a:xfrm>
            <a:off x="738314" y="618984"/>
            <a:ext cx="9615055" cy="5314784"/>
            <a:chOff x="779368" y="766468"/>
            <a:chExt cx="8947342" cy="53147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ACFFEE-3183-E5D7-9B12-07BDD73A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1993" y="766468"/>
              <a:ext cx="8284717" cy="478858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FBAB30-CC96-93AA-7FDA-022D19E47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033" y="1179871"/>
              <a:ext cx="0" cy="18681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899515-32A8-191F-2049-4048B9F51DB2}"/>
                </a:ext>
              </a:extLst>
            </p:cNvPr>
            <p:cNvSpPr txBox="1"/>
            <p:nvPr/>
          </p:nvSpPr>
          <p:spPr>
            <a:xfrm rot="16200000">
              <a:off x="209408" y="3391818"/>
              <a:ext cx="15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Amplitude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13B495-607A-18E4-A0AA-9C248830E0CD}"/>
                </a:ext>
              </a:extLst>
            </p:cNvPr>
            <p:cNvCxnSpPr>
              <a:cxnSpLocks/>
            </p:cNvCxnSpPr>
            <p:nvPr/>
          </p:nvCxnSpPr>
          <p:spPr>
            <a:xfrm>
              <a:off x="6084609" y="5896586"/>
              <a:ext cx="20303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C6CBCC-F4A8-B347-769C-FEE581CAC347}"/>
                </a:ext>
              </a:extLst>
            </p:cNvPr>
            <p:cNvSpPr txBox="1"/>
            <p:nvPr/>
          </p:nvSpPr>
          <p:spPr>
            <a:xfrm>
              <a:off x="5294640" y="5711920"/>
              <a:ext cx="78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8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63A6D-2DEB-F372-C5BC-25B33545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D8AAC-0C57-B717-F9C2-ED8E5AE05F25}"/>
              </a:ext>
            </a:extLst>
          </p:cNvPr>
          <p:cNvGrpSpPr/>
          <p:nvPr/>
        </p:nvGrpSpPr>
        <p:grpSpPr>
          <a:xfrm>
            <a:off x="585637" y="584483"/>
            <a:ext cx="10866963" cy="5689034"/>
            <a:chOff x="585637" y="584483"/>
            <a:chExt cx="10866963" cy="56890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D419CA-9C27-F112-5CF9-A002970B3FD1}"/>
                </a:ext>
              </a:extLst>
            </p:cNvPr>
            <p:cNvGrpSpPr/>
            <p:nvPr/>
          </p:nvGrpSpPr>
          <p:grpSpPr>
            <a:xfrm>
              <a:off x="585637" y="584483"/>
              <a:ext cx="10866963" cy="5689034"/>
              <a:chOff x="654463" y="584483"/>
              <a:chExt cx="10866963" cy="568903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D1E019B-180F-AE9F-74CE-F90DD8907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96"/>
              <a:stretch/>
            </p:blipFill>
            <p:spPr>
              <a:xfrm>
                <a:off x="1023795" y="1138481"/>
                <a:ext cx="10497631" cy="452542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34772D-50C5-3B57-E4E0-3E08488238A3}"/>
                  </a:ext>
                </a:extLst>
              </p:cNvPr>
              <p:cNvSpPr txBox="1"/>
              <p:nvPr/>
            </p:nvSpPr>
            <p:spPr>
              <a:xfrm>
                <a:off x="3361392" y="5844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b="1" u="sng" dirty="0"/>
                  <a:t>Frequency vs Control Voltage Plot</a:t>
                </a:r>
                <a:endParaRPr lang="en-IN" sz="1800" b="1" u="sng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BD7B01-D11E-AF28-DA73-2A90E598F7E8}"/>
                  </a:ext>
                </a:extLst>
              </p:cNvPr>
              <p:cNvCxnSpPr/>
              <p:nvPr/>
            </p:nvCxnSpPr>
            <p:spPr>
              <a:xfrm flipV="1">
                <a:off x="855407" y="1091381"/>
                <a:ext cx="0" cy="1956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157AB7-0580-CEA7-CD16-E044C7EC978F}"/>
                  </a:ext>
                </a:extLst>
              </p:cNvPr>
              <p:cNvSpPr txBox="1"/>
              <p:nvPr/>
            </p:nvSpPr>
            <p:spPr>
              <a:xfrm rot="16200000">
                <a:off x="-581633" y="3305786"/>
                <a:ext cx="2841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Frequency (GHz)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341BCF3-F0D7-42C7-69D2-BF9504540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250" y="6088851"/>
                <a:ext cx="203036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D928DF-2635-000C-BA06-CC7554623C6F}"/>
                  </a:ext>
                </a:extLst>
              </p:cNvPr>
              <p:cNvSpPr txBox="1"/>
              <p:nvPr/>
            </p:nvSpPr>
            <p:spPr>
              <a:xfrm>
                <a:off x="4502804" y="5904185"/>
                <a:ext cx="282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Control Voltage (Vcntrl)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391764-2621-91EA-0454-050831C30B79}"/>
                </a:ext>
              </a:extLst>
            </p:cNvPr>
            <p:cNvSpPr txBox="1"/>
            <p:nvPr/>
          </p:nvSpPr>
          <p:spPr>
            <a:xfrm>
              <a:off x="7969604" y="4267200"/>
              <a:ext cx="2517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K (VCO) = 177 MHz/Volt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11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Afzal Malik</dc:creator>
  <cp:lastModifiedBy>Afzal Malik</cp:lastModifiedBy>
  <cp:revision>2</cp:revision>
  <dcterms:created xsi:type="dcterms:W3CDTF">2024-11-13T22:43:24Z</dcterms:created>
  <dcterms:modified xsi:type="dcterms:W3CDTF">2024-11-20T11:04:24Z</dcterms:modified>
</cp:coreProperties>
</file>