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6" r:id="rId1"/>
  </p:sldMasterIdLst>
  <p:notesMasterIdLst>
    <p:notesMasterId r:id="rId11"/>
  </p:notesMasterIdLst>
  <p:sldIdLst>
    <p:sldId id="259" r:id="rId2"/>
    <p:sldId id="274" r:id="rId3"/>
    <p:sldId id="276" r:id="rId4"/>
    <p:sldId id="277" r:id="rId5"/>
    <p:sldId id="278" r:id="rId6"/>
    <p:sldId id="279" r:id="rId7"/>
    <p:sldId id="280" r:id="rId8"/>
    <p:sldId id="281" r:id="rId9"/>
    <p:sldId id="283" r:id="rId10"/>
  </p:sldIdLst>
  <p:sldSz cx="10058400" cy="7772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F6F8"/>
    <a:srgbClr val="C25133"/>
    <a:srgbClr val="3A714A"/>
    <a:srgbClr val="2A2A2A"/>
    <a:srgbClr val="365695"/>
    <a:srgbClr val="AAAFB8"/>
    <a:srgbClr val="FFFFFF"/>
    <a:srgbClr val="AAAEB8"/>
    <a:srgbClr val="D0D2D8"/>
    <a:srgbClr val="3E6CB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3" autoAdjust="0"/>
    <p:restoredTop sz="94633" autoAdjust="0"/>
  </p:normalViewPr>
  <p:slideViewPr>
    <p:cSldViewPr snapToGrid="0">
      <p:cViewPr varScale="1">
        <p:scale>
          <a:sx n="100" d="100"/>
          <a:sy n="100" d="100"/>
        </p:scale>
        <p:origin x="1712"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4FCFE7-F170-4E4D-A365-AB4549254867}" type="datetimeFigureOut">
              <a:rPr lang="en-US" smtClean="0"/>
              <a:t>4/6/20</a:t>
            </a:fld>
            <a:endParaRPr lang="en-US"/>
          </a:p>
        </p:txBody>
      </p:sp>
      <p:sp>
        <p:nvSpPr>
          <p:cNvPr id="4" name="Slide Image Placeholder 3"/>
          <p:cNvSpPr>
            <a:spLocks noGrp="1" noRot="1" noChangeAspect="1"/>
          </p:cNvSpPr>
          <p:nvPr>
            <p:ph type="sldImg" idx="2"/>
          </p:nvPr>
        </p:nvSpPr>
        <p:spPr>
          <a:xfrm>
            <a:off x="1431925" y="1143000"/>
            <a:ext cx="399415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09395F-9E6E-449C-9F5E-148B758E244D}" type="slidenum">
              <a:rPr lang="en-US" smtClean="0"/>
              <a:t>‹#›</a:t>
            </a:fld>
            <a:endParaRPr lang="en-US"/>
          </a:p>
        </p:txBody>
      </p:sp>
    </p:spTree>
    <p:extLst>
      <p:ext uri="{BB962C8B-B14F-4D97-AF65-F5344CB8AC3E}">
        <p14:creationId xmlns:p14="http://schemas.microsoft.com/office/powerpoint/2010/main" val="29167185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4380" y="1272013"/>
            <a:ext cx="8549640" cy="2705947"/>
          </a:xfrm>
        </p:spPr>
        <p:txBody>
          <a:bodyPr anchor="b"/>
          <a:lstStyle>
            <a:lvl1pPr algn="ctr">
              <a:defRPr sz="6600"/>
            </a:lvl1pPr>
          </a:lstStyle>
          <a:p>
            <a:r>
              <a:rPr lang="en-US"/>
              <a:t>Click to edit Master title style</a:t>
            </a:r>
            <a:endParaRPr lang="en-US" dirty="0"/>
          </a:p>
        </p:txBody>
      </p:sp>
      <p:sp>
        <p:nvSpPr>
          <p:cNvPr id="3" name="Subtitle 2"/>
          <p:cNvSpPr>
            <a:spLocks noGrp="1"/>
          </p:cNvSpPr>
          <p:nvPr>
            <p:ph type="subTitle" idx="1"/>
          </p:nvPr>
        </p:nvSpPr>
        <p:spPr>
          <a:xfrm>
            <a:off x="1257300" y="4082310"/>
            <a:ext cx="7543800" cy="1876530"/>
          </a:xfrm>
        </p:spPr>
        <p:txBody>
          <a:bodyPr/>
          <a:lstStyle>
            <a:lvl1pPr marL="0" indent="0" algn="ctr">
              <a:buNone/>
              <a:defRPr sz="2640"/>
            </a:lvl1pPr>
            <a:lvl2pPr marL="502920" indent="0" algn="ctr">
              <a:buNone/>
              <a:defRPr sz="2200"/>
            </a:lvl2pPr>
            <a:lvl3pPr marL="1005840" indent="0" algn="ctr">
              <a:buNone/>
              <a:defRPr sz="1980"/>
            </a:lvl3pPr>
            <a:lvl4pPr marL="1508760" indent="0" algn="ctr">
              <a:buNone/>
              <a:defRPr sz="1760"/>
            </a:lvl4pPr>
            <a:lvl5pPr marL="2011680" indent="0" algn="ctr">
              <a:buNone/>
              <a:defRPr sz="1760"/>
            </a:lvl5pPr>
            <a:lvl6pPr marL="2514600" indent="0" algn="ctr">
              <a:buNone/>
              <a:defRPr sz="1760"/>
            </a:lvl6pPr>
            <a:lvl7pPr marL="3017520" indent="0" algn="ctr">
              <a:buNone/>
              <a:defRPr sz="1760"/>
            </a:lvl7pPr>
            <a:lvl8pPr marL="3520440" indent="0" algn="ctr">
              <a:buNone/>
              <a:defRPr sz="1760"/>
            </a:lvl8pPr>
            <a:lvl9pPr marL="4023360" indent="0" algn="ctr">
              <a:buNone/>
              <a:defRPr sz="176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4/6/20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8643435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F88835-A04D-415E-8F2C-7A8C8EDCE086}" type="datetimeFigureOut">
              <a:rPr lang="en-US" smtClean="0"/>
              <a:t>4/6/20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CA68E8-15B1-4CD6-AB92-917A6907BE05}" type="slidenum">
              <a:rPr lang="en-US" smtClean="0"/>
              <a:t>‹#›</a:t>
            </a:fld>
            <a:endParaRPr lang="en-US"/>
          </a:p>
        </p:txBody>
      </p:sp>
    </p:spTree>
    <p:extLst>
      <p:ext uri="{BB962C8B-B14F-4D97-AF65-F5344CB8AC3E}">
        <p14:creationId xmlns:p14="http://schemas.microsoft.com/office/powerpoint/2010/main" val="35710322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98044" y="413808"/>
            <a:ext cx="2168843" cy="65867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91515" y="413808"/>
            <a:ext cx="6380798" cy="65867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F88835-A04D-415E-8F2C-7A8C8EDCE086}" type="datetimeFigureOut">
              <a:rPr lang="en-US" smtClean="0"/>
              <a:t>4/6/20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CA68E8-15B1-4CD6-AB92-917A6907BE05}" type="slidenum">
              <a:rPr lang="en-US" smtClean="0"/>
              <a:t>‹#›</a:t>
            </a:fld>
            <a:endParaRPr lang="en-US"/>
          </a:p>
        </p:txBody>
      </p:sp>
    </p:spTree>
    <p:extLst>
      <p:ext uri="{BB962C8B-B14F-4D97-AF65-F5344CB8AC3E}">
        <p14:creationId xmlns:p14="http://schemas.microsoft.com/office/powerpoint/2010/main" val="26824267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_Orange_Full">
    <p:spTree>
      <p:nvGrpSpPr>
        <p:cNvPr id="1" name=""/>
        <p:cNvGrpSpPr/>
        <p:nvPr/>
      </p:nvGrpSpPr>
      <p:grpSpPr>
        <a:xfrm>
          <a:off x="0" y="0"/>
          <a:ext cx="0" cy="0"/>
          <a:chOff x="0" y="0"/>
          <a:chExt cx="0" cy="0"/>
        </a:xfrm>
      </p:grpSpPr>
      <p:sp>
        <p:nvSpPr>
          <p:cNvPr id="8" name="Rettangolo 4">
            <a:extLst>
              <a:ext uri="{FF2B5EF4-FFF2-40B4-BE49-F238E27FC236}">
                <a16:creationId xmlns:a16="http://schemas.microsoft.com/office/drawing/2014/main" id="{E22DB55A-D262-4089-A5E9-0A41B6D748F2}"/>
              </a:ext>
              <a:ext uri="{C183D7F6-B498-43B3-948B-1728B52AA6E4}">
                <adec:decorative xmlns:adec="http://schemas.microsoft.com/office/drawing/2017/decorative" val="1"/>
              </a:ext>
            </a:extLst>
          </p:cNvPr>
          <p:cNvSpPr/>
          <p:nvPr userDrawn="1"/>
        </p:nvSpPr>
        <p:spPr>
          <a:xfrm>
            <a:off x="0" y="2"/>
            <a:ext cx="10058400" cy="7772398"/>
          </a:xfrm>
          <a:prstGeom prst="rect">
            <a:avLst/>
          </a:prstGeom>
          <a:solidFill>
            <a:srgbClr val="D83B0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0890" tIns="35448" rIns="70890" bIns="35448" numCol="1" spcCol="0" rtlCol="0" fromWordArt="0" anchor="ctr" anchorCtr="0" forceAA="0" compatLnSpc="1">
            <a:prstTxWarp prst="textNoShape">
              <a:avLst/>
            </a:prstTxWarp>
            <a:noAutofit/>
          </a:bodyPr>
          <a:lstStyle/>
          <a:p>
            <a:pPr algn="ctr"/>
            <a:endParaRPr lang="it-IT" sz="1393" dirty="0"/>
          </a:p>
        </p:txBody>
      </p:sp>
      <p:sp>
        <p:nvSpPr>
          <p:cNvPr id="10" name="Title 1">
            <a:extLst>
              <a:ext uri="{FF2B5EF4-FFF2-40B4-BE49-F238E27FC236}">
                <a16:creationId xmlns:a16="http://schemas.microsoft.com/office/drawing/2014/main" id="{B48F9D15-F2BD-4876-97CA-C3227C5F5784}"/>
              </a:ext>
            </a:extLst>
          </p:cNvPr>
          <p:cNvSpPr>
            <a:spLocks noGrp="1"/>
          </p:cNvSpPr>
          <p:nvPr>
            <p:ph type="ctrTitle"/>
          </p:nvPr>
        </p:nvSpPr>
        <p:spPr>
          <a:xfrm>
            <a:off x="234589" y="1272013"/>
            <a:ext cx="4344184" cy="2705947"/>
          </a:xfrm>
        </p:spPr>
        <p:txBody>
          <a:bodyPr anchor="b">
            <a:normAutofit/>
          </a:bodyPr>
          <a:lstStyle>
            <a:lvl1pPr algn="l">
              <a:defRPr lang="en-US" sz="3300" b="1" kern="1200" spc="-170">
                <a:solidFill>
                  <a:schemeClr val="bg1"/>
                </a:solidFill>
                <a:latin typeface="Segoe Pro Semibold" panose="020B0502040504020203" pitchFamily="34" charset="0"/>
                <a:ea typeface="+mn-ea"/>
                <a:cs typeface="+mn-cs"/>
              </a:defRPr>
            </a:lvl1pPr>
          </a:lstStyle>
          <a:p>
            <a:r>
              <a:rPr lang="en-US"/>
              <a:t>Click to edit Master title style</a:t>
            </a:r>
            <a:endParaRPr lang="en-US" dirty="0"/>
          </a:p>
        </p:txBody>
      </p:sp>
      <p:sp>
        <p:nvSpPr>
          <p:cNvPr id="11" name="Subtitle 2">
            <a:extLst>
              <a:ext uri="{FF2B5EF4-FFF2-40B4-BE49-F238E27FC236}">
                <a16:creationId xmlns:a16="http://schemas.microsoft.com/office/drawing/2014/main" id="{0C86B30E-69E2-470A-A4A5-5938C070A9C8}"/>
              </a:ext>
            </a:extLst>
          </p:cNvPr>
          <p:cNvSpPr>
            <a:spLocks noGrp="1"/>
          </p:cNvSpPr>
          <p:nvPr>
            <p:ph type="subTitle" idx="1"/>
          </p:nvPr>
        </p:nvSpPr>
        <p:spPr>
          <a:xfrm>
            <a:off x="234589" y="4082310"/>
            <a:ext cx="4344184" cy="1876530"/>
          </a:xfrm>
        </p:spPr>
        <p:txBody>
          <a:bodyPr>
            <a:normAutofit/>
          </a:bodyPr>
          <a:lstStyle>
            <a:lvl1pPr marL="0" indent="0" algn="l">
              <a:buNone/>
              <a:defRPr sz="1500">
                <a:solidFill>
                  <a:schemeClr val="bg1"/>
                </a:solidFill>
                <a:latin typeface="Segoe UI" panose="020B0502040204020203" pitchFamily="34" charset="0"/>
                <a:cs typeface="Segoe UI" panose="020B0502040204020203" pitchFamily="34" charset="0"/>
              </a:defRPr>
            </a:lvl1pPr>
            <a:lvl2pPr marL="518136" indent="0" algn="ctr">
              <a:buNone/>
              <a:defRPr sz="2267"/>
            </a:lvl2pPr>
            <a:lvl3pPr marL="1036271" indent="0" algn="ctr">
              <a:buNone/>
              <a:defRPr sz="2040"/>
            </a:lvl3pPr>
            <a:lvl4pPr marL="1554407" indent="0" algn="ctr">
              <a:buNone/>
              <a:defRPr sz="1813"/>
            </a:lvl4pPr>
            <a:lvl5pPr marL="2072543" indent="0" algn="ctr">
              <a:buNone/>
              <a:defRPr sz="1813"/>
            </a:lvl5pPr>
            <a:lvl6pPr marL="2590678" indent="0" algn="ctr">
              <a:buNone/>
              <a:defRPr sz="1813"/>
            </a:lvl6pPr>
            <a:lvl7pPr marL="3108814" indent="0" algn="ctr">
              <a:buNone/>
              <a:defRPr sz="1813"/>
            </a:lvl7pPr>
            <a:lvl8pPr marL="3626950" indent="0" algn="ctr">
              <a:buNone/>
              <a:defRPr sz="1813"/>
            </a:lvl8pPr>
            <a:lvl9pPr marL="4145086" indent="0" algn="ctr">
              <a:buNone/>
              <a:defRPr sz="1813"/>
            </a:lvl9pPr>
          </a:lstStyle>
          <a:p>
            <a:r>
              <a:rPr lang="en-US"/>
              <a:t>Click to edit Master subtitle style</a:t>
            </a:r>
            <a:endParaRPr lang="en-US" dirty="0"/>
          </a:p>
        </p:txBody>
      </p:sp>
      <p:pic>
        <p:nvPicPr>
          <p:cNvPr id="12" name="Picture 11" descr="Microsoft logo">
            <a:extLst>
              <a:ext uri="{FF2B5EF4-FFF2-40B4-BE49-F238E27FC236}">
                <a16:creationId xmlns:a16="http://schemas.microsoft.com/office/drawing/2014/main" id="{F5C055E0-0361-410A-B6BC-CC4D3CF1C934}"/>
              </a:ext>
            </a:extLst>
          </p:cNvPr>
          <p:cNvPicPr>
            <a:picLocks noChangeAspect="1"/>
          </p:cNvPicPr>
          <p:nvPr userDrawn="1"/>
        </p:nvPicPr>
        <p:blipFill>
          <a:blip r:embed="rId2"/>
          <a:stretch>
            <a:fillRect/>
          </a:stretch>
        </p:blipFill>
        <p:spPr>
          <a:xfrm>
            <a:off x="284350" y="238243"/>
            <a:ext cx="1244850" cy="265176"/>
          </a:xfrm>
          <a:prstGeom prst="rect">
            <a:avLst/>
          </a:prstGeom>
        </p:spPr>
      </p:pic>
    </p:spTree>
    <p:extLst>
      <p:ext uri="{BB962C8B-B14F-4D97-AF65-F5344CB8AC3E}">
        <p14:creationId xmlns:p14="http://schemas.microsoft.com/office/powerpoint/2010/main" val="879743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_Orange_Partial">
    <p:spTree>
      <p:nvGrpSpPr>
        <p:cNvPr id="1" name=""/>
        <p:cNvGrpSpPr/>
        <p:nvPr/>
      </p:nvGrpSpPr>
      <p:grpSpPr>
        <a:xfrm>
          <a:off x="0" y="0"/>
          <a:ext cx="0" cy="0"/>
          <a:chOff x="0" y="0"/>
          <a:chExt cx="0" cy="0"/>
        </a:xfrm>
      </p:grpSpPr>
      <p:sp>
        <p:nvSpPr>
          <p:cNvPr id="8" name="Rettangolo 4">
            <a:extLst>
              <a:ext uri="{FF2B5EF4-FFF2-40B4-BE49-F238E27FC236}">
                <a16:creationId xmlns:a16="http://schemas.microsoft.com/office/drawing/2014/main" id="{E22DB55A-D262-4089-A5E9-0A41B6D748F2}"/>
              </a:ext>
              <a:ext uri="{C183D7F6-B498-43B3-948B-1728B52AA6E4}">
                <adec:decorative xmlns:adec="http://schemas.microsoft.com/office/drawing/2017/decorative" val="1"/>
              </a:ext>
            </a:extLst>
          </p:cNvPr>
          <p:cNvSpPr/>
          <p:nvPr userDrawn="1"/>
        </p:nvSpPr>
        <p:spPr>
          <a:xfrm>
            <a:off x="0" y="2"/>
            <a:ext cx="10058400" cy="5709918"/>
          </a:xfrm>
          <a:prstGeom prst="rect">
            <a:avLst/>
          </a:prstGeom>
          <a:solidFill>
            <a:srgbClr val="D83B0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0890" tIns="35448" rIns="70890" bIns="35448" numCol="1" spcCol="0" rtlCol="0" fromWordArt="0" anchor="ctr" anchorCtr="0" forceAA="0" compatLnSpc="1">
            <a:prstTxWarp prst="textNoShape">
              <a:avLst/>
            </a:prstTxWarp>
            <a:noAutofit/>
          </a:bodyPr>
          <a:lstStyle/>
          <a:p>
            <a:pPr algn="ctr"/>
            <a:endParaRPr lang="it-IT" sz="1393" dirty="0"/>
          </a:p>
        </p:txBody>
      </p:sp>
      <p:sp>
        <p:nvSpPr>
          <p:cNvPr id="10" name="Title 1">
            <a:extLst>
              <a:ext uri="{FF2B5EF4-FFF2-40B4-BE49-F238E27FC236}">
                <a16:creationId xmlns:a16="http://schemas.microsoft.com/office/drawing/2014/main" id="{B48F9D15-F2BD-4876-97CA-C3227C5F5784}"/>
              </a:ext>
            </a:extLst>
          </p:cNvPr>
          <p:cNvSpPr>
            <a:spLocks noGrp="1"/>
          </p:cNvSpPr>
          <p:nvPr>
            <p:ph type="ctrTitle"/>
          </p:nvPr>
        </p:nvSpPr>
        <p:spPr>
          <a:xfrm>
            <a:off x="234589" y="1272013"/>
            <a:ext cx="4344184" cy="2705947"/>
          </a:xfrm>
        </p:spPr>
        <p:txBody>
          <a:bodyPr anchor="b">
            <a:normAutofit/>
          </a:bodyPr>
          <a:lstStyle>
            <a:lvl1pPr algn="l">
              <a:defRPr lang="en-US" sz="3300" b="1" kern="1200" spc="-170">
                <a:solidFill>
                  <a:schemeClr val="bg1"/>
                </a:solidFill>
                <a:latin typeface="Segoe UI Semibold" panose="020B0702040204020203" pitchFamily="34" charset="0"/>
                <a:ea typeface="+mn-ea"/>
                <a:cs typeface="Segoe UI Semibold" panose="020B0702040204020203" pitchFamily="34" charset="0"/>
              </a:defRPr>
            </a:lvl1pPr>
          </a:lstStyle>
          <a:p>
            <a:r>
              <a:rPr lang="en-US"/>
              <a:t>Click to edit Master title style</a:t>
            </a:r>
            <a:endParaRPr lang="en-US" dirty="0"/>
          </a:p>
        </p:txBody>
      </p:sp>
      <p:pic>
        <p:nvPicPr>
          <p:cNvPr id="12" name="Picture 11" descr="Microsoft logo">
            <a:extLst>
              <a:ext uri="{FF2B5EF4-FFF2-40B4-BE49-F238E27FC236}">
                <a16:creationId xmlns:a16="http://schemas.microsoft.com/office/drawing/2014/main" id="{F5C055E0-0361-410A-B6BC-CC4D3CF1C934}"/>
              </a:ext>
            </a:extLst>
          </p:cNvPr>
          <p:cNvPicPr>
            <a:picLocks noChangeAspect="1"/>
          </p:cNvPicPr>
          <p:nvPr userDrawn="1"/>
        </p:nvPicPr>
        <p:blipFill>
          <a:blip r:embed="rId2"/>
          <a:stretch>
            <a:fillRect/>
          </a:stretch>
        </p:blipFill>
        <p:spPr>
          <a:xfrm>
            <a:off x="284350" y="238243"/>
            <a:ext cx="1244850" cy="265176"/>
          </a:xfrm>
          <a:prstGeom prst="rect">
            <a:avLst/>
          </a:prstGeom>
        </p:spPr>
      </p:pic>
      <p:sp>
        <p:nvSpPr>
          <p:cNvPr id="6" name="Rectangle 5" descr="Gray background">
            <a:extLst>
              <a:ext uri="{FF2B5EF4-FFF2-40B4-BE49-F238E27FC236}">
                <a16:creationId xmlns:a16="http://schemas.microsoft.com/office/drawing/2014/main" id="{154ABA70-2B19-4CA2-A2FE-3BCF25249449}"/>
              </a:ext>
            </a:extLst>
          </p:cNvPr>
          <p:cNvSpPr/>
          <p:nvPr userDrawn="1"/>
        </p:nvSpPr>
        <p:spPr>
          <a:xfrm>
            <a:off x="0" y="5709920"/>
            <a:ext cx="10058400" cy="2062480"/>
          </a:xfrm>
          <a:prstGeom prst="rect">
            <a:avLst/>
          </a:prstGeom>
          <a:solidFill>
            <a:srgbClr val="F0F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40" dirty="0"/>
          </a:p>
        </p:txBody>
      </p:sp>
      <p:sp>
        <p:nvSpPr>
          <p:cNvPr id="13" name="Text Placeholder 2">
            <a:extLst>
              <a:ext uri="{FF2B5EF4-FFF2-40B4-BE49-F238E27FC236}">
                <a16:creationId xmlns:a16="http://schemas.microsoft.com/office/drawing/2014/main" id="{C2573364-6380-4C9D-9A75-BFF3B4A74F17}"/>
              </a:ext>
            </a:extLst>
          </p:cNvPr>
          <p:cNvSpPr>
            <a:spLocks noGrp="1"/>
          </p:cNvSpPr>
          <p:nvPr>
            <p:ph type="body" sz="quarter" idx="10"/>
          </p:nvPr>
        </p:nvSpPr>
        <p:spPr>
          <a:xfrm>
            <a:off x="149226" y="5838825"/>
            <a:ext cx="9732963" cy="514350"/>
          </a:xfrm>
        </p:spPr>
        <p:txBody>
          <a:bodyPr>
            <a:normAutofit/>
          </a:bodyPr>
          <a:lstStyle>
            <a:lvl1pPr marL="0" indent="0">
              <a:buNone/>
              <a:defRPr sz="2400">
                <a:latin typeface="Segoe UI Semibold" panose="020B0702040204020203" pitchFamily="34" charset="0"/>
                <a:cs typeface="Segoe UI Semibold" panose="020B0702040204020203" pitchFamily="34" charset="0"/>
              </a:defRPr>
            </a:lvl1pPr>
            <a:lvl2pPr marL="502920" indent="0">
              <a:buNone/>
              <a:defRPr/>
            </a:lvl2pPr>
          </a:lstStyle>
          <a:p>
            <a:pPr lvl="0"/>
            <a:r>
              <a:rPr lang="en-US"/>
              <a:t>Click to edit Master text styles</a:t>
            </a:r>
          </a:p>
        </p:txBody>
      </p:sp>
    </p:spTree>
    <p:extLst>
      <p:ext uri="{BB962C8B-B14F-4D97-AF65-F5344CB8AC3E}">
        <p14:creationId xmlns:p14="http://schemas.microsoft.com/office/powerpoint/2010/main" val="23743975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_Orange_Partial_white">
    <p:spTree>
      <p:nvGrpSpPr>
        <p:cNvPr id="1" name=""/>
        <p:cNvGrpSpPr/>
        <p:nvPr/>
      </p:nvGrpSpPr>
      <p:grpSpPr>
        <a:xfrm>
          <a:off x="0" y="0"/>
          <a:ext cx="0" cy="0"/>
          <a:chOff x="0" y="0"/>
          <a:chExt cx="0" cy="0"/>
        </a:xfrm>
      </p:grpSpPr>
      <p:sp>
        <p:nvSpPr>
          <p:cNvPr id="8" name="Rettangolo 4">
            <a:extLst>
              <a:ext uri="{FF2B5EF4-FFF2-40B4-BE49-F238E27FC236}">
                <a16:creationId xmlns:a16="http://schemas.microsoft.com/office/drawing/2014/main" id="{E22DB55A-D262-4089-A5E9-0A41B6D748F2}"/>
              </a:ext>
              <a:ext uri="{C183D7F6-B498-43B3-948B-1728B52AA6E4}">
                <adec:decorative xmlns:adec="http://schemas.microsoft.com/office/drawing/2017/decorative" val="1"/>
              </a:ext>
            </a:extLst>
          </p:cNvPr>
          <p:cNvSpPr/>
          <p:nvPr userDrawn="1"/>
        </p:nvSpPr>
        <p:spPr>
          <a:xfrm>
            <a:off x="0" y="2"/>
            <a:ext cx="10058400" cy="5709918"/>
          </a:xfrm>
          <a:prstGeom prst="rect">
            <a:avLst/>
          </a:prstGeom>
          <a:solidFill>
            <a:srgbClr val="D83B0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0890" tIns="35448" rIns="70890" bIns="35448" numCol="1" spcCol="0" rtlCol="0" fromWordArt="0" anchor="ctr" anchorCtr="0" forceAA="0" compatLnSpc="1">
            <a:prstTxWarp prst="textNoShape">
              <a:avLst/>
            </a:prstTxWarp>
            <a:noAutofit/>
          </a:bodyPr>
          <a:lstStyle/>
          <a:p>
            <a:pPr algn="ctr"/>
            <a:endParaRPr lang="it-IT" sz="1393" dirty="0"/>
          </a:p>
        </p:txBody>
      </p:sp>
      <p:sp>
        <p:nvSpPr>
          <p:cNvPr id="10" name="Title 1">
            <a:extLst>
              <a:ext uri="{FF2B5EF4-FFF2-40B4-BE49-F238E27FC236}">
                <a16:creationId xmlns:a16="http://schemas.microsoft.com/office/drawing/2014/main" id="{B48F9D15-F2BD-4876-97CA-C3227C5F5784}"/>
              </a:ext>
            </a:extLst>
          </p:cNvPr>
          <p:cNvSpPr>
            <a:spLocks noGrp="1"/>
          </p:cNvSpPr>
          <p:nvPr>
            <p:ph type="ctrTitle"/>
          </p:nvPr>
        </p:nvSpPr>
        <p:spPr>
          <a:xfrm>
            <a:off x="234589" y="1272013"/>
            <a:ext cx="4344184" cy="2705947"/>
          </a:xfrm>
        </p:spPr>
        <p:txBody>
          <a:bodyPr anchor="b">
            <a:normAutofit/>
          </a:bodyPr>
          <a:lstStyle>
            <a:lvl1pPr algn="l">
              <a:defRPr lang="en-US" sz="3300" b="1" kern="1200" spc="-170">
                <a:solidFill>
                  <a:schemeClr val="bg1"/>
                </a:solidFill>
                <a:latin typeface="Segoe UI Semibold" panose="020B0702040204020203" pitchFamily="34" charset="0"/>
                <a:ea typeface="+mn-ea"/>
                <a:cs typeface="Segoe UI Semibold" panose="020B0702040204020203" pitchFamily="34" charset="0"/>
              </a:defRPr>
            </a:lvl1pPr>
          </a:lstStyle>
          <a:p>
            <a:r>
              <a:rPr lang="en-US"/>
              <a:t>Click to edit Master title style</a:t>
            </a:r>
            <a:endParaRPr lang="en-US" dirty="0"/>
          </a:p>
        </p:txBody>
      </p:sp>
      <p:pic>
        <p:nvPicPr>
          <p:cNvPr id="12" name="Picture 11" descr="Microsoft logo">
            <a:extLst>
              <a:ext uri="{FF2B5EF4-FFF2-40B4-BE49-F238E27FC236}">
                <a16:creationId xmlns:a16="http://schemas.microsoft.com/office/drawing/2014/main" id="{F5C055E0-0361-410A-B6BC-CC4D3CF1C934}"/>
              </a:ext>
            </a:extLst>
          </p:cNvPr>
          <p:cNvPicPr>
            <a:picLocks noChangeAspect="1"/>
          </p:cNvPicPr>
          <p:nvPr userDrawn="1"/>
        </p:nvPicPr>
        <p:blipFill>
          <a:blip r:embed="rId2"/>
          <a:stretch>
            <a:fillRect/>
          </a:stretch>
        </p:blipFill>
        <p:spPr>
          <a:xfrm>
            <a:off x="284350" y="238243"/>
            <a:ext cx="1244850" cy="265176"/>
          </a:xfrm>
          <a:prstGeom prst="rect">
            <a:avLst/>
          </a:prstGeom>
        </p:spPr>
      </p:pic>
      <p:sp>
        <p:nvSpPr>
          <p:cNvPr id="13" name="Text Placeholder 2">
            <a:extLst>
              <a:ext uri="{FF2B5EF4-FFF2-40B4-BE49-F238E27FC236}">
                <a16:creationId xmlns:a16="http://schemas.microsoft.com/office/drawing/2014/main" id="{C2573364-6380-4C9D-9A75-BFF3B4A74F17}"/>
              </a:ext>
            </a:extLst>
          </p:cNvPr>
          <p:cNvSpPr>
            <a:spLocks noGrp="1"/>
          </p:cNvSpPr>
          <p:nvPr>
            <p:ph type="body" sz="quarter" idx="10"/>
          </p:nvPr>
        </p:nvSpPr>
        <p:spPr>
          <a:xfrm>
            <a:off x="149226" y="5838825"/>
            <a:ext cx="9732963" cy="514350"/>
          </a:xfrm>
        </p:spPr>
        <p:txBody>
          <a:bodyPr>
            <a:normAutofit/>
          </a:bodyPr>
          <a:lstStyle>
            <a:lvl1pPr marL="0" indent="0">
              <a:buNone/>
              <a:defRPr sz="2400">
                <a:latin typeface="Segoe UI Semibold" panose="020B0702040204020203" pitchFamily="34" charset="0"/>
                <a:cs typeface="Segoe UI Semibold" panose="020B0702040204020203" pitchFamily="34" charset="0"/>
              </a:defRPr>
            </a:lvl1pPr>
            <a:lvl2pPr marL="502920" indent="0">
              <a:buNone/>
              <a:defRPr/>
            </a:lvl2pPr>
          </a:lstStyle>
          <a:p>
            <a:pPr lvl="0"/>
            <a:r>
              <a:rPr lang="en-US"/>
              <a:t>Click to edit Master text styles</a:t>
            </a:r>
          </a:p>
        </p:txBody>
      </p:sp>
    </p:spTree>
    <p:extLst>
      <p:ext uri="{BB962C8B-B14F-4D97-AF65-F5344CB8AC3E}">
        <p14:creationId xmlns:p14="http://schemas.microsoft.com/office/powerpoint/2010/main" val="40315365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_Orange_Thin">
    <p:spTree>
      <p:nvGrpSpPr>
        <p:cNvPr id="1" name=""/>
        <p:cNvGrpSpPr/>
        <p:nvPr/>
      </p:nvGrpSpPr>
      <p:grpSpPr>
        <a:xfrm>
          <a:off x="0" y="0"/>
          <a:ext cx="0" cy="0"/>
          <a:chOff x="0" y="0"/>
          <a:chExt cx="0" cy="0"/>
        </a:xfrm>
      </p:grpSpPr>
      <p:sp>
        <p:nvSpPr>
          <p:cNvPr id="7" name="Rettangolo 4">
            <a:extLst>
              <a:ext uri="{FF2B5EF4-FFF2-40B4-BE49-F238E27FC236}">
                <a16:creationId xmlns:a16="http://schemas.microsoft.com/office/drawing/2014/main" id="{131D55CF-85BE-4498-A27F-EA9F268D172F}"/>
              </a:ext>
              <a:ext uri="{C183D7F6-B498-43B3-948B-1728B52AA6E4}">
                <adec:decorative xmlns:adec="http://schemas.microsoft.com/office/drawing/2017/decorative" val="1"/>
              </a:ext>
            </a:extLst>
          </p:cNvPr>
          <p:cNvSpPr/>
          <p:nvPr userDrawn="1"/>
        </p:nvSpPr>
        <p:spPr>
          <a:xfrm>
            <a:off x="0" y="2"/>
            <a:ext cx="10058400" cy="3453136"/>
          </a:xfrm>
          <a:prstGeom prst="rect">
            <a:avLst/>
          </a:prstGeom>
          <a:solidFill>
            <a:srgbClr val="D83B0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2550" tIns="31277" rIns="62550" bIns="31277" numCol="1" spcCol="0" rtlCol="0" fromWordArt="0" anchor="ctr" anchorCtr="0" forceAA="0" compatLnSpc="1">
            <a:prstTxWarp prst="textNoShape">
              <a:avLst/>
            </a:prstTxWarp>
            <a:noAutofit/>
          </a:bodyPr>
          <a:lstStyle/>
          <a:p>
            <a:pPr algn="ctr"/>
            <a:endParaRPr lang="it-IT" sz="1229" dirty="0"/>
          </a:p>
        </p:txBody>
      </p:sp>
      <p:sp>
        <p:nvSpPr>
          <p:cNvPr id="10" name="Title 1">
            <a:extLst>
              <a:ext uri="{FF2B5EF4-FFF2-40B4-BE49-F238E27FC236}">
                <a16:creationId xmlns:a16="http://schemas.microsoft.com/office/drawing/2014/main" id="{B48F9D15-F2BD-4876-97CA-C3227C5F5784}"/>
              </a:ext>
            </a:extLst>
          </p:cNvPr>
          <p:cNvSpPr>
            <a:spLocks noGrp="1"/>
          </p:cNvSpPr>
          <p:nvPr>
            <p:ph type="ctrTitle"/>
          </p:nvPr>
        </p:nvSpPr>
        <p:spPr>
          <a:xfrm>
            <a:off x="234589" y="1272012"/>
            <a:ext cx="4344184" cy="1538922"/>
          </a:xfrm>
        </p:spPr>
        <p:txBody>
          <a:bodyPr anchor="b">
            <a:normAutofit/>
          </a:bodyPr>
          <a:lstStyle>
            <a:lvl1pPr algn="l">
              <a:defRPr lang="en-US" sz="3300" b="1" kern="1200" spc="-170">
                <a:solidFill>
                  <a:schemeClr val="bg1"/>
                </a:solidFill>
                <a:latin typeface="Segoe UI Semibold" panose="020B0702040204020203" pitchFamily="34" charset="0"/>
                <a:ea typeface="+mn-ea"/>
                <a:cs typeface="Segoe UI Semibold" panose="020B0702040204020203" pitchFamily="34" charset="0"/>
              </a:defRPr>
            </a:lvl1pPr>
          </a:lstStyle>
          <a:p>
            <a:r>
              <a:rPr lang="en-US"/>
              <a:t>Click to edit Master title style</a:t>
            </a:r>
            <a:endParaRPr lang="en-US" dirty="0"/>
          </a:p>
        </p:txBody>
      </p:sp>
      <p:pic>
        <p:nvPicPr>
          <p:cNvPr id="12" name="Picture 11" descr="Microsoft logo">
            <a:extLst>
              <a:ext uri="{FF2B5EF4-FFF2-40B4-BE49-F238E27FC236}">
                <a16:creationId xmlns:a16="http://schemas.microsoft.com/office/drawing/2014/main" id="{F5C055E0-0361-410A-B6BC-CC4D3CF1C934}"/>
              </a:ext>
            </a:extLst>
          </p:cNvPr>
          <p:cNvPicPr>
            <a:picLocks noChangeAspect="1"/>
          </p:cNvPicPr>
          <p:nvPr userDrawn="1"/>
        </p:nvPicPr>
        <p:blipFill>
          <a:blip r:embed="rId2"/>
          <a:stretch>
            <a:fillRect/>
          </a:stretch>
        </p:blipFill>
        <p:spPr>
          <a:xfrm>
            <a:off x="284350" y="238243"/>
            <a:ext cx="1244850" cy="265176"/>
          </a:xfrm>
          <a:prstGeom prst="rect">
            <a:avLst/>
          </a:prstGeom>
        </p:spPr>
      </p:pic>
      <p:sp>
        <p:nvSpPr>
          <p:cNvPr id="6" name="Rectangle 5" descr="Gray background">
            <a:extLst>
              <a:ext uri="{FF2B5EF4-FFF2-40B4-BE49-F238E27FC236}">
                <a16:creationId xmlns:a16="http://schemas.microsoft.com/office/drawing/2014/main" id="{154ABA70-2B19-4CA2-A2FE-3BCF25249449}"/>
              </a:ext>
            </a:extLst>
          </p:cNvPr>
          <p:cNvSpPr/>
          <p:nvPr userDrawn="1"/>
        </p:nvSpPr>
        <p:spPr>
          <a:xfrm>
            <a:off x="0" y="3453138"/>
            <a:ext cx="10058400" cy="4319262"/>
          </a:xfrm>
          <a:prstGeom prst="rect">
            <a:avLst/>
          </a:prstGeom>
          <a:solidFill>
            <a:srgbClr val="F0F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40" dirty="0"/>
          </a:p>
        </p:txBody>
      </p:sp>
      <p:sp>
        <p:nvSpPr>
          <p:cNvPr id="13" name="Text Placeholder 2">
            <a:extLst>
              <a:ext uri="{FF2B5EF4-FFF2-40B4-BE49-F238E27FC236}">
                <a16:creationId xmlns:a16="http://schemas.microsoft.com/office/drawing/2014/main" id="{C2573364-6380-4C9D-9A75-BFF3B4A74F17}"/>
              </a:ext>
            </a:extLst>
          </p:cNvPr>
          <p:cNvSpPr>
            <a:spLocks noGrp="1"/>
          </p:cNvSpPr>
          <p:nvPr>
            <p:ph type="body" sz="quarter" idx="10"/>
          </p:nvPr>
        </p:nvSpPr>
        <p:spPr>
          <a:xfrm>
            <a:off x="149226" y="3691379"/>
            <a:ext cx="9732963" cy="514350"/>
          </a:xfrm>
        </p:spPr>
        <p:txBody>
          <a:bodyPr>
            <a:normAutofit/>
          </a:bodyPr>
          <a:lstStyle>
            <a:lvl1pPr marL="0" indent="0">
              <a:buNone/>
              <a:defRPr sz="2400">
                <a:latin typeface="Segoe UI Semibold" panose="020B0702040204020203" pitchFamily="34" charset="0"/>
                <a:cs typeface="Segoe UI Semibold" panose="020B0702040204020203" pitchFamily="34" charset="0"/>
              </a:defRPr>
            </a:lvl1pPr>
            <a:lvl2pPr marL="502920" indent="0">
              <a:buNone/>
              <a:defRPr/>
            </a:lvl2pPr>
          </a:lstStyle>
          <a:p>
            <a:pPr lvl="0"/>
            <a:r>
              <a:rPr lang="en-US"/>
              <a:t>Click to edit Master text styles</a:t>
            </a:r>
          </a:p>
        </p:txBody>
      </p:sp>
    </p:spTree>
    <p:extLst>
      <p:ext uri="{BB962C8B-B14F-4D97-AF65-F5344CB8AC3E}">
        <p14:creationId xmlns:p14="http://schemas.microsoft.com/office/powerpoint/2010/main" val="29595061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_Orange_Thin_white">
    <p:spTree>
      <p:nvGrpSpPr>
        <p:cNvPr id="1" name=""/>
        <p:cNvGrpSpPr/>
        <p:nvPr/>
      </p:nvGrpSpPr>
      <p:grpSpPr>
        <a:xfrm>
          <a:off x="0" y="0"/>
          <a:ext cx="0" cy="0"/>
          <a:chOff x="0" y="0"/>
          <a:chExt cx="0" cy="0"/>
        </a:xfrm>
      </p:grpSpPr>
      <p:sp>
        <p:nvSpPr>
          <p:cNvPr id="7" name="Rettangolo 4">
            <a:extLst>
              <a:ext uri="{FF2B5EF4-FFF2-40B4-BE49-F238E27FC236}">
                <a16:creationId xmlns:a16="http://schemas.microsoft.com/office/drawing/2014/main" id="{131D55CF-85BE-4498-A27F-EA9F268D172F}"/>
              </a:ext>
              <a:ext uri="{C183D7F6-B498-43B3-948B-1728B52AA6E4}">
                <adec:decorative xmlns:adec="http://schemas.microsoft.com/office/drawing/2017/decorative" val="1"/>
              </a:ext>
            </a:extLst>
          </p:cNvPr>
          <p:cNvSpPr/>
          <p:nvPr userDrawn="1"/>
        </p:nvSpPr>
        <p:spPr>
          <a:xfrm>
            <a:off x="0" y="2"/>
            <a:ext cx="10058400" cy="3453136"/>
          </a:xfrm>
          <a:prstGeom prst="rect">
            <a:avLst/>
          </a:prstGeom>
          <a:solidFill>
            <a:srgbClr val="D83B0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2550" tIns="31277" rIns="62550" bIns="31277" numCol="1" spcCol="0" rtlCol="0" fromWordArt="0" anchor="ctr" anchorCtr="0" forceAA="0" compatLnSpc="1">
            <a:prstTxWarp prst="textNoShape">
              <a:avLst/>
            </a:prstTxWarp>
            <a:noAutofit/>
          </a:bodyPr>
          <a:lstStyle/>
          <a:p>
            <a:pPr algn="ctr"/>
            <a:endParaRPr lang="it-IT" sz="1229" dirty="0"/>
          </a:p>
        </p:txBody>
      </p:sp>
      <p:sp>
        <p:nvSpPr>
          <p:cNvPr id="10" name="Title 1">
            <a:extLst>
              <a:ext uri="{FF2B5EF4-FFF2-40B4-BE49-F238E27FC236}">
                <a16:creationId xmlns:a16="http://schemas.microsoft.com/office/drawing/2014/main" id="{B48F9D15-F2BD-4876-97CA-C3227C5F5784}"/>
              </a:ext>
            </a:extLst>
          </p:cNvPr>
          <p:cNvSpPr>
            <a:spLocks noGrp="1"/>
          </p:cNvSpPr>
          <p:nvPr>
            <p:ph type="ctrTitle"/>
          </p:nvPr>
        </p:nvSpPr>
        <p:spPr>
          <a:xfrm>
            <a:off x="234589" y="1272012"/>
            <a:ext cx="4344184" cy="1538922"/>
          </a:xfrm>
        </p:spPr>
        <p:txBody>
          <a:bodyPr anchor="b">
            <a:normAutofit/>
          </a:bodyPr>
          <a:lstStyle>
            <a:lvl1pPr algn="l">
              <a:defRPr lang="en-US" sz="3300" b="1" kern="1200" spc="-170">
                <a:solidFill>
                  <a:schemeClr val="bg1"/>
                </a:solidFill>
                <a:latin typeface="Segoe UI Semibold" panose="020B0702040204020203" pitchFamily="34" charset="0"/>
                <a:ea typeface="+mn-ea"/>
                <a:cs typeface="Segoe UI Semibold" panose="020B0702040204020203" pitchFamily="34" charset="0"/>
              </a:defRPr>
            </a:lvl1pPr>
          </a:lstStyle>
          <a:p>
            <a:r>
              <a:rPr lang="en-US"/>
              <a:t>Click to edit Master title style</a:t>
            </a:r>
            <a:endParaRPr lang="en-US" dirty="0"/>
          </a:p>
        </p:txBody>
      </p:sp>
      <p:pic>
        <p:nvPicPr>
          <p:cNvPr id="12" name="Picture 11" descr="Microsoft logo">
            <a:extLst>
              <a:ext uri="{FF2B5EF4-FFF2-40B4-BE49-F238E27FC236}">
                <a16:creationId xmlns:a16="http://schemas.microsoft.com/office/drawing/2014/main" id="{F5C055E0-0361-410A-B6BC-CC4D3CF1C934}"/>
              </a:ext>
            </a:extLst>
          </p:cNvPr>
          <p:cNvPicPr>
            <a:picLocks noChangeAspect="1"/>
          </p:cNvPicPr>
          <p:nvPr userDrawn="1"/>
        </p:nvPicPr>
        <p:blipFill>
          <a:blip r:embed="rId2"/>
          <a:stretch>
            <a:fillRect/>
          </a:stretch>
        </p:blipFill>
        <p:spPr>
          <a:xfrm>
            <a:off x="284350" y="238243"/>
            <a:ext cx="1244850" cy="265176"/>
          </a:xfrm>
          <a:prstGeom prst="rect">
            <a:avLst/>
          </a:prstGeom>
        </p:spPr>
      </p:pic>
      <p:sp>
        <p:nvSpPr>
          <p:cNvPr id="13" name="Text Placeholder 2">
            <a:extLst>
              <a:ext uri="{FF2B5EF4-FFF2-40B4-BE49-F238E27FC236}">
                <a16:creationId xmlns:a16="http://schemas.microsoft.com/office/drawing/2014/main" id="{C2573364-6380-4C9D-9A75-BFF3B4A74F17}"/>
              </a:ext>
            </a:extLst>
          </p:cNvPr>
          <p:cNvSpPr>
            <a:spLocks noGrp="1"/>
          </p:cNvSpPr>
          <p:nvPr>
            <p:ph type="body" sz="quarter" idx="10"/>
          </p:nvPr>
        </p:nvSpPr>
        <p:spPr>
          <a:xfrm>
            <a:off x="149226" y="3691379"/>
            <a:ext cx="9732963" cy="514350"/>
          </a:xfrm>
        </p:spPr>
        <p:txBody>
          <a:bodyPr>
            <a:normAutofit/>
          </a:bodyPr>
          <a:lstStyle>
            <a:lvl1pPr marL="0" indent="0">
              <a:buNone/>
              <a:defRPr sz="2400">
                <a:latin typeface="Segoe UI Semibold" panose="020B0702040204020203" pitchFamily="34" charset="0"/>
                <a:cs typeface="Segoe UI Semibold" panose="020B0702040204020203" pitchFamily="34" charset="0"/>
              </a:defRPr>
            </a:lvl1pPr>
            <a:lvl2pPr marL="502920" indent="0">
              <a:buNone/>
              <a:defRPr/>
            </a:lvl2pPr>
          </a:lstStyle>
          <a:p>
            <a:pPr lvl="0"/>
            <a:r>
              <a:rPr lang="en-US"/>
              <a:t>Click to edit Master text styles</a:t>
            </a:r>
          </a:p>
        </p:txBody>
      </p:sp>
    </p:spTree>
    <p:extLst>
      <p:ext uri="{BB962C8B-B14F-4D97-AF65-F5344CB8AC3E}">
        <p14:creationId xmlns:p14="http://schemas.microsoft.com/office/powerpoint/2010/main" val="22002713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TitleAndText_RedHeading">
    <p:spTree>
      <p:nvGrpSpPr>
        <p:cNvPr id="1" name=""/>
        <p:cNvGrpSpPr/>
        <p:nvPr/>
      </p:nvGrpSpPr>
      <p:grpSpPr>
        <a:xfrm>
          <a:off x="0" y="0"/>
          <a:ext cx="0" cy="0"/>
          <a:chOff x="0" y="0"/>
          <a:chExt cx="0" cy="0"/>
        </a:xfrm>
      </p:grpSpPr>
      <p:sp>
        <p:nvSpPr>
          <p:cNvPr id="4" name="Rettangolo 4" descr="Blue background">
            <a:extLst>
              <a:ext uri="{FF2B5EF4-FFF2-40B4-BE49-F238E27FC236}">
                <a16:creationId xmlns:a16="http://schemas.microsoft.com/office/drawing/2014/main" id="{5D66759F-426F-4A06-A6EF-E3E4ED965DAC}"/>
              </a:ext>
            </a:extLst>
          </p:cNvPr>
          <p:cNvSpPr/>
          <p:nvPr userDrawn="1"/>
        </p:nvSpPr>
        <p:spPr>
          <a:xfrm>
            <a:off x="0" y="1"/>
            <a:ext cx="10058400" cy="92102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40" dirty="0">
              <a:solidFill>
                <a:srgbClr val="0078D4"/>
              </a:solidFill>
            </a:endParaRPr>
          </a:p>
        </p:txBody>
      </p:sp>
      <p:sp>
        <p:nvSpPr>
          <p:cNvPr id="10" name="Text Placeholder 9">
            <a:extLst>
              <a:ext uri="{FF2B5EF4-FFF2-40B4-BE49-F238E27FC236}">
                <a16:creationId xmlns:a16="http://schemas.microsoft.com/office/drawing/2014/main" id="{CD667C9B-0EAE-4344-8E25-813F368E0E15}"/>
              </a:ext>
            </a:extLst>
          </p:cNvPr>
          <p:cNvSpPr>
            <a:spLocks noGrp="1"/>
          </p:cNvSpPr>
          <p:nvPr>
            <p:ph type="body" sz="quarter" idx="10"/>
          </p:nvPr>
        </p:nvSpPr>
        <p:spPr>
          <a:xfrm>
            <a:off x="154224" y="1985616"/>
            <a:ext cx="2198965" cy="2250758"/>
          </a:xfrm>
        </p:spPr>
        <p:txBody>
          <a:bodyPr>
            <a:normAutofit/>
          </a:bodyPr>
          <a:lstStyle>
            <a:lvl1pPr marL="0" indent="0" algn="l" defTabSz="1036271" rtl="0" eaLnBrk="1" latinLnBrk="0" hangingPunct="1">
              <a:buNone/>
              <a:defRPr lang="en-US" sz="1500" kern="1200" dirty="0" smtClean="0">
                <a:solidFill>
                  <a:schemeClr val="tx1"/>
                </a:solidFill>
                <a:latin typeface="Segoe UI Semibold" panose="020B0702040204020203" pitchFamily="34" charset="0"/>
                <a:ea typeface="+mn-ea"/>
                <a:cs typeface="Segoe UI Semibold" panose="020B0702040204020203" pitchFamily="34" charset="0"/>
              </a:defRPr>
            </a:lvl1pPr>
            <a:lvl2pPr marL="0" indent="0" algn="l" defTabSz="1036271" rtl="0" eaLnBrk="1" latinLnBrk="0" hangingPunct="1">
              <a:buNone/>
              <a:defRPr lang="en-US" sz="1587" kern="1200" dirty="0" smtClean="0">
                <a:solidFill>
                  <a:schemeClr val="tx1"/>
                </a:solidFill>
                <a:latin typeface="Segoe UI Semibold" panose="020B0702040204020203" pitchFamily="34" charset="0"/>
                <a:ea typeface="+mn-ea"/>
                <a:cs typeface="Segoe UI Semibold" panose="020B0702040204020203" pitchFamily="34" charset="0"/>
              </a:defRPr>
            </a:lvl2pPr>
            <a:lvl3pPr marL="0" indent="0" algn="l" defTabSz="1036271" rtl="0" eaLnBrk="1" latinLnBrk="0" hangingPunct="1">
              <a:buNone/>
              <a:defRPr lang="en-US" sz="1587" kern="1200" dirty="0" smtClean="0">
                <a:solidFill>
                  <a:schemeClr val="tx1"/>
                </a:solidFill>
                <a:latin typeface="Segoe UI Semibold" panose="020B0702040204020203" pitchFamily="34" charset="0"/>
                <a:ea typeface="+mn-ea"/>
                <a:cs typeface="Segoe UI Semibold" panose="020B0702040204020203" pitchFamily="34" charset="0"/>
              </a:defRPr>
            </a:lvl3pPr>
            <a:lvl4pPr marL="0" indent="0" algn="l" defTabSz="1036271" rtl="0" eaLnBrk="1" latinLnBrk="0" hangingPunct="1">
              <a:buNone/>
              <a:defRPr lang="en-US" sz="1587" kern="1200" dirty="0" smtClean="0">
                <a:solidFill>
                  <a:schemeClr val="tx1"/>
                </a:solidFill>
                <a:latin typeface="Segoe UI Semibold" panose="020B0702040204020203" pitchFamily="34" charset="0"/>
                <a:ea typeface="+mn-ea"/>
                <a:cs typeface="Segoe UI Semibold" panose="020B0702040204020203" pitchFamily="34" charset="0"/>
              </a:defRPr>
            </a:lvl4pPr>
            <a:lvl5pPr marL="0" indent="0" algn="l" defTabSz="1036271" rtl="0" eaLnBrk="1" latinLnBrk="0" hangingPunct="1">
              <a:buNone/>
              <a:defRPr lang="en-US" sz="1587" kern="1200" dirty="0">
                <a:solidFill>
                  <a:schemeClr val="tx1"/>
                </a:solidFill>
                <a:latin typeface="Segoe UI Semibold" panose="020B0702040204020203" pitchFamily="34" charset="0"/>
                <a:ea typeface="+mn-ea"/>
                <a:cs typeface="Segoe UI Semibold" panose="020B0702040204020203" pitchFamily="34" charset="0"/>
              </a:defRPr>
            </a:lvl5pPr>
          </a:lstStyle>
          <a:p>
            <a:pPr lvl="0"/>
            <a:r>
              <a:rPr lang="en-US"/>
              <a:t>Click to edit Master text styles</a:t>
            </a:r>
          </a:p>
        </p:txBody>
      </p:sp>
      <p:sp>
        <p:nvSpPr>
          <p:cNvPr id="11" name="Title 1">
            <a:extLst>
              <a:ext uri="{FF2B5EF4-FFF2-40B4-BE49-F238E27FC236}">
                <a16:creationId xmlns:a16="http://schemas.microsoft.com/office/drawing/2014/main" id="{27224633-DAF6-42FB-AB35-295D49072FDC}"/>
              </a:ext>
            </a:extLst>
          </p:cNvPr>
          <p:cNvSpPr>
            <a:spLocks noGrp="1"/>
          </p:cNvSpPr>
          <p:nvPr>
            <p:ph type="title"/>
          </p:nvPr>
        </p:nvSpPr>
        <p:spPr>
          <a:xfrm>
            <a:off x="154223" y="178248"/>
            <a:ext cx="8675370" cy="547956"/>
          </a:xfrm>
        </p:spPr>
        <p:txBody>
          <a:bodyPr/>
          <a:lstStyle>
            <a:lvl1pPr>
              <a:defRPr lang="en-US" sz="2400" kern="1200" smtClean="0">
                <a:solidFill>
                  <a:schemeClr val="bg1"/>
                </a:solidFill>
                <a:latin typeface="Segoe UI Semibold" panose="020B0702040204020203" pitchFamily="34" charset="0"/>
                <a:ea typeface="+mn-ea"/>
                <a:cs typeface="Segoe UI Semibold" panose="020B0702040204020203" pitchFamily="34" charset="0"/>
              </a:defRPr>
            </a:lvl1pPr>
          </a:lstStyle>
          <a:p>
            <a:r>
              <a:rPr lang="en-US"/>
              <a:t>Click to edit Master title style</a:t>
            </a:r>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_Blue_Full">
    <p:spTree>
      <p:nvGrpSpPr>
        <p:cNvPr id="1" name=""/>
        <p:cNvGrpSpPr/>
        <p:nvPr/>
      </p:nvGrpSpPr>
      <p:grpSpPr>
        <a:xfrm>
          <a:off x="0" y="0"/>
          <a:ext cx="0" cy="0"/>
          <a:chOff x="0" y="0"/>
          <a:chExt cx="0" cy="0"/>
        </a:xfrm>
      </p:grpSpPr>
      <p:sp>
        <p:nvSpPr>
          <p:cNvPr id="6" name="Rettangolo 4" descr="Blue background">
            <a:extLst>
              <a:ext uri="{FF2B5EF4-FFF2-40B4-BE49-F238E27FC236}">
                <a16:creationId xmlns:a16="http://schemas.microsoft.com/office/drawing/2014/main" id="{EA59F1ED-0E67-4FB1-8686-7C6FEB4C3E46}"/>
              </a:ext>
            </a:extLst>
          </p:cNvPr>
          <p:cNvSpPr/>
          <p:nvPr userDrawn="1"/>
        </p:nvSpPr>
        <p:spPr>
          <a:xfrm>
            <a:off x="0" y="1"/>
            <a:ext cx="10058400" cy="7772402"/>
          </a:xfrm>
          <a:prstGeom prst="rect">
            <a:avLst/>
          </a:prstGeom>
          <a:solidFill>
            <a:srgbClr val="0078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40" dirty="0">
              <a:solidFill>
                <a:srgbClr val="0078D4"/>
              </a:solidFill>
            </a:endParaRPr>
          </a:p>
        </p:txBody>
      </p:sp>
      <p:sp>
        <p:nvSpPr>
          <p:cNvPr id="10" name="Title 1">
            <a:extLst>
              <a:ext uri="{FF2B5EF4-FFF2-40B4-BE49-F238E27FC236}">
                <a16:creationId xmlns:a16="http://schemas.microsoft.com/office/drawing/2014/main" id="{B48F9D15-F2BD-4876-97CA-C3227C5F5784}"/>
              </a:ext>
            </a:extLst>
          </p:cNvPr>
          <p:cNvSpPr>
            <a:spLocks noGrp="1"/>
          </p:cNvSpPr>
          <p:nvPr>
            <p:ph type="ctrTitle"/>
          </p:nvPr>
        </p:nvSpPr>
        <p:spPr>
          <a:xfrm>
            <a:off x="234589" y="1272013"/>
            <a:ext cx="4344184" cy="2705947"/>
          </a:xfrm>
        </p:spPr>
        <p:txBody>
          <a:bodyPr anchor="b">
            <a:normAutofit/>
          </a:bodyPr>
          <a:lstStyle>
            <a:lvl1pPr algn="l">
              <a:defRPr lang="en-US" sz="3300" b="1" kern="1200" spc="-170">
                <a:solidFill>
                  <a:schemeClr val="bg1"/>
                </a:solidFill>
                <a:latin typeface="Segoe Pro Semibold" panose="020B0502040504020203" pitchFamily="34" charset="0"/>
                <a:ea typeface="+mn-ea"/>
                <a:cs typeface="+mn-cs"/>
              </a:defRPr>
            </a:lvl1pPr>
          </a:lstStyle>
          <a:p>
            <a:r>
              <a:rPr lang="en-US"/>
              <a:t>Click to edit Master title style</a:t>
            </a:r>
            <a:endParaRPr lang="en-US" dirty="0"/>
          </a:p>
        </p:txBody>
      </p:sp>
      <p:sp>
        <p:nvSpPr>
          <p:cNvPr id="11" name="Subtitle 2">
            <a:extLst>
              <a:ext uri="{FF2B5EF4-FFF2-40B4-BE49-F238E27FC236}">
                <a16:creationId xmlns:a16="http://schemas.microsoft.com/office/drawing/2014/main" id="{0C86B30E-69E2-470A-A4A5-5938C070A9C8}"/>
              </a:ext>
            </a:extLst>
          </p:cNvPr>
          <p:cNvSpPr>
            <a:spLocks noGrp="1"/>
          </p:cNvSpPr>
          <p:nvPr>
            <p:ph type="subTitle" idx="1"/>
          </p:nvPr>
        </p:nvSpPr>
        <p:spPr>
          <a:xfrm>
            <a:off x="234589" y="4082310"/>
            <a:ext cx="4344184" cy="1876530"/>
          </a:xfrm>
        </p:spPr>
        <p:txBody>
          <a:bodyPr>
            <a:normAutofit/>
          </a:bodyPr>
          <a:lstStyle>
            <a:lvl1pPr marL="0" indent="0" algn="l">
              <a:buNone/>
              <a:defRPr sz="1500">
                <a:solidFill>
                  <a:schemeClr val="bg1"/>
                </a:solidFill>
                <a:latin typeface="+mn-lt"/>
              </a:defRPr>
            </a:lvl1pPr>
            <a:lvl2pPr marL="518136" indent="0" algn="ctr">
              <a:buNone/>
              <a:defRPr sz="2267"/>
            </a:lvl2pPr>
            <a:lvl3pPr marL="1036271" indent="0" algn="ctr">
              <a:buNone/>
              <a:defRPr sz="2040"/>
            </a:lvl3pPr>
            <a:lvl4pPr marL="1554407" indent="0" algn="ctr">
              <a:buNone/>
              <a:defRPr sz="1813"/>
            </a:lvl4pPr>
            <a:lvl5pPr marL="2072543" indent="0" algn="ctr">
              <a:buNone/>
              <a:defRPr sz="1813"/>
            </a:lvl5pPr>
            <a:lvl6pPr marL="2590678" indent="0" algn="ctr">
              <a:buNone/>
              <a:defRPr sz="1813"/>
            </a:lvl6pPr>
            <a:lvl7pPr marL="3108814" indent="0" algn="ctr">
              <a:buNone/>
              <a:defRPr sz="1813"/>
            </a:lvl7pPr>
            <a:lvl8pPr marL="3626950" indent="0" algn="ctr">
              <a:buNone/>
              <a:defRPr sz="1813"/>
            </a:lvl8pPr>
            <a:lvl9pPr marL="4145086" indent="0" algn="ctr">
              <a:buNone/>
              <a:defRPr sz="1813"/>
            </a:lvl9pPr>
          </a:lstStyle>
          <a:p>
            <a:r>
              <a:rPr lang="en-US"/>
              <a:t>Click to edit Master subtitle style</a:t>
            </a:r>
            <a:endParaRPr lang="en-US" dirty="0"/>
          </a:p>
        </p:txBody>
      </p:sp>
      <p:pic>
        <p:nvPicPr>
          <p:cNvPr id="12" name="Picture 11" descr="Microsoft logo">
            <a:extLst>
              <a:ext uri="{FF2B5EF4-FFF2-40B4-BE49-F238E27FC236}">
                <a16:creationId xmlns:a16="http://schemas.microsoft.com/office/drawing/2014/main" id="{F5C055E0-0361-410A-B6BC-CC4D3CF1C934}"/>
              </a:ext>
            </a:extLst>
          </p:cNvPr>
          <p:cNvPicPr>
            <a:picLocks noChangeAspect="1"/>
          </p:cNvPicPr>
          <p:nvPr userDrawn="1"/>
        </p:nvPicPr>
        <p:blipFill>
          <a:blip r:embed="rId2"/>
          <a:stretch>
            <a:fillRect/>
          </a:stretch>
        </p:blipFill>
        <p:spPr>
          <a:xfrm>
            <a:off x="284350" y="238243"/>
            <a:ext cx="1244850" cy="265176"/>
          </a:xfrm>
          <a:prstGeom prst="rect">
            <a:avLst/>
          </a:prstGeom>
        </p:spPr>
      </p:pic>
    </p:spTree>
    <p:extLst>
      <p:ext uri="{BB962C8B-B14F-4D97-AF65-F5344CB8AC3E}">
        <p14:creationId xmlns:p14="http://schemas.microsoft.com/office/powerpoint/2010/main" val="20004776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itle Slide_Orange_Partial">
    <p:spTree>
      <p:nvGrpSpPr>
        <p:cNvPr id="1" name=""/>
        <p:cNvGrpSpPr/>
        <p:nvPr/>
      </p:nvGrpSpPr>
      <p:grpSpPr>
        <a:xfrm>
          <a:off x="0" y="0"/>
          <a:ext cx="0" cy="0"/>
          <a:chOff x="0" y="0"/>
          <a:chExt cx="0" cy="0"/>
        </a:xfrm>
      </p:grpSpPr>
      <p:sp>
        <p:nvSpPr>
          <p:cNvPr id="7" name="Rettangolo 4" descr="Blue background">
            <a:extLst>
              <a:ext uri="{FF2B5EF4-FFF2-40B4-BE49-F238E27FC236}">
                <a16:creationId xmlns:a16="http://schemas.microsoft.com/office/drawing/2014/main" id="{09A1E4C2-8F8F-402F-B390-8975A435B0A1}"/>
              </a:ext>
            </a:extLst>
          </p:cNvPr>
          <p:cNvSpPr/>
          <p:nvPr userDrawn="1"/>
        </p:nvSpPr>
        <p:spPr>
          <a:xfrm>
            <a:off x="0" y="3"/>
            <a:ext cx="10058400" cy="5709919"/>
          </a:xfrm>
          <a:prstGeom prst="rect">
            <a:avLst/>
          </a:prstGeom>
          <a:solidFill>
            <a:srgbClr val="0078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40" dirty="0">
              <a:solidFill>
                <a:srgbClr val="0078D4"/>
              </a:solidFill>
            </a:endParaRPr>
          </a:p>
        </p:txBody>
      </p:sp>
      <p:sp>
        <p:nvSpPr>
          <p:cNvPr id="10" name="Title 1">
            <a:extLst>
              <a:ext uri="{FF2B5EF4-FFF2-40B4-BE49-F238E27FC236}">
                <a16:creationId xmlns:a16="http://schemas.microsoft.com/office/drawing/2014/main" id="{B48F9D15-F2BD-4876-97CA-C3227C5F5784}"/>
              </a:ext>
            </a:extLst>
          </p:cNvPr>
          <p:cNvSpPr>
            <a:spLocks noGrp="1"/>
          </p:cNvSpPr>
          <p:nvPr>
            <p:ph type="ctrTitle"/>
          </p:nvPr>
        </p:nvSpPr>
        <p:spPr>
          <a:xfrm>
            <a:off x="234589" y="1272013"/>
            <a:ext cx="4344184" cy="2705947"/>
          </a:xfrm>
        </p:spPr>
        <p:txBody>
          <a:bodyPr anchor="b">
            <a:normAutofit/>
          </a:bodyPr>
          <a:lstStyle>
            <a:lvl1pPr algn="l">
              <a:defRPr lang="en-US" sz="3300" b="1" kern="1200" spc="-170">
                <a:solidFill>
                  <a:schemeClr val="bg1"/>
                </a:solidFill>
                <a:latin typeface="Segoe UI Semibold" panose="020B0702040204020203" pitchFamily="34" charset="0"/>
                <a:ea typeface="+mn-ea"/>
                <a:cs typeface="Segoe UI Semibold" panose="020B0702040204020203" pitchFamily="34" charset="0"/>
              </a:defRPr>
            </a:lvl1pPr>
          </a:lstStyle>
          <a:p>
            <a:r>
              <a:rPr lang="en-US"/>
              <a:t>Click to edit Master title style</a:t>
            </a:r>
            <a:endParaRPr lang="en-US" dirty="0"/>
          </a:p>
        </p:txBody>
      </p:sp>
      <p:pic>
        <p:nvPicPr>
          <p:cNvPr id="12" name="Picture 11" descr="Microsoft logo">
            <a:extLst>
              <a:ext uri="{FF2B5EF4-FFF2-40B4-BE49-F238E27FC236}">
                <a16:creationId xmlns:a16="http://schemas.microsoft.com/office/drawing/2014/main" id="{F5C055E0-0361-410A-B6BC-CC4D3CF1C934}"/>
              </a:ext>
            </a:extLst>
          </p:cNvPr>
          <p:cNvPicPr>
            <a:picLocks noChangeAspect="1"/>
          </p:cNvPicPr>
          <p:nvPr userDrawn="1"/>
        </p:nvPicPr>
        <p:blipFill>
          <a:blip r:embed="rId2"/>
          <a:stretch>
            <a:fillRect/>
          </a:stretch>
        </p:blipFill>
        <p:spPr>
          <a:xfrm>
            <a:off x="284350" y="238243"/>
            <a:ext cx="1244850" cy="265176"/>
          </a:xfrm>
          <a:prstGeom prst="rect">
            <a:avLst/>
          </a:prstGeom>
        </p:spPr>
      </p:pic>
      <p:sp>
        <p:nvSpPr>
          <p:cNvPr id="6" name="Rectangle 5" descr="Gray background">
            <a:extLst>
              <a:ext uri="{FF2B5EF4-FFF2-40B4-BE49-F238E27FC236}">
                <a16:creationId xmlns:a16="http://schemas.microsoft.com/office/drawing/2014/main" id="{154ABA70-2B19-4CA2-A2FE-3BCF25249449}"/>
              </a:ext>
            </a:extLst>
          </p:cNvPr>
          <p:cNvSpPr/>
          <p:nvPr userDrawn="1"/>
        </p:nvSpPr>
        <p:spPr>
          <a:xfrm>
            <a:off x="0" y="5709920"/>
            <a:ext cx="10058400" cy="2062480"/>
          </a:xfrm>
          <a:prstGeom prst="rect">
            <a:avLst/>
          </a:prstGeom>
          <a:solidFill>
            <a:srgbClr val="F0F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40" dirty="0"/>
          </a:p>
        </p:txBody>
      </p:sp>
      <p:sp>
        <p:nvSpPr>
          <p:cNvPr id="11" name="Text Placeholder 2">
            <a:extLst>
              <a:ext uri="{FF2B5EF4-FFF2-40B4-BE49-F238E27FC236}">
                <a16:creationId xmlns:a16="http://schemas.microsoft.com/office/drawing/2014/main" id="{5A9CB415-1D11-4549-9DF1-E5AF0E31E5DC}"/>
              </a:ext>
            </a:extLst>
          </p:cNvPr>
          <p:cNvSpPr>
            <a:spLocks noGrp="1"/>
          </p:cNvSpPr>
          <p:nvPr>
            <p:ph type="body" sz="quarter" idx="10"/>
          </p:nvPr>
        </p:nvSpPr>
        <p:spPr>
          <a:xfrm>
            <a:off x="149226" y="5838825"/>
            <a:ext cx="9732963" cy="514350"/>
          </a:xfrm>
        </p:spPr>
        <p:txBody>
          <a:bodyPr>
            <a:normAutofit/>
          </a:bodyPr>
          <a:lstStyle>
            <a:lvl1pPr marL="0" indent="0">
              <a:buNone/>
              <a:defRPr sz="2400">
                <a:latin typeface="Segoe UI Semibold" panose="020B0702040204020203" pitchFamily="34" charset="0"/>
                <a:cs typeface="Segoe UI Semibold" panose="020B0702040204020203" pitchFamily="34" charset="0"/>
              </a:defRPr>
            </a:lvl1pPr>
            <a:lvl2pPr marL="502920" indent="0">
              <a:buNone/>
              <a:defRPr/>
            </a:lvl2pPr>
          </a:lstStyle>
          <a:p>
            <a:pPr lvl="0"/>
            <a:r>
              <a:rPr lang="en-US"/>
              <a:t>Click to edit Master text styles</a:t>
            </a:r>
          </a:p>
        </p:txBody>
      </p:sp>
    </p:spTree>
    <p:extLst>
      <p:ext uri="{BB962C8B-B14F-4D97-AF65-F5344CB8AC3E}">
        <p14:creationId xmlns:p14="http://schemas.microsoft.com/office/powerpoint/2010/main" val="2680465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F88835-A04D-415E-8F2C-7A8C8EDCE086}" type="datetimeFigureOut">
              <a:rPr lang="en-US" smtClean="0"/>
              <a:t>4/6/20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CA68E8-15B1-4CD6-AB92-917A6907BE05}" type="slidenum">
              <a:rPr lang="en-US" smtClean="0"/>
              <a:t>‹#›</a:t>
            </a:fld>
            <a:endParaRPr lang="en-US"/>
          </a:p>
        </p:txBody>
      </p:sp>
    </p:spTree>
    <p:extLst>
      <p:ext uri="{BB962C8B-B14F-4D97-AF65-F5344CB8AC3E}">
        <p14:creationId xmlns:p14="http://schemas.microsoft.com/office/powerpoint/2010/main" val="31338398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_Blue_Partial_white">
    <p:spTree>
      <p:nvGrpSpPr>
        <p:cNvPr id="1" name=""/>
        <p:cNvGrpSpPr/>
        <p:nvPr/>
      </p:nvGrpSpPr>
      <p:grpSpPr>
        <a:xfrm>
          <a:off x="0" y="0"/>
          <a:ext cx="0" cy="0"/>
          <a:chOff x="0" y="0"/>
          <a:chExt cx="0" cy="0"/>
        </a:xfrm>
      </p:grpSpPr>
      <p:sp>
        <p:nvSpPr>
          <p:cNvPr id="6" name="Rettangolo 4" descr="Blue background">
            <a:extLst>
              <a:ext uri="{FF2B5EF4-FFF2-40B4-BE49-F238E27FC236}">
                <a16:creationId xmlns:a16="http://schemas.microsoft.com/office/drawing/2014/main" id="{00DAB062-0693-41B1-A715-5C9232A2FB22}"/>
              </a:ext>
            </a:extLst>
          </p:cNvPr>
          <p:cNvSpPr/>
          <p:nvPr userDrawn="1"/>
        </p:nvSpPr>
        <p:spPr>
          <a:xfrm>
            <a:off x="0" y="3"/>
            <a:ext cx="10058400" cy="5709919"/>
          </a:xfrm>
          <a:prstGeom prst="rect">
            <a:avLst/>
          </a:prstGeom>
          <a:solidFill>
            <a:srgbClr val="0078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40" dirty="0">
              <a:solidFill>
                <a:srgbClr val="0078D4"/>
              </a:solidFill>
            </a:endParaRPr>
          </a:p>
        </p:txBody>
      </p:sp>
      <p:sp>
        <p:nvSpPr>
          <p:cNvPr id="10" name="Title 1">
            <a:extLst>
              <a:ext uri="{FF2B5EF4-FFF2-40B4-BE49-F238E27FC236}">
                <a16:creationId xmlns:a16="http://schemas.microsoft.com/office/drawing/2014/main" id="{B48F9D15-F2BD-4876-97CA-C3227C5F5784}"/>
              </a:ext>
            </a:extLst>
          </p:cNvPr>
          <p:cNvSpPr>
            <a:spLocks noGrp="1"/>
          </p:cNvSpPr>
          <p:nvPr>
            <p:ph type="ctrTitle"/>
          </p:nvPr>
        </p:nvSpPr>
        <p:spPr>
          <a:xfrm>
            <a:off x="234589" y="1272013"/>
            <a:ext cx="4344184" cy="2705947"/>
          </a:xfrm>
        </p:spPr>
        <p:txBody>
          <a:bodyPr anchor="b">
            <a:normAutofit/>
          </a:bodyPr>
          <a:lstStyle>
            <a:lvl1pPr algn="l">
              <a:defRPr lang="en-US" sz="3300" b="1" kern="1200" spc="-170">
                <a:solidFill>
                  <a:schemeClr val="bg1"/>
                </a:solidFill>
                <a:latin typeface="Segoe UI Semibold" panose="020B0702040204020203" pitchFamily="34" charset="0"/>
                <a:ea typeface="+mn-ea"/>
                <a:cs typeface="Segoe UI Semibold" panose="020B0702040204020203" pitchFamily="34" charset="0"/>
              </a:defRPr>
            </a:lvl1pPr>
          </a:lstStyle>
          <a:p>
            <a:r>
              <a:rPr lang="en-US"/>
              <a:t>Click to edit Master title style</a:t>
            </a:r>
            <a:endParaRPr lang="en-US" dirty="0"/>
          </a:p>
        </p:txBody>
      </p:sp>
      <p:pic>
        <p:nvPicPr>
          <p:cNvPr id="12" name="Picture 11" descr="Microsoft logo">
            <a:extLst>
              <a:ext uri="{FF2B5EF4-FFF2-40B4-BE49-F238E27FC236}">
                <a16:creationId xmlns:a16="http://schemas.microsoft.com/office/drawing/2014/main" id="{F5C055E0-0361-410A-B6BC-CC4D3CF1C934}"/>
              </a:ext>
            </a:extLst>
          </p:cNvPr>
          <p:cNvPicPr>
            <a:picLocks noChangeAspect="1"/>
          </p:cNvPicPr>
          <p:nvPr userDrawn="1"/>
        </p:nvPicPr>
        <p:blipFill>
          <a:blip r:embed="rId2"/>
          <a:stretch>
            <a:fillRect/>
          </a:stretch>
        </p:blipFill>
        <p:spPr>
          <a:xfrm>
            <a:off x="284350" y="238243"/>
            <a:ext cx="1244850" cy="265176"/>
          </a:xfrm>
          <a:prstGeom prst="rect">
            <a:avLst/>
          </a:prstGeom>
        </p:spPr>
      </p:pic>
      <p:sp>
        <p:nvSpPr>
          <p:cNvPr id="13" name="Text Placeholder 2">
            <a:extLst>
              <a:ext uri="{FF2B5EF4-FFF2-40B4-BE49-F238E27FC236}">
                <a16:creationId xmlns:a16="http://schemas.microsoft.com/office/drawing/2014/main" id="{C2573364-6380-4C9D-9A75-BFF3B4A74F17}"/>
              </a:ext>
            </a:extLst>
          </p:cNvPr>
          <p:cNvSpPr>
            <a:spLocks noGrp="1"/>
          </p:cNvSpPr>
          <p:nvPr>
            <p:ph type="body" sz="quarter" idx="10"/>
          </p:nvPr>
        </p:nvSpPr>
        <p:spPr>
          <a:xfrm>
            <a:off x="149226" y="5838825"/>
            <a:ext cx="9732963" cy="514350"/>
          </a:xfrm>
        </p:spPr>
        <p:txBody>
          <a:bodyPr>
            <a:normAutofit/>
          </a:bodyPr>
          <a:lstStyle>
            <a:lvl1pPr marL="0" indent="0">
              <a:buNone/>
              <a:defRPr sz="2400">
                <a:latin typeface="Segoe UI Semibold" panose="020B0702040204020203" pitchFamily="34" charset="0"/>
                <a:cs typeface="Segoe UI Semibold" panose="020B0702040204020203" pitchFamily="34" charset="0"/>
              </a:defRPr>
            </a:lvl1pPr>
            <a:lvl2pPr marL="502920" indent="0">
              <a:buNone/>
              <a:defRPr/>
            </a:lvl2pPr>
          </a:lstStyle>
          <a:p>
            <a:pPr lvl="0"/>
            <a:r>
              <a:rPr lang="en-US"/>
              <a:t>Click to edit Master text styles</a:t>
            </a:r>
          </a:p>
        </p:txBody>
      </p:sp>
    </p:spTree>
    <p:extLst>
      <p:ext uri="{BB962C8B-B14F-4D97-AF65-F5344CB8AC3E}">
        <p14:creationId xmlns:p14="http://schemas.microsoft.com/office/powerpoint/2010/main" val="230452445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_Blue_Thin">
    <p:spTree>
      <p:nvGrpSpPr>
        <p:cNvPr id="1" name=""/>
        <p:cNvGrpSpPr/>
        <p:nvPr/>
      </p:nvGrpSpPr>
      <p:grpSpPr>
        <a:xfrm>
          <a:off x="0" y="0"/>
          <a:ext cx="0" cy="0"/>
          <a:chOff x="0" y="0"/>
          <a:chExt cx="0" cy="0"/>
        </a:xfrm>
      </p:grpSpPr>
      <p:sp>
        <p:nvSpPr>
          <p:cNvPr id="7" name="Rettangolo 4">
            <a:extLst>
              <a:ext uri="{FF2B5EF4-FFF2-40B4-BE49-F238E27FC236}">
                <a16:creationId xmlns:a16="http://schemas.microsoft.com/office/drawing/2014/main" id="{131D55CF-85BE-4498-A27F-EA9F268D172F}"/>
              </a:ext>
              <a:ext uri="{C183D7F6-B498-43B3-948B-1728B52AA6E4}">
                <adec:decorative xmlns:adec="http://schemas.microsoft.com/office/drawing/2017/decorative" val="1"/>
              </a:ext>
            </a:extLst>
          </p:cNvPr>
          <p:cNvSpPr/>
          <p:nvPr userDrawn="1"/>
        </p:nvSpPr>
        <p:spPr>
          <a:xfrm>
            <a:off x="0" y="2"/>
            <a:ext cx="10058400" cy="345313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2550" tIns="31277" rIns="62550" bIns="31277" numCol="1" spcCol="0" rtlCol="0" fromWordArt="0" anchor="ctr" anchorCtr="0" forceAA="0" compatLnSpc="1">
            <a:prstTxWarp prst="textNoShape">
              <a:avLst/>
            </a:prstTxWarp>
            <a:noAutofit/>
          </a:bodyPr>
          <a:lstStyle/>
          <a:p>
            <a:pPr algn="ctr"/>
            <a:endParaRPr lang="it-IT" sz="1229" dirty="0"/>
          </a:p>
        </p:txBody>
      </p:sp>
      <p:sp>
        <p:nvSpPr>
          <p:cNvPr id="10" name="Title 1">
            <a:extLst>
              <a:ext uri="{FF2B5EF4-FFF2-40B4-BE49-F238E27FC236}">
                <a16:creationId xmlns:a16="http://schemas.microsoft.com/office/drawing/2014/main" id="{B48F9D15-F2BD-4876-97CA-C3227C5F5784}"/>
              </a:ext>
            </a:extLst>
          </p:cNvPr>
          <p:cNvSpPr>
            <a:spLocks noGrp="1"/>
          </p:cNvSpPr>
          <p:nvPr>
            <p:ph type="ctrTitle"/>
          </p:nvPr>
        </p:nvSpPr>
        <p:spPr>
          <a:xfrm>
            <a:off x="234589" y="1272012"/>
            <a:ext cx="4344184" cy="1538922"/>
          </a:xfrm>
        </p:spPr>
        <p:txBody>
          <a:bodyPr anchor="b">
            <a:normAutofit/>
          </a:bodyPr>
          <a:lstStyle>
            <a:lvl1pPr algn="l">
              <a:defRPr lang="en-US" sz="3300" b="1" kern="1200" spc="-170">
                <a:solidFill>
                  <a:schemeClr val="bg1"/>
                </a:solidFill>
                <a:latin typeface="Segoe UI Semibold" panose="020B0702040204020203" pitchFamily="34" charset="0"/>
                <a:ea typeface="+mn-ea"/>
                <a:cs typeface="Segoe UI Semibold" panose="020B0702040204020203" pitchFamily="34" charset="0"/>
              </a:defRPr>
            </a:lvl1pPr>
          </a:lstStyle>
          <a:p>
            <a:r>
              <a:rPr lang="en-US"/>
              <a:t>Click to edit Master title style</a:t>
            </a:r>
            <a:endParaRPr lang="en-US" dirty="0"/>
          </a:p>
        </p:txBody>
      </p:sp>
      <p:pic>
        <p:nvPicPr>
          <p:cNvPr id="12" name="Picture 11" descr="Microsoft logo">
            <a:extLst>
              <a:ext uri="{FF2B5EF4-FFF2-40B4-BE49-F238E27FC236}">
                <a16:creationId xmlns:a16="http://schemas.microsoft.com/office/drawing/2014/main" id="{F5C055E0-0361-410A-B6BC-CC4D3CF1C934}"/>
              </a:ext>
            </a:extLst>
          </p:cNvPr>
          <p:cNvPicPr>
            <a:picLocks noChangeAspect="1"/>
          </p:cNvPicPr>
          <p:nvPr userDrawn="1"/>
        </p:nvPicPr>
        <p:blipFill>
          <a:blip r:embed="rId2"/>
          <a:stretch>
            <a:fillRect/>
          </a:stretch>
        </p:blipFill>
        <p:spPr>
          <a:xfrm>
            <a:off x="284350" y="238243"/>
            <a:ext cx="1244850" cy="265176"/>
          </a:xfrm>
          <a:prstGeom prst="rect">
            <a:avLst/>
          </a:prstGeom>
        </p:spPr>
      </p:pic>
      <p:sp>
        <p:nvSpPr>
          <p:cNvPr id="6" name="Rectangle 5" descr="Gray background">
            <a:extLst>
              <a:ext uri="{FF2B5EF4-FFF2-40B4-BE49-F238E27FC236}">
                <a16:creationId xmlns:a16="http://schemas.microsoft.com/office/drawing/2014/main" id="{154ABA70-2B19-4CA2-A2FE-3BCF25249449}"/>
              </a:ext>
            </a:extLst>
          </p:cNvPr>
          <p:cNvSpPr/>
          <p:nvPr userDrawn="1"/>
        </p:nvSpPr>
        <p:spPr>
          <a:xfrm>
            <a:off x="0" y="3453138"/>
            <a:ext cx="10058400" cy="4319262"/>
          </a:xfrm>
          <a:prstGeom prst="rect">
            <a:avLst/>
          </a:prstGeom>
          <a:solidFill>
            <a:srgbClr val="F0F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40" dirty="0"/>
          </a:p>
        </p:txBody>
      </p:sp>
      <p:sp>
        <p:nvSpPr>
          <p:cNvPr id="13" name="Text Placeholder 2">
            <a:extLst>
              <a:ext uri="{FF2B5EF4-FFF2-40B4-BE49-F238E27FC236}">
                <a16:creationId xmlns:a16="http://schemas.microsoft.com/office/drawing/2014/main" id="{C2573364-6380-4C9D-9A75-BFF3B4A74F17}"/>
              </a:ext>
            </a:extLst>
          </p:cNvPr>
          <p:cNvSpPr>
            <a:spLocks noGrp="1"/>
          </p:cNvSpPr>
          <p:nvPr>
            <p:ph type="body" sz="quarter" idx="10"/>
          </p:nvPr>
        </p:nvSpPr>
        <p:spPr>
          <a:xfrm>
            <a:off x="149226" y="3691379"/>
            <a:ext cx="9732963" cy="514350"/>
          </a:xfrm>
        </p:spPr>
        <p:txBody>
          <a:bodyPr>
            <a:normAutofit/>
          </a:bodyPr>
          <a:lstStyle>
            <a:lvl1pPr marL="0" indent="0">
              <a:buNone/>
              <a:defRPr sz="2400">
                <a:latin typeface="Segoe UI Semibold" panose="020B0702040204020203" pitchFamily="34" charset="0"/>
                <a:cs typeface="Segoe UI Semibold" panose="020B0702040204020203" pitchFamily="34" charset="0"/>
              </a:defRPr>
            </a:lvl1pPr>
            <a:lvl2pPr marL="502920" indent="0">
              <a:buNone/>
              <a:defRPr/>
            </a:lvl2pPr>
          </a:lstStyle>
          <a:p>
            <a:pPr lvl="0"/>
            <a:r>
              <a:rPr lang="en-US"/>
              <a:t>Click to edit Master text styles</a:t>
            </a:r>
          </a:p>
        </p:txBody>
      </p:sp>
    </p:spTree>
    <p:extLst>
      <p:ext uri="{BB962C8B-B14F-4D97-AF65-F5344CB8AC3E}">
        <p14:creationId xmlns:p14="http://schemas.microsoft.com/office/powerpoint/2010/main" val="340706269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lide_Blue_Thin_white">
    <p:spTree>
      <p:nvGrpSpPr>
        <p:cNvPr id="1" name=""/>
        <p:cNvGrpSpPr/>
        <p:nvPr/>
      </p:nvGrpSpPr>
      <p:grpSpPr>
        <a:xfrm>
          <a:off x="0" y="0"/>
          <a:ext cx="0" cy="0"/>
          <a:chOff x="0" y="0"/>
          <a:chExt cx="0" cy="0"/>
        </a:xfrm>
      </p:grpSpPr>
      <p:sp>
        <p:nvSpPr>
          <p:cNvPr id="7" name="Rettangolo 4">
            <a:extLst>
              <a:ext uri="{FF2B5EF4-FFF2-40B4-BE49-F238E27FC236}">
                <a16:creationId xmlns:a16="http://schemas.microsoft.com/office/drawing/2014/main" id="{131D55CF-85BE-4498-A27F-EA9F268D172F}"/>
              </a:ext>
              <a:ext uri="{C183D7F6-B498-43B3-948B-1728B52AA6E4}">
                <adec:decorative xmlns:adec="http://schemas.microsoft.com/office/drawing/2017/decorative" val="1"/>
              </a:ext>
            </a:extLst>
          </p:cNvPr>
          <p:cNvSpPr/>
          <p:nvPr userDrawn="1"/>
        </p:nvSpPr>
        <p:spPr>
          <a:xfrm>
            <a:off x="0" y="2"/>
            <a:ext cx="10058400" cy="345313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2550" tIns="31277" rIns="62550" bIns="31277" numCol="1" spcCol="0" rtlCol="0" fromWordArt="0" anchor="ctr" anchorCtr="0" forceAA="0" compatLnSpc="1">
            <a:prstTxWarp prst="textNoShape">
              <a:avLst/>
            </a:prstTxWarp>
            <a:noAutofit/>
          </a:bodyPr>
          <a:lstStyle/>
          <a:p>
            <a:pPr algn="ctr"/>
            <a:endParaRPr lang="it-IT" sz="1229" dirty="0"/>
          </a:p>
        </p:txBody>
      </p:sp>
      <p:sp>
        <p:nvSpPr>
          <p:cNvPr id="10" name="Title 1">
            <a:extLst>
              <a:ext uri="{FF2B5EF4-FFF2-40B4-BE49-F238E27FC236}">
                <a16:creationId xmlns:a16="http://schemas.microsoft.com/office/drawing/2014/main" id="{B48F9D15-F2BD-4876-97CA-C3227C5F5784}"/>
              </a:ext>
            </a:extLst>
          </p:cNvPr>
          <p:cNvSpPr>
            <a:spLocks noGrp="1"/>
          </p:cNvSpPr>
          <p:nvPr>
            <p:ph type="ctrTitle"/>
          </p:nvPr>
        </p:nvSpPr>
        <p:spPr>
          <a:xfrm>
            <a:off x="234589" y="1272012"/>
            <a:ext cx="4344184" cy="1538922"/>
          </a:xfrm>
        </p:spPr>
        <p:txBody>
          <a:bodyPr anchor="b">
            <a:normAutofit/>
          </a:bodyPr>
          <a:lstStyle>
            <a:lvl1pPr algn="l">
              <a:defRPr lang="en-US" sz="3300" b="1" kern="1200" spc="-170">
                <a:solidFill>
                  <a:schemeClr val="bg1"/>
                </a:solidFill>
                <a:latin typeface="Segoe UI Semibold" panose="020B0702040204020203" pitchFamily="34" charset="0"/>
                <a:ea typeface="+mn-ea"/>
                <a:cs typeface="Segoe UI Semibold" panose="020B0702040204020203" pitchFamily="34" charset="0"/>
              </a:defRPr>
            </a:lvl1pPr>
          </a:lstStyle>
          <a:p>
            <a:r>
              <a:rPr lang="en-US"/>
              <a:t>Click to edit Master title style</a:t>
            </a:r>
            <a:endParaRPr lang="en-US" dirty="0"/>
          </a:p>
        </p:txBody>
      </p:sp>
      <p:pic>
        <p:nvPicPr>
          <p:cNvPr id="12" name="Picture 11" descr="Microsoft logo">
            <a:extLst>
              <a:ext uri="{FF2B5EF4-FFF2-40B4-BE49-F238E27FC236}">
                <a16:creationId xmlns:a16="http://schemas.microsoft.com/office/drawing/2014/main" id="{F5C055E0-0361-410A-B6BC-CC4D3CF1C934}"/>
              </a:ext>
            </a:extLst>
          </p:cNvPr>
          <p:cNvPicPr>
            <a:picLocks noChangeAspect="1"/>
          </p:cNvPicPr>
          <p:nvPr userDrawn="1"/>
        </p:nvPicPr>
        <p:blipFill>
          <a:blip r:embed="rId2"/>
          <a:stretch>
            <a:fillRect/>
          </a:stretch>
        </p:blipFill>
        <p:spPr>
          <a:xfrm>
            <a:off x="284350" y="238243"/>
            <a:ext cx="1244850" cy="265176"/>
          </a:xfrm>
          <a:prstGeom prst="rect">
            <a:avLst/>
          </a:prstGeom>
        </p:spPr>
      </p:pic>
      <p:sp>
        <p:nvSpPr>
          <p:cNvPr id="13" name="Text Placeholder 2">
            <a:extLst>
              <a:ext uri="{FF2B5EF4-FFF2-40B4-BE49-F238E27FC236}">
                <a16:creationId xmlns:a16="http://schemas.microsoft.com/office/drawing/2014/main" id="{C2573364-6380-4C9D-9A75-BFF3B4A74F17}"/>
              </a:ext>
            </a:extLst>
          </p:cNvPr>
          <p:cNvSpPr>
            <a:spLocks noGrp="1"/>
          </p:cNvSpPr>
          <p:nvPr>
            <p:ph type="body" sz="quarter" idx="10"/>
          </p:nvPr>
        </p:nvSpPr>
        <p:spPr>
          <a:xfrm>
            <a:off x="149226" y="3691379"/>
            <a:ext cx="9732963" cy="514350"/>
          </a:xfrm>
        </p:spPr>
        <p:txBody>
          <a:bodyPr>
            <a:normAutofit/>
          </a:bodyPr>
          <a:lstStyle>
            <a:lvl1pPr marL="0" indent="0">
              <a:buNone/>
              <a:defRPr sz="2400">
                <a:latin typeface="Segoe UI Semibold" panose="020B0702040204020203" pitchFamily="34" charset="0"/>
                <a:cs typeface="Segoe UI Semibold" panose="020B0702040204020203" pitchFamily="34" charset="0"/>
              </a:defRPr>
            </a:lvl1pPr>
            <a:lvl2pPr marL="502920" indent="0">
              <a:buNone/>
              <a:defRPr/>
            </a:lvl2pPr>
          </a:lstStyle>
          <a:p>
            <a:pPr lvl="0"/>
            <a:r>
              <a:rPr lang="en-US"/>
              <a:t>Click to edit Master text styles</a:t>
            </a:r>
          </a:p>
        </p:txBody>
      </p:sp>
    </p:spTree>
    <p:extLst>
      <p:ext uri="{BB962C8B-B14F-4D97-AF65-F5344CB8AC3E}">
        <p14:creationId xmlns:p14="http://schemas.microsoft.com/office/powerpoint/2010/main" val="263412312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AndText_White">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CD667C9B-0EAE-4344-8E25-813F368E0E15}"/>
              </a:ext>
            </a:extLst>
          </p:cNvPr>
          <p:cNvSpPr>
            <a:spLocks noGrp="1"/>
          </p:cNvSpPr>
          <p:nvPr>
            <p:ph type="body" sz="quarter" idx="10"/>
          </p:nvPr>
        </p:nvSpPr>
        <p:spPr>
          <a:xfrm>
            <a:off x="154224" y="1985616"/>
            <a:ext cx="2198965" cy="2250758"/>
          </a:xfrm>
        </p:spPr>
        <p:txBody>
          <a:bodyPr>
            <a:normAutofit/>
          </a:bodyPr>
          <a:lstStyle>
            <a:lvl1pPr marL="0" indent="0" algn="l" defTabSz="1036271" rtl="0" eaLnBrk="1" latinLnBrk="0" hangingPunct="1">
              <a:buNone/>
              <a:defRPr lang="en-US" sz="1500" kern="1200" dirty="0" smtClean="0">
                <a:solidFill>
                  <a:schemeClr val="tx1"/>
                </a:solidFill>
                <a:latin typeface="Segoe UI Semibold" panose="020B0702040204020203" pitchFamily="34" charset="0"/>
                <a:ea typeface="+mn-ea"/>
                <a:cs typeface="Segoe UI Semibold" panose="020B0702040204020203" pitchFamily="34" charset="0"/>
              </a:defRPr>
            </a:lvl1pPr>
            <a:lvl2pPr marL="0" indent="0" algn="l" defTabSz="1036271" rtl="0" eaLnBrk="1" latinLnBrk="0" hangingPunct="1">
              <a:buNone/>
              <a:defRPr lang="en-US" sz="1587" kern="1200" dirty="0" smtClean="0">
                <a:solidFill>
                  <a:schemeClr val="tx1"/>
                </a:solidFill>
                <a:latin typeface="Segoe UI Semibold" panose="020B0702040204020203" pitchFamily="34" charset="0"/>
                <a:ea typeface="+mn-ea"/>
                <a:cs typeface="Segoe UI Semibold" panose="020B0702040204020203" pitchFamily="34" charset="0"/>
              </a:defRPr>
            </a:lvl2pPr>
            <a:lvl3pPr marL="0" indent="0" algn="l" defTabSz="1036271" rtl="0" eaLnBrk="1" latinLnBrk="0" hangingPunct="1">
              <a:buNone/>
              <a:defRPr lang="en-US" sz="1587" kern="1200" dirty="0" smtClean="0">
                <a:solidFill>
                  <a:schemeClr val="tx1"/>
                </a:solidFill>
                <a:latin typeface="Segoe UI Semibold" panose="020B0702040204020203" pitchFamily="34" charset="0"/>
                <a:ea typeface="+mn-ea"/>
                <a:cs typeface="Segoe UI Semibold" panose="020B0702040204020203" pitchFamily="34" charset="0"/>
              </a:defRPr>
            </a:lvl3pPr>
            <a:lvl4pPr marL="0" indent="0" algn="l" defTabSz="1036271" rtl="0" eaLnBrk="1" latinLnBrk="0" hangingPunct="1">
              <a:buNone/>
              <a:defRPr lang="en-US" sz="1587" kern="1200" dirty="0" smtClean="0">
                <a:solidFill>
                  <a:schemeClr val="tx1"/>
                </a:solidFill>
                <a:latin typeface="Segoe UI Semibold" panose="020B0702040204020203" pitchFamily="34" charset="0"/>
                <a:ea typeface="+mn-ea"/>
                <a:cs typeface="Segoe UI Semibold" panose="020B0702040204020203" pitchFamily="34" charset="0"/>
              </a:defRPr>
            </a:lvl4pPr>
            <a:lvl5pPr marL="0" indent="0" algn="l" defTabSz="1036271" rtl="0" eaLnBrk="1" latinLnBrk="0" hangingPunct="1">
              <a:buNone/>
              <a:defRPr lang="en-US" sz="1587" kern="1200" dirty="0">
                <a:solidFill>
                  <a:schemeClr val="tx1"/>
                </a:solidFill>
                <a:latin typeface="Segoe UI Semibold" panose="020B0702040204020203" pitchFamily="34" charset="0"/>
                <a:ea typeface="+mn-ea"/>
                <a:cs typeface="Segoe UI Semibold" panose="020B0702040204020203" pitchFamily="34" charset="0"/>
              </a:defRPr>
            </a:lvl5pPr>
          </a:lstStyle>
          <a:p>
            <a:pPr lvl="0"/>
            <a:r>
              <a:rPr lang="en-US"/>
              <a:t>Click to edit Master text styles</a:t>
            </a:r>
          </a:p>
        </p:txBody>
      </p:sp>
      <p:sp>
        <p:nvSpPr>
          <p:cNvPr id="11" name="Title 1">
            <a:extLst>
              <a:ext uri="{FF2B5EF4-FFF2-40B4-BE49-F238E27FC236}">
                <a16:creationId xmlns:a16="http://schemas.microsoft.com/office/drawing/2014/main" id="{27224633-DAF6-42FB-AB35-295D49072FDC}"/>
              </a:ext>
            </a:extLst>
          </p:cNvPr>
          <p:cNvSpPr>
            <a:spLocks noGrp="1"/>
          </p:cNvSpPr>
          <p:nvPr>
            <p:ph type="title"/>
          </p:nvPr>
        </p:nvSpPr>
        <p:spPr>
          <a:xfrm>
            <a:off x="154223" y="178248"/>
            <a:ext cx="8675370" cy="547956"/>
          </a:xfrm>
        </p:spPr>
        <p:txBody>
          <a:bodyPr/>
          <a:lstStyle>
            <a:lvl1pPr>
              <a:defRPr lang="en-US" sz="2400" kern="1200" smtClean="0">
                <a:solidFill>
                  <a:schemeClr val="tx1"/>
                </a:solidFill>
                <a:latin typeface="Segoe UI Semibold" panose="020B0702040204020203" pitchFamily="34" charset="0"/>
                <a:ea typeface="+mn-ea"/>
                <a:cs typeface="Segoe UI Semibold" panose="020B07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62513026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itleAndText_BlueHeading">
    <p:spTree>
      <p:nvGrpSpPr>
        <p:cNvPr id="1" name=""/>
        <p:cNvGrpSpPr/>
        <p:nvPr/>
      </p:nvGrpSpPr>
      <p:grpSpPr>
        <a:xfrm>
          <a:off x="0" y="0"/>
          <a:ext cx="0" cy="0"/>
          <a:chOff x="0" y="0"/>
          <a:chExt cx="0" cy="0"/>
        </a:xfrm>
      </p:grpSpPr>
      <p:sp>
        <p:nvSpPr>
          <p:cNvPr id="4" name="Rettangolo 4" descr="Blue background">
            <a:extLst>
              <a:ext uri="{FF2B5EF4-FFF2-40B4-BE49-F238E27FC236}">
                <a16:creationId xmlns:a16="http://schemas.microsoft.com/office/drawing/2014/main" id="{5D66759F-426F-4A06-A6EF-E3E4ED965DAC}"/>
              </a:ext>
            </a:extLst>
          </p:cNvPr>
          <p:cNvSpPr/>
          <p:nvPr userDrawn="1"/>
        </p:nvSpPr>
        <p:spPr>
          <a:xfrm>
            <a:off x="0" y="1"/>
            <a:ext cx="10058400" cy="921026"/>
          </a:xfrm>
          <a:prstGeom prst="rect">
            <a:avLst/>
          </a:prstGeom>
          <a:solidFill>
            <a:srgbClr val="0078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40" dirty="0">
              <a:solidFill>
                <a:srgbClr val="0078D4"/>
              </a:solidFill>
            </a:endParaRPr>
          </a:p>
        </p:txBody>
      </p:sp>
      <p:sp>
        <p:nvSpPr>
          <p:cNvPr id="10" name="Text Placeholder 9">
            <a:extLst>
              <a:ext uri="{FF2B5EF4-FFF2-40B4-BE49-F238E27FC236}">
                <a16:creationId xmlns:a16="http://schemas.microsoft.com/office/drawing/2014/main" id="{CD667C9B-0EAE-4344-8E25-813F368E0E15}"/>
              </a:ext>
            </a:extLst>
          </p:cNvPr>
          <p:cNvSpPr>
            <a:spLocks noGrp="1"/>
          </p:cNvSpPr>
          <p:nvPr>
            <p:ph type="body" sz="quarter" idx="10"/>
          </p:nvPr>
        </p:nvSpPr>
        <p:spPr>
          <a:xfrm>
            <a:off x="154224" y="1985616"/>
            <a:ext cx="2198965" cy="2250758"/>
          </a:xfrm>
        </p:spPr>
        <p:txBody>
          <a:bodyPr>
            <a:normAutofit/>
          </a:bodyPr>
          <a:lstStyle>
            <a:lvl1pPr marL="0" indent="0" algn="l" defTabSz="1036271" rtl="0" eaLnBrk="1" latinLnBrk="0" hangingPunct="1">
              <a:buNone/>
              <a:defRPr lang="en-US" sz="1500" kern="1200" dirty="0" smtClean="0">
                <a:solidFill>
                  <a:schemeClr val="tx1"/>
                </a:solidFill>
                <a:latin typeface="Segoe UI Semibold" panose="020B0702040204020203" pitchFamily="34" charset="0"/>
                <a:ea typeface="+mn-ea"/>
                <a:cs typeface="Segoe UI Semibold" panose="020B0702040204020203" pitchFamily="34" charset="0"/>
              </a:defRPr>
            </a:lvl1pPr>
            <a:lvl2pPr marL="0" indent="0" algn="l" defTabSz="1036271" rtl="0" eaLnBrk="1" latinLnBrk="0" hangingPunct="1">
              <a:buNone/>
              <a:defRPr lang="en-US" sz="1587" kern="1200" dirty="0" smtClean="0">
                <a:solidFill>
                  <a:schemeClr val="tx1"/>
                </a:solidFill>
                <a:latin typeface="Segoe UI Semibold" panose="020B0702040204020203" pitchFamily="34" charset="0"/>
                <a:ea typeface="+mn-ea"/>
                <a:cs typeface="Segoe UI Semibold" panose="020B0702040204020203" pitchFamily="34" charset="0"/>
              </a:defRPr>
            </a:lvl2pPr>
            <a:lvl3pPr marL="0" indent="0" algn="l" defTabSz="1036271" rtl="0" eaLnBrk="1" latinLnBrk="0" hangingPunct="1">
              <a:buNone/>
              <a:defRPr lang="en-US" sz="1587" kern="1200" dirty="0" smtClean="0">
                <a:solidFill>
                  <a:schemeClr val="tx1"/>
                </a:solidFill>
                <a:latin typeface="Segoe UI Semibold" panose="020B0702040204020203" pitchFamily="34" charset="0"/>
                <a:ea typeface="+mn-ea"/>
                <a:cs typeface="Segoe UI Semibold" panose="020B0702040204020203" pitchFamily="34" charset="0"/>
              </a:defRPr>
            </a:lvl3pPr>
            <a:lvl4pPr marL="0" indent="0" algn="l" defTabSz="1036271" rtl="0" eaLnBrk="1" latinLnBrk="0" hangingPunct="1">
              <a:buNone/>
              <a:defRPr lang="en-US" sz="1587" kern="1200" dirty="0" smtClean="0">
                <a:solidFill>
                  <a:schemeClr val="tx1"/>
                </a:solidFill>
                <a:latin typeface="Segoe UI Semibold" panose="020B0702040204020203" pitchFamily="34" charset="0"/>
                <a:ea typeface="+mn-ea"/>
                <a:cs typeface="Segoe UI Semibold" panose="020B0702040204020203" pitchFamily="34" charset="0"/>
              </a:defRPr>
            </a:lvl4pPr>
            <a:lvl5pPr marL="0" indent="0" algn="l" defTabSz="1036271" rtl="0" eaLnBrk="1" latinLnBrk="0" hangingPunct="1">
              <a:buNone/>
              <a:defRPr lang="en-US" sz="1587" kern="1200" dirty="0">
                <a:solidFill>
                  <a:schemeClr val="tx1"/>
                </a:solidFill>
                <a:latin typeface="Segoe UI Semibold" panose="020B0702040204020203" pitchFamily="34" charset="0"/>
                <a:ea typeface="+mn-ea"/>
                <a:cs typeface="Segoe UI Semibold" panose="020B0702040204020203" pitchFamily="34" charset="0"/>
              </a:defRPr>
            </a:lvl5pPr>
          </a:lstStyle>
          <a:p>
            <a:pPr lvl="0"/>
            <a:r>
              <a:rPr lang="en-US"/>
              <a:t>Click to edit Master text styles</a:t>
            </a:r>
          </a:p>
        </p:txBody>
      </p:sp>
      <p:sp>
        <p:nvSpPr>
          <p:cNvPr id="11" name="Title 1">
            <a:extLst>
              <a:ext uri="{FF2B5EF4-FFF2-40B4-BE49-F238E27FC236}">
                <a16:creationId xmlns:a16="http://schemas.microsoft.com/office/drawing/2014/main" id="{27224633-DAF6-42FB-AB35-295D49072FDC}"/>
              </a:ext>
            </a:extLst>
          </p:cNvPr>
          <p:cNvSpPr>
            <a:spLocks noGrp="1"/>
          </p:cNvSpPr>
          <p:nvPr>
            <p:ph type="title"/>
          </p:nvPr>
        </p:nvSpPr>
        <p:spPr>
          <a:xfrm>
            <a:off x="154223" y="178248"/>
            <a:ext cx="8675370" cy="547956"/>
          </a:xfrm>
        </p:spPr>
        <p:txBody>
          <a:bodyPr/>
          <a:lstStyle>
            <a:lvl1pPr>
              <a:defRPr lang="en-US" sz="2400" kern="1200" smtClean="0">
                <a:solidFill>
                  <a:schemeClr val="bg1"/>
                </a:solidFill>
                <a:latin typeface="Segoe UI Semibold" panose="020B0702040204020203" pitchFamily="34" charset="0"/>
                <a:ea typeface="+mn-ea"/>
                <a:cs typeface="Segoe UI Semibold" panose="020B07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54126755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_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11695237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AndText_Gray">
    <p:spTree>
      <p:nvGrpSpPr>
        <p:cNvPr id="1" name=""/>
        <p:cNvGrpSpPr/>
        <p:nvPr/>
      </p:nvGrpSpPr>
      <p:grpSpPr>
        <a:xfrm>
          <a:off x="0" y="0"/>
          <a:ext cx="0" cy="0"/>
          <a:chOff x="0" y="0"/>
          <a:chExt cx="0" cy="0"/>
        </a:xfrm>
      </p:grpSpPr>
      <p:sp>
        <p:nvSpPr>
          <p:cNvPr id="4" name="Rectangle 3" descr="Gray background">
            <a:extLst>
              <a:ext uri="{FF2B5EF4-FFF2-40B4-BE49-F238E27FC236}">
                <a16:creationId xmlns:a16="http://schemas.microsoft.com/office/drawing/2014/main" id="{B752476B-B4B6-47A6-BCA0-34A980AC4C00}"/>
              </a:ext>
            </a:extLst>
          </p:cNvPr>
          <p:cNvSpPr/>
          <p:nvPr userDrawn="1"/>
        </p:nvSpPr>
        <p:spPr>
          <a:xfrm>
            <a:off x="0" y="0"/>
            <a:ext cx="10058400" cy="7772400"/>
          </a:xfrm>
          <a:prstGeom prst="rect">
            <a:avLst/>
          </a:prstGeom>
          <a:solidFill>
            <a:srgbClr val="F0F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40" dirty="0"/>
          </a:p>
        </p:txBody>
      </p:sp>
      <p:sp>
        <p:nvSpPr>
          <p:cNvPr id="10" name="Text Placeholder 9">
            <a:extLst>
              <a:ext uri="{FF2B5EF4-FFF2-40B4-BE49-F238E27FC236}">
                <a16:creationId xmlns:a16="http://schemas.microsoft.com/office/drawing/2014/main" id="{CD667C9B-0EAE-4344-8E25-813F368E0E15}"/>
              </a:ext>
            </a:extLst>
          </p:cNvPr>
          <p:cNvSpPr>
            <a:spLocks noGrp="1"/>
          </p:cNvSpPr>
          <p:nvPr>
            <p:ph type="body" sz="quarter" idx="10"/>
          </p:nvPr>
        </p:nvSpPr>
        <p:spPr>
          <a:xfrm>
            <a:off x="154224" y="1985616"/>
            <a:ext cx="2198965" cy="2250758"/>
          </a:xfrm>
        </p:spPr>
        <p:txBody>
          <a:bodyPr>
            <a:normAutofit/>
          </a:bodyPr>
          <a:lstStyle>
            <a:lvl1pPr marL="0" indent="0" algn="l" defTabSz="1036271" rtl="0" eaLnBrk="1" latinLnBrk="0" hangingPunct="1">
              <a:buNone/>
              <a:defRPr lang="en-US" sz="1500" kern="1200" dirty="0" smtClean="0">
                <a:solidFill>
                  <a:schemeClr val="tx1"/>
                </a:solidFill>
                <a:latin typeface="Segoe UI Semibold" panose="020B0702040204020203" pitchFamily="34" charset="0"/>
                <a:ea typeface="+mn-ea"/>
                <a:cs typeface="Segoe UI Semibold" panose="020B0702040204020203" pitchFamily="34" charset="0"/>
              </a:defRPr>
            </a:lvl1pPr>
            <a:lvl2pPr marL="0" indent="0" algn="l" defTabSz="1036271" rtl="0" eaLnBrk="1" latinLnBrk="0" hangingPunct="1">
              <a:buNone/>
              <a:defRPr lang="en-US" sz="1587" kern="1200" dirty="0" smtClean="0">
                <a:solidFill>
                  <a:schemeClr val="tx1"/>
                </a:solidFill>
                <a:latin typeface="Segoe UI Semibold" panose="020B0702040204020203" pitchFamily="34" charset="0"/>
                <a:ea typeface="+mn-ea"/>
                <a:cs typeface="Segoe UI Semibold" panose="020B0702040204020203" pitchFamily="34" charset="0"/>
              </a:defRPr>
            </a:lvl2pPr>
            <a:lvl3pPr marL="0" indent="0" algn="l" defTabSz="1036271" rtl="0" eaLnBrk="1" latinLnBrk="0" hangingPunct="1">
              <a:buNone/>
              <a:defRPr lang="en-US" sz="1587" kern="1200" dirty="0" smtClean="0">
                <a:solidFill>
                  <a:schemeClr val="tx1"/>
                </a:solidFill>
                <a:latin typeface="Segoe UI Semibold" panose="020B0702040204020203" pitchFamily="34" charset="0"/>
                <a:ea typeface="+mn-ea"/>
                <a:cs typeface="Segoe UI Semibold" panose="020B0702040204020203" pitchFamily="34" charset="0"/>
              </a:defRPr>
            </a:lvl3pPr>
            <a:lvl4pPr marL="0" indent="0" algn="l" defTabSz="1036271" rtl="0" eaLnBrk="1" latinLnBrk="0" hangingPunct="1">
              <a:buNone/>
              <a:defRPr lang="en-US" sz="1587" kern="1200" dirty="0" smtClean="0">
                <a:solidFill>
                  <a:schemeClr val="tx1"/>
                </a:solidFill>
                <a:latin typeface="Segoe UI Semibold" panose="020B0702040204020203" pitchFamily="34" charset="0"/>
                <a:ea typeface="+mn-ea"/>
                <a:cs typeface="Segoe UI Semibold" panose="020B0702040204020203" pitchFamily="34" charset="0"/>
              </a:defRPr>
            </a:lvl4pPr>
            <a:lvl5pPr marL="0" indent="0" algn="l" defTabSz="1036271" rtl="0" eaLnBrk="1" latinLnBrk="0" hangingPunct="1">
              <a:buNone/>
              <a:defRPr lang="en-US" sz="1587" kern="1200" dirty="0">
                <a:solidFill>
                  <a:schemeClr val="tx1"/>
                </a:solidFill>
                <a:latin typeface="Segoe UI Semibold" panose="020B0702040204020203" pitchFamily="34" charset="0"/>
                <a:ea typeface="+mn-ea"/>
                <a:cs typeface="Segoe UI Semibold" panose="020B0702040204020203" pitchFamily="34" charset="0"/>
              </a:defRPr>
            </a:lvl5pPr>
          </a:lstStyle>
          <a:p>
            <a:pPr lvl="0"/>
            <a:r>
              <a:rPr lang="en-US"/>
              <a:t>Click to edit Master text styles</a:t>
            </a:r>
          </a:p>
        </p:txBody>
      </p:sp>
      <p:sp>
        <p:nvSpPr>
          <p:cNvPr id="11" name="Title 1">
            <a:extLst>
              <a:ext uri="{FF2B5EF4-FFF2-40B4-BE49-F238E27FC236}">
                <a16:creationId xmlns:a16="http://schemas.microsoft.com/office/drawing/2014/main" id="{27224633-DAF6-42FB-AB35-295D49072FDC}"/>
              </a:ext>
            </a:extLst>
          </p:cNvPr>
          <p:cNvSpPr>
            <a:spLocks noGrp="1"/>
          </p:cNvSpPr>
          <p:nvPr>
            <p:ph type="title"/>
          </p:nvPr>
        </p:nvSpPr>
        <p:spPr>
          <a:xfrm>
            <a:off x="154223" y="178248"/>
            <a:ext cx="8675370" cy="547956"/>
          </a:xfrm>
        </p:spPr>
        <p:txBody>
          <a:bodyPr>
            <a:normAutofit/>
          </a:bodyPr>
          <a:lstStyle>
            <a:lvl1pPr>
              <a:defRPr lang="en-US" sz="2400" kern="1200" smtClean="0">
                <a:solidFill>
                  <a:schemeClr val="tx1"/>
                </a:solidFill>
                <a:latin typeface="Segoe UI Semibold" panose="020B0702040204020203" pitchFamily="34" charset="0"/>
                <a:ea typeface="+mn-ea"/>
                <a:cs typeface="Segoe UI Semibold" panose="020B07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51283644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_Gray">
    <p:spTree>
      <p:nvGrpSpPr>
        <p:cNvPr id="1" name=""/>
        <p:cNvGrpSpPr/>
        <p:nvPr/>
      </p:nvGrpSpPr>
      <p:grpSpPr>
        <a:xfrm>
          <a:off x="0" y="0"/>
          <a:ext cx="0" cy="0"/>
          <a:chOff x="0" y="0"/>
          <a:chExt cx="0" cy="0"/>
        </a:xfrm>
      </p:grpSpPr>
      <p:sp>
        <p:nvSpPr>
          <p:cNvPr id="4" name="Rectangle 3" descr="Gray background">
            <a:extLst>
              <a:ext uri="{FF2B5EF4-FFF2-40B4-BE49-F238E27FC236}">
                <a16:creationId xmlns:a16="http://schemas.microsoft.com/office/drawing/2014/main" id="{B752476B-B4B6-47A6-BCA0-34A980AC4C00}"/>
              </a:ext>
            </a:extLst>
          </p:cNvPr>
          <p:cNvSpPr/>
          <p:nvPr userDrawn="1"/>
        </p:nvSpPr>
        <p:spPr>
          <a:xfrm>
            <a:off x="0" y="0"/>
            <a:ext cx="10058400" cy="7772400"/>
          </a:xfrm>
          <a:prstGeom prst="rect">
            <a:avLst/>
          </a:prstGeom>
          <a:solidFill>
            <a:srgbClr val="F0F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40" dirty="0"/>
          </a:p>
        </p:txBody>
      </p:sp>
    </p:spTree>
    <p:extLst>
      <p:ext uri="{BB962C8B-B14F-4D97-AF65-F5344CB8AC3E}">
        <p14:creationId xmlns:p14="http://schemas.microsoft.com/office/powerpoint/2010/main" val="113127381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Footer_Orange">
    <p:spTree>
      <p:nvGrpSpPr>
        <p:cNvPr id="1" name=""/>
        <p:cNvGrpSpPr/>
        <p:nvPr/>
      </p:nvGrpSpPr>
      <p:grpSpPr>
        <a:xfrm>
          <a:off x="0" y="0"/>
          <a:ext cx="0" cy="0"/>
          <a:chOff x="0" y="0"/>
          <a:chExt cx="0" cy="0"/>
        </a:xfrm>
      </p:grpSpPr>
      <p:sp>
        <p:nvSpPr>
          <p:cNvPr id="4" name="Rettangolo 4">
            <a:extLst>
              <a:ext uri="{FF2B5EF4-FFF2-40B4-BE49-F238E27FC236}">
                <a16:creationId xmlns:a16="http://schemas.microsoft.com/office/drawing/2014/main" id="{D0575EC3-37ED-474F-952C-33F492FA803B}"/>
              </a:ext>
              <a:ext uri="{C183D7F6-B498-43B3-948B-1728B52AA6E4}">
                <adec:decorative xmlns:adec="http://schemas.microsoft.com/office/drawing/2017/decorative" val="1"/>
              </a:ext>
            </a:extLst>
          </p:cNvPr>
          <p:cNvSpPr/>
          <p:nvPr userDrawn="1"/>
        </p:nvSpPr>
        <p:spPr>
          <a:xfrm>
            <a:off x="0" y="5956979"/>
            <a:ext cx="10058400" cy="1815423"/>
          </a:xfrm>
          <a:prstGeom prst="rect">
            <a:avLst/>
          </a:prstGeom>
          <a:solidFill>
            <a:srgbClr val="D83B0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0890" tIns="35448" rIns="70890" bIns="35448" numCol="1" spcCol="0" rtlCol="0" fromWordArt="0" anchor="ctr" anchorCtr="0" forceAA="0" compatLnSpc="1">
            <a:prstTxWarp prst="textNoShape">
              <a:avLst/>
            </a:prstTxWarp>
            <a:noAutofit/>
          </a:bodyPr>
          <a:lstStyle/>
          <a:p>
            <a:pPr algn="ctr"/>
            <a:endParaRPr lang="it-IT" sz="1393" dirty="0"/>
          </a:p>
        </p:txBody>
      </p:sp>
      <p:sp>
        <p:nvSpPr>
          <p:cNvPr id="2" name="Title 1">
            <a:extLst>
              <a:ext uri="{FF2B5EF4-FFF2-40B4-BE49-F238E27FC236}">
                <a16:creationId xmlns:a16="http://schemas.microsoft.com/office/drawing/2014/main" id="{74FBACCF-E951-4C02-9E71-9FC5593299EC}"/>
              </a:ext>
            </a:extLst>
          </p:cNvPr>
          <p:cNvSpPr>
            <a:spLocks noGrp="1"/>
          </p:cNvSpPr>
          <p:nvPr>
            <p:ph type="title"/>
          </p:nvPr>
        </p:nvSpPr>
        <p:spPr>
          <a:xfrm>
            <a:off x="154223" y="178248"/>
            <a:ext cx="8675370" cy="547956"/>
          </a:xfrm>
        </p:spPr>
        <p:txBody>
          <a:bodyPr>
            <a:normAutofit/>
          </a:bodyPr>
          <a:lstStyle>
            <a:lvl1pPr>
              <a:defRPr lang="en-US" sz="2400" kern="1200" smtClean="0">
                <a:solidFill>
                  <a:schemeClr val="tx1"/>
                </a:solidFill>
                <a:latin typeface="Segoe UI Semibold" panose="020B0702040204020203" pitchFamily="34" charset="0"/>
                <a:ea typeface="+mn-ea"/>
                <a:cs typeface="Segoe UI Semibold" panose="020B0702040204020203" pitchFamily="34" charset="0"/>
              </a:defRPr>
            </a:lvl1p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CD667C9B-0EAE-4344-8E25-813F368E0E15}"/>
              </a:ext>
            </a:extLst>
          </p:cNvPr>
          <p:cNvSpPr>
            <a:spLocks noGrp="1"/>
          </p:cNvSpPr>
          <p:nvPr>
            <p:ph type="body" sz="quarter" idx="10"/>
          </p:nvPr>
        </p:nvSpPr>
        <p:spPr>
          <a:xfrm>
            <a:off x="154224" y="1985616"/>
            <a:ext cx="2198965" cy="2250758"/>
          </a:xfrm>
        </p:spPr>
        <p:txBody>
          <a:bodyPr>
            <a:normAutofit/>
          </a:bodyPr>
          <a:lstStyle>
            <a:lvl1pPr marL="0" indent="0" algn="l" defTabSz="1036271" rtl="0" eaLnBrk="1" latinLnBrk="0" hangingPunct="1">
              <a:buNone/>
              <a:defRPr lang="en-US" sz="1500" kern="1200" dirty="0" smtClean="0">
                <a:solidFill>
                  <a:schemeClr val="tx1"/>
                </a:solidFill>
                <a:latin typeface="Segoe UI Semibold" panose="020B0702040204020203" pitchFamily="34" charset="0"/>
                <a:ea typeface="+mn-ea"/>
                <a:cs typeface="Segoe UI Semibold" panose="020B0702040204020203" pitchFamily="34" charset="0"/>
              </a:defRPr>
            </a:lvl1pPr>
            <a:lvl2pPr marL="0" indent="0" algn="l" defTabSz="1036271" rtl="0" eaLnBrk="1" latinLnBrk="0" hangingPunct="1">
              <a:buNone/>
              <a:defRPr lang="en-US" sz="1587" kern="1200" dirty="0" smtClean="0">
                <a:solidFill>
                  <a:schemeClr val="tx1"/>
                </a:solidFill>
                <a:latin typeface="Segoe UI Semibold" panose="020B0702040204020203" pitchFamily="34" charset="0"/>
                <a:ea typeface="+mn-ea"/>
                <a:cs typeface="Segoe UI Semibold" panose="020B0702040204020203" pitchFamily="34" charset="0"/>
              </a:defRPr>
            </a:lvl2pPr>
            <a:lvl3pPr marL="0" indent="0" algn="l" defTabSz="1036271" rtl="0" eaLnBrk="1" latinLnBrk="0" hangingPunct="1">
              <a:buNone/>
              <a:defRPr lang="en-US" sz="1587" kern="1200" dirty="0" smtClean="0">
                <a:solidFill>
                  <a:schemeClr val="tx1"/>
                </a:solidFill>
                <a:latin typeface="Segoe UI Semibold" panose="020B0702040204020203" pitchFamily="34" charset="0"/>
                <a:ea typeface="+mn-ea"/>
                <a:cs typeface="Segoe UI Semibold" panose="020B0702040204020203" pitchFamily="34" charset="0"/>
              </a:defRPr>
            </a:lvl3pPr>
            <a:lvl4pPr marL="0" indent="0" algn="l" defTabSz="1036271" rtl="0" eaLnBrk="1" latinLnBrk="0" hangingPunct="1">
              <a:buNone/>
              <a:defRPr lang="en-US" sz="1587" kern="1200" dirty="0" smtClean="0">
                <a:solidFill>
                  <a:schemeClr val="tx1"/>
                </a:solidFill>
                <a:latin typeface="Segoe UI Semibold" panose="020B0702040204020203" pitchFamily="34" charset="0"/>
                <a:ea typeface="+mn-ea"/>
                <a:cs typeface="Segoe UI Semibold" panose="020B0702040204020203" pitchFamily="34" charset="0"/>
              </a:defRPr>
            </a:lvl4pPr>
            <a:lvl5pPr marL="0" indent="0" algn="l" defTabSz="1036271" rtl="0" eaLnBrk="1" latinLnBrk="0" hangingPunct="1">
              <a:buNone/>
              <a:defRPr lang="en-US" sz="1587" kern="1200" dirty="0">
                <a:solidFill>
                  <a:schemeClr val="tx1"/>
                </a:solidFill>
                <a:latin typeface="Segoe UI Semibold" panose="020B0702040204020203" pitchFamily="34" charset="0"/>
                <a:ea typeface="+mn-ea"/>
                <a:cs typeface="Segoe UI Semibold" panose="020B0702040204020203" pitchFamily="34" charset="0"/>
              </a:defRPr>
            </a:lvl5pPr>
          </a:lstStyle>
          <a:p>
            <a:pPr lvl="0"/>
            <a:r>
              <a:rPr lang="en-US"/>
              <a:t>Click to edit Master text styles</a:t>
            </a:r>
          </a:p>
        </p:txBody>
      </p:sp>
      <p:sp>
        <p:nvSpPr>
          <p:cNvPr id="5" name="Text Placeholder 9">
            <a:extLst>
              <a:ext uri="{FF2B5EF4-FFF2-40B4-BE49-F238E27FC236}">
                <a16:creationId xmlns:a16="http://schemas.microsoft.com/office/drawing/2014/main" id="{12C267E0-1439-4524-86F9-99A6F5F5B38F}"/>
              </a:ext>
            </a:extLst>
          </p:cNvPr>
          <p:cNvSpPr>
            <a:spLocks noGrp="1"/>
          </p:cNvSpPr>
          <p:nvPr>
            <p:ph type="body" sz="quarter" idx="11"/>
          </p:nvPr>
        </p:nvSpPr>
        <p:spPr>
          <a:xfrm>
            <a:off x="154223" y="6207407"/>
            <a:ext cx="9766688" cy="523220"/>
          </a:xfrm>
        </p:spPr>
        <p:txBody>
          <a:bodyPr>
            <a:normAutofit/>
          </a:bodyPr>
          <a:lstStyle>
            <a:lvl1pPr marL="0" indent="0" algn="l" defTabSz="1036271" rtl="0" eaLnBrk="1" latinLnBrk="0" hangingPunct="1">
              <a:buNone/>
              <a:defRPr lang="en-US" sz="2400" b="1" kern="1200" dirty="0">
                <a:solidFill>
                  <a:schemeClr val="bg1"/>
                </a:solidFill>
                <a:latin typeface="Segoe UI Semibold" panose="020B0702040204020203" pitchFamily="34" charset="0"/>
                <a:ea typeface="+mn-ea"/>
                <a:cs typeface="Segoe UI Semibold" panose="020B0702040204020203" pitchFamily="34" charset="0"/>
              </a:defRPr>
            </a:lvl1pPr>
            <a:lvl2pPr marL="0" indent="0" algn="l" defTabSz="1036271" rtl="0" eaLnBrk="1" latinLnBrk="0" hangingPunct="1">
              <a:buNone/>
              <a:defRPr lang="en-US" sz="1587" kern="1200" dirty="0" smtClean="0">
                <a:solidFill>
                  <a:schemeClr val="tx1"/>
                </a:solidFill>
                <a:latin typeface="Segoe UI Semibold" panose="020B0702040204020203" pitchFamily="34" charset="0"/>
                <a:ea typeface="+mn-ea"/>
                <a:cs typeface="Segoe UI Semibold" panose="020B0702040204020203" pitchFamily="34" charset="0"/>
              </a:defRPr>
            </a:lvl2pPr>
            <a:lvl3pPr marL="0" indent="0" algn="l" defTabSz="1036271" rtl="0" eaLnBrk="1" latinLnBrk="0" hangingPunct="1">
              <a:buNone/>
              <a:defRPr lang="en-US" sz="1587" kern="1200" dirty="0" smtClean="0">
                <a:solidFill>
                  <a:schemeClr val="tx1"/>
                </a:solidFill>
                <a:latin typeface="Segoe UI Semibold" panose="020B0702040204020203" pitchFamily="34" charset="0"/>
                <a:ea typeface="+mn-ea"/>
                <a:cs typeface="Segoe UI Semibold" panose="020B0702040204020203" pitchFamily="34" charset="0"/>
              </a:defRPr>
            </a:lvl3pPr>
            <a:lvl4pPr marL="0" indent="0" algn="l" defTabSz="1036271" rtl="0" eaLnBrk="1" latinLnBrk="0" hangingPunct="1">
              <a:buNone/>
              <a:defRPr lang="en-US" sz="1587" kern="1200" dirty="0" smtClean="0">
                <a:solidFill>
                  <a:schemeClr val="tx1"/>
                </a:solidFill>
                <a:latin typeface="Segoe UI Semibold" panose="020B0702040204020203" pitchFamily="34" charset="0"/>
                <a:ea typeface="+mn-ea"/>
                <a:cs typeface="Segoe UI Semibold" panose="020B0702040204020203" pitchFamily="34" charset="0"/>
              </a:defRPr>
            </a:lvl4pPr>
            <a:lvl5pPr marL="0" indent="0" algn="l" defTabSz="1036271" rtl="0" eaLnBrk="1" latinLnBrk="0" hangingPunct="1">
              <a:buNone/>
              <a:defRPr lang="en-US" sz="1587" kern="1200" dirty="0">
                <a:solidFill>
                  <a:schemeClr val="tx1"/>
                </a:solidFill>
                <a:latin typeface="Segoe UI Semibold" panose="020B0702040204020203" pitchFamily="34" charset="0"/>
                <a:ea typeface="+mn-ea"/>
                <a:cs typeface="Segoe UI Semibold" panose="020B0702040204020203" pitchFamily="34" charset="0"/>
              </a:defRPr>
            </a:lvl5pPr>
          </a:lstStyle>
          <a:p>
            <a:pPr lvl="0"/>
            <a:r>
              <a:rPr lang="en-US"/>
              <a:t>Click to edit Master text styles</a:t>
            </a:r>
          </a:p>
        </p:txBody>
      </p:sp>
      <p:sp>
        <p:nvSpPr>
          <p:cNvPr id="11" name="Text Placeholder 9">
            <a:extLst>
              <a:ext uri="{FF2B5EF4-FFF2-40B4-BE49-F238E27FC236}">
                <a16:creationId xmlns:a16="http://schemas.microsoft.com/office/drawing/2014/main" id="{0002AA37-4308-4C7F-854B-6C03D59DFEE5}"/>
              </a:ext>
            </a:extLst>
          </p:cNvPr>
          <p:cNvSpPr>
            <a:spLocks noGrp="1"/>
          </p:cNvSpPr>
          <p:nvPr>
            <p:ph type="body" sz="quarter" idx="12"/>
          </p:nvPr>
        </p:nvSpPr>
        <p:spPr>
          <a:xfrm>
            <a:off x="154223" y="6730626"/>
            <a:ext cx="9766688" cy="315570"/>
          </a:xfrm>
        </p:spPr>
        <p:txBody>
          <a:bodyPr>
            <a:normAutofit/>
          </a:bodyPr>
          <a:lstStyle>
            <a:lvl1pPr marL="0" indent="0" algn="l" defTabSz="1036271" rtl="0" eaLnBrk="1" latinLnBrk="0" hangingPunct="1">
              <a:buNone/>
              <a:defRPr lang="en-US" sz="1500" kern="1200" dirty="0">
                <a:solidFill>
                  <a:schemeClr val="bg1"/>
                </a:solidFill>
                <a:latin typeface="Segoe UI Semibold" panose="020B0702040204020203" pitchFamily="34" charset="0"/>
                <a:ea typeface="+mn-ea"/>
                <a:cs typeface="Segoe UI Semibold" panose="020B0702040204020203" pitchFamily="34" charset="0"/>
              </a:defRPr>
            </a:lvl1pPr>
            <a:lvl2pPr marL="0" indent="0" algn="l" defTabSz="1036271" rtl="0" eaLnBrk="1" latinLnBrk="0" hangingPunct="1">
              <a:buNone/>
              <a:defRPr lang="en-US" sz="1587" kern="1200" dirty="0" smtClean="0">
                <a:solidFill>
                  <a:schemeClr val="tx1"/>
                </a:solidFill>
                <a:latin typeface="Segoe UI Semibold" panose="020B0702040204020203" pitchFamily="34" charset="0"/>
                <a:ea typeface="+mn-ea"/>
                <a:cs typeface="Segoe UI Semibold" panose="020B0702040204020203" pitchFamily="34" charset="0"/>
              </a:defRPr>
            </a:lvl2pPr>
            <a:lvl3pPr marL="0" indent="0" algn="l" defTabSz="1036271" rtl="0" eaLnBrk="1" latinLnBrk="0" hangingPunct="1">
              <a:buNone/>
              <a:defRPr lang="en-US" sz="1587" kern="1200" dirty="0" smtClean="0">
                <a:solidFill>
                  <a:schemeClr val="tx1"/>
                </a:solidFill>
                <a:latin typeface="Segoe UI Semibold" panose="020B0702040204020203" pitchFamily="34" charset="0"/>
                <a:ea typeface="+mn-ea"/>
                <a:cs typeface="Segoe UI Semibold" panose="020B0702040204020203" pitchFamily="34" charset="0"/>
              </a:defRPr>
            </a:lvl3pPr>
            <a:lvl4pPr marL="0" indent="0" algn="l" defTabSz="1036271" rtl="0" eaLnBrk="1" latinLnBrk="0" hangingPunct="1">
              <a:buNone/>
              <a:defRPr lang="en-US" sz="1587" kern="1200" dirty="0" smtClean="0">
                <a:solidFill>
                  <a:schemeClr val="tx1"/>
                </a:solidFill>
                <a:latin typeface="Segoe UI Semibold" panose="020B0702040204020203" pitchFamily="34" charset="0"/>
                <a:ea typeface="+mn-ea"/>
                <a:cs typeface="Segoe UI Semibold" panose="020B0702040204020203" pitchFamily="34" charset="0"/>
              </a:defRPr>
            </a:lvl4pPr>
            <a:lvl5pPr marL="0" indent="0" algn="l" defTabSz="1036271" rtl="0" eaLnBrk="1" latinLnBrk="0" hangingPunct="1">
              <a:buNone/>
              <a:defRPr lang="en-US" sz="1587" kern="1200" dirty="0">
                <a:solidFill>
                  <a:schemeClr val="tx1"/>
                </a:solidFill>
                <a:latin typeface="Segoe UI Semibold" panose="020B0702040204020203" pitchFamily="34" charset="0"/>
                <a:ea typeface="+mn-ea"/>
                <a:cs typeface="Segoe UI Semibold" panose="020B0702040204020203" pitchFamily="34" charset="0"/>
              </a:defRPr>
            </a:lvl5pPr>
          </a:lstStyle>
          <a:p>
            <a:pPr lvl="0"/>
            <a:r>
              <a:rPr lang="en-US"/>
              <a:t>Click to edit Master text styles</a:t>
            </a:r>
          </a:p>
        </p:txBody>
      </p:sp>
    </p:spTree>
    <p:extLst>
      <p:ext uri="{BB962C8B-B14F-4D97-AF65-F5344CB8AC3E}">
        <p14:creationId xmlns:p14="http://schemas.microsoft.com/office/powerpoint/2010/main" val="65301105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Footer_Orange_Gray">
    <p:spTree>
      <p:nvGrpSpPr>
        <p:cNvPr id="1" name=""/>
        <p:cNvGrpSpPr/>
        <p:nvPr/>
      </p:nvGrpSpPr>
      <p:grpSpPr>
        <a:xfrm>
          <a:off x="0" y="0"/>
          <a:ext cx="0" cy="0"/>
          <a:chOff x="0" y="0"/>
          <a:chExt cx="0" cy="0"/>
        </a:xfrm>
      </p:grpSpPr>
      <p:sp>
        <p:nvSpPr>
          <p:cNvPr id="7" name="Rectangle 6" descr="Gray background">
            <a:extLst>
              <a:ext uri="{FF2B5EF4-FFF2-40B4-BE49-F238E27FC236}">
                <a16:creationId xmlns:a16="http://schemas.microsoft.com/office/drawing/2014/main" id="{5960B2B9-0620-4736-BCFF-8598492AC273}"/>
              </a:ext>
            </a:extLst>
          </p:cNvPr>
          <p:cNvSpPr/>
          <p:nvPr userDrawn="1"/>
        </p:nvSpPr>
        <p:spPr>
          <a:xfrm>
            <a:off x="0" y="0"/>
            <a:ext cx="10058400" cy="5956976"/>
          </a:xfrm>
          <a:prstGeom prst="rect">
            <a:avLst/>
          </a:prstGeom>
          <a:solidFill>
            <a:srgbClr val="F0F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40" dirty="0"/>
          </a:p>
        </p:txBody>
      </p:sp>
      <p:sp>
        <p:nvSpPr>
          <p:cNvPr id="4" name="Rettangolo 4">
            <a:extLst>
              <a:ext uri="{FF2B5EF4-FFF2-40B4-BE49-F238E27FC236}">
                <a16:creationId xmlns:a16="http://schemas.microsoft.com/office/drawing/2014/main" id="{D0575EC3-37ED-474F-952C-33F492FA803B}"/>
              </a:ext>
              <a:ext uri="{C183D7F6-B498-43B3-948B-1728B52AA6E4}">
                <adec:decorative xmlns:adec="http://schemas.microsoft.com/office/drawing/2017/decorative" val="1"/>
              </a:ext>
            </a:extLst>
          </p:cNvPr>
          <p:cNvSpPr/>
          <p:nvPr userDrawn="1"/>
        </p:nvSpPr>
        <p:spPr>
          <a:xfrm>
            <a:off x="0" y="5956979"/>
            <a:ext cx="10058400" cy="1815423"/>
          </a:xfrm>
          <a:prstGeom prst="rect">
            <a:avLst/>
          </a:prstGeom>
          <a:solidFill>
            <a:srgbClr val="D83B0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0890" tIns="35448" rIns="70890" bIns="35448" numCol="1" spcCol="0" rtlCol="0" fromWordArt="0" anchor="ctr" anchorCtr="0" forceAA="0" compatLnSpc="1">
            <a:prstTxWarp prst="textNoShape">
              <a:avLst/>
            </a:prstTxWarp>
            <a:noAutofit/>
          </a:bodyPr>
          <a:lstStyle/>
          <a:p>
            <a:pPr algn="ctr"/>
            <a:endParaRPr lang="it-IT" sz="1393" dirty="0"/>
          </a:p>
        </p:txBody>
      </p:sp>
      <p:sp>
        <p:nvSpPr>
          <p:cNvPr id="2" name="Title 1">
            <a:extLst>
              <a:ext uri="{FF2B5EF4-FFF2-40B4-BE49-F238E27FC236}">
                <a16:creationId xmlns:a16="http://schemas.microsoft.com/office/drawing/2014/main" id="{74FBACCF-E951-4C02-9E71-9FC5593299EC}"/>
              </a:ext>
            </a:extLst>
          </p:cNvPr>
          <p:cNvSpPr>
            <a:spLocks noGrp="1"/>
          </p:cNvSpPr>
          <p:nvPr>
            <p:ph type="title"/>
          </p:nvPr>
        </p:nvSpPr>
        <p:spPr>
          <a:xfrm>
            <a:off x="154223" y="178248"/>
            <a:ext cx="8675370" cy="547956"/>
          </a:xfrm>
        </p:spPr>
        <p:txBody>
          <a:bodyPr>
            <a:normAutofit/>
          </a:bodyPr>
          <a:lstStyle>
            <a:lvl1pPr>
              <a:defRPr lang="en-US" sz="2400" kern="1200" smtClean="0">
                <a:solidFill>
                  <a:schemeClr val="tx1"/>
                </a:solidFill>
                <a:latin typeface="Segoe UI Semibold" panose="020B0702040204020203" pitchFamily="34" charset="0"/>
                <a:ea typeface="+mn-ea"/>
                <a:cs typeface="Segoe UI Semibold" panose="020B0702040204020203" pitchFamily="34" charset="0"/>
              </a:defRPr>
            </a:lvl1p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CD667C9B-0EAE-4344-8E25-813F368E0E15}"/>
              </a:ext>
            </a:extLst>
          </p:cNvPr>
          <p:cNvSpPr>
            <a:spLocks noGrp="1"/>
          </p:cNvSpPr>
          <p:nvPr>
            <p:ph type="body" sz="quarter" idx="10"/>
          </p:nvPr>
        </p:nvSpPr>
        <p:spPr>
          <a:xfrm>
            <a:off x="154224" y="1985616"/>
            <a:ext cx="2198965" cy="2250758"/>
          </a:xfrm>
        </p:spPr>
        <p:txBody>
          <a:bodyPr>
            <a:normAutofit/>
          </a:bodyPr>
          <a:lstStyle>
            <a:lvl1pPr marL="0" indent="0" algn="l" defTabSz="1036271" rtl="0" eaLnBrk="1" latinLnBrk="0" hangingPunct="1">
              <a:buNone/>
              <a:defRPr lang="en-US" sz="1500" kern="1200" dirty="0" smtClean="0">
                <a:solidFill>
                  <a:schemeClr val="tx1"/>
                </a:solidFill>
                <a:latin typeface="Segoe UI Semibold" panose="020B0702040204020203" pitchFamily="34" charset="0"/>
                <a:ea typeface="+mn-ea"/>
                <a:cs typeface="Segoe UI Semibold" panose="020B0702040204020203" pitchFamily="34" charset="0"/>
              </a:defRPr>
            </a:lvl1pPr>
            <a:lvl2pPr marL="0" indent="0" algn="l" defTabSz="1036271" rtl="0" eaLnBrk="1" latinLnBrk="0" hangingPunct="1">
              <a:buNone/>
              <a:defRPr lang="en-US" sz="1587" kern="1200" dirty="0" smtClean="0">
                <a:solidFill>
                  <a:schemeClr val="tx1"/>
                </a:solidFill>
                <a:latin typeface="Segoe UI Semibold" panose="020B0702040204020203" pitchFamily="34" charset="0"/>
                <a:ea typeface="+mn-ea"/>
                <a:cs typeface="Segoe UI Semibold" panose="020B0702040204020203" pitchFamily="34" charset="0"/>
              </a:defRPr>
            </a:lvl2pPr>
            <a:lvl3pPr marL="0" indent="0" algn="l" defTabSz="1036271" rtl="0" eaLnBrk="1" latinLnBrk="0" hangingPunct="1">
              <a:buNone/>
              <a:defRPr lang="en-US" sz="1587" kern="1200" dirty="0" smtClean="0">
                <a:solidFill>
                  <a:schemeClr val="tx1"/>
                </a:solidFill>
                <a:latin typeface="Segoe UI Semibold" panose="020B0702040204020203" pitchFamily="34" charset="0"/>
                <a:ea typeface="+mn-ea"/>
                <a:cs typeface="Segoe UI Semibold" panose="020B0702040204020203" pitchFamily="34" charset="0"/>
              </a:defRPr>
            </a:lvl3pPr>
            <a:lvl4pPr marL="0" indent="0" algn="l" defTabSz="1036271" rtl="0" eaLnBrk="1" latinLnBrk="0" hangingPunct="1">
              <a:buNone/>
              <a:defRPr lang="en-US" sz="1587" kern="1200" dirty="0" smtClean="0">
                <a:solidFill>
                  <a:schemeClr val="tx1"/>
                </a:solidFill>
                <a:latin typeface="Segoe UI Semibold" panose="020B0702040204020203" pitchFamily="34" charset="0"/>
                <a:ea typeface="+mn-ea"/>
                <a:cs typeface="Segoe UI Semibold" panose="020B0702040204020203" pitchFamily="34" charset="0"/>
              </a:defRPr>
            </a:lvl4pPr>
            <a:lvl5pPr marL="0" indent="0" algn="l" defTabSz="1036271" rtl="0" eaLnBrk="1" latinLnBrk="0" hangingPunct="1">
              <a:buNone/>
              <a:defRPr lang="en-US" sz="1587" kern="1200" dirty="0">
                <a:solidFill>
                  <a:schemeClr val="tx1"/>
                </a:solidFill>
                <a:latin typeface="Segoe UI Semibold" panose="020B0702040204020203" pitchFamily="34" charset="0"/>
                <a:ea typeface="+mn-ea"/>
                <a:cs typeface="Segoe UI Semibold" panose="020B0702040204020203" pitchFamily="34" charset="0"/>
              </a:defRPr>
            </a:lvl5pPr>
          </a:lstStyle>
          <a:p>
            <a:pPr lvl="0"/>
            <a:r>
              <a:rPr lang="en-US"/>
              <a:t>Click to edit Master text styles</a:t>
            </a:r>
          </a:p>
        </p:txBody>
      </p:sp>
      <p:sp>
        <p:nvSpPr>
          <p:cNvPr id="5" name="Text Placeholder 9">
            <a:extLst>
              <a:ext uri="{FF2B5EF4-FFF2-40B4-BE49-F238E27FC236}">
                <a16:creationId xmlns:a16="http://schemas.microsoft.com/office/drawing/2014/main" id="{12C267E0-1439-4524-86F9-99A6F5F5B38F}"/>
              </a:ext>
            </a:extLst>
          </p:cNvPr>
          <p:cNvSpPr>
            <a:spLocks noGrp="1"/>
          </p:cNvSpPr>
          <p:nvPr>
            <p:ph type="body" sz="quarter" idx="11"/>
          </p:nvPr>
        </p:nvSpPr>
        <p:spPr>
          <a:xfrm>
            <a:off x="154223" y="6207407"/>
            <a:ext cx="9766688" cy="523220"/>
          </a:xfrm>
        </p:spPr>
        <p:txBody>
          <a:bodyPr>
            <a:normAutofit/>
          </a:bodyPr>
          <a:lstStyle>
            <a:lvl1pPr marL="0" indent="0" algn="l" defTabSz="1036271" rtl="0" eaLnBrk="1" latinLnBrk="0" hangingPunct="1">
              <a:buNone/>
              <a:defRPr lang="en-US" sz="2400" b="1" kern="1200" dirty="0">
                <a:solidFill>
                  <a:schemeClr val="bg1"/>
                </a:solidFill>
                <a:latin typeface="Segoe Pro Semibold" panose="020B0502040504020203" pitchFamily="34" charset="0"/>
                <a:ea typeface="+mn-ea"/>
                <a:cs typeface="+mn-cs"/>
              </a:defRPr>
            </a:lvl1pPr>
            <a:lvl2pPr marL="0" indent="0" algn="l" defTabSz="1036271" rtl="0" eaLnBrk="1" latinLnBrk="0" hangingPunct="1">
              <a:buNone/>
              <a:defRPr lang="en-US" sz="1587" kern="1200" dirty="0" smtClean="0">
                <a:solidFill>
                  <a:schemeClr val="tx1"/>
                </a:solidFill>
                <a:latin typeface="Segoe UI Semibold" panose="020B0702040204020203" pitchFamily="34" charset="0"/>
                <a:ea typeface="+mn-ea"/>
                <a:cs typeface="Segoe UI Semibold" panose="020B0702040204020203" pitchFamily="34" charset="0"/>
              </a:defRPr>
            </a:lvl2pPr>
            <a:lvl3pPr marL="0" indent="0" algn="l" defTabSz="1036271" rtl="0" eaLnBrk="1" latinLnBrk="0" hangingPunct="1">
              <a:buNone/>
              <a:defRPr lang="en-US" sz="1587" kern="1200" dirty="0" smtClean="0">
                <a:solidFill>
                  <a:schemeClr val="tx1"/>
                </a:solidFill>
                <a:latin typeface="Segoe UI Semibold" panose="020B0702040204020203" pitchFamily="34" charset="0"/>
                <a:ea typeface="+mn-ea"/>
                <a:cs typeface="Segoe UI Semibold" panose="020B0702040204020203" pitchFamily="34" charset="0"/>
              </a:defRPr>
            </a:lvl3pPr>
            <a:lvl4pPr marL="0" indent="0" algn="l" defTabSz="1036271" rtl="0" eaLnBrk="1" latinLnBrk="0" hangingPunct="1">
              <a:buNone/>
              <a:defRPr lang="en-US" sz="1587" kern="1200" dirty="0" smtClean="0">
                <a:solidFill>
                  <a:schemeClr val="tx1"/>
                </a:solidFill>
                <a:latin typeface="Segoe UI Semibold" panose="020B0702040204020203" pitchFamily="34" charset="0"/>
                <a:ea typeface="+mn-ea"/>
                <a:cs typeface="Segoe UI Semibold" panose="020B0702040204020203" pitchFamily="34" charset="0"/>
              </a:defRPr>
            </a:lvl4pPr>
            <a:lvl5pPr marL="0" indent="0" algn="l" defTabSz="1036271" rtl="0" eaLnBrk="1" latinLnBrk="0" hangingPunct="1">
              <a:buNone/>
              <a:defRPr lang="en-US" sz="1587" kern="1200" dirty="0">
                <a:solidFill>
                  <a:schemeClr val="tx1"/>
                </a:solidFill>
                <a:latin typeface="Segoe UI Semibold" panose="020B0702040204020203" pitchFamily="34" charset="0"/>
                <a:ea typeface="+mn-ea"/>
                <a:cs typeface="Segoe UI Semibold" panose="020B0702040204020203" pitchFamily="34" charset="0"/>
              </a:defRPr>
            </a:lvl5pPr>
          </a:lstStyle>
          <a:p>
            <a:pPr lvl="0"/>
            <a:r>
              <a:rPr lang="en-US"/>
              <a:t>Click to edit Master text styles</a:t>
            </a:r>
          </a:p>
        </p:txBody>
      </p:sp>
      <p:sp>
        <p:nvSpPr>
          <p:cNvPr id="11" name="Text Placeholder 9">
            <a:extLst>
              <a:ext uri="{FF2B5EF4-FFF2-40B4-BE49-F238E27FC236}">
                <a16:creationId xmlns:a16="http://schemas.microsoft.com/office/drawing/2014/main" id="{0002AA37-4308-4C7F-854B-6C03D59DFEE5}"/>
              </a:ext>
            </a:extLst>
          </p:cNvPr>
          <p:cNvSpPr>
            <a:spLocks noGrp="1"/>
          </p:cNvSpPr>
          <p:nvPr>
            <p:ph type="body" sz="quarter" idx="12"/>
          </p:nvPr>
        </p:nvSpPr>
        <p:spPr>
          <a:xfrm>
            <a:off x="154223" y="6730626"/>
            <a:ext cx="9766688" cy="315570"/>
          </a:xfrm>
        </p:spPr>
        <p:txBody>
          <a:bodyPr>
            <a:normAutofit/>
          </a:bodyPr>
          <a:lstStyle>
            <a:lvl1pPr marL="0" indent="0" algn="l" defTabSz="1036271" rtl="0" eaLnBrk="1" latinLnBrk="0" hangingPunct="1">
              <a:buNone/>
              <a:defRPr lang="en-US" sz="1500" kern="1200" dirty="0">
                <a:solidFill>
                  <a:schemeClr val="bg1"/>
                </a:solidFill>
                <a:latin typeface="Segoe UI Semibold" panose="020B0702040204020203" pitchFamily="34" charset="0"/>
                <a:ea typeface="+mn-ea"/>
                <a:cs typeface="Segoe UI Semibold" panose="020B0702040204020203" pitchFamily="34" charset="0"/>
              </a:defRPr>
            </a:lvl1pPr>
            <a:lvl2pPr marL="0" indent="0" algn="l" defTabSz="1036271" rtl="0" eaLnBrk="1" latinLnBrk="0" hangingPunct="1">
              <a:buNone/>
              <a:defRPr lang="en-US" sz="1587" kern="1200" dirty="0" smtClean="0">
                <a:solidFill>
                  <a:schemeClr val="tx1"/>
                </a:solidFill>
                <a:latin typeface="Segoe UI Semibold" panose="020B0702040204020203" pitchFamily="34" charset="0"/>
                <a:ea typeface="+mn-ea"/>
                <a:cs typeface="Segoe UI Semibold" panose="020B0702040204020203" pitchFamily="34" charset="0"/>
              </a:defRPr>
            </a:lvl2pPr>
            <a:lvl3pPr marL="0" indent="0" algn="l" defTabSz="1036271" rtl="0" eaLnBrk="1" latinLnBrk="0" hangingPunct="1">
              <a:buNone/>
              <a:defRPr lang="en-US" sz="1587" kern="1200" dirty="0" smtClean="0">
                <a:solidFill>
                  <a:schemeClr val="tx1"/>
                </a:solidFill>
                <a:latin typeface="Segoe UI Semibold" panose="020B0702040204020203" pitchFamily="34" charset="0"/>
                <a:ea typeface="+mn-ea"/>
                <a:cs typeface="Segoe UI Semibold" panose="020B0702040204020203" pitchFamily="34" charset="0"/>
              </a:defRPr>
            </a:lvl3pPr>
            <a:lvl4pPr marL="0" indent="0" algn="l" defTabSz="1036271" rtl="0" eaLnBrk="1" latinLnBrk="0" hangingPunct="1">
              <a:buNone/>
              <a:defRPr lang="en-US" sz="1587" kern="1200" dirty="0" smtClean="0">
                <a:solidFill>
                  <a:schemeClr val="tx1"/>
                </a:solidFill>
                <a:latin typeface="Segoe UI Semibold" panose="020B0702040204020203" pitchFamily="34" charset="0"/>
                <a:ea typeface="+mn-ea"/>
                <a:cs typeface="Segoe UI Semibold" panose="020B0702040204020203" pitchFamily="34" charset="0"/>
              </a:defRPr>
            </a:lvl4pPr>
            <a:lvl5pPr marL="0" indent="0" algn="l" defTabSz="1036271" rtl="0" eaLnBrk="1" latinLnBrk="0" hangingPunct="1">
              <a:buNone/>
              <a:defRPr lang="en-US" sz="1587" kern="1200" dirty="0">
                <a:solidFill>
                  <a:schemeClr val="tx1"/>
                </a:solidFill>
                <a:latin typeface="Segoe UI Semibold" panose="020B0702040204020203" pitchFamily="34" charset="0"/>
                <a:ea typeface="+mn-ea"/>
                <a:cs typeface="Segoe UI Semibold" panose="020B0702040204020203" pitchFamily="34" charset="0"/>
              </a:defRPr>
            </a:lvl5pPr>
          </a:lstStyle>
          <a:p>
            <a:pPr lvl="0"/>
            <a:r>
              <a:rPr lang="en-US"/>
              <a:t>Click to edit Master text styles</a:t>
            </a:r>
          </a:p>
        </p:txBody>
      </p:sp>
    </p:spTree>
    <p:extLst>
      <p:ext uri="{BB962C8B-B14F-4D97-AF65-F5344CB8AC3E}">
        <p14:creationId xmlns:p14="http://schemas.microsoft.com/office/powerpoint/2010/main" val="41121025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6277" y="1937705"/>
            <a:ext cx="8675370" cy="3233102"/>
          </a:xfrm>
        </p:spPr>
        <p:txBody>
          <a:bodyPr anchor="b"/>
          <a:lstStyle>
            <a:lvl1pPr>
              <a:defRPr sz="6600"/>
            </a:lvl1pPr>
          </a:lstStyle>
          <a:p>
            <a:r>
              <a:rPr lang="en-US"/>
              <a:t>Click to edit Master title style</a:t>
            </a:r>
            <a:endParaRPr lang="en-US" dirty="0"/>
          </a:p>
        </p:txBody>
      </p:sp>
      <p:sp>
        <p:nvSpPr>
          <p:cNvPr id="3" name="Text Placeholder 2"/>
          <p:cNvSpPr>
            <a:spLocks noGrp="1"/>
          </p:cNvSpPr>
          <p:nvPr>
            <p:ph type="body" idx="1"/>
          </p:nvPr>
        </p:nvSpPr>
        <p:spPr>
          <a:xfrm>
            <a:off x="686277" y="5201393"/>
            <a:ext cx="8675370" cy="1700212"/>
          </a:xfrm>
        </p:spPr>
        <p:txBody>
          <a:bodyPr/>
          <a:lstStyle>
            <a:lvl1pPr marL="0" indent="0">
              <a:buNone/>
              <a:defRPr sz="2640">
                <a:solidFill>
                  <a:schemeClr val="tx1"/>
                </a:solidFill>
              </a:defRPr>
            </a:lvl1pPr>
            <a:lvl2pPr marL="502920" indent="0">
              <a:buNone/>
              <a:defRPr sz="2200">
                <a:solidFill>
                  <a:schemeClr val="tx1">
                    <a:tint val="75000"/>
                  </a:schemeClr>
                </a:solidFill>
              </a:defRPr>
            </a:lvl2pPr>
            <a:lvl3pPr marL="1005840" indent="0">
              <a:buNone/>
              <a:defRPr sz="1980">
                <a:solidFill>
                  <a:schemeClr val="tx1">
                    <a:tint val="75000"/>
                  </a:schemeClr>
                </a:solidFill>
              </a:defRPr>
            </a:lvl3pPr>
            <a:lvl4pPr marL="1508760" indent="0">
              <a:buNone/>
              <a:defRPr sz="1760">
                <a:solidFill>
                  <a:schemeClr val="tx1">
                    <a:tint val="75000"/>
                  </a:schemeClr>
                </a:solidFill>
              </a:defRPr>
            </a:lvl4pPr>
            <a:lvl5pPr marL="2011680" indent="0">
              <a:buNone/>
              <a:defRPr sz="1760">
                <a:solidFill>
                  <a:schemeClr val="tx1">
                    <a:tint val="75000"/>
                  </a:schemeClr>
                </a:solidFill>
              </a:defRPr>
            </a:lvl5pPr>
            <a:lvl6pPr marL="2514600" indent="0">
              <a:buNone/>
              <a:defRPr sz="1760">
                <a:solidFill>
                  <a:schemeClr val="tx1">
                    <a:tint val="75000"/>
                  </a:schemeClr>
                </a:solidFill>
              </a:defRPr>
            </a:lvl6pPr>
            <a:lvl7pPr marL="3017520" indent="0">
              <a:buNone/>
              <a:defRPr sz="1760">
                <a:solidFill>
                  <a:schemeClr val="tx1">
                    <a:tint val="75000"/>
                  </a:schemeClr>
                </a:solidFill>
              </a:defRPr>
            </a:lvl7pPr>
            <a:lvl8pPr marL="3520440" indent="0">
              <a:buNone/>
              <a:defRPr sz="1760">
                <a:solidFill>
                  <a:schemeClr val="tx1">
                    <a:tint val="75000"/>
                  </a:schemeClr>
                </a:solidFill>
              </a:defRPr>
            </a:lvl8pPr>
            <a:lvl9pPr marL="4023360" indent="0">
              <a:buNone/>
              <a:defRPr sz="176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F88835-A04D-415E-8F2C-7A8C8EDCE086}" type="datetimeFigureOut">
              <a:rPr lang="en-US" smtClean="0"/>
              <a:t>4/6/20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CA68E8-15B1-4CD6-AB92-917A6907BE05}" type="slidenum">
              <a:rPr lang="en-US" smtClean="0"/>
              <a:t>‹#›</a:t>
            </a:fld>
            <a:endParaRPr lang="en-US"/>
          </a:p>
        </p:txBody>
      </p:sp>
    </p:spTree>
    <p:extLst>
      <p:ext uri="{BB962C8B-B14F-4D97-AF65-F5344CB8AC3E}">
        <p14:creationId xmlns:p14="http://schemas.microsoft.com/office/powerpoint/2010/main" val="58425322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Footer_Blue">
    <p:spTree>
      <p:nvGrpSpPr>
        <p:cNvPr id="1" name=""/>
        <p:cNvGrpSpPr/>
        <p:nvPr/>
      </p:nvGrpSpPr>
      <p:grpSpPr>
        <a:xfrm>
          <a:off x="0" y="0"/>
          <a:ext cx="0" cy="0"/>
          <a:chOff x="0" y="0"/>
          <a:chExt cx="0" cy="0"/>
        </a:xfrm>
      </p:grpSpPr>
      <p:sp>
        <p:nvSpPr>
          <p:cNvPr id="7" name="Rettangolo 4" descr="Blue background">
            <a:extLst>
              <a:ext uri="{FF2B5EF4-FFF2-40B4-BE49-F238E27FC236}">
                <a16:creationId xmlns:a16="http://schemas.microsoft.com/office/drawing/2014/main" id="{939817E3-3F6D-402B-8F0A-452185402219}"/>
              </a:ext>
            </a:extLst>
          </p:cNvPr>
          <p:cNvSpPr/>
          <p:nvPr userDrawn="1"/>
        </p:nvSpPr>
        <p:spPr>
          <a:xfrm>
            <a:off x="0" y="5956977"/>
            <a:ext cx="10058400" cy="1815425"/>
          </a:xfrm>
          <a:prstGeom prst="rect">
            <a:avLst/>
          </a:prstGeom>
          <a:solidFill>
            <a:srgbClr val="0078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40" dirty="0">
              <a:solidFill>
                <a:srgbClr val="0078D4"/>
              </a:solidFill>
            </a:endParaRPr>
          </a:p>
        </p:txBody>
      </p:sp>
      <p:sp>
        <p:nvSpPr>
          <p:cNvPr id="10" name="Text Placeholder 9">
            <a:extLst>
              <a:ext uri="{FF2B5EF4-FFF2-40B4-BE49-F238E27FC236}">
                <a16:creationId xmlns:a16="http://schemas.microsoft.com/office/drawing/2014/main" id="{CD667C9B-0EAE-4344-8E25-813F368E0E15}"/>
              </a:ext>
            </a:extLst>
          </p:cNvPr>
          <p:cNvSpPr>
            <a:spLocks noGrp="1"/>
          </p:cNvSpPr>
          <p:nvPr>
            <p:ph type="body" sz="quarter" idx="10"/>
          </p:nvPr>
        </p:nvSpPr>
        <p:spPr>
          <a:xfrm>
            <a:off x="154224" y="1985616"/>
            <a:ext cx="2198965" cy="2250758"/>
          </a:xfrm>
        </p:spPr>
        <p:txBody>
          <a:bodyPr>
            <a:normAutofit/>
          </a:bodyPr>
          <a:lstStyle>
            <a:lvl1pPr marL="0" indent="0" algn="l" defTabSz="1036271" rtl="0" eaLnBrk="1" latinLnBrk="0" hangingPunct="1">
              <a:buNone/>
              <a:defRPr lang="en-US" sz="1500" kern="1200" dirty="0" smtClean="0">
                <a:solidFill>
                  <a:schemeClr val="tx1"/>
                </a:solidFill>
                <a:latin typeface="Segoe UI Semibold" panose="020B0702040204020203" pitchFamily="34" charset="0"/>
                <a:ea typeface="+mn-ea"/>
                <a:cs typeface="Segoe UI Semibold" panose="020B0702040204020203" pitchFamily="34" charset="0"/>
              </a:defRPr>
            </a:lvl1pPr>
            <a:lvl2pPr marL="0" indent="0" algn="l" defTabSz="1036271" rtl="0" eaLnBrk="1" latinLnBrk="0" hangingPunct="1">
              <a:buNone/>
              <a:defRPr lang="en-US" sz="1587" kern="1200" dirty="0" smtClean="0">
                <a:solidFill>
                  <a:schemeClr val="tx1"/>
                </a:solidFill>
                <a:latin typeface="Segoe UI Semibold" panose="020B0702040204020203" pitchFamily="34" charset="0"/>
                <a:ea typeface="+mn-ea"/>
                <a:cs typeface="Segoe UI Semibold" panose="020B0702040204020203" pitchFamily="34" charset="0"/>
              </a:defRPr>
            </a:lvl2pPr>
            <a:lvl3pPr marL="0" indent="0" algn="l" defTabSz="1036271" rtl="0" eaLnBrk="1" latinLnBrk="0" hangingPunct="1">
              <a:buNone/>
              <a:defRPr lang="en-US" sz="1587" kern="1200" dirty="0" smtClean="0">
                <a:solidFill>
                  <a:schemeClr val="tx1"/>
                </a:solidFill>
                <a:latin typeface="Segoe UI Semibold" panose="020B0702040204020203" pitchFamily="34" charset="0"/>
                <a:ea typeface="+mn-ea"/>
                <a:cs typeface="Segoe UI Semibold" panose="020B0702040204020203" pitchFamily="34" charset="0"/>
              </a:defRPr>
            </a:lvl3pPr>
            <a:lvl4pPr marL="0" indent="0" algn="l" defTabSz="1036271" rtl="0" eaLnBrk="1" latinLnBrk="0" hangingPunct="1">
              <a:buNone/>
              <a:defRPr lang="en-US" sz="1587" kern="1200" dirty="0" smtClean="0">
                <a:solidFill>
                  <a:schemeClr val="tx1"/>
                </a:solidFill>
                <a:latin typeface="Segoe UI Semibold" panose="020B0702040204020203" pitchFamily="34" charset="0"/>
                <a:ea typeface="+mn-ea"/>
                <a:cs typeface="Segoe UI Semibold" panose="020B0702040204020203" pitchFamily="34" charset="0"/>
              </a:defRPr>
            </a:lvl4pPr>
            <a:lvl5pPr marL="0" indent="0" algn="l" defTabSz="1036271" rtl="0" eaLnBrk="1" latinLnBrk="0" hangingPunct="1">
              <a:buNone/>
              <a:defRPr lang="en-US" sz="1587" kern="1200" dirty="0">
                <a:solidFill>
                  <a:schemeClr val="tx1"/>
                </a:solidFill>
                <a:latin typeface="Segoe UI Semibold" panose="020B0702040204020203" pitchFamily="34" charset="0"/>
                <a:ea typeface="+mn-ea"/>
                <a:cs typeface="Segoe UI Semibold" panose="020B0702040204020203" pitchFamily="34" charset="0"/>
              </a:defRPr>
            </a:lvl5pPr>
          </a:lstStyle>
          <a:p>
            <a:pPr lvl="0"/>
            <a:r>
              <a:rPr lang="en-US"/>
              <a:t>Click to edit Master text styles</a:t>
            </a:r>
          </a:p>
        </p:txBody>
      </p:sp>
      <p:sp>
        <p:nvSpPr>
          <p:cNvPr id="8" name="Title 1">
            <a:extLst>
              <a:ext uri="{FF2B5EF4-FFF2-40B4-BE49-F238E27FC236}">
                <a16:creationId xmlns:a16="http://schemas.microsoft.com/office/drawing/2014/main" id="{7E9A81C9-50FC-4EB0-BB23-6F59B908341E}"/>
              </a:ext>
            </a:extLst>
          </p:cNvPr>
          <p:cNvSpPr>
            <a:spLocks noGrp="1"/>
          </p:cNvSpPr>
          <p:nvPr>
            <p:ph type="title"/>
          </p:nvPr>
        </p:nvSpPr>
        <p:spPr>
          <a:xfrm>
            <a:off x="154223" y="178248"/>
            <a:ext cx="8675370" cy="547956"/>
          </a:xfrm>
        </p:spPr>
        <p:txBody>
          <a:bodyPr/>
          <a:lstStyle>
            <a:lvl1pPr>
              <a:defRPr lang="en-US" sz="2720" kern="1200" smtClean="0">
                <a:solidFill>
                  <a:schemeClr val="tx1"/>
                </a:solidFill>
                <a:latin typeface="Segoe UI Semibold" panose="020B0702040204020203" pitchFamily="34" charset="0"/>
                <a:ea typeface="+mn-ea"/>
                <a:cs typeface="Segoe UI Semibold" panose="020B0702040204020203" pitchFamily="34" charset="0"/>
              </a:defRPr>
            </a:lvl1pPr>
          </a:lstStyle>
          <a:p>
            <a:r>
              <a:rPr lang="en-US"/>
              <a:t>Click to edit Master title style</a:t>
            </a:r>
            <a:endParaRPr lang="en-US" dirty="0"/>
          </a:p>
        </p:txBody>
      </p:sp>
      <p:sp>
        <p:nvSpPr>
          <p:cNvPr id="9" name="Text Placeholder 9">
            <a:extLst>
              <a:ext uri="{FF2B5EF4-FFF2-40B4-BE49-F238E27FC236}">
                <a16:creationId xmlns:a16="http://schemas.microsoft.com/office/drawing/2014/main" id="{7CB8604B-D410-4676-8DF5-6CE817FB9894}"/>
              </a:ext>
            </a:extLst>
          </p:cNvPr>
          <p:cNvSpPr>
            <a:spLocks noGrp="1"/>
          </p:cNvSpPr>
          <p:nvPr>
            <p:ph type="body" sz="quarter" idx="11"/>
          </p:nvPr>
        </p:nvSpPr>
        <p:spPr>
          <a:xfrm>
            <a:off x="154223" y="6207407"/>
            <a:ext cx="9766688" cy="523220"/>
          </a:xfrm>
        </p:spPr>
        <p:txBody>
          <a:bodyPr>
            <a:normAutofit/>
          </a:bodyPr>
          <a:lstStyle>
            <a:lvl1pPr marL="0" indent="0" algn="l" defTabSz="1036271" rtl="0" eaLnBrk="1" latinLnBrk="0" hangingPunct="1">
              <a:buNone/>
              <a:defRPr lang="en-US" sz="2400" b="1" kern="1200" dirty="0">
                <a:solidFill>
                  <a:schemeClr val="bg1"/>
                </a:solidFill>
                <a:latin typeface="Segoe UI Semibold" panose="020B0702040204020203" pitchFamily="34" charset="0"/>
                <a:ea typeface="+mn-ea"/>
                <a:cs typeface="Segoe UI Semibold" panose="020B0702040204020203" pitchFamily="34" charset="0"/>
              </a:defRPr>
            </a:lvl1pPr>
            <a:lvl2pPr marL="0" indent="0" algn="l" defTabSz="1036271" rtl="0" eaLnBrk="1" latinLnBrk="0" hangingPunct="1">
              <a:buNone/>
              <a:defRPr lang="en-US" sz="1587" kern="1200" dirty="0" smtClean="0">
                <a:solidFill>
                  <a:schemeClr val="tx1"/>
                </a:solidFill>
                <a:latin typeface="Segoe UI Semibold" panose="020B0702040204020203" pitchFamily="34" charset="0"/>
                <a:ea typeface="+mn-ea"/>
                <a:cs typeface="Segoe UI Semibold" panose="020B0702040204020203" pitchFamily="34" charset="0"/>
              </a:defRPr>
            </a:lvl2pPr>
            <a:lvl3pPr marL="0" indent="0" algn="l" defTabSz="1036271" rtl="0" eaLnBrk="1" latinLnBrk="0" hangingPunct="1">
              <a:buNone/>
              <a:defRPr lang="en-US" sz="1587" kern="1200" dirty="0" smtClean="0">
                <a:solidFill>
                  <a:schemeClr val="tx1"/>
                </a:solidFill>
                <a:latin typeface="Segoe UI Semibold" panose="020B0702040204020203" pitchFamily="34" charset="0"/>
                <a:ea typeface="+mn-ea"/>
                <a:cs typeface="Segoe UI Semibold" panose="020B0702040204020203" pitchFamily="34" charset="0"/>
              </a:defRPr>
            </a:lvl3pPr>
            <a:lvl4pPr marL="0" indent="0" algn="l" defTabSz="1036271" rtl="0" eaLnBrk="1" latinLnBrk="0" hangingPunct="1">
              <a:buNone/>
              <a:defRPr lang="en-US" sz="1587" kern="1200" dirty="0" smtClean="0">
                <a:solidFill>
                  <a:schemeClr val="tx1"/>
                </a:solidFill>
                <a:latin typeface="Segoe UI Semibold" panose="020B0702040204020203" pitchFamily="34" charset="0"/>
                <a:ea typeface="+mn-ea"/>
                <a:cs typeface="Segoe UI Semibold" panose="020B0702040204020203" pitchFamily="34" charset="0"/>
              </a:defRPr>
            </a:lvl4pPr>
            <a:lvl5pPr marL="0" indent="0" algn="l" defTabSz="1036271" rtl="0" eaLnBrk="1" latinLnBrk="0" hangingPunct="1">
              <a:buNone/>
              <a:defRPr lang="en-US" sz="1587" kern="1200" dirty="0">
                <a:solidFill>
                  <a:schemeClr val="tx1"/>
                </a:solidFill>
                <a:latin typeface="Segoe UI Semibold" panose="020B0702040204020203" pitchFamily="34" charset="0"/>
                <a:ea typeface="+mn-ea"/>
                <a:cs typeface="Segoe UI Semibold" panose="020B0702040204020203" pitchFamily="34" charset="0"/>
              </a:defRPr>
            </a:lvl5pPr>
          </a:lstStyle>
          <a:p>
            <a:pPr lvl="0"/>
            <a:r>
              <a:rPr lang="en-US"/>
              <a:t>Click to edit Master text styles</a:t>
            </a:r>
          </a:p>
        </p:txBody>
      </p:sp>
      <p:sp>
        <p:nvSpPr>
          <p:cNvPr id="12" name="Text Placeholder 9">
            <a:extLst>
              <a:ext uri="{FF2B5EF4-FFF2-40B4-BE49-F238E27FC236}">
                <a16:creationId xmlns:a16="http://schemas.microsoft.com/office/drawing/2014/main" id="{21CA6597-BD73-4B88-82EC-2BD70BCC9383}"/>
              </a:ext>
            </a:extLst>
          </p:cNvPr>
          <p:cNvSpPr>
            <a:spLocks noGrp="1"/>
          </p:cNvSpPr>
          <p:nvPr>
            <p:ph type="body" sz="quarter" idx="12"/>
          </p:nvPr>
        </p:nvSpPr>
        <p:spPr>
          <a:xfrm>
            <a:off x="154223" y="6730626"/>
            <a:ext cx="9766688" cy="315570"/>
          </a:xfrm>
        </p:spPr>
        <p:txBody>
          <a:bodyPr>
            <a:normAutofit/>
          </a:bodyPr>
          <a:lstStyle>
            <a:lvl1pPr marL="0" indent="0" algn="l" defTabSz="1036271" rtl="0" eaLnBrk="1" latinLnBrk="0" hangingPunct="1">
              <a:buNone/>
              <a:defRPr lang="en-US" sz="1500" kern="1200" dirty="0">
                <a:solidFill>
                  <a:schemeClr val="bg1"/>
                </a:solidFill>
                <a:latin typeface="Segoe UI Semibold" panose="020B0702040204020203" pitchFamily="34" charset="0"/>
                <a:ea typeface="+mn-ea"/>
                <a:cs typeface="Segoe UI Semibold" panose="020B0702040204020203" pitchFamily="34" charset="0"/>
              </a:defRPr>
            </a:lvl1pPr>
            <a:lvl2pPr marL="0" indent="0" algn="l" defTabSz="1036271" rtl="0" eaLnBrk="1" latinLnBrk="0" hangingPunct="1">
              <a:buNone/>
              <a:defRPr lang="en-US" sz="1587" kern="1200" dirty="0" smtClean="0">
                <a:solidFill>
                  <a:schemeClr val="tx1"/>
                </a:solidFill>
                <a:latin typeface="Segoe UI Semibold" panose="020B0702040204020203" pitchFamily="34" charset="0"/>
                <a:ea typeface="+mn-ea"/>
                <a:cs typeface="Segoe UI Semibold" panose="020B0702040204020203" pitchFamily="34" charset="0"/>
              </a:defRPr>
            </a:lvl2pPr>
            <a:lvl3pPr marL="0" indent="0" algn="l" defTabSz="1036271" rtl="0" eaLnBrk="1" latinLnBrk="0" hangingPunct="1">
              <a:buNone/>
              <a:defRPr lang="en-US" sz="1587" kern="1200" dirty="0" smtClean="0">
                <a:solidFill>
                  <a:schemeClr val="tx1"/>
                </a:solidFill>
                <a:latin typeface="Segoe UI Semibold" panose="020B0702040204020203" pitchFamily="34" charset="0"/>
                <a:ea typeface="+mn-ea"/>
                <a:cs typeface="Segoe UI Semibold" panose="020B0702040204020203" pitchFamily="34" charset="0"/>
              </a:defRPr>
            </a:lvl3pPr>
            <a:lvl4pPr marL="0" indent="0" algn="l" defTabSz="1036271" rtl="0" eaLnBrk="1" latinLnBrk="0" hangingPunct="1">
              <a:buNone/>
              <a:defRPr lang="en-US" sz="1587" kern="1200" dirty="0" smtClean="0">
                <a:solidFill>
                  <a:schemeClr val="tx1"/>
                </a:solidFill>
                <a:latin typeface="Segoe UI Semibold" panose="020B0702040204020203" pitchFamily="34" charset="0"/>
                <a:ea typeface="+mn-ea"/>
                <a:cs typeface="Segoe UI Semibold" panose="020B0702040204020203" pitchFamily="34" charset="0"/>
              </a:defRPr>
            </a:lvl4pPr>
            <a:lvl5pPr marL="0" indent="0" algn="l" defTabSz="1036271" rtl="0" eaLnBrk="1" latinLnBrk="0" hangingPunct="1">
              <a:buNone/>
              <a:defRPr lang="en-US" sz="1587" kern="1200" dirty="0">
                <a:solidFill>
                  <a:schemeClr val="tx1"/>
                </a:solidFill>
                <a:latin typeface="Segoe UI Semibold" panose="020B0702040204020203" pitchFamily="34" charset="0"/>
                <a:ea typeface="+mn-ea"/>
                <a:cs typeface="Segoe UI Semibold" panose="020B0702040204020203" pitchFamily="34" charset="0"/>
              </a:defRPr>
            </a:lvl5pPr>
          </a:lstStyle>
          <a:p>
            <a:pPr lvl="0"/>
            <a:r>
              <a:rPr lang="en-US"/>
              <a:t>Click to edit Master text styles</a:t>
            </a:r>
          </a:p>
        </p:txBody>
      </p:sp>
    </p:spTree>
    <p:extLst>
      <p:ext uri="{BB962C8B-B14F-4D97-AF65-F5344CB8AC3E}">
        <p14:creationId xmlns:p14="http://schemas.microsoft.com/office/powerpoint/2010/main" val="285173497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Footer_Blue_Gray">
    <p:spTree>
      <p:nvGrpSpPr>
        <p:cNvPr id="1" name=""/>
        <p:cNvGrpSpPr/>
        <p:nvPr/>
      </p:nvGrpSpPr>
      <p:grpSpPr>
        <a:xfrm>
          <a:off x="0" y="0"/>
          <a:ext cx="0" cy="0"/>
          <a:chOff x="0" y="0"/>
          <a:chExt cx="0" cy="0"/>
        </a:xfrm>
      </p:grpSpPr>
      <p:sp>
        <p:nvSpPr>
          <p:cNvPr id="9" name="Rectangle 8" descr="Gray background">
            <a:extLst>
              <a:ext uri="{FF2B5EF4-FFF2-40B4-BE49-F238E27FC236}">
                <a16:creationId xmlns:a16="http://schemas.microsoft.com/office/drawing/2014/main" id="{EBA15C5F-9A1C-45AB-B544-F4CF871F95AB}"/>
              </a:ext>
            </a:extLst>
          </p:cNvPr>
          <p:cNvSpPr/>
          <p:nvPr userDrawn="1"/>
        </p:nvSpPr>
        <p:spPr>
          <a:xfrm>
            <a:off x="0" y="0"/>
            <a:ext cx="10058400" cy="5956976"/>
          </a:xfrm>
          <a:prstGeom prst="rect">
            <a:avLst/>
          </a:prstGeom>
          <a:solidFill>
            <a:srgbClr val="F0F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40" dirty="0"/>
          </a:p>
        </p:txBody>
      </p:sp>
      <p:sp>
        <p:nvSpPr>
          <p:cNvPr id="7" name="Rettangolo 4" descr="Blue background">
            <a:extLst>
              <a:ext uri="{FF2B5EF4-FFF2-40B4-BE49-F238E27FC236}">
                <a16:creationId xmlns:a16="http://schemas.microsoft.com/office/drawing/2014/main" id="{939817E3-3F6D-402B-8F0A-452185402219}"/>
              </a:ext>
            </a:extLst>
          </p:cNvPr>
          <p:cNvSpPr/>
          <p:nvPr userDrawn="1"/>
        </p:nvSpPr>
        <p:spPr>
          <a:xfrm>
            <a:off x="0" y="5956979"/>
            <a:ext cx="10058400" cy="1815425"/>
          </a:xfrm>
          <a:prstGeom prst="rect">
            <a:avLst/>
          </a:prstGeom>
          <a:solidFill>
            <a:srgbClr val="0078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40" dirty="0">
              <a:solidFill>
                <a:srgbClr val="0078D4"/>
              </a:solidFill>
            </a:endParaRPr>
          </a:p>
        </p:txBody>
      </p:sp>
      <p:sp>
        <p:nvSpPr>
          <p:cNvPr id="10" name="Text Placeholder 9">
            <a:extLst>
              <a:ext uri="{FF2B5EF4-FFF2-40B4-BE49-F238E27FC236}">
                <a16:creationId xmlns:a16="http://schemas.microsoft.com/office/drawing/2014/main" id="{CD667C9B-0EAE-4344-8E25-813F368E0E15}"/>
              </a:ext>
            </a:extLst>
          </p:cNvPr>
          <p:cNvSpPr>
            <a:spLocks noGrp="1"/>
          </p:cNvSpPr>
          <p:nvPr>
            <p:ph type="body" sz="quarter" idx="10"/>
          </p:nvPr>
        </p:nvSpPr>
        <p:spPr>
          <a:xfrm>
            <a:off x="154224" y="1985616"/>
            <a:ext cx="2198965" cy="2250758"/>
          </a:xfrm>
        </p:spPr>
        <p:txBody>
          <a:bodyPr>
            <a:normAutofit/>
          </a:bodyPr>
          <a:lstStyle>
            <a:lvl1pPr marL="0" indent="0" algn="l" defTabSz="1036271" rtl="0" eaLnBrk="1" latinLnBrk="0" hangingPunct="1">
              <a:buNone/>
              <a:defRPr lang="en-US" sz="1500" kern="1200" dirty="0" smtClean="0">
                <a:solidFill>
                  <a:schemeClr val="tx1"/>
                </a:solidFill>
                <a:latin typeface="Segoe UI Semibold" panose="020B0702040204020203" pitchFamily="34" charset="0"/>
                <a:ea typeface="+mn-ea"/>
                <a:cs typeface="Segoe UI Semibold" panose="020B0702040204020203" pitchFamily="34" charset="0"/>
              </a:defRPr>
            </a:lvl1pPr>
            <a:lvl2pPr marL="0" indent="0" algn="l" defTabSz="1036271" rtl="0" eaLnBrk="1" latinLnBrk="0" hangingPunct="1">
              <a:buNone/>
              <a:defRPr lang="en-US" sz="1587" kern="1200" dirty="0" smtClean="0">
                <a:solidFill>
                  <a:schemeClr val="tx1"/>
                </a:solidFill>
                <a:latin typeface="Segoe UI Semibold" panose="020B0702040204020203" pitchFamily="34" charset="0"/>
                <a:ea typeface="+mn-ea"/>
                <a:cs typeface="Segoe UI Semibold" panose="020B0702040204020203" pitchFamily="34" charset="0"/>
              </a:defRPr>
            </a:lvl2pPr>
            <a:lvl3pPr marL="0" indent="0" algn="l" defTabSz="1036271" rtl="0" eaLnBrk="1" latinLnBrk="0" hangingPunct="1">
              <a:buNone/>
              <a:defRPr lang="en-US" sz="1587" kern="1200" dirty="0" smtClean="0">
                <a:solidFill>
                  <a:schemeClr val="tx1"/>
                </a:solidFill>
                <a:latin typeface="Segoe UI Semibold" panose="020B0702040204020203" pitchFamily="34" charset="0"/>
                <a:ea typeface="+mn-ea"/>
                <a:cs typeface="Segoe UI Semibold" panose="020B0702040204020203" pitchFamily="34" charset="0"/>
              </a:defRPr>
            </a:lvl3pPr>
            <a:lvl4pPr marL="0" indent="0" algn="l" defTabSz="1036271" rtl="0" eaLnBrk="1" latinLnBrk="0" hangingPunct="1">
              <a:buNone/>
              <a:defRPr lang="en-US" sz="1587" kern="1200" dirty="0" smtClean="0">
                <a:solidFill>
                  <a:schemeClr val="tx1"/>
                </a:solidFill>
                <a:latin typeface="Segoe UI Semibold" panose="020B0702040204020203" pitchFamily="34" charset="0"/>
                <a:ea typeface="+mn-ea"/>
                <a:cs typeface="Segoe UI Semibold" panose="020B0702040204020203" pitchFamily="34" charset="0"/>
              </a:defRPr>
            </a:lvl4pPr>
            <a:lvl5pPr marL="0" indent="0" algn="l" defTabSz="1036271" rtl="0" eaLnBrk="1" latinLnBrk="0" hangingPunct="1">
              <a:buNone/>
              <a:defRPr lang="en-US" sz="1587" kern="1200" dirty="0">
                <a:solidFill>
                  <a:schemeClr val="tx1"/>
                </a:solidFill>
                <a:latin typeface="Segoe UI Semibold" panose="020B0702040204020203" pitchFamily="34" charset="0"/>
                <a:ea typeface="+mn-ea"/>
                <a:cs typeface="Segoe UI Semibold" panose="020B0702040204020203" pitchFamily="34" charset="0"/>
              </a:defRPr>
            </a:lvl5pPr>
          </a:lstStyle>
          <a:p>
            <a:pPr lvl="0"/>
            <a:r>
              <a:rPr lang="en-US"/>
              <a:t>Click to edit Master text styles</a:t>
            </a:r>
          </a:p>
        </p:txBody>
      </p:sp>
      <p:sp>
        <p:nvSpPr>
          <p:cNvPr id="8" name="Title 1">
            <a:extLst>
              <a:ext uri="{FF2B5EF4-FFF2-40B4-BE49-F238E27FC236}">
                <a16:creationId xmlns:a16="http://schemas.microsoft.com/office/drawing/2014/main" id="{7E9A81C9-50FC-4EB0-BB23-6F59B908341E}"/>
              </a:ext>
            </a:extLst>
          </p:cNvPr>
          <p:cNvSpPr>
            <a:spLocks noGrp="1"/>
          </p:cNvSpPr>
          <p:nvPr>
            <p:ph type="title"/>
          </p:nvPr>
        </p:nvSpPr>
        <p:spPr>
          <a:xfrm>
            <a:off x="154223" y="178248"/>
            <a:ext cx="8675370" cy="547956"/>
          </a:xfrm>
        </p:spPr>
        <p:txBody>
          <a:bodyPr/>
          <a:lstStyle>
            <a:lvl1pPr>
              <a:defRPr lang="en-US" sz="2720" kern="1200" smtClean="0">
                <a:solidFill>
                  <a:schemeClr val="tx1"/>
                </a:solidFill>
                <a:latin typeface="Segoe UI Semibold" panose="020B0702040204020203" pitchFamily="34" charset="0"/>
                <a:ea typeface="+mn-ea"/>
                <a:cs typeface="Segoe UI Semibold" panose="020B0702040204020203" pitchFamily="34" charset="0"/>
              </a:defRPr>
            </a:lvl1pPr>
          </a:lstStyle>
          <a:p>
            <a:r>
              <a:rPr lang="en-US"/>
              <a:t>Click to edit Master title style</a:t>
            </a:r>
            <a:endParaRPr lang="en-US" dirty="0"/>
          </a:p>
        </p:txBody>
      </p:sp>
      <p:sp>
        <p:nvSpPr>
          <p:cNvPr id="12" name="Text Placeholder 9">
            <a:extLst>
              <a:ext uri="{FF2B5EF4-FFF2-40B4-BE49-F238E27FC236}">
                <a16:creationId xmlns:a16="http://schemas.microsoft.com/office/drawing/2014/main" id="{41C9BFA1-D02D-4EA6-A348-4EA18A8FA5C8}"/>
              </a:ext>
            </a:extLst>
          </p:cNvPr>
          <p:cNvSpPr>
            <a:spLocks noGrp="1"/>
          </p:cNvSpPr>
          <p:nvPr>
            <p:ph type="body" sz="quarter" idx="11"/>
          </p:nvPr>
        </p:nvSpPr>
        <p:spPr>
          <a:xfrm>
            <a:off x="154223" y="6207407"/>
            <a:ext cx="9766688" cy="523220"/>
          </a:xfrm>
        </p:spPr>
        <p:txBody>
          <a:bodyPr>
            <a:normAutofit/>
          </a:bodyPr>
          <a:lstStyle>
            <a:lvl1pPr marL="0" indent="0" algn="l" defTabSz="1036271" rtl="0" eaLnBrk="1" latinLnBrk="0" hangingPunct="1">
              <a:buNone/>
              <a:defRPr lang="en-US" sz="2400" b="1" kern="1200" dirty="0">
                <a:solidFill>
                  <a:schemeClr val="bg1"/>
                </a:solidFill>
                <a:latin typeface="Segoe UI Semibold" panose="020B0702040204020203" pitchFamily="34" charset="0"/>
                <a:ea typeface="+mn-ea"/>
                <a:cs typeface="Segoe UI Semibold" panose="020B0702040204020203" pitchFamily="34" charset="0"/>
              </a:defRPr>
            </a:lvl1pPr>
            <a:lvl2pPr marL="0" indent="0" algn="l" defTabSz="1036271" rtl="0" eaLnBrk="1" latinLnBrk="0" hangingPunct="1">
              <a:buNone/>
              <a:defRPr lang="en-US" sz="1587" kern="1200" dirty="0" smtClean="0">
                <a:solidFill>
                  <a:schemeClr val="tx1"/>
                </a:solidFill>
                <a:latin typeface="Segoe UI Semibold" panose="020B0702040204020203" pitchFamily="34" charset="0"/>
                <a:ea typeface="+mn-ea"/>
                <a:cs typeface="Segoe UI Semibold" panose="020B0702040204020203" pitchFamily="34" charset="0"/>
              </a:defRPr>
            </a:lvl2pPr>
            <a:lvl3pPr marL="0" indent="0" algn="l" defTabSz="1036271" rtl="0" eaLnBrk="1" latinLnBrk="0" hangingPunct="1">
              <a:buNone/>
              <a:defRPr lang="en-US" sz="1587" kern="1200" dirty="0" smtClean="0">
                <a:solidFill>
                  <a:schemeClr val="tx1"/>
                </a:solidFill>
                <a:latin typeface="Segoe UI Semibold" panose="020B0702040204020203" pitchFamily="34" charset="0"/>
                <a:ea typeface="+mn-ea"/>
                <a:cs typeface="Segoe UI Semibold" panose="020B0702040204020203" pitchFamily="34" charset="0"/>
              </a:defRPr>
            </a:lvl3pPr>
            <a:lvl4pPr marL="0" indent="0" algn="l" defTabSz="1036271" rtl="0" eaLnBrk="1" latinLnBrk="0" hangingPunct="1">
              <a:buNone/>
              <a:defRPr lang="en-US" sz="1587" kern="1200" dirty="0" smtClean="0">
                <a:solidFill>
                  <a:schemeClr val="tx1"/>
                </a:solidFill>
                <a:latin typeface="Segoe UI Semibold" panose="020B0702040204020203" pitchFamily="34" charset="0"/>
                <a:ea typeface="+mn-ea"/>
                <a:cs typeface="Segoe UI Semibold" panose="020B0702040204020203" pitchFamily="34" charset="0"/>
              </a:defRPr>
            </a:lvl4pPr>
            <a:lvl5pPr marL="0" indent="0" algn="l" defTabSz="1036271" rtl="0" eaLnBrk="1" latinLnBrk="0" hangingPunct="1">
              <a:buNone/>
              <a:defRPr lang="en-US" sz="1587" kern="1200" dirty="0">
                <a:solidFill>
                  <a:schemeClr val="tx1"/>
                </a:solidFill>
                <a:latin typeface="Segoe UI Semibold" panose="020B0702040204020203" pitchFamily="34" charset="0"/>
                <a:ea typeface="+mn-ea"/>
                <a:cs typeface="Segoe UI Semibold" panose="020B0702040204020203" pitchFamily="34" charset="0"/>
              </a:defRPr>
            </a:lvl5pPr>
          </a:lstStyle>
          <a:p>
            <a:pPr lvl="0"/>
            <a:r>
              <a:rPr lang="en-US"/>
              <a:t>Click to edit Master text styles</a:t>
            </a:r>
          </a:p>
        </p:txBody>
      </p:sp>
      <p:sp>
        <p:nvSpPr>
          <p:cNvPr id="13" name="Text Placeholder 9">
            <a:extLst>
              <a:ext uri="{FF2B5EF4-FFF2-40B4-BE49-F238E27FC236}">
                <a16:creationId xmlns:a16="http://schemas.microsoft.com/office/drawing/2014/main" id="{A76A0987-2760-4FED-909E-8012707DDECD}"/>
              </a:ext>
            </a:extLst>
          </p:cNvPr>
          <p:cNvSpPr>
            <a:spLocks noGrp="1"/>
          </p:cNvSpPr>
          <p:nvPr>
            <p:ph type="body" sz="quarter" idx="12"/>
          </p:nvPr>
        </p:nvSpPr>
        <p:spPr>
          <a:xfrm>
            <a:off x="154223" y="6730626"/>
            <a:ext cx="9766688" cy="315570"/>
          </a:xfrm>
        </p:spPr>
        <p:txBody>
          <a:bodyPr>
            <a:normAutofit/>
          </a:bodyPr>
          <a:lstStyle>
            <a:lvl1pPr marL="0" indent="0" algn="l" defTabSz="1036271" rtl="0" eaLnBrk="1" latinLnBrk="0" hangingPunct="1">
              <a:buNone/>
              <a:defRPr lang="en-US" sz="1500" kern="1200" dirty="0">
                <a:solidFill>
                  <a:schemeClr val="bg1"/>
                </a:solidFill>
                <a:latin typeface="Segoe UI Semibold" panose="020B0702040204020203" pitchFamily="34" charset="0"/>
                <a:ea typeface="+mn-ea"/>
                <a:cs typeface="Segoe UI Semibold" panose="020B0702040204020203" pitchFamily="34" charset="0"/>
              </a:defRPr>
            </a:lvl1pPr>
            <a:lvl2pPr marL="0" indent="0" algn="l" defTabSz="1036271" rtl="0" eaLnBrk="1" latinLnBrk="0" hangingPunct="1">
              <a:buNone/>
              <a:defRPr lang="en-US" sz="1587" kern="1200" dirty="0" smtClean="0">
                <a:solidFill>
                  <a:schemeClr val="tx1"/>
                </a:solidFill>
                <a:latin typeface="Segoe UI Semibold" panose="020B0702040204020203" pitchFamily="34" charset="0"/>
                <a:ea typeface="+mn-ea"/>
                <a:cs typeface="Segoe UI Semibold" panose="020B0702040204020203" pitchFamily="34" charset="0"/>
              </a:defRPr>
            </a:lvl2pPr>
            <a:lvl3pPr marL="0" indent="0" algn="l" defTabSz="1036271" rtl="0" eaLnBrk="1" latinLnBrk="0" hangingPunct="1">
              <a:buNone/>
              <a:defRPr lang="en-US" sz="1587" kern="1200" dirty="0" smtClean="0">
                <a:solidFill>
                  <a:schemeClr val="tx1"/>
                </a:solidFill>
                <a:latin typeface="Segoe UI Semibold" panose="020B0702040204020203" pitchFamily="34" charset="0"/>
                <a:ea typeface="+mn-ea"/>
                <a:cs typeface="Segoe UI Semibold" panose="020B0702040204020203" pitchFamily="34" charset="0"/>
              </a:defRPr>
            </a:lvl3pPr>
            <a:lvl4pPr marL="0" indent="0" algn="l" defTabSz="1036271" rtl="0" eaLnBrk="1" latinLnBrk="0" hangingPunct="1">
              <a:buNone/>
              <a:defRPr lang="en-US" sz="1587" kern="1200" dirty="0" smtClean="0">
                <a:solidFill>
                  <a:schemeClr val="tx1"/>
                </a:solidFill>
                <a:latin typeface="Segoe UI Semibold" panose="020B0702040204020203" pitchFamily="34" charset="0"/>
                <a:ea typeface="+mn-ea"/>
                <a:cs typeface="Segoe UI Semibold" panose="020B0702040204020203" pitchFamily="34" charset="0"/>
              </a:defRPr>
            </a:lvl4pPr>
            <a:lvl5pPr marL="0" indent="0" algn="l" defTabSz="1036271" rtl="0" eaLnBrk="1" latinLnBrk="0" hangingPunct="1">
              <a:buNone/>
              <a:defRPr lang="en-US" sz="1587" kern="1200" dirty="0">
                <a:solidFill>
                  <a:schemeClr val="tx1"/>
                </a:solidFill>
                <a:latin typeface="Segoe UI Semibold" panose="020B0702040204020203" pitchFamily="34" charset="0"/>
                <a:ea typeface="+mn-ea"/>
                <a:cs typeface="Segoe UI Semibold" panose="020B0702040204020203" pitchFamily="34" charset="0"/>
              </a:defRPr>
            </a:lvl5pPr>
          </a:lstStyle>
          <a:p>
            <a:pPr lvl="0"/>
            <a:r>
              <a:rPr lang="en-US"/>
              <a:t>Click to edit Master text styles</a:t>
            </a:r>
          </a:p>
        </p:txBody>
      </p:sp>
    </p:spTree>
    <p:extLst>
      <p:ext uri="{BB962C8B-B14F-4D97-AF65-F5344CB8AC3E}">
        <p14:creationId xmlns:p14="http://schemas.microsoft.com/office/powerpoint/2010/main" val="13970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91515" y="2069042"/>
            <a:ext cx="4274820" cy="49315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92065" y="2069042"/>
            <a:ext cx="4274820" cy="49315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7F88835-A04D-415E-8F2C-7A8C8EDCE086}" type="datetimeFigureOut">
              <a:rPr lang="en-US" smtClean="0"/>
              <a:t>4/6/20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CA68E8-15B1-4CD6-AB92-917A6907BE05}" type="slidenum">
              <a:rPr lang="en-US" smtClean="0"/>
              <a:t>‹#›</a:t>
            </a:fld>
            <a:endParaRPr lang="en-US"/>
          </a:p>
        </p:txBody>
      </p:sp>
    </p:spTree>
    <p:extLst>
      <p:ext uri="{BB962C8B-B14F-4D97-AF65-F5344CB8AC3E}">
        <p14:creationId xmlns:p14="http://schemas.microsoft.com/office/powerpoint/2010/main" val="14728343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92825" y="413812"/>
            <a:ext cx="8675370" cy="1502305"/>
          </a:xfrm>
        </p:spPr>
        <p:txBody>
          <a:bodyPr/>
          <a:lstStyle/>
          <a:p>
            <a:r>
              <a:rPr lang="en-US"/>
              <a:t>Click to edit Master title style</a:t>
            </a:r>
            <a:endParaRPr lang="en-US" dirty="0"/>
          </a:p>
        </p:txBody>
      </p:sp>
      <p:sp>
        <p:nvSpPr>
          <p:cNvPr id="3" name="Text Placeholder 2"/>
          <p:cNvSpPr>
            <a:spLocks noGrp="1"/>
          </p:cNvSpPr>
          <p:nvPr>
            <p:ph type="body" idx="1"/>
          </p:nvPr>
        </p:nvSpPr>
        <p:spPr>
          <a:xfrm>
            <a:off x="692826" y="1905320"/>
            <a:ext cx="4255174" cy="933767"/>
          </a:xfrm>
        </p:spPr>
        <p:txBody>
          <a:bodyPr anchor="b"/>
          <a:lstStyle>
            <a:lvl1pPr marL="0" indent="0">
              <a:buNone/>
              <a:defRPr sz="2640" b="1"/>
            </a:lvl1pPr>
            <a:lvl2pPr marL="502920" indent="0">
              <a:buNone/>
              <a:defRPr sz="2200" b="1"/>
            </a:lvl2pPr>
            <a:lvl3pPr marL="1005840" indent="0">
              <a:buNone/>
              <a:defRPr sz="1980" b="1"/>
            </a:lvl3pPr>
            <a:lvl4pPr marL="1508760" indent="0">
              <a:buNone/>
              <a:defRPr sz="1760" b="1"/>
            </a:lvl4pPr>
            <a:lvl5pPr marL="2011680" indent="0">
              <a:buNone/>
              <a:defRPr sz="1760" b="1"/>
            </a:lvl5pPr>
            <a:lvl6pPr marL="2514600" indent="0">
              <a:buNone/>
              <a:defRPr sz="1760" b="1"/>
            </a:lvl6pPr>
            <a:lvl7pPr marL="3017520" indent="0">
              <a:buNone/>
              <a:defRPr sz="1760" b="1"/>
            </a:lvl7pPr>
            <a:lvl8pPr marL="3520440" indent="0">
              <a:buNone/>
              <a:defRPr sz="1760" b="1"/>
            </a:lvl8pPr>
            <a:lvl9pPr marL="4023360" indent="0">
              <a:buNone/>
              <a:defRPr sz="1760" b="1"/>
            </a:lvl9pPr>
          </a:lstStyle>
          <a:p>
            <a:pPr lvl="0"/>
            <a:r>
              <a:rPr lang="en-US"/>
              <a:t>Click to edit Master text styles</a:t>
            </a:r>
          </a:p>
        </p:txBody>
      </p:sp>
      <p:sp>
        <p:nvSpPr>
          <p:cNvPr id="4" name="Content Placeholder 3"/>
          <p:cNvSpPr>
            <a:spLocks noGrp="1"/>
          </p:cNvSpPr>
          <p:nvPr>
            <p:ph sz="half" idx="2"/>
          </p:nvPr>
        </p:nvSpPr>
        <p:spPr>
          <a:xfrm>
            <a:off x="692826" y="2839085"/>
            <a:ext cx="4255174" cy="41758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92066" y="1905320"/>
            <a:ext cx="4276130" cy="933767"/>
          </a:xfrm>
        </p:spPr>
        <p:txBody>
          <a:bodyPr anchor="b"/>
          <a:lstStyle>
            <a:lvl1pPr marL="0" indent="0">
              <a:buNone/>
              <a:defRPr sz="2640" b="1"/>
            </a:lvl1pPr>
            <a:lvl2pPr marL="502920" indent="0">
              <a:buNone/>
              <a:defRPr sz="2200" b="1"/>
            </a:lvl2pPr>
            <a:lvl3pPr marL="1005840" indent="0">
              <a:buNone/>
              <a:defRPr sz="1980" b="1"/>
            </a:lvl3pPr>
            <a:lvl4pPr marL="1508760" indent="0">
              <a:buNone/>
              <a:defRPr sz="1760" b="1"/>
            </a:lvl4pPr>
            <a:lvl5pPr marL="2011680" indent="0">
              <a:buNone/>
              <a:defRPr sz="1760" b="1"/>
            </a:lvl5pPr>
            <a:lvl6pPr marL="2514600" indent="0">
              <a:buNone/>
              <a:defRPr sz="1760" b="1"/>
            </a:lvl6pPr>
            <a:lvl7pPr marL="3017520" indent="0">
              <a:buNone/>
              <a:defRPr sz="1760" b="1"/>
            </a:lvl7pPr>
            <a:lvl8pPr marL="3520440" indent="0">
              <a:buNone/>
              <a:defRPr sz="1760" b="1"/>
            </a:lvl8pPr>
            <a:lvl9pPr marL="4023360" indent="0">
              <a:buNone/>
              <a:defRPr sz="1760" b="1"/>
            </a:lvl9pPr>
          </a:lstStyle>
          <a:p>
            <a:pPr lvl="0"/>
            <a:r>
              <a:rPr lang="en-US"/>
              <a:t>Click to edit Master text styles</a:t>
            </a:r>
          </a:p>
        </p:txBody>
      </p:sp>
      <p:sp>
        <p:nvSpPr>
          <p:cNvPr id="6" name="Content Placeholder 5"/>
          <p:cNvSpPr>
            <a:spLocks noGrp="1"/>
          </p:cNvSpPr>
          <p:nvPr>
            <p:ph sz="quarter" idx="4"/>
          </p:nvPr>
        </p:nvSpPr>
        <p:spPr>
          <a:xfrm>
            <a:off x="5092066" y="2839085"/>
            <a:ext cx="4276130" cy="41758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F88835-A04D-415E-8F2C-7A8C8EDCE086}" type="datetimeFigureOut">
              <a:rPr lang="en-US" smtClean="0"/>
              <a:t>4/6/20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CA68E8-15B1-4CD6-AB92-917A6907BE05}" type="slidenum">
              <a:rPr lang="en-US" smtClean="0"/>
              <a:t>‹#›</a:t>
            </a:fld>
            <a:endParaRPr lang="en-US"/>
          </a:p>
        </p:txBody>
      </p:sp>
    </p:spTree>
    <p:extLst>
      <p:ext uri="{BB962C8B-B14F-4D97-AF65-F5344CB8AC3E}">
        <p14:creationId xmlns:p14="http://schemas.microsoft.com/office/powerpoint/2010/main" val="36631580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4/6/20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8949021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F88835-A04D-415E-8F2C-7A8C8EDCE086}" type="datetimeFigureOut">
              <a:rPr lang="en-US" smtClean="0"/>
              <a:t>4/6/20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8CA68E8-15B1-4CD6-AB92-917A6907BE05}" type="slidenum">
              <a:rPr lang="en-US" smtClean="0"/>
              <a:t>‹#›</a:t>
            </a:fld>
            <a:endParaRPr lang="en-US"/>
          </a:p>
        </p:txBody>
      </p:sp>
    </p:spTree>
    <p:extLst>
      <p:ext uri="{BB962C8B-B14F-4D97-AF65-F5344CB8AC3E}">
        <p14:creationId xmlns:p14="http://schemas.microsoft.com/office/powerpoint/2010/main" val="5543559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2825" y="518160"/>
            <a:ext cx="3244096" cy="1813560"/>
          </a:xfrm>
        </p:spPr>
        <p:txBody>
          <a:bodyPr anchor="b"/>
          <a:lstStyle>
            <a:lvl1pPr>
              <a:defRPr sz="3520"/>
            </a:lvl1pPr>
          </a:lstStyle>
          <a:p>
            <a:r>
              <a:rPr lang="en-US"/>
              <a:t>Click to edit Master title style</a:t>
            </a:r>
            <a:endParaRPr lang="en-US" dirty="0"/>
          </a:p>
        </p:txBody>
      </p:sp>
      <p:sp>
        <p:nvSpPr>
          <p:cNvPr id="3" name="Content Placeholder 2"/>
          <p:cNvSpPr>
            <a:spLocks noGrp="1"/>
          </p:cNvSpPr>
          <p:nvPr>
            <p:ph idx="1"/>
          </p:nvPr>
        </p:nvSpPr>
        <p:spPr>
          <a:xfrm>
            <a:off x="4276130" y="1119083"/>
            <a:ext cx="5092065" cy="5523442"/>
          </a:xfrm>
        </p:spPr>
        <p:txBody>
          <a:bodyPr/>
          <a:lstStyle>
            <a:lvl1pPr>
              <a:defRPr sz="3520"/>
            </a:lvl1pPr>
            <a:lvl2pPr>
              <a:defRPr sz="3080"/>
            </a:lvl2pPr>
            <a:lvl3pPr>
              <a:defRPr sz="2640"/>
            </a:lvl3pPr>
            <a:lvl4pPr>
              <a:defRPr sz="2200"/>
            </a:lvl4pPr>
            <a:lvl5pPr>
              <a:defRPr sz="2200"/>
            </a:lvl5pPr>
            <a:lvl6pPr>
              <a:defRPr sz="2200"/>
            </a:lvl6pPr>
            <a:lvl7pPr>
              <a:defRPr sz="2200"/>
            </a:lvl7pPr>
            <a:lvl8pPr>
              <a:defRPr sz="2200"/>
            </a:lvl8pPr>
            <a:lvl9pPr>
              <a:defRPr sz="2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2825" y="2331720"/>
            <a:ext cx="3244096" cy="4319800"/>
          </a:xfrm>
        </p:spPr>
        <p:txBody>
          <a:bodyPr/>
          <a:lstStyle>
            <a:lvl1pPr marL="0" indent="0">
              <a:buNone/>
              <a:defRPr sz="1760"/>
            </a:lvl1pPr>
            <a:lvl2pPr marL="502920" indent="0">
              <a:buNone/>
              <a:defRPr sz="1540"/>
            </a:lvl2pPr>
            <a:lvl3pPr marL="1005840" indent="0">
              <a:buNone/>
              <a:defRPr sz="1320"/>
            </a:lvl3pPr>
            <a:lvl4pPr marL="1508760" indent="0">
              <a:buNone/>
              <a:defRPr sz="1100"/>
            </a:lvl4pPr>
            <a:lvl5pPr marL="2011680" indent="0">
              <a:buNone/>
              <a:defRPr sz="1100"/>
            </a:lvl5pPr>
            <a:lvl6pPr marL="2514600" indent="0">
              <a:buNone/>
              <a:defRPr sz="1100"/>
            </a:lvl6pPr>
            <a:lvl7pPr marL="3017520" indent="0">
              <a:buNone/>
              <a:defRPr sz="1100"/>
            </a:lvl7pPr>
            <a:lvl8pPr marL="3520440" indent="0">
              <a:buNone/>
              <a:defRPr sz="1100"/>
            </a:lvl8pPr>
            <a:lvl9pPr marL="4023360" indent="0">
              <a:buNone/>
              <a:defRPr sz="1100"/>
            </a:lvl9pPr>
          </a:lstStyle>
          <a:p>
            <a:pPr lvl="0"/>
            <a:r>
              <a:rPr lang="en-US"/>
              <a:t>Click to edit Master text styles</a:t>
            </a:r>
          </a:p>
        </p:txBody>
      </p:sp>
      <p:sp>
        <p:nvSpPr>
          <p:cNvPr id="5" name="Date Placeholder 4"/>
          <p:cNvSpPr>
            <a:spLocks noGrp="1"/>
          </p:cNvSpPr>
          <p:nvPr>
            <p:ph type="dt" sz="half" idx="10"/>
          </p:nvPr>
        </p:nvSpPr>
        <p:spPr/>
        <p:txBody>
          <a:bodyPr/>
          <a:lstStyle/>
          <a:p>
            <a:fld id="{D7F88835-A04D-415E-8F2C-7A8C8EDCE086}" type="datetimeFigureOut">
              <a:rPr lang="en-US" smtClean="0"/>
              <a:t>4/6/20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CA68E8-15B1-4CD6-AB92-917A6907BE05}" type="slidenum">
              <a:rPr lang="en-US" smtClean="0"/>
              <a:t>‹#›</a:t>
            </a:fld>
            <a:endParaRPr lang="en-US"/>
          </a:p>
        </p:txBody>
      </p:sp>
    </p:spTree>
    <p:extLst>
      <p:ext uri="{BB962C8B-B14F-4D97-AF65-F5344CB8AC3E}">
        <p14:creationId xmlns:p14="http://schemas.microsoft.com/office/powerpoint/2010/main" val="29939267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2825" y="518160"/>
            <a:ext cx="3244096" cy="1813560"/>
          </a:xfrm>
        </p:spPr>
        <p:txBody>
          <a:bodyPr anchor="b"/>
          <a:lstStyle>
            <a:lvl1pPr>
              <a:defRPr sz="3520"/>
            </a:lvl1pPr>
          </a:lstStyle>
          <a:p>
            <a:r>
              <a:rPr lang="en-US"/>
              <a:t>Click to edit Master title style</a:t>
            </a:r>
            <a:endParaRPr lang="en-US" dirty="0"/>
          </a:p>
        </p:txBody>
      </p:sp>
      <p:sp>
        <p:nvSpPr>
          <p:cNvPr id="3" name="Picture Placeholder 2"/>
          <p:cNvSpPr>
            <a:spLocks noGrp="1" noChangeAspect="1"/>
          </p:cNvSpPr>
          <p:nvPr>
            <p:ph type="pic" idx="1"/>
          </p:nvPr>
        </p:nvSpPr>
        <p:spPr>
          <a:xfrm>
            <a:off x="4276130" y="1119083"/>
            <a:ext cx="5092065" cy="5523442"/>
          </a:xfrm>
        </p:spPr>
        <p:txBody>
          <a:bodyPr anchor="t"/>
          <a:lstStyle>
            <a:lvl1pPr marL="0" indent="0">
              <a:buNone/>
              <a:defRPr sz="3520"/>
            </a:lvl1pPr>
            <a:lvl2pPr marL="502920" indent="0">
              <a:buNone/>
              <a:defRPr sz="3080"/>
            </a:lvl2pPr>
            <a:lvl3pPr marL="1005840" indent="0">
              <a:buNone/>
              <a:defRPr sz="2640"/>
            </a:lvl3pPr>
            <a:lvl4pPr marL="1508760" indent="0">
              <a:buNone/>
              <a:defRPr sz="2200"/>
            </a:lvl4pPr>
            <a:lvl5pPr marL="2011680" indent="0">
              <a:buNone/>
              <a:defRPr sz="2200"/>
            </a:lvl5pPr>
            <a:lvl6pPr marL="2514600" indent="0">
              <a:buNone/>
              <a:defRPr sz="2200"/>
            </a:lvl6pPr>
            <a:lvl7pPr marL="3017520" indent="0">
              <a:buNone/>
              <a:defRPr sz="2200"/>
            </a:lvl7pPr>
            <a:lvl8pPr marL="3520440" indent="0">
              <a:buNone/>
              <a:defRPr sz="2200"/>
            </a:lvl8pPr>
            <a:lvl9pPr marL="4023360" indent="0">
              <a:buNone/>
              <a:defRPr sz="2200"/>
            </a:lvl9pPr>
          </a:lstStyle>
          <a:p>
            <a:r>
              <a:rPr lang="en-US"/>
              <a:t>Click icon to add picture</a:t>
            </a:r>
            <a:endParaRPr lang="en-US" dirty="0"/>
          </a:p>
        </p:txBody>
      </p:sp>
      <p:sp>
        <p:nvSpPr>
          <p:cNvPr id="4" name="Text Placeholder 3"/>
          <p:cNvSpPr>
            <a:spLocks noGrp="1"/>
          </p:cNvSpPr>
          <p:nvPr>
            <p:ph type="body" sz="half" idx="2"/>
          </p:nvPr>
        </p:nvSpPr>
        <p:spPr>
          <a:xfrm>
            <a:off x="692825" y="2331720"/>
            <a:ext cx="3244096" cy="4319800"/>
          </a:xfrm>
        </p:spPr>
        <p:txBody>
          <a:bodyPr/>
          <a:lstStyle>
            <a:lvl1pPr marL="0" indent="0">
              <a:buNone/>
              <a:defRPr sz="1760"/>
            </a:lvl1pPr>
            <a:lvl2pPr marL="502920" indent="0">
              <a:buNone/>
              <a:defRPr sz="1540"/>
            </a:lvl2pPr>
            <a:lvl3pPr marL="1005840" indent="0">
              <a:buNone/>
              <a:defRPr sz="1320"/>
            </a:lvl3pPr>
            <a:lvl4pPr marL="1508760" indent="0">
              <a:buNone/>
              <a:defRPr sz="1100"/>
            </a:lvl4pPr>
            <a:lvl5pPr marL="2011680" indent="0">
              <a:buNone/>
              <a:defRPr sz="1100"/>
            </a:lvl5pPr>
            <a:lvl6pPr marL="2514600" indent="0">
              <a:buNone/>
              <a:defRPr sz="1100"/>
            </a:lvl6pPr>
            <a:lvl7pPr marL="3017520" indent="0">
              <a:buNone/>
              <a:defRPr sz="1100"/>
            </a:lvl7pPr>
            <a:lvl8pPr marL="3520440" indent="0">
              <a:buNone/>
              <a:defRPr sz="1100"/>
            </a:lvl8pPr>
            <a:lvl9pPr marL="4023360" indent="0">
              <a:buNone/>
              <a:defRPr sz="1100"/>
            </a:lvl9pPr>
          </a:lstStyle>
          <a:p>
            <a:pPr lvl="0"/>
            <a:r>
              <a:rPr lang="en-US"/>
              <a:t>Click to edit Master text styles</a:t>
            </a:r>
          </a:p>
        </p:txBody>
      </p:sp>
      <p:sp>
        <p:nvSpPr>
          <p:cNvPr id="5" name="Date Placeholder 4"/>
          <p:cNvSpPr>
            <a:spLocks noGrp="1"/>
          </p:cNvSpPr>
          <p:nvPr>
            <p:ph type="dt" sz="half" idx="10"/>
          </p:nvPr>
        </p:nvSpPr>
        <p:spPr/>
        <p:txBody>
          <a:bodyPr/>
          <a:lstStyle/>
          <a:p>
            <a:fld id="{D7F88835-A04D-415E-8F2C-7A8C8EDCE086}" type="datetimeFigureOut">
              <a:rPr lang="en-US" smtClean="0"/>
              <a:t>4/6/20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CA68E8-15B1-4CD6-AB92-917A6907BE05}" type="slidenum">
              <a:rPr lang="en-US" smtClean="0"/>
              <a:t>‹#›</a:t>
            </a:fld>
            <a:endParaRPr lang="en-US"/>
          </a:p>
        </p:txBody>
      </p:sp>
    </p:spTree>
    <p:extLst>
      <p:ext uri="{BB962C8B-B14F-4D97-AF65-F5344CB8AC3E}">
        <p14:creationId xmlns:p14="http://schemas.microsoft.com/office/powerpoint/2010/main" val="14973386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91515" y="413812"/>
            <a:ext cx="8675370" cy="150230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91515" y="2069042"/>
            <a:ext cx="8675370" cy="49315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91515" y="7203865"/>
            <a:ext cx="2263140" cy="413808"/>
          </a:xfrm>
          <a:prstGeom prst="rect">
            <a:avLst/>
          </a:prstGeom>
        </p:spPr>
        <p:txBody>
          <a:bodyPr vert="horz" lIns="91440" tIns="45720" rIns="91440" bIns="45720" rtlCol="0" anchor="ctr"/>
          <a:lstStyle>
            <a:lvl1pPr algn="l">
              <a:defRPr sz="1320">
                <a:solidFill>
                  <a:schemeClr val="tx1">
                    <a:tint val="75000"/>
                  </a:schemeClr>
                </a:solidFill>
              </a:defRPr>
            </a:lvl1pPr>
          </a:lstStyle>
          <a:p>
            <a:fld id="{C764DE79-268F-4C1A-8933-263129D2AF90}" type="datetimeFigureOut">
              <a:rPr lang="en-US" dirty="0"/>
              <a:t>4/6/20</a:t>
            </a:fld>
            <a:endParaRPr lang="en-US" dirty="0"/>
          </a:p>
        </p:txBody>
      </p:sp>
      <p:sp>
        <p:nvSpPr>
          <p:cNvPr id="5" name="Footer Placeholder 4"/>
          <p:cNvSpPr>
            <a:spLocks noGrp="1"/>
          </p:cNvSpPr>
          <p:nvPr>
            <p:ph type="ftr" sz="quarter" idx="3"/>
          </p:nvPr>
        </p:nvSpPr>
        <p:spPr>
          <a:xfrm>
            <a:off x="3331845" y="7203865"/>
            <a:ext cx="3394710" cy="413808"/>
          </a:xfrm>
          <a:prstGeom prst="rect">
            <a:avLst/>
          </a:prstGeom>
        </p:spPr>
        <p:txBody>
          <a:bodyPr vert="horz" lIns="91440" tIns="45720" rIns="91440" bIns="45720" rtlCol="0" anchor="ctr"/>
          <a:lstStyle>
            <a:lvl1pPr algn="ctr">
              <a:defRPr sz="132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7103745" y="7203865"/>
            <a:ext cx="2263140" cy="413808"/>
          </a:xfrm>
          <a:prstGeom prst="rect">
            <a:avLst/>
          </a:prstGeom>
        </p:spPr>
        <p:txBody>
          <a:bodyPr vert="horz" lIns="91440" tIns="45720" rIns="91440" bIns="45720" rtlCol="0" anchor="ctr"/>
          <a:lstStyle>
            <a:lvl1pPr algn="r">
              <a:defRPr sz="132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3929599223"/>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49" r:id="rId12"/>
    <p:sldLayoutId id="2147483680" r:id="rId13"/>
    <p:sldLayoutId id="2147483686" r:id="rId14"/>
    <p:sldLayoutId id="2147483684" r:id="rId15"/>
    <p:sldLayoutId id="2147483685" r:id="rId16"/>
    <p:sldLayoutId id="2147483691" r:id="rId17"/>
    <p:sldLayoutId id="2147483679" r:id="rId18"/>
    <p:sldLayoutId id="2147483681" r:id="rId19"/>
    <p:sldLayoutId id="2147483687" r:id="rId20"/>
    <p:sldLayoutId id="2147483689" r:id="rId21"/>
    <p:sldLayoutId id="2147483688" r:id="rId22"/>
    <p:sldLayoutId id="2147483654" r:id="rId23"/>
    <p:sldLayoutId id="2147483690" r:id="rId24"/>
    <p:sldLayoutId id="2147483683" r:id="rId25"/>
    <p:sldLayoutId id="2147483663" r:id="rId26"/>
    <p:sldLayoutId id="2147483682" r:id="rId27"/>
    <p:sldLayoutId id="2147483678" r:id="rId28"/>
    <p:sldLayoutId id="2147483664" r:id="rId29"/>
    <p:sldLayoutId id="2147483662" r:id="rId30"/>
    <p:sldLayoutId id="2147483665" r:id="rId31"/>
  </p:sldLayoutIdLst>
  <p:txStyles>
    <p:titleStyle>
      <a:lvl1pPr algn="l" defTabSz="1005840" rtl="0" eaLnBrk="1" latinLnBrk="0" hangingPunct="1">
        <a:lnSpc>
          <a:spcPct val="90000"/>
        </a:lnSpc>
        <a:spcBef>
          <a:spcPct val="0"/>
        </a:spcBef>
        <a:buNone/>
        <a:defRPr sz="4840" kern="1200">
          <a:solidFill>
            <a:schemeClr val="tx1"/>
          </a:solidFill>
          <a:latin typeface="+mj-lt"/>
          <a:ea typeface="+mj-ea"/>
          <a:cs typeface="+mj-cs"/>
        </a:defRPr>
      </a:lvl1pPr>
    </p:titleStyle>
    <p:bodyStyle>
      <a:lvl1pPr marL="251460" indent="-251460" algn="l" defTabSz="1005840" rtl="0" eaLnBrk="1" latinLnBrk="0" hangingPunct="1">
        <a:lnSpc>
          <a:spcPct val="90000"/>
        </a:lnSpc>
        <a:spcBef>
          <a:spcPts val="1100"/>
        </a:spcBef>
        <a:buFont typeface="Arial" panose="020B0604020202020204" pitchFamily="34" charset="0"/>
        <a:buChar char="•"/>
        <a:defRPr sz="3080" kern="1200">
          <a:solidFill>
            <a:schemeClr val="tx1"/>
          </a:solidFill>
          <a:latin typeface="+mn-lt"/>
          <a:ea typeface="+mn-ea"/>
          <a:cs typeface="+mn-cs"/>
        </a:defRPr>
      </a:lvl1pPr>
      <a:lvl2pPr marL="754380" indent="-251460" algn="l" defTabSz="1005840" rtl="0" eaLnBrk="1" latinLnBrk="0" hangingPunct="1">
        <a:lnSpc>
          <a:spcPct val="90000"/>
        </a:lnSpc>
        <a:spcBef>
          <a:spcPts val="550"/>
        </a:spcBef>
        <a:buFont typeface="Arial" panose="020B0604020202020204" pitchFamily="34" charset="0"/>
        <a:buChar char="•"/>
        <a:defRPr sz="2640" kern="1200">
          <a:solidFill>
            <a:schemeClr val="tx1"/>
          </a:solidFill>
          <a:latin typeface="+mn-lt"/>
          <a:ea typeface="+mn-ea"/>
          <a:cs typeface="+mn-cs"/>
        </a:defRPr>
      </a:lvl2pPr>
      <a:lvl3pPr marL="1257300" indent="-251460" algn="l" defTabSz="1005840" rtl="0" eaLnBrk="1" latinLnBrk="0" hangingPunct="1">
        <a:lnSpc>
          <a:spcPct val="90000"/>
        </a:lnSpc>
        <a:spcBef>
          <a:spcPts val="550"/>
        </a:spcBef>
        <a:buFont typeface="Arial" panose="020B0604020202020204" pitchFamily="34" charset="0"/>
        <a:buChar char="•"/>
        <a:defRPr sz="2200" kern="1200">
          <a:solidFill>
            <a:schemeClr val="tx1"/>
          </a:solidFill>
          <a:latin typeface="+mn-lt"/>
          <a:ea typeface="+mn-ea"/>
          <a:cs typeface="+mn-cs"/>
        </a:defRPr>
      </a:lvl3pPr>
      <a:lvl4pPr marL="176022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4pPr>
      <a:lvl5pPr marL="226314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5pPr>
      <a:lvl6pPr marL="276606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6pPr>
      <a:lvl7pPr marL="326898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7pPr>
      <a:lvl8pPr marL="377190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8pPr>
      <a:lvl9pPr marL="427482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9pPr>
    </p:bodyStyle>
    <p:otherStyle>
      <a:defPPr>
        <a:defRPr lang="en-US"/>
      </a:defPPr>
      <a:lvl1pPr marL="0" algn="l" defTabSz="1005840" rtl="0" eaLnBrk="1" latinLnBrk="0" hangingPunct="1">
        <a:defRPr sz="1980" kern="1200">
          <a:solidFill>
            <a:schemeClr val="tx1"/>
          </a:solidFill>
          <a:latin typeface="+mn-lt"/>
          <a:ea typeface="+mn-ea"/>
          <a:cs typeface="+mn-cs"/>
        </a:defRPr>
      </a:lvl1pPr>
      <a:lvl2pPr marL="502920" algn="l" defTabSz="1005840" rtl="0" eaLnBrk="1" latinLnBrk="0" hangingPunct="1">
        <a:defRPr sz="1980" kern="1200">
          <a:solidFill>
            <a:schemeClr val="tx1"/>
          </a:solidFill>
          <a:latin typeface="+mn-lt"/>
          <a:ea typeface="+mn-ea"/>
          <a:cs typeface="+mn-cs"/>
        </a:defRPr>
      </a:lvl2pPr>
      <a:lvl3pPr marL="1005840" algn="l" defTabSz="1005840" rtl="0" eaLnBrk="1" latinLnBrk="0" hangingPunct="1">
        <a:defRPr sz="1980" kern="1200">
          <a:solidFill>
            <a:schemeClr val="tx1"/>
          </a:solidFill>
          <a:latin typeface="+mn-lt"/>
          <a:ea typeface="+mn-ea"/>
          <a:cs typeface="+mn-cs"/>
        </a:defRPr>
      </a:lvl3pPr>
      <a:lvl4pPr marL="1508760" algn="l" defTabSz="1005840" rtl="0" eaLnBrk="1" latinLnBrk="0" hangingPunct="1">
        <a:defRPr sz="1980" kern="1200">
          <a:solidFill>
            <a:schemeClr val="tx1"/>
          </a:solidFill>
          <a:latin typeface="+mn-lt"/>
          <a:ea typeface="+mn-ea"/>
          <a:cs typeface="+mn-cs"/>
        </a:defRPr>
      </a:lvl4pPr>
      <a:lvl5pPr marL="2011680" algn="l" defTabSz="1005840" rtl="0" eaLnBrk="1" latinLnBrk="0" hangingPunct="1">
        <a:defRPr sz="1980" kern="1200">
          <a:solidFill>
            <a:schemeClr val="tx1"/>
          </a:solidFill>
          <a:latin typeface="+mn-lt"/>
          <a:ea typeface="+mn-ea"/>
          <a:cs typeface="+mn-cs"/>
        </a:defRPr>
      </a:lvl5pPr>
      <a:lvl6pPr marL="2514600" algn="l" defTabSz="1005840" rtl="0" eaLnBrk="1" latinLnBrk="0" hangingPunct="1">
        <a:defRPr sz="1980" kern="1200">
          <a:solidFill>
            <a:schemeClr val="tx1"/>
          </a:solidFill>
          <a:latin typeface="+mn-lt"/>
          <a:ea typeface="+mn-ea"/>
          <a:cs typeface="+mn-cs"/>
        </a:defRPr>
      </a:lvl6pPr>
      <a:lvl7pPr marL="3017520" algn="l" defTabSz="1005840" rtl="0" eaLnBrk="1" latinLnBrk="0" hangingPunct="1">
        <a:defRPr sz="1980" kern="1200">
          <a:solidFill>
            <a:schemeClr val="tx1"/>
          </a:solidFill>
          <a:latin typeface="+mn-lt"/>
          <a:ea typeface="+mn-ea"/>
          <a:cs typeface="+mn-cs"/>
        </a:defRPr>
      </a:lvl7pPr>
      <a:lvl8pPr marL="3520440" algn="l" defTabSz="1005840" rtl="0" eaLnBrk="1" latinLnBrk="0" hangingPunct="1">
        <a:defRPr sz="1980" kern="1200">
          <a:solidFill>
            <a:schemeClr val="tx1"/>
          </a:solidFill>
          <a:latin typeface="+mn-lt"/>
          <a:ea typeface="+mn-ea"/>
          <a:cs typeface="+mn-cs"/>
        </a:defRPr>
      </a:lvl8pPr>
      <a:lvl9pPr marL="4023360" algn="l" defTabSz="1005840" rtl="0" eaLnBrk="1" latinLnBrk="0" hangingPunct="1">
        <a:defRPr sz="19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2" Type="http://schemas.openxmlformats.org/officeDocument/2006/relationships/hyperlink" Target="https://www.byrdie.com/ingredient-checker"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healthdata.gov/dataset/chemicals-cosmetic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descr="blue rectangle">
            <a:extLst>
              <a:ext uri="{FF2B5EF4-FFF2-40B4-BE49-F238E27FC236}">
                <a16:creationId xmlns:a16="http://schemas.microsoft.com/office/drawing/2014/main" id="{BE0CE96F-4417-430F-B0E3-E462691B5C90}"/>
              </a:ext>
            </a:extLst>
          </p:cNvPr>
          <p:cNvSpPr/>
          <p:nvPr/>
        </p:nvSpPr>
        <p:spPr>
          <a:xfrm>
            <a:off x="0" y="1740002"/>
            <a:ext cx="10058400" cy="33693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le 13">
            <a:extLst>
              <a:ext uri="{FF2B5EF4-FFF2-40B4-BE49-F238E27FC236}">
                <a16:creationId xmlns:a16="http://schemas.microsoft.com/office/drawing/2014/main" id="{3B6DBDFE-B3E7-4B2B-A02A-85770265628A}"/>
              </a:ext>
            </a:extLst>
          </p:cNvPr>
          <p:cNvSpPr>
            <a:spLocks noGrp="1"/>
          </p:cNvSpPr>
          <p:nvPr>
            <p:ph type="ctrTitle"/>
          </p:nvPr>
        </p:nvSpPr>
        <p:spPr>
          <a:xfrm>
            <a:off x="265093" y="205760"/>
            <a:ext cx="4344184" cy="1538922"/>
          </a:xfrm>
        </p:spPr>
        <p:txBody>
          <a:bodyPr>
            <a:normAutofit/>
          </a:bodyPr>
          <a:lstStyle/>
          <a:p>
            <a:r>
              <a:rPr lang="en-US" sz="4400" spc="-150" dirty="0"/>
              <a:t>Android Project</a:t>
            </a:r>
            <a:endParaRPr lang="en-US" sz="4000" dirty="0"/>
          </a:p>
        </p:txBody>
      </p:sp>
      <p:sp>
        <p:nvSpPr>
          <p:cNvPr id="3" name="Text Placeholder 2">
            <a:extLst>
              <a:ext uri="{FF2B5EF4-FFF2-40B4-BE49-F238E27FC236}">
                <a16:creationId xmlns:a16="http://schemas.microsoft.com/office/drawing/2014/main" id="{2F15A7B0-E615-44D6-9A2E-480ED0CFACBD}"/>
              </a:ext>
            </a:extLst>
          </p:cNvPr>
          <p:cNvSpPr>
            <a:spLocks noGrp="1"/>
          </p:cNvSpPr>
          <p:nvPr>
            <p:ph type="body" sz="quarter" idx="10"/>
          </p:nvPr>
        </p:nvSpPr>
        <p:spPr>
          <a:xfrm>
            <a:off x="265095" y="5495057"/>
            <a:ext cx="9617095" cy="514350"/>
          </a:xfrm>
        </p:spPr>
        <p:txBody>
          <a:bodyPr>
            <a:normAutofit/>
          </a:bodyPr>
          <a:lstStyle/>
          <a:p>
            <a:r>
              <a:rPr lang="en-US" b="1" dirty="0"/>
              <a:t>Abstract</a:t>
            </a:r>
          </a:p>
        </p:txBody>
      </p:sp>
      <p:sp>
        <p:nvSpPr>
          <p:cNvPr id="61" name="TextBox 60">
            <a:extLst>
              <a:ext uri="{FF2B5EF4-FFF2-40B4-BE49-F238E27FC236}">
                <a16:creationId xmlns:a16="http://schemas.microsoft.com/office/drawing/2014/main" id="{EB7D572F-4BC7-44E9-94E5-9CB8C73F8F11}"/>
              </a:ext>
            </a:extLst>
          </p:cNvPr>
          <p:cNvSpPr txBox="1"/>
          <p:nvPr/>
        </p:nvSpPr>
        <p:spPr>
          <a:xfrm>
            <a:off x="265093" y="6032398"/>
            <a:ext cx="9451663" cy="1384995"/>
          </a:xfrm>
          <a:prstGeom prst="rect">
            <a:avLst/>
          </a:prstGeom>
          <a:noFill/>
        </p:spPr>
        <p:txBody>
          <a:bodyPr wrap="square" rtlCol="0">
            <a:spAutoFit/>
          </a:bodyPr>
          <a:lstStyle/>
          <a:p>
            <a:r>
              <a:rPr lang="en-US" sz="1400" dirty="0">
                <a:latin typeface="Segoe UI" panose="020B0502040204020203" pitchFamily="34" charset="0"/>
                <a:cs typeface="Segoe UI" panose="020B0502040204020203" pitchFamily="34" charset="0"/>
              </a:rPr>
              <a:t>With increasing rise of newer skin-care product in today’s market it has become difficult to choose which one is </a:t>
            </a:r>
            <a:r>
              <a:rPr lang="en-US" sz="1400" b="1" dirty="0">
                <a:latin typeface="Segoe UI" panose="020B0502040204020203" pitchFamily="34" charset="0"/>
                <a:cs typeface="Segoe UI" panose="020B0502040204020203" pitchFamily="34" charset="0"/>
              </a:rPr>
              <a:t>good</a:t>
            </a:r>
            <a:r>
              <a:rPr lang="en-US" sz="1400" dirty="0">
                <a:latin typeface="Segoe UI" panose="020B0502040204020203" pitchFamily="34" charset="0"/>
                <a:cs typeface="Segoe UI" panose="020B0502040204020203" pitchFamily="34" charset="0"/>
              </a:rPr>
              <a:t> for our skin and the environment too.</a:t>
            </a:r>
          </a:p>
          <a:p>
            <a:r>
              <a:rPr lang="en-US" sz="1400" dirty="0">
                <a:latin typeface="Segoe UI" panose="020B0502040204020203" pitchFamily="34" charset="0"/>
                <a:cs typeface="Segoe UI" panose="020B0502040204020203" pitchFamily="34" charset="0"/>
              </a:rPr>
              <a:t>With the increase in the synthetic chemicals in different products, the harm that it can cause to our skin and the environment also increases.</a:t>
            </a:r>
          </a:p>
          <a:p>
            <a:r>
              <a:rPr lang="en-US" sz="1400" b="1" dirty="0">
                <a:latin typeface="Segoe UI" panose="020B0502040204020203" pitchFamily="34" charset="0"/>
                <a:cs typeface="Segoe UI" panose="020B0502040204020203" pitchFamily="34" charset="0"/>
              </a:rPr>
              <a:t>Our App is designed to rate the product according to it’s toxicity and also show each ingredient with its toxicity rating and give details of what harm it can cause in simple terms.</a:t>
            </a:r>
          </a:p>
        </p:txBody>
      </p:sp>
      <p:sp>
        <p:nvSpPr>
          <p:cNvPr id="4" name="Rectangle 3">
            <a:extLst>
              <a:ext uri="{FF2B5EF4-FFF2-40B4-BE49-F238E27FC236}">
                <a16:creationId xmlns:a16="http://schemas.microsoft.com/office/drawing/2014/main" id="{044E7356-91A4-4B03-A7CE-FCAC216EFAC2}"/>
              </a:ext>
            </a:extLst>
          </p:cNvPr>
          <p:cNvSpPr/>
          <p:nvPr/>
        </p:nvSpPr>
        <p:spPr>
          <a:xfrm>
            <a:off x="160774" y="130629"/>
            <a:ext cx="1567542" cy="4622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dirty="0"/>
          </a:p>
        </p:txBody>
      </p:sp>
      <p:sp>
        <p:nvSpPr>
          <p:cNvPr id="5" name="TextBox 4">
            <a:extLst>
              <a:ext uri="{FF2B5EF4-FFF2-40B4-BE49-F238E27FC236}">
                <a16:creationId xmlns:a16="http://schemas.microsoft.com/office/drawing/2014/main" id="{88B308DF-B6B3-4387-B646-2931E2732E4B}"/>
              </a:ext>
            </a:extLst>
          </p:cNvPr>
          <p:cNvSpPr txBox="1"/>
          <p:nvPr/>
        </p:nvSpPr>
        <p:spPr>
          <a:xfrm>
            <a:off x="373808" y="3771900"/>
            <a:ext cx="5658691" cy="1200329"/>
          </a:xfrm>
          <a:prstGeom prst="rect">
            <a:avLst/>
          </a:prstGeom>
          <a:noFill/>
        </p:spPr>
        <p:txBody>
          <a:bodyPr wrap="square" rtlCol="0">
            <a:spAutoFit/>
          </a:bodyPr>
          <a:lstStyle/>
          <a:p>
            <a:r>
              <a:rPr lang="en-IN" dirty="0">
                <a:solidFill>
                  <a:schemeClr val="bg1"/>
                </a:solidFill>
              </a:rPr>
              <a:t>By-</a:t>
            </a:r>
          </a:p>
          <a:p>
            <a:pPr marL="742950" lvl="1" indent="-285750">
              <a:buFont typeface="Arial" panose="020B0604020202020204" pitchFamily="34" charset="0"/>
              <a:buChar char="•"/>
            </a:pPr>
            <a:r>
              <a:rPr lang="en-IN" dirty="0">
                <a:solidFill>
                  <a:schemeClr val="bg1"/>
                </a:solidFill>
              </a:rPr>
              <a:t>Afzal Mukhtar—PES2201800675</a:t>
            </a:r>
          </a:p>
          <a:p>
            <a:pPr marL="742950" lvl="1" indent="-285750">
              <a:buFont typeface="Arial" panose="020B0604020202020204" pitchFamily="34" charset="0"/>
              <a:buChar char="•"/>
            </a:pPr>
            <a:r>
              <a:rPr lang="en-IN" dirty="0">
                <a:solidFill>
                  <a:schemeClr val="bg1"/>
                </a:solidFill>
              </a:rPr>
              <a:t>Hritika Rahul Mehta-PES2201800024</a:t>
            </a:r>
          </a:p>
          <a:p>
            <a:pPr marL="742950" lvl="1" indent="-285750">
              <a:buFont typeface="Arial" panose="020B0604020202020204" pitchFamily="34" charset="0"/>
              <a:buChar char="•"/>
            </a:pPr>
            <a:r>
              <a:rPr lang="en-IN" dirty="0">
                <a:solidFill>
                  <a:schemeClr val="bg1"/>
                </a:solidFill>
              </a:rPr>
              <a:t>Abirami S.- PES2201800495</a:t>
            </a:r>
          </a:p>
        </p:txBody>
      </p:sp>
      <p:pic>
        <p:nvPicPr>
          <p:cNvPr id="87" name="Picture 86">
            <a:extLst>
              <a:ext uri="{FF2B5EF4-FFF2-40B4-BE49-F238E27FC236}">
                <a16:creationId xmlns:a16="http://schemas.microsoft.com/office/drawing/2014/main" id="{879761D2-D77F-4319-8F0F-9D9A73AEA8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37402" y="1695036"/>
            <a:ext cx="2944786" cy="2944786"/>
          </a:xfrm>
          <a:prstGeom prst="rect">
            <a:avLst/>
          </a:prstGeom>
        </p:spPr>
      </p:pic>
    </p:spTree>
    <p:extLst>
      <p:ext uri="{BB962C8B-B14F-4D97-AF65-F5344CB8AC3E}">
        <p14:creationId xmlns:p14="http://schemas.microsoft.com/office/powerpoint/2010/main" val="21721095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63C9A6-CD1B-44AB-A430-CA745736C9CA}"/>
              </a:ext>
            </a:extLst>
          </p:cNvPr>
          <p:cNvSpPr>
            <a:spLocks noGrp="1"/>
          </p:cNvSpPr>
          <p:nvPr>
            <p:ph idx="1"/>
          </p:nvPr>
        </p:nvSpPr>
        <p:spPr>
          <a:xfrm>
            <a:off x="691515" y="2069042"/>
            <a:ext cx="8675370" cy="3618325"/>
          </a:xfrm>
        </p:spPr>
        <p:txBody>
          <a:bodyPr>
            <a:normAutofit/>
          </a:bodyPr>
          <a:lstStyle/>
          <a:p>
            <a:r>
              <a:rPr lang="en-IN" sz="2400" dirty="0"/>
              <a:t>Few websites exist which provides data about toxicity of the ingredients and how harmful it is to the skin</a:t>
            </a:r>
          </a:p>
          <a:p>
            <a:r>
              <a:rPr lang="en-IN" sz="2400" dirty="0"/>
              <a:t>These websites are either just focused on a particular set of companies or a particular area of function.</a:t>
            </a:r>
          </a:p>
          <a:p>
            <a:r>
              <a:rPr lang="en-IN" sz="2400" dirty="0"/>
              <a:t>They either provide detailed information on the ingredients, or provide an alternative, or have a small database on the products.</a:t>
            </a:r>
          </a:p>
          <a:p>
            <a:r>
              <a:rPr lang="en-IN" sz="2400" dirty="0"/>
              <a:t>These companies are mainly focused on products that are in the US markets.</a:t>
            </a:r>
          </a:p>
        </p:txBody>
      </p:sp>
      <p:sp>
        <p:nvSpPr>
          <p:cNvPr id="5" name="Rectangle 4">
            <a:extLst>
              <a:ext uri="{FF2B5EF4-FFF2-40B4-BE49-F238E27FC236}">
                <a16:creationId xmlns:a16="http://schemas.microsoft.com/office/drawing/2014/main" id="{A836F154-90D8-4AEF-BBD8-0386D3BF5D76}"/>
              </a:ext>
            </a:extLst>
          </p:cNvPr>
          <p:cNvSpPr/>
          <p:nvPr/>
        </p:nvSpPr>
        <p:spPr>
          <a:xfrm>
            <a:off x="0" y="0"/>
            <a:ext cx="10058400" cy="192928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itle 1">
            <a:extLst>
              <a:ext uri="{FF2B5EF4-FFF2-40B4-BE49-F238E27FC236}">
                <a16:creationId xmlns:a16="http://schemas.microsoft.com/office/drawing/2014/main" id="{1F5C3626-9A5B-41DF-B488-7B360E26518C}"/>
              </a:ext>
            </a:extLst>
          </p:cNvPr>
          <p:cNvSpPr>
            <a:spLocks noGrp="1"/>
          </p:cNvSpPr>
          <p:nvPr>
            <p:ph type="title"/>
          </p:nvPr>
        </p:nvSpPr>
        <p:spPr>
          <a:xfrm>
            <a:off x="691515" y="213489"/>
            <a:ext cx="8675370" cy="1502305"/>
          </a:xfrm>
        </p:spPr>
        <p:txBody>
          <a:bodyPr/>
          <a:lstStyle/>
          <a:p>
            <a:r>
              <a:rPr lang="en-IN" dirty="0">
                <a:solidFill>
                  <a:schemeClr val="bg1"/>
                </a:solidFill>
              </a:rPr>
              <a:t>Existing System</a:t>
            </a:r>
          </a:p>
        </p:txBody>
      </p:sp>
      <p:sp>
        <p:nvSpPr>
          <p:cNvPr id="7" name="Rectangle 6">
            <a:extLst>
              <a:ext uri="{FF2B5EF4-FFF2-40B4-BE49-F238E27FC236}">
                <a16:creationId xmlns:a16="http://schemas.microsoft.com/office/drawing/2014/main" id="{11643AB8-D769-46C7-B198-816EC1AF8542}"/>
              </a:ext>
            </a:extLst>
          </p:cNvPr>
          <p:cNvSpPr/>
          <p:nvPr/>
        </p:nvSpPr>
        <p:spPr>
          <a:xfrm>
            <a:off x="0" y="6129495"/>
            <a:ext cx="10058400" cy="164290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TextBox 7">
            <a:extLst>
              <a:ext uri="{FF2B5EF4-FFF2-40B4-BE49-F238E27FC236}">
                <a16:creationId xmlns:a16="http://schemas.microsoft.com/office/drawing/2014/main" id="{37ED60EA-547C-4DCA-923E-5ADEAA0F2FCE}"/>
              </a:ext>
            </a:extLst>
          </p:cNvPr>
          <p:cNvSpPr txBox="1"/>
          <p:nvPr/>
        </p:nvSpPr>
        <p:spPr>
          <a:xfrm>
            <a:off x="401934" y="6481187"/>
            <a:ext cx="9254532" cy="369332"/>
          </a:xfrm>
          <a:prstGeom prst="rect">
            <a:avLst/>
          </a:prstGeom>
          <a:noFill/>
        </p:spPr>
        <p:txBody>
          <a:bodyPr wrap="square" rtlCol="0">
            <a:spAutoFit/>
          </a:bodyPr>
          <a:lstStyle/>
          <a:p>
            <a:r>
              <a:rPr lang="en-IN" dirty="0">
                <a:solidFill>
                  <a:schemeClr val="bg1"/>
                </a:solidFill>
              </a:rPr>
              <a:t>More Information on these websites can be found </a:t>
            </a:r>
            <a:r>
              <a:rPr lang="en-IN" dirty="0">
                <a:solidFill>
                  <a:schemeClr val="bg1"/>
                </a:solidFill>
                <a:hlinkClick r:id="rId2">
                  <a:extLst>
                    <a:ext uri="{A12FA001-AC4F-418D-AE19-62706E023703}">
                      <ahyp:hlinkClr xmlns:ahyp="http://schemas.microsoft.com/office/drawing/2018/hyperlinkcolor" val="tx"/>
                    </a:ext>
                  </a:extLst>
                </a:hlinkClick>
              </a:rPr>
              <a:t>here</a:t>
            </a:r>
            <a:endParaRPr lang="en-IN" dirty="0">
              <a:solidFill>
                <a:schemeClr val="bg1"/>
              </a:solidFill>
            </a:endParaRPr>
          </a:p>
        </p:txBody>
      </p:sp>
    </p:spTree>
    <p:extLst>
      <p:ext uri="{BB962C8B-B14F-4D97-AF65-F5344CB8AC3E}">
        <p14:creationId xmlns:p14="http://schemas.microsoft.com/office/powerpoint/2010/main" val="9550277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63C9A6-CD1B-44AB-A430-CA745736C9CA}"/>
              </a:ext>
            </a:extLst>
          </p:cNvPr>
          <p:cNvSpPr>
            <a:spLocks noGrp="1"/>
          </p:cNvSpPr>
          <p:nvPr>
            <p:ph idx="1"/>
          </p:nvPr>
        </p:nvSpPr>
        <p:spPr>
          <a:xfrm>
            <a:off x="691515" y="2069042"/>
            <a:ext cx="8675370" cy="2985279"/>
          </a:xfrm>
        </p:spPr>
        <p:txBody>
          <a:bodyPr>
            <a:normAutofit/>
          </a:bodyPr>
          <a:lstStyle/>
          <a:p>
            <a:r>
              <a:rPr lang="en-IN" sz="2400" dirty="0"/>
              <a:t>We’ve gathered data from multiple websites and government provided databases to make our own dataset.</a:t>
            </a:r>
          </a:p>
          <a:p>
            <a:r>
              <a:rPr lang="en-IN" sz="2400" dirty="0"/>
              <a:t>We have rated the products not just according to its harm to the skin but also how harmful it can be to the environment.</a:t>
            </a:r>
          </a:p>
          <a:p>
            <a:r>
              <a:rPr lang="en-IN" sz="2400" dirty="0"/>
              <a:t>The list of products and the ingredient concerns have been taken from a few reliable websites and the impact of each of these ingredients is taken from government provided data.</a:t>
            </a:r>
          </a:p>
          <a:p>
            <a:endParaRPr lang="en-IN" sz="2400" dirty="0"/>
          </a:p>
        </p:txBody>
      </p:sp>
      <p:sp>
        <p:nvSpPr>
          <p:cNvPr id="5" name="Rectangle 4">
            <a:extLst>
              <a:ext uri="{FF2B5EF4-FFF2-40B4-BE49-F238E27FC236}">
                <a16:creationId xmlns:a16="http://schemas.microsoft.com/office/drawing/2014/main" id="{A836F154-90D8-4AEF-BBD8-0386D3BF5D76}"/>
              </a:ext>
            </a:extLst>
          </p:cNvPr>
          <p:cNvSpPr/>
          <p:nvPr/>
        </p:nvSpPr>
        <p:spPr>
          <a:xfrm>
            <a:off x="0" y="0"/>
            <a:ext cx="10058400" cy="192928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itle 1">
            <a:extLst>
              <a:ext uri="{FF2B5EF4-FFF2-40B4-BE49-F238E27FC236}">
                <a16:creationId xmlns:a16="http://schemas.microsoft.com/office/drawing/2014/main" id="{1F5C3626-9A5B-41DF-B488-7B360E26518C}"/>
              </a:ext>
            </a:extLst>
          </p:cNvPr>
          <p:cNvSpPr>
            <a:spLocks noGrp="1"/>
          </p:cNvSpPr>
          <p:nvPr>
            <p:ph type="title"/>
          </p:nvPr>
        </p:nvSpPr>
        <p:spPr>
          <a:xfrm>
            <a:off x="691515" y="213489"/>
            <a:ext cx="8675370" cy="1502305"/>
          </a:xfrm>
        </p:spPr>
        <p:txBody>
          <a:bodyPr/>
          <a:lstStyle/>
          <a:p>
            <a:r>
              <a:rPr lang="en-IN" dirty="0">
                <a:solidFill>
                  <a:schemeClr val="bg1"/>
                </a:solidFill>
              </a:rPr>
              <a:t>Our Proposal</a:t>
            </a:r>
          </a:p>
        </p:txBody>
      </p:sp>
      <p:sp>
        <p:nvSpPr>
          <p:cNvPr id="7" name="Rectangle 6">
            <a:extLst>
              <a:ext uri="{FF2B5EF4-FFF2-40B4-BE49-F238E27FC236}">
                <a16:creationId xmlns:a16="http://schemas.microsoft.com/office/drawing/2014/main" id="{11643AB8-D769-46C7-B198-816EC1AF8542}"/>
              </a:ext>
            </a:extLst>
          </p:cNvPr>
          <p:cNvSpPr/>
          <p:nvPr/>
        </p:nvSpPr>
        <p:spPr>
          <a:xfrm>
            <a:off x="0" y="6129495"/>
            <a:ext cx="10058400" cy="164290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TextBox 7">
            <a:extLst>
              <a:ext uri="{FF2B5EF4-FFF2-40B4-BE49-F238E27FC236}">
                <a16:creationId xmlns:a16="http://schemas.microsoft.com/office/drawing/2014/main" id="{37ED60EA-547C-4DCA-923E-5ADEAA0F2FCE}"/>
              </a:ext>
            </a:extLst>
          </p:cNvPr>
          <p:cNvSpPr txBox="1"/>
          <p:nvPr/>
        </p:nvSpPr>
        <p:spPr>
          <a:xfrm>
            <a:off x="401934" y="6481187"/>
            <a:ext cx="9254532" cy="369332"/>
          </a:xfrm>
          <a:prstGeom prst="rect">
            <a:avLst/>
          </a:prstGeom>
          <a:noFill/>
        </p:spPr>
        <p:txBody>
          <a:bodyPr wrap="square" rtlCol="0">
            <a:spAutoFit/>
          </a:bodyPr>
          <a:lstStyle/>
          <a:p>
            <a:r>
              <a:rPr lang="en-IN" dirty="0">
                <a:solidFill>
                  <a:schemeClr val="bg1"/>
                </a:solidFill>
              </a:rPr>
              <a:t>The government database can be found </a:t>
            </a:r>
            <a:r>
              <a:rPr lang="en-IN" dirty="0">
                <a:solidFill>
                  <a:schemeClr val="bg1"/>
                </a:solidFill>
                <a:hlinkClick r:id="rId2">
                  <a:extLst>
                    <a:ext uri="{A12FA001-AC4F-418D-AE19-62706E023703}">
                      <ahyp:hlinkClr xmlns:ahyp="http://schemas.microsoft.com/office/drawing/2018/hyperlinkcolor" val="tx"/>
                    </a:ext>
                  </a:extLst>
                </a:hlinkClick>
              </a:rPr>
              <a:t>here</a:t>
            </a:r>
            <a:endParaRPr lang="en-IN" dirty="0">
              <a:solidFill>
                <a:schemeClr val="bg1"/>
              </a:solidFill>
            </a:endParaRPr>
          </a:p>
        </p:txBody>
      </p:sp>
    </p:spTree>
    <p:extLst>
      <p:ext uri="{BB962C8B-B14F-4D97-AF65-F5344CB8AC3E}">
        <p14:creationId xmlns:p14="http://schemas.microsoft.com/office/powerpoint/2010/main" val="24882626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63C9A6-CD1B-44AB-A430-CA745736C9CA}"/>
              </a:ext>
            </a:extLst>
          </p:cNvPr>
          <p:cNvSpPr>
            <a:spLocks noGrp="1"/>
          </p:cNvSpPr>
          <p:nvPr>
            <p:ph idx="1"/>
          </p:nvPr>
        </p:nvSpPr>
        <p:spPr>
          <a:xfrm>
            <a:off x="691515" y="2222334"/>
            <a:ext cx="8675370" cy="4881851"/>
          </a:xfrm>
        </p:spPr>
        <p:txBody>
          <a:bodyPr>
            <a:normAutofit/>
          </a:bodyPr>
          <a:lstStyle/>
          <a:p>
            <a:r>
              <a:rPr lang="en-IN" sz="2400" b="1" dirty="0"/>
              <a:t>Our App is divided into 3 segments:</a:t>
            </a:r>
          </a:p>
          <a:p>
            <a:pPr lvl="1"/>
            <a:r>
              <a:rPr lang="en-IN" sz="1960" dirty="0"/>
              <a:t>The Category choice</a:t>
            </a:r>
          </a:p>
          <a:p>
            <a:pPr lvl="1"/>
            <a:r>
              <a:rPr lang="en-IN" sz="1960" dirty="0"/>
              <a:t>The Product choice</a:t>
            </a:r>
          </a:p>
          <a:p>
            <a:pPr lvl="1"/>
            <a:r>
              <a:rPr lang="en-IN" sz="1960" dirty="0"/>
              <a:t>The Product Information</a:t>
            </a:r>
          </a:p>
          <a:p>
            <a:r>
              <a:rPr lang="en-IN" sz="2400" b="1" dirty="0"/>
              <a:t>Category Choice:</a:t>
            </a:r>
            <a:r>
              <a:rPr lang="en-IN" sz="2400" dirty="0"/>
              <a:t> Users choose from a range of various choices what they wish to look up for, like Creams, Eye Liners and so on.</a:t>
            </a:r>
          </a:p>
          <a:p>
            <a:r>
              <a:rPr lang="en-IN" sz="2400" b="1" dirty="0"/>
              <a:t>Product Choice: </a:t>
            </a:r>
            <a:r>
              <a:rPr lang="en-IN" sz="2400" dirty="0"/>
              <a:t>Depending on what category a user has chosen, they will be provided with a list of products from which they can choose to look up for more detailed information on each ingredient.</a:t>
            </a:r>
          </a:p>
          <a:p>
            <a:r>
              <a:rPr lang="en-IN" sz="2400" b="1" dirty="0"/>
              <a:t>Product Information:</a:t>
            </a:r>
            <a:r>
              <a:rPr lang="en-IN" sz="2400" dirty="0"/>
              <a:t> This provides information about every ingredient in the product and their rating and concerns related to them.</a:t>
            </a:r>
            <a:endParaRPr lang="en-IN" sz="2400" b="1" dirty="0"/>
          </a:p>
          <a:p>
            <a:endParaRPr lang="en-IN" sz="2400" dirty="0"/>
          </a:p>
        </p:txBody>
      </p:sp>
      <p:sp>
        <p:nvSpPr>
          <p:cNvPr id="5" name="Rectangle 4">
            <a:extLst>
              <a:ext uri="{FF2B5EF4-FFF2-40B4-BE49-F238E27FC236}">
                <a16:creationId xmlns:a16="http://schemas.microsoft.com/office/drawing/2014/main" id="{A836F154-90D8-4AEF-BBD8-0386D3BF5D76}"/>
              </a:ext>
            </a:extLst>
          </p:cNvPr>
          <p:cNvSpPr/>
          <p:nvPr/>
        </p:nvSpPr>
        <p:spPr>
          <a:xfrm>
            <a:off x="0" y="0"/>
            <a:ext cx="10058400" cy="192928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itle 1">
            <a:extLst>
              <a:ext uri="{FF2B5EF4-FFF2-40B4-BE49-F238E27FC236}">
                <a16:creationId xmlns:a16="http://schemas.microsoft.com/office/drawing/2014/main" id="{1F5C3626-9A5B-41DF-B488-7B360E26518C}"/>
              </a:ext>
            </a:extLst>
          </p:cNvPr>
          <p:cNvSpPr>
            <a:spLocks noGrp="1"/>
          </p:cNvSpPr>
          <p:nvPr>
            <p:ph type="title"/>
          </p:nvPr>
        </p:nvSpPr>
        <p:spPr>
          <a:xfrm>
            <a:off x="691515" y="213489"/>
            <a:ext cx="8675370" cy="1502305"/>
          </a:xfrm>
        </p:spPr>
        <p:txBody>
          <a:bodyPr/>
          <a:lstStyle/>
          <a:p>
            <a:r>
              <a:rPr lang="en-IN" dirty="0">
                <a:solidFill>
                  <a:schemeClr val="bg1"/>
                </a:solidFill>
              </a:rPr>
              <a:t>Introduction</a:t>
            </a:r>
          </a:p>
        </p:txBody>
      </p:sp>
    </p:spTree>
    <p:extLst>
      <p:ext uri="{BB962C8B-B14F-4D97-AF65-F5344CB8AC3E}">
        <p14:creationId xmlns:p14="http://schemas.microsoft.com/office/powerpoint/2010/main" val="26195927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63C9A6-CD1B-44AB-A430-CA745736C9CA}"/>
              </a:ext>
            </a:extLst>
          </p:cNvPr>
          <p:cNvSpPr>
            <a:spLocks noGrp="1"/>
          </p:cNvSpPr>
          <p:nvPr>
            <p:ph idx="1"/>
          </p:nvPr>
        </p:nvSpPr>
        <p:spPr>
          <a:xfrm>
            <a:off x="691515" y="2222334"/>
            <a:ext cx="8675370" cy="4881851"/>
          </a:xfrm>
        </p:spPr>
        <p:txBody>
          <a:bodyPr>
            <a:normAutofit/>
          </a:bodyPr>
          <a:lstStyle/>
          <a:p>
            <a:r>
              <a:rPr lang="en-IN" sz="2400" b="1" dirty="0" err="1"/>
              <a:t>AppCompatActivity</a:t>
            </a:r>
            <a:r>
              <a:rPr lang="en-IN" sz="2400" b="1" dirty="0"/>
              <a:t>: </a:t>
            </a:r>
            <a:r>
              <a:rPr lang="en-IN" sz="2400" dirty="0"/>
              <a:t>This is a special library that allows working with the action bar features and activity features.</a:t>
            </a:r>
          </a:p>
          <a:p>
            <a:r>
              <a:rPr lang="en-IN" sz="2400" b="1" dirty="0"/>
              <a:t>Fragment Manager: </a:t>
            </a:r>
            <a:r>
              <a:rPr lang="en-IN" sz="2400" dirty="0"/>
              <a:t>This is needed to create and manage fragments.</a:t>
            </a:r>
          </a:p>
          <a:p>
            <a:r>
              <a:rPr lang="en-IN" sz="2400" b="1" dirty="0"/>
              <a:t>Fragment Transaction: </a:t>
            </a:r>
            <a:r>
              <a:rPr lang="en-IN" sz="2400" dirty="0"/>
              <a:t>This is needed to perform any adding, removing or replacing of fragments.</a:t>
            </a:r>
          </a:p>
          <a:p>
            <a:r>
              <a:rPr lang="en-IN" sz="2400" b="1" dirty="0"/>
              <a:t>Linear Layout Manager: </a:t>
            </a:r>
            <a:r>
              <a:rPr lang="en-IN" sz="2400" dirty="0"/>
              <a:t>This is used to get any features and function that can be performed on a Linear Layout.</a:t>
            </a:r>
          </a:p>
          <a:p>
            <a:r>
              <a:rPr lang="en-IN" sz="2400" b="1" dirty="0"/>
              <a:t>Relative Layout Manager:</a:t>
            </a:r>
            <a:r>
              <a:rPr lang="en-IN" sz="2400" dirty="0"/>
              <a:t> This is used to get any features and function that can be performed on a Relative Layout.</a:t>
            </a:r>
          </a:p>
          <a:p>
            <a:r>
              <a:rPr lang="en-IN" sz="2400" b="1" dirty="0"/>
              <a:t>Bundle: </a:t>
            </a:r>
            <a:r>
              <a:rPr lang="en-IN" sz="2400" dirty="0"/>
              <a:t>This is used to pass information as a bundle to different parts of the program, from activity to fragments and so on.</a:t>
            </a:r>
          </a:p>
        </p:txBody>
      </p:sp>
      <p:sp>
        <p:nvSpPr>
          <p:cNvPr id="5" name="Rectangle 4">
            <a:extLst>
              <a:ext uri="{FF2B5EF4-FFF2-40B4-BE49-F238E27FC236}">
                <a16:creationId xmlns:a16="http://schemas.microsoft.com/office/drawing/2014/main" id="{A836F154-90D8-4AEF-BBD8-0386D3BF5D76}"/>
              </a:ext>
            </a:extLst>
          </p:cNvPr>
          <p:cNvSpPr/>
          <p:nvPr/>
        </p:nvSpPr>
        <p:spPr>
          <a:xfrm>
            <a:off x="0" y="0"/>
            <a:ext cx="10058400" cy="192928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itle 1">
            <a:extLst>
              <a:ext uri="{FF2B5EF4-FFF2-40B4-BE49-F238E27FC236}">
                <a16:creationId xmlns:a16="http://schemas.microsoft.com/office/drawing/2014/main" id="{1F5C3626-9A5B-41DF-B488-7B360E26518C}"/>
              </a:ext>
            </a:extLst>
          </p:cNvPr>
          <p:cNvSpPr>
            <a:spLocks noGrp="1"/>
          </p:cNvSpPr>
          <p:nvPr>
            <p:ph type="title"/>
          </p:nvPr>
        </p:nvSpPr>
        <p:spPr>
          <a:xfrm>
            <a:off x="691515" y="213489"/>
            <a:ext cx="8675370" cy="1502305"/>
          </a:xfrm>
        </p:spPr>
        <p:txBody>
          <a:bodyPr/>
          <a:lstStyle/>
          <a:p>
            <a:r>
              <a:rPr lang="en-IN" dirty="0">
                <a:solidFill>
                  <a:schemeClr val="bg1"/>
                </a:solidFill>
              </a:rPr>
              <a:t>Modules Used</a:t>
            </a:r>
          </a:p>
        </p:txBody>
      </p:sp>
    </p:spTree>
    <p:extLst>
      <p:ext uri="{BB962C8B-B14F-4D97-AF65-F5344CB8AC3E}">
        <p14:creationId xmlns:p14="http://schemas.microsoft.com/office/powerpoint/2010/main" val="18499598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63C9A6-CD1B-44AB-A430-CA745736C9CA}"/>
              </a:ext>
            </a:extLst>
          </p:cNvPr>
          <p:cNvSpPr>
            <a:spLocks noGrp="1"/>
          </p:cNvSpPr>
          <p:nvPr>
            <p:ph idx="1"/>
          </p:nvPr>
        </p:nvSpPr>
        <p:spPr>
          <a:xfrm>
            <a:off x="691515" y="2222334"/>
            <a:ext cx="8675370" cy="4881851"/>
          </a:xfrm>
        </p:spPr>
        <p:txBody>
          <a:bodyPr>
            <a:normAutofit/>
          </a:bodyPr>
          <a:lstStyle/>
          <a:p>
            <a:r>
              <a:rPr lang="en-IN" sz="2400" b="1" dirty="0"/>
              <a:t>Log: </a:t>
            </a:r>
            <a:r>
              <a:rPr lang="en-IN" sz="2400" dirty="0"/>
              <a:t>This is used to print any information in the logcat and mainly used for debugging.</a:t>
            </a:r>
          </a:p>
          <a:p>
            <a:r>
              <a:rPr lang="en-IN" sz="2400" b="1" dirty="0"/>
              <a:t>Recycler View:</a:t>
            </a:r>
            <a:r>
              <a:rPr lang="en-IN" sz="2400" dirty="0"/>
              <a:t> This is used instead of List View as this is much faster and less resource hungry.</a:t>
            </a:r>
          </a:p>
          <a:p>
            <a:r>
              <a:rPr lang="en-IN" sz="2400" b="1" dirty="0"/>
              <a:t>Animation </a:t>
            </a:r>
            <a:r>
              <a:rPr lang="en-IN" sz="2400" b="1" dirty="0" err="1"/>
              <a:t>Utils</a:t>
            </a:r>
            <a:r>
              <a:rPr lang="en-IN" sz="2400" b="1" dirty="0"/>
              <a:t>: </a:t>
            </a:r>
            <a:r>
              <a:rPr lang="en-IN" sz="2400" dirty="0"/>
              <a:t>This is to get the animation utilities to give transition and animation effects for different parts of the project.</a:t>
            </a:r>
          </a:p>
          <a:p>
            <a:r>
              <a:rPr lang="en-IN" sz="2400" b="1" dirty="0" err="1"/>
              <a:t>ArrayLists</a:t>
            </a:r>
            <a:r>
              <a:rPr lang="en-IN" sz="2400" b="1" dirty="0"/>
              <a:t>:</a:t>
            </a:r>
            <a:r>
              <a:rPr lang="en-IN" sz="2400" dirty="0"/>
              <a:t> This is used to store the collection of data retrieved from the Database.</a:t>
            </a:r>
          </a:p>
          <a:p>
            <a:r>
              <a:rPr lang="en-IN" sz="2400" b="1" dirty="0"/>
              <a:t>Array:</a:t>
            </a:r>
            <a:r>
              <a:rPr lang="en-IN" sz="2400" dirty="0"/>
              <a:t> Used for its functionality to convert a simple array to an </a:t>
            </a:r>
            <a:r>
              <a:rPr lang="en-IN" sz="2400" dirty="0" err="1"/>
              <a:t>ArrayList</a:t>
            </a:r>
            <a:r>
              <a:rPr lang="en-IN" sz="2400" dirty="0"/>
              <a:t>.</a:t>
            </a:r>
            <a:endParaRPr lang="en-IN" sz="2400" b="1" dirty="0"/>
          </a:p>
        </p:txBody>
      </p:sp>
      <p:sp>
        <p:nvSpPr>
          <p:cNvPr id="5" name="Rectangle 4">
            <a:extLst>
              <a:ext uri="{FF2B5EF4-FFF2-40B4-BE49-F238E27FC236}">
                <a16:creationId xmlns:a16="http://schemas.microsoft.com/office/drawing/2014/main" id="{A836F154-90D8-4AEF-BBD8-0386D3BF5D76}"/>
              </a:ext>
            </a:extLst>
          </p:cNvPr>
          <p:cNvSpPr/>
          <p:nvPr/>
        </p:nvSpPr>
        <p:spPr>
          <a:xfrm>
            <a:off x="0" y="0"/>
            <a:ext cx="10058400" cy="192928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itle 1">
            <a:extLst>
              <a:ext uri="{FF2B5EF4-FFF2-40B4-BE49-F238E27FC236}">
                <a16:creationId xmlns:a16="http://schemas.microsoft.com/office/drawing/2014/main" id="{1F5C3626-9A5B-41DF-B488-7B360E26518C}"/>
              </a:ext>
            </a:extLst>
          </p:cNvPr>
          <p:cNvSpPr>
            <a:spLocks noGrp="1"/>
          </p:cNvSpPr>
          <p:nvPr>
            <p:ph type="title"/>
          </p:nvPr>
        </p:nvSpPr>
        <p:spPr>
          <a:xfrm>
            <a:off x="691515" y="213489"/>
            <a:ext cx="8675370" cy="1502305"/>
          </a:xfrm>
        </p:spPr>
        <p:txBody>
          <a:bodyPr/>
          <a:lstStyle/>
          <a:p>
            <a:r>
              <a:rPr lang="en-IN" dirty="0">
                <a:solidFill>
                  <a:schemeClr val="bg1"/>
                </a:solidFill>
              </a:rPr>
              <a:t>Modules Used</a:t>
            </a:r>
          </a:p>
        </p:txBody>
      </p:sp>
    </p:spTree>
    <p:extLst>
      <p:ext uri="{BB962C8B-B14F-4D97-AF65-F5344CB8AC3E}">
        <p14:creationId xmlns:p14="http://schemas.microsoft.com/office/powerpoint/2010/main" val="21360893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63C9A6-CD1B-44AB-A430-CA745736C9CA}"/>
              </a:ext>
            </a:extLst>
          </p:cNvPr>
          <p:cNvSpPr>
            <a:spLocks noGrp="1"/>
          </p:cNvSpPr>
          <p:nvPr>
            <p:ph idx="1"/>
          </p:nvPr>
        </p:nvSpPr>
        <p:spPr>
          <a:xfrm>
            <a:off x="691515" y="2222334"/>
            <a:ext cx="8675370" cy="4881851"/>
          </a:xfrm>
        </p:spPr>
        <p:txBody>
          <a:bodyPr>
            <a:normAutofit/>
          </a:bodyPr>
          <a:lstStyle/>
          <a:p>
            <a:r>
              <a:rPr lang="en-IN" sz="2400" b="1" dirty="0"/>
              <a:t>Intent:</a:t>
            </a:r>
            <a:r>
              <a:rPr lang="en-IN" sz="2400" dirty="0"/>
              <a:t> To start new activities and control it.</a:t>
            </a:r>
          </a:p>
          <a:p>
            <a:r>
              <a:rPr lang="en-IN" sz="2400" b="1" dirty="0" err="1"/>
              <a:t>LayoutInflater</a:t>
            </a:r>
            <a:r>
              <a:rPr lang="en-IN" sz="2400" b="1" dirty="0"/>
              <a:t>: </a:t>
            </a:r>
            <a:r>
              <a:rPr lang="en-IN" sz="2400" dirty="0"/>
              <a:t>It is used to inflate(fill) a particular layout with the required data.</a:t>
            </a:r>
          </a:p>
          <a:p>
            <a:r>
              <a:rPr lang="en-IN" sz="2400" b="1" dirty="0"/>
              <a:t>View: </a:t>
            </a:r>
            <a:r>
              <a:rPr lang="en-IN" sz="2400" dirty="0"/>
              <a:t>To store the View Class object returned by the inflator.</a:t>
            </a:r>
          </a:p>
          <a:p>
            <a:r>
              <a:rPr lang="en-IN" sz="2400" b="1" dirty="0" err="1"/>
              <a:t>ViewGroup</a:t>
            </a:r>
            <a:r>
              <a:rPr lang="en-IN" sz="2400" b="1" dirty="0"/>
              <a:t>:</a:t>
            </a:r>
            <a:r>
              <a:rPr lang="en-IN" sz="2400" dirty="0"/>
              <a:t> To hold the parent View.</a:t>
            </a:r>
          </a:p>
          <a:p>
            <a:r>
              <a:rPr lang="en-IN" sz="2400" b="1" dirty="0"/>
              <a:t>Context:</a:t>
            </a:r>
            <a:r>
              <a:rPr lang="en-IN" sz="2400" dirty="0"/>
              <a:t> To store the context of the current activity</a:t>
            </a:r>
          </a:p>
          <a:p>
            <a:r>
              <a:rPr lang="en-IN" sz="2400" b="1" dirty="0" err="1"/>
              <a:t>SQLiteDatabase</a:t>
            </a:r>
            <a:r>
              <a:rPr lang="en-IN" sz="2400" b="1" dirty="0"/>
              <a:t>:</a:t>
            </a:r>
            <a:r>
              <a:rPr lang="en-IN" sz="2400" dirty="0"/>
              <a:t> To get the features of SQLite.</a:t>
            </a:r>
          </a:p>
          <a:p>
            <a:r>
              <a:rPr lang="en-IN" sz="2400" b="1" dirty="0" err="1"/>
              <a:t>SQLiteOpenHelper</a:t>
            </a:r>
            <a:r>
              <a:rPr lang="en-IN" sz="2400" b="1" dirty="0"/>
              <a:t>:</a:t>
            </a:r>
            <a:r>
              <a:rPr lang="en-IN" sz="2400" dirty="0"/>
              <a:t> It is a helper class for SQLite which allows to retrieve data from the Database with ease.</a:t>
            </a:r>
          </a:p>
          <a:p>
            <a:r>
              <a:rPr lang="en-IN" sz="2400" b="1" dirty="0"/>
              <a:t>Cursor:</a:t>
            </a:r>
            <a:r>
              <a:rPr lang="en-IN" sz="2400" dirty="0"/>
              <a:t> This is used to navigate through the </a:t>
            </a:r>
            <a:r>
              <a:rPr lang="en-IN" sz="2400" dirty="0" err="1"/>
              <a:t>databse</a:t>
            </a:r>
            <a:r>
              <a:rPr lang="en-IN" sz="2400" dirty="0"/>
              <a:t>.</a:t>
            </a:r>
            <a:endParaRPr lang="en-IN" sz="2400" b="1" dirty="0"/>
          </a:p>
        </p:txBody>
      </p:sp>
      <p:sp>
        <p:nvSpPr>
          <p:cNvPr id="5" name="Rectangle 4">
            <a:extLst>
              <a:ext uri="{FF2B5EF4-FFF2-40B4-BE49-F238E27FC236}">
                <a16:creationId xmlns:a16="http://schemas.microsoft.com/office/drawing/2014/main" id="{A836F154-90D8-4AEF-BBD8-0386D3BF5D76}"/>
              </a:ext>
            </a:extLst>
          </p:cNvPr>
          <p:cNvSpPr/>
          <p:nvPr/>
        </p:nvSpPr>
        <p:spPr>
          <a:xfrm>
            <a:off x="0" y="0"/>
            <a:ext cx="10058400" cy="192928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itle 1">
            <a:extLst>
              <a:ext uri="{FF2B5EF4-FFF2-40B4-BE49-F238E27FC236}">
                <a16:creationId xmlns:a16="http://schemas.microsoft.com/office/drawing/2014/main" id="{1F5C3626-9A5B-41DF-B488-7B360E26518C}"/>
              </a:ext>
            </a:extLst>
          </p:cNvPr>
          <p:cNvSpPr>
            <a:spLocks noGrp="1"/>
          </p:cNvSpPr>
          <p:nvPr>
            <p:ph type="title"/>
          </p:nvPr>
        </p:nvSpPr>
        <p:spPr>
          <a:xfrm>
            <a:off x="691515" y="213489"/>
            <a:ext cx="8675370" cy="1502305"/>
          </a:xfrm>
        </p:spPr>
        <p:txBody>
          <a:bodyPr/>
          <a:lstStyle/>
          <a:p>
            <a:r>
              <a:rPr lang="en-IN" dirty="0">
                <a:solidFill>
                  <a:schemeClr val="bg1"/>
                </a:solidFill>
              </a:rPr>
              <a:t>Modules Used</a:t>
            </a:r>
          </a:p>
        </p:txBody>
      </p:sp>
    </p:spTree>
    <p:extLst>
      <p:ext uri="{BB962C8B-B14F-4D97-AF65-F5344CB8AC3E}">
        <p14:creationId xmlns:p14="http://schemas.microsoft.com/office/powerpoint/2010/main" val="29713407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63C9A6-CD1B-44AB-A430-CA745736C9CA}"/>
              </a:ext>
            </a:extLst>
          </p:cNvPr>
          <p:cNvSpPr>
            <a:spLocks noGrp="1"/>
          </p:cNvSpPr>
          <p:nvPr>
            <p:ph idx="1"/>
          </p:nvPr>
        </p:nvSpPr>
        <p:spPr>
          <a:xfrm>
            <a:off x="691515" y="2222334"/>
            <a:ext cx="8675370" cy="4881851"/>
          </a:xfrm>
        </p:spPr>
        <p:txBody>
          <a:bodyPr>
            <a:normAutofit/>
          </a:bodyPr>
          <a:lstStyle/>
          <a:p>
            <a:r>
              <a:rPr lang="en-IN" sz="2400" b="1" dirty="0"/>
              <a:t>Bitmap: </a:t>
            </a:r>
            <a:r>
              <a:rPr lang="en-IN" sz="2400" dirty="0"/>
              <a:t>It is used to store a bitmap image.</a:t>
            </a:r>
          </a:p>
          <a:p>
            <a:r>
              <a:rPr lang="en-IN" sz="2400" b="1" dirty="0" err="1"/>
              <a:t>BitmapFactory</a:t>
            </a:r>
            <a:r>
              <a:rPr lang="en-IN" sz="2400" b="1" dirty="0"/>
              <a:t>:</a:t>
            </a:r>
            <a:r>
              <a:rPr lang="en-IN" sz="2400" dirty="0"/>
              <a:t> It is used to convert byte array retrieved from the database into a bitmap object.</a:t>
            </a:r>
          </a:p>
          <a:p>
            <a:r>
              <a:rPr lang="en-IN" sz="2400" b="1" dirty="0" err="1"/>
              <a:t>SQLiteAssetHelper</a:t>
            </a:r>
            <a:r>
              <a:rPr lang="en-IN" sz="2400" b="1" dirty="0"/>
              <a:t>:</a:t>
            </a:r>
            <a:r>
              <a:rPr lang="en-IN" sz="2400" dirty="0"/>
              <a:t> This is used to access externally created database from the assets folder.</a:t>
            </a:r>
          </a:p>
          <a:p>
            <a:r>
              <a:rPr lang="en-IN" sz="2400" b="1" dirty="0" err="1"/>
              <a:t>RatingBar</a:t>
            </a:r>
            <a:r>
              <a:rPr lang="en-IN" sz="2400" b="1" dirty="0"/>
              <a:t>:</a:t>
            </a:r>
            <a:r>
              <a:rPr lang="en-IN" sz="2400" dirty="0"/>
              <a:t> Used to store rating bar information and get access to the methods necessary to make changes to the rating bar dynamically.</a:t>
            </a:r>
            <a:endParaRPr lang="en-IN" sz="2400" b="1" dirty="0"/>
          </a:p>
        </p:txBody>
      </p:sp>
      <p:sp>
        <p:nvSpPr>
          <p:cNvPr id="5" name="Rectangle 4">
            <a:extLst>
              <a:ext uri="{FF2B5EF4-FFF2-40B4-BE49-F238E27FC236}">
                <a16:creationId xmlns:a16="http://schemas.microsoft.com/office/drawing/2014/main" id="{A836F154-90D8-4AEF-BBD8-0386D3BF5D76}"/>
              </a:ext>
            </a:extLst>
          </p:cNvPr>
          <p:cNvSpPr/>
          <p:nvPr/>
        </p:nvSpPr>
        <p:spPr>
          <a:xfrm>
            <a:off x="0" y="0"/>
            <a:ext cx="10058400" cy="192928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itle 1">
            <a:extLst>
              <a:ext uri="{FF2B5EF4-FFF2-40B4-BE49-F238E27FC236}">
                <a16:creationId xmlns:a16="http://schemas.microsoft.com/office/drawing/2014/main" id="{1F5C3626-9A5B-41DF-B488-7B360E26518C}"/>
              </a:ext>
            </a:extLst>
          </p:cNvPr>
          <p:cNvSpPr>
            <a:spLocks noGrp="1"/>
          </p:cNvSpPr>
          <p:nvPr>
            <p:ph type="title"/>
          </p:nvPr>
        </p:nvSpPr>
        <p:spPr>
          <a:xfrm>
            <a:off x="691515" y="213489"/>
            <a:ext cx="8675370" cy="1502305"/>
          </a:xfrm>
        </p:spPr>
        <p:txBody>
          <a:bodyPr/>
          <a:lstStyle/>
          <a:p>
            <a:r>
              <a:rPr lang="en-IN" dirty="0">
                <a:solidFill>
                  <a:schemeClr val="bg1"/>
                </a:solidFill>
              </a:rPr>
              <a:t>Modules Used</a:t>
            </a:r>
          </a:p>
        </p:txBody>
      </p:sp>
    </p:spTree>
    <p:extLst>
      <p:ext uri="{BB962C8B-B14F-4D97-AF65-F5344CB8AC3E}">
        <p14:creationId xmlns:p14="http://schemas.microsoft.com/office/powerpoint/2010/main" val="28523532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descr="blue rectangle">
            <a:extLst>
              <a:ext uri="{FF2B5EF4-FFF2-40B4-BE49-F238E27FC236}">
                <a16:creationId xmlns:a16="http://schemas.microsoft.com/office/drawing/2014/main" id="{BE0CE96F-4417-430F-B0E3-E462691B5C90}"/>
              </a:ext>
            </a:extLst>
          </p:cNvPr>
          <p:cNvSpPr/>
          <p:nvPr/>
        </p:nvSpPr>
        <p:spPr>
          <a:xfrm>
            <a:off x="-1" y="1762992"/>
            <a:ext cx="10058400" cy="336932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88B308DF-B6B3-4387-B646-2931E2732E4B}"/>
              </a:ext>
            </a:extLst>
          </p:cNvPr>
          <p:cNvSpPr txBox="1"/>
          <p:nvPr/>
        </p:nvSpPr>
        <p:spPr>
          <a:xfrm>
            <a:off x="373808" y="1438997"/>
            <a:ext cx="4655391" cy="3693319"/>
          </a:xfrm>
          <a:prstGeom prst="rect">
            <a:avLst/>
          </a:prstGeom>
          <a:noFill/>
        </p:spPr>
        <p:txBody>
          <a:bodyPr wrap="square" rtlCol="0">
            <a:spAutoFit/>
          </a:bodyPr>
          <a:lstStyle/>
          <a:p>
            <a:r>
              <a:rPr lang="en-IN" dirty="0">
                <a:solidFill>
                  <a:schemeClr val="bg1"/>
                </a:solidFill>
              </a:rPr>
              <a:t>By- </a:t>
            </a:r>
          </a:p>
          <a:p>
            <a:pPr marL="800100" lvl="1" indent="-342900">
              <a:buFont typeface="+mj-lt"/>
              <a:buAutoNum type="arabicPeriod"/>
            </a:pPr>
            <a:r>
              <a:rPr lang="en-IN" b="1" dirty="0">
                <a:solidFill>
                  <a:schemeClr val="bg1"/>
                </a:solidFill>
              </a:rPr>
              <a:t>Name:</a:t>
            </a:r>
            <a:r>
              <a:rPr lang="en-IN" dirty="0">
                <a:solidFill>
                  <a:schemeClr val="bg1"/>
                </a:solidFill>
              </a:rPr>
              <a:t> Afzal Mukhtar</a:t>
            </a:r>
            <a:br>
              <a:rPr lang="en-IN" dirty="0">
                <a:solidFill>
                  <a:schemeClr val="bg1"/>
                </a:solidFill>
              </a:rPr>
            </a:br>
            <a:r>
              <a:rPr lang="en-IN" b="1" dirty="0">
                <a:solidFill>
                  <a:schemeClr val="bg1"/>
                </a:solidFill>
              </a:rPr>
              <a:t>SRN:</a:t>
            </a:r>
            <a:r>
              <a:rPr lang="en-IN" dirty="0">
                <a:solidFill>
                  <a:schemeClr val="bg1"/>
                </a:solidFill>
              </a:rPr>
              <a:t> PES2201800675</a:t>
            </a:r>
            <a:br>
              <a:rPr lang="en-IN" dirty="0">
                <a:solidFill>
                  <a:schemeClr val="bg1"/>
                </a:solidFill>
              </a:rPr>
            </a:br>
            <a:r>
              <a:rPr lang="en-IN" b="1" dirty="0">
                <a:solidFill>
                  <a:schemeClr val="bg1"/>
                </a:solidFill>
              </a:rPr>
              <a:t>Class:</a:t>
            </a:r>
            <a:r>
              <a:rPr lang="en-IN" dirty="0">
                <a:solidFill>
                  <a:schemeClr val="bg1"/>
                </a:solidFill>
              </a:rPr>
              <a:t> A</a:t>
            </a:r>
            <a:br>
              <a:rPr lang="en-IN" dirty="0">
                <a:solidFill>
                  <a:schemeClr val="bg1"/>
                </a:solidFill>
              </a:rPr>
            </a:br>
            <a:endParaRPr lang="en-IN" dirty="0">
              <a:solidFill>
                <a:schemeClr val="bg1"/>
              </a:solidFill>
            </a:endParaRPr>
          </a:p>
          <a:p>
            <a:pPr marL="800100" lvl="1" indent="-342900">
              <a:buFont typeface="+mj-lt"/>
              <a:buAutoNum type="arabicPeriod"/>
            </a:pPr>
            <a:r>
              <a:rPr lang="en-IN" b="1" dirty="0">
                <a:solidFill>
                  <a:schemeClr val="bg1"/>
                </a:solidFill>
              </a:rPr>
              <a:t>Name:</a:t>
            </a:r>
            <a:r>
              <a:rPr lang="en-IN" dirty="0">
                <a:solidFill>
                  <a:schemeClr val="bg1"/>
                </a:solidFill>
              </a:rPr>
              <a:t> Hritika Rahul Mehta</a:t>
            </a:r>
            <a:br>
              <a:rPr lang="en-IN" dirty="0">
                <a:solidFill>
                  <a:schemeClr val="bg1"/>
                </a:solidFill>
              </a:rPr>
            </a:br>
            <a:r>
              <a:rPr lang="en-IN" b="1" dirty="0">
                <a:solidFill>
                  <a:schemeClr val="bg1"/>
                </a:solidFill>
              </a:rPr>
              <a:t>SRN:</a:t>
            </a:r>
            <a:r>
              <a:rPr lang="en-IN" dirty="0">
                <a:solidFill>
                  <a:schemeClr val="bg1"/>
                </a:solidFill>
              </a:rPr>
              <a:t> PES2201800024</a:t>
            </a:r>
            <a:br>
              <a:rPr lang="en-IN" dirty="0">
                <a:solidFill>
                  <a:schemeClr val="bg1"/>
                </a:solidFill>
              </a:rPr>
            </a:br>
            <a:r>
              <a:rPr lang="en-IN" b="1" dirty="0">
                <a:solidFill>
                  <a:schemeClr val="bg1"/>
                </a:solidFill>
              </a:rPr>
              <a:t>Class:</a:t>
            </a:r>
            <a:r>
              <a:rPr lang="en-IN" dirty="0">
                <a:solidFill>
                  <a:schemeClr val="bg1"/>
                </a:solidFill>
              </a:rPr>
              <a:t> A</a:t>
            </a:r>
            <a:br>
              <a:rPr lang="en-IN" dirty="0">
                <a:solidFill>
                  <a:schemeClr val="bg1"/>
                </a:solidFill>
              </a:rPr>
            </a:br>
            <a:endParaRPr lang="en-IN" dirty="0">
              <a:solidFill>
                <a:schemeClr val="bg1"/>
              </a:solidFill>
            </a:endParaRPr>
          </a:p>
          <a:p>
            <a:pPr marL="800100" lvl="1" indent="-342900">
              <a:buFont typeface="+mj-lt"/>
              <a:buAutoNum type="arabicPeriod"/>
            </a:pPr>
            <a:r>
              <a:rPr lang="en-IN" b="1" dirty="0">
                <a:solidFill>
                  <a:schemeClr val="bg1"/>
                </a:solidFill>
              </a:rPr>
              <a:t>Name:</a:t>
            </a:r>
            <a:r>
              <a:rPr lang="en-IN" dirty="0">
                <a:solidFill>
                  <a:schemeClr val="bg1"/>
                </a:solidFill>
              </a:rPr>
              <a:t> Abirami S.</a:t>
            </a:r>
            <a:br>
              <a:rPr lang="en-IN" dirty="0">
                <a:solidFill>
                  <a:schemeClr val="bg1"/>
                </a:solidFill>
              </a:rPr>
            </a:br>
            <a:r>
              <a:rPr lang="en-IN" b="1" dirty="0">
                <a:solidFill>
                  <a:schemeClr val="bg1"/>
                </a:solidFill>
              </a:rPr>
              <a:t>SRN:</a:t>
            </a:r>
            <a:r>
              <a:rPr lang="en-IN" dirty="0">
                <a:solidFill>
                  <a:schemeClr val="bg1"/>
                </a:solidFill>
              </a:rPr>
              <a:t> PES2201800495</a:t>
            </a:r>
            <a:br>
              <a:rPr lang="en-IN" dirty="0">
                <a:solidFill>
                  <a:schemeClr val="bg1"/>
                </a:solidFill>
              </a:rPr>
            </a:br>
            <a:r>
              <a:rPr lang="en-IN" b="1" dirty="0">
                <a:solidFill>
                  <a:schemeClr val="bg1"/>
                </a:solidFill>
              </a:rPr>
              <a:t>Class:</a:t>
            </a:r>
            <a:r>
              <a:rPr lang="en-IN" dirty="0">
                <a:solidFill>
                  <a:schemeClr val="bg1"/>
                </a:solidFill>
              </a:rPr>
              <a:t> D</a:t>
            </a:r>
            <a:br>
              <a:rPr lang="en-IN" dirty="0">
                <a:solidFill>
                  <a:schemeClr val="bg1"/>
                </a:solidFill>
              </a:rPr>
            </a:br>
            <a:endParaRPr lang="en-IN" dirty="0">
              <a:solidFill>
                <a:schemeClr val="bg1"/>
              </a:solidFill>
            </a:endParaRPr>
          </a:p>
        </p:txBody>
      </p:sp>
      <p:sp>
        <p:nvSpPr>
          <p:cNvPr id="6" name="Rectangle 5">
            <a:extLst>
              <a:ext uri="{FF2B5EF4-FFF2-40B4-BE49-F238E27FC236}">
                <a16:creationId xmlns:a16="http://schemas.microsoft.com/office/drawing/2014/main" id="{7422C222-E794-41C5-8F4C-BF8D8FC56109}"/>
              </a:ext>
            </a:extLst>
          </p:cNvPr>
          <p:cNvSpPr/>
          <p:nvPr/>
        </p:nvSpPr>
        <p:spPr>
          <a:xfrm>
            <a:off x="0" y="-1"/>
            <a:ext cx="10058400" cy="176299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Title 13">
            <a:extLst>
              <a:ext uri="{FF2B5EF4-FFF2-40B4-BE49-F238E27FC236}">
                <a16:creationId xmlns:a16="http://schemas.microsoft.com/office/drawing/2014/main" id="{3B6DBDFE-B3E7-4B2B-A02A-85770265628A}"/>
              </a:ext>
            </a:extLst>
          </p:cNvPr>
          <p:cNvSpPr>
            <a:spLocks noGrp="1"/>
          </p:cNvSpPr>
          <p:nvPr>
            <p:ph type="ctrTitle"/>
          </p:nvPr>
        </p:nvSpPr>
        <p:spPr>
          <a:xfrm>
            <a:off x="373808" y="450271"/>
            <a:ext cx="4344184" cy="862447"/>
          </a:xfrm>
        </p:spPr>
        <p:txBody>
          <a:bodyPr>
            <a:normAutofit/>
          </a:bodyPr>
          <a:lstStyle/>
          <a:p>
            <a:r>
              <a:rPr lang="en-US" sz="4000" dirty="0"/>
              <a:t>Team Detail</a:t>
            </a:r>
          </a:p>
        </p:txBody>
      </p:sp>
      <p:pic>
        <p:nvPicPr>
          <p:cNvPr id="87" name="Picture 86">
            <a:extLst>
              <a:ext uri="{FF2B5EF4-FFF2-40B4-BE49-F238E27FC236}">
                <a16:creationId xmlns:a16="http://schemas.microsoft.com/office/drawing/2014/main" id="{879761D2-D77F-4319-8F0F-9D9A73AEA8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37402" y="1695036"/>
            <a:ext cx="2944786" cy="2944786"/>
          </a:xfrm>
          <a:prstGeom prst="rect">
            <a:avLst/>
          </a:prstGeom>
        </p:spPr>
      </p:pic>
      <p:sp>
        <p:nvSpPr>
          <p:cNvPr id="9" name="TextBox 8">
            <a:extLst>
              <a:ext uri="{FF2B5EF4-FFF2-40B4-BE49-F238E27FC236}">
                <a16:creationId xmlns:a16="http://schemas.microsoft.com/office/drawing/2014/main" id="{9FC946FE-5001-4AFE-A10F-606F2F491DCD}"/>
              </a:ext>
            </a:extLst>
          </p:cNvPr>
          <p:cNvSpPr txBox="1"/>
          <p:nvPr/>
        </p:nvSpPr>
        <p:spPr>
          <a:xfrm>
            <a:off x="775855" y="5791200"/>
            <a:ext cx="7509163" cy="707886"/>
          </a:xfrm>
          <a:prstGeom prst="rect">
            <a:avLst/>
          </a:prstGeom>
          <a:noFill/>
        </p:spPr>
        <p:txBody>
          <a:bodyPr wrap="square" rtlCol="0">
            <a:spAutoFit/>
          </a:bodyPr>
          <a:lstStyle/>
          <a:p>
            <a:r>
              <a:rPr lang="en-US" sz="4000" spc="-150" dirty="0"/>
              <a:t>Thankyou</a:t>
            </a:r>
            <a:endParaRPr lang="en-IN" sz="4000" dirty="0"/>
          </a:p>
        </p:txBody>
      </p:sp>
    </p:spTree>
    <p:extLst>
      <p:ext uri="{BB962C8B-B14F-4D97-AF65-F5344CB8AC3E}">
        <p14:creationId xmlns:p14="http://schemas.microsoft.com/office/powerpoint/2010/main" val="160776903"/>
      </p:ext>
    </p:extLst>
  </p:cSld>
  <p:clrMapOvr>
    <a:masterClrMapping/>
  </p:clrMapOvr>
</p:sld>
</file>

<file path=ppt/theme/theme1.xml><?xml version="1.0" encoding="utf-8"?>
<a:theme xmlns:a="http://schemas.openxmlformats.org/drawingml/2006/main" name="Office Theme">
  <a:themeElements>
    <a:clrScheme name="InfographicTemplateBrandColors">
      <a:dk1>
        <a:sysClr val="windowText" lastClr="000000"/>
      </a:dk1>
      <a:lt1>
        <a:sysClr val="window" lastClr="FFFFFF"/>
      </a:lt1>
      <a:dk2>
        <a:srgbClr val="2F2F2F"/>
      </a:dk2>
      <a:lt2>
        <a:srgbClr val="D2D2D2"/>
      </a:lt2>
      <a:accent1>
        <a:srgbClr val="0078D4"/>
      </a:accent1>
      <a:accent2>
        <a:srgbClr val="D83B01"/>
      </a:accent2>
      <a:accent3>
        <a:srgbClr val="939393"/>
      </a:accent3>
      <a:accent4>
        <a:srgbClr val="FFF100"/>
      </a:accent4>
      <a:accent5>
        <a:srgbClr val="003F50"/>
      </a:accent5>
      <a:accent6>
        <a:srgbClr val="BAD80A"/>
      </a:accent6>
      <a:hlink>
        <a:srgbClr val="0078D4"/>
      </a:hlink>
      <a:folHlink>
        <a:srgbClr val="A80000"/>
      </a:folHlink>
    </a:clrScheme>
    <a:fontScheme name="Custom 2">
      <a:majorFont>
        <a:latin typeface="Segoe UI Semibold"/>
        <a:ea typeface=""/>
        <a:cs typeface=""/>
      </a:majorFont>
      <a:minorFont>
        <a:latin typeface="Segoe U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WorkFromAnywhere.potx" id="{09C756A7-6439-483B-97D2-7365063EDF9B}" vid="{960BC03F-87A6-4471-BFEE-5EE1D2DCCE9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Work from anywhere</Template>
  <TotalTime>0</TotalTime>
  <Words>767</Words>
  <Application>Microsoft Macintosh PowerPoint</Application>
  <PresentationFormat>Custom</PresentationFormat>
  <Paragraphs>61</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Segoe Pro Semibold</vt:lpstr>
      <vt:lpstr>Segoe UI</vt:lpstr>
      <vt:lpstr>Segoe UI Semibold</vt:lpstr>
      <vt:lpstr>Office Theme</vt:lpstr>
      <vt:lpstr>Android Project</vt:lpstr>
      <vt:lpstr>Existing System</vt:lpstr>
      <vt:lpstr>Our Proposal</vt:lpstr>
      <vt:lpstr>Introduction</vt:lpstr>
      <vt:lpstr>Modules Used</vt:lpstr>
      <vt:lpstr>Modules Used</vt:lpstr>
      <vt:lpstr>Modules Used</vt:lpstr>
      <vt:lpstr>Modules Used</vt:lpstr>
      <vt:lpstr>Team Detail</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2020-04-02T13:04:34Z</dcterms:created>
  <dcterms:modified xsi:type="dcterms:W3CDTF">2020-04-06T09:33:03Z</dcterms:modified>
</cp:coreProperties>
</file>