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9" r:id="rId6"/>
    <p:sldId id="261" r:id="rId7"/>
    <p:sldId id="266" r:id="rId8"/>
    <p:sldId id="267" r:id="rId9"/>
    <p:sldId id="260" r:id="rId10"/>
    <p:sldId id="268" r:id="rId11"/>
    <p:sldId id="262" r:id="rId12"/>
    <p:sldId id="265" r:id="rId13"/>
  </p:sldIdLst>
  <p:sldSz cx="9144000" cy="6858000" type="screen4x3"/>
  <p:notesSz cx="6797675" cy="9874250"/>
  <p:defaultTextStyle>
    <a:defPPr lvl="0">
      <a:defRPr lang="en-US"/>
    </a:defPPr>
    <a:lvl1pPr lvl="0" algn="l" rtl="0" fontAlgn="base">
      <a:spcBef>
        <a:spcPct val="0"/>
      </a:spcBef>
      <a:spcAft>
        <a:spcPct val="0"/>
      </a:spcAft>
      <a:defRPr kern="1200">
        <a:solidFill>
          <a:schemeClr val="tx1"/>
        </a:solidFill>
        <a:latin typeface="Arial" charset="0"/>
        <a:ea typeface="+mn-ea"/>
        <a:cs typeface="+mn-cs"/>
      </a:defRPr>
    </a:lvl1pPr>
    <a:lvl2pPr marL="457200" lvl="1" algn="l" rtl="0" fontAlgn="base">
      <a:spcBef>
        <a:spcPct val="0"/>
      </a:spcBef>
      <a:spcAft>
        <a:spcPct val="0"/>
      </a:spcAft>
      <a:defRPr kern="1200">
        <a:solidFill>
          <a:schemeClr val="tx1"/>
        </a:solidFill>
        <a:latin typeface="Arial" charset="0"/>
        <a:ea typeface="+mn-ea"/>
        <a:cs typeface="+mn-cs"/>
      </a:defRPr>
    </a:lvl2pPr>
    <a:lvl3pPr marL="914400" lvl="2" algn="l" rtl="0" fontAlgn="base">
      <a:spcBef>
        <a:spcPct val="0"/>
      </a:spcBef>
      <a:spcAft>
        <a:spcPct val="0"/>
      </a:spcAft>
      <a:defRPr kern="1200">
        <a:solidFill>
          <a:schemeClr val="tx1"/>
        </a:solidFill>
        <a:latin typeface="Arial" charset="0"/>
        <a:ea typeface="+mn-ea"/>
        <a:cs typeface="+mn-cs"/>
      </a:defRPr>
    </a:lvl3pPr>
    <a:lvl4pPr marL="1371600" lvl="3" algn="l" rtl="0" fontAlgn="base">
      <a:spcBef>
        <a:spcPct val="0"/>
      </a:spcBef>
      <a:spcAft>
        <a:spcPct val="0"/>
      </a:spcAft>
      <a:defRPr kern="1200">
        <a:solidFill>
          <a:schemeClr val="tx1"/>
        </a:solidFill>
        <a:latin typeface="Arial" charset="0"/>
        <a:ea typeface="+mn-ea"/>
        <a:cs typeface="+mn-cs"/>
      </a:defRPr>
    </a:lvl4pPr>
    <a:lvl5pPr marL="1828800" lvl="4" algn="l" rtl="0" fontAlgn="base">
      <a:spcBef>
        <a:spcPct val="0"/>
      </a:spcBef>
      <a:spcAft>
        <a:spcPct val="0"/>
      </a:spcAft>
      <a:defRPr kern="1200">
        <a:solidFill>
          <a:schemeClr val="tx1"/>
        </a:solidFill>
        <a:latin typeface="Arial" charset="0"/>
        <a:ea typeface="+mn-ea"/>
        <a:cs typeface="+mn-cs"/>
      </a:defRPr>
    </a:lvl5pPr>
    <a:lvl6pPr marL="2286000" lvl="5" algn="l" defTabSz="914400" rtl="0" eaLnBrk="1" latinLnBrk="0" hangingPunct="1">
      <a:defRPr kern="1200">
        <a:solidFill>
          <a:schemeClr val="tx1"/>
        </a:solidFill>
        <a:latin typeface="Arial" charset="0"/>
        <a:ea typeface="+mn-ea"/>
        <a:cs typeface="+mn-cs"/>
      </a:defRPr>
    </a:lvl6pPr>
    <a:lvl7pPr marL="2743200" lvl="6" algn="l" defTabSz="914400" rtl="0" eaLnBrk="1" latinLnBrk="0" hangingPunct="1">
      <a:defRPr kern="1200">
        <a:solidFill>
          <a:schemeClr val="tx1"/>
        </a:solidFill>
        <a:latin typeface="Arial" charset="0"/>
        <a:ea typeface="+mn-ea"/>
        <a:cs typeface="+mn-cs"/>
      </a:defRPr>
    </a:lvl7pPr>
    <a:lvl8pPr marL="3200400" lvl="7" algn="l" defTabSz="914400" rtl="0" eaLnBrk="1" latinLnBrk="0" hangingPunct="1">
      <a:defRPr kern="1200">
        <a:solidFill>
          <a:schemeClr val="tx1"/>
        </a:solidFill>
        <a:latin typeface="Arial" charset="0"/>
        <a:ea typeface="+mn-ea"/>
        <a:cs typeface="+mn-cs"/>
      </a:defRPr>
    </a:lvl8pPr>
    <a:lvl9pPr marL="3657600" lvl="8"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4/2/2020</a:t>
            </a:fld>
            <a:endParaRPr lang="en-US"/>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0551" y="4690944"/>
            <a:ext cx="5438140" cy="444307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extLst>
      <p:ext uri="{BB962C8B-B14F-4D97-AF65-F5344CB8AC3E}">
        <p14:creationId xmlns:p14="http://schemas.microsoft.com/office/powerpoint/2010/main" val="1815614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07239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340990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109455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3434818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152402"/>
            <a:ext cx="1447800"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IN" dirty="0"/>
          </a:p>
        </p:txBody>
      </p:sp>
      <p:pic>
        <p:nvPicPr>
          <p:cNvPr id="3" name="Picture 2" descr="https://lh4.googleusercontent.com/proxy/YA9Xoqs7jhpeuwrEjwhdi_EVSCDwUdpr72V-2YHZ2lz2y1FaqityK8c8RlZRTvUDEw3Y2TekyGNi07wcREil5Ez3ii80dA-DE8G6HAQjEmJVz8W32Wy2uaDAWwuZs6uPZtJp2zrUJ_Qps2T1CUmSpuPR8dk2XA=w128-h144-k-no"/>
          <p:cNvPicPr>
            <a:picLocks noChangeAspect="1" noChangeArrowheads="1"/>
          </p:cNvPicPr>
          <p:nvPr userDrawn="1"/>
        </p:nvPicPr>
        <p:blipFill>
          <a:blip r:embed="rId2" cstate="print"/>
          <a:srcRect/>
          <a:stretch>
            <a:fillRect/>
          </a:stretch>
        </p:blipFill>
        <p:spPr bwMode="auto">
          <a:xfrm>
            <a:off x="179696" y="138752"/>
            <a:ext cx="868725" cy="972000"/>
          </a:xfrm>
          <a:prstGeom prst="rect">
            <a:avLst/>
          </a:prstGeom>
          <a:noFill/>
        </p:spPr>
      </p:pic>
      <p:grpSp>
        <p:nvGrpSpPr>
          <p:cNvPr id="4" name="Group 3"/>
          <p:cNvGrpSpPr/>
          <p:nvPr userDrawn="1"/>
        </p:nvGrpSpPr>
        <p:grpSpPr>
          <a:xfrm>
            <a:off x="1219200" y="102154"/>
            <a:ext cx="7924800" cy="1004990"/>
            <a:chOff x="1219200" y="102154"/>
            <a:chExt cx="7924800" cy="1004990"/>
          </a:xfrm>
        </p:grpSpPr>
        <p:pic>
          <p:nvPicPr>
            <p:cNvPr id="5" name="Picture 2"/>
            <p:cNvPicPr>
              <a:picLocks noChangeAspect="1" noChangeArrowheads="1"/>
            </p:cNvPicPr>
            <p:nvPr/>
          </p:nvPicPr>
          <p:blipFill>
            <a:blip r:embed="rId3" cstate="print"/>
            <a:srcRect/>
            <a:stretch>
              <a:fillRect/>
            </a:stretch>
          </p:blipFill>
          <p:spPr bwMode="auto">
            <a:xfrm>
              <a:off x="2702618" y="103496"/>
              <a:ext cx="1620982" cy="990600"/>
            </a:xfrm>
            <a:prstGeom prst="rect">
              <a:avLst/>
            </a:prstGeom>
            <a:noFill/>
            <a:ln w="9525">
              <a:noFill/>
              <a:miter lim="800000"/>
              <a:headEnd/>
              <a:tailEnd/>
            </a:ln>
          </p:spPr>
        </p:pic>
        <p:pic>
          <p:nvPicPr>
            <p:cNvPr id="6" name="Picture 3"/>
            <p:cNvPicPr>
              <a:picLocks noChangeArrowheads="1"/>
            </p:cNvPicPr>
            <p:nvPr/>
          </p:nvPicPr>
          <p:blipFill>
            <a:blip r:embed="rId4" cstate="print"/>
            <a:srcRect/>
            <a:stretch>
              <a:fillRect/>
            </a:stretch>
          </p:blipFill>
          <p:spPr bwMode="auto">
            <a:xfrm>
              <a:off x="4323600" y="106680"/>
              <a:ext cx="1620000" cy="988695"/>
            </a:xfrm>
            <a:prstGeom prst="rect">
              <a:avLst/>
            </a:prstGeom>
            <a:noFill/>
            <a:ln w="9525">
              <a:noFill/>
              <a:miter lim="800000"/>
              <a:headEnd/>
              <a:tailEnd/>
            </a:ln>
          </p:spPr>
        </p:pic>
        <p:pic>
          <p:nvPicPr>
            <p:cNvPr id="7" name="Picture 5"/>
            <p:cNvPicPr>
              <a:picLocks noChangeArrowheads="1"/>
            </p:cNvPicPr>
            <p:nvPr/>
          </p:nvPicPr>
          <p:blipFill>
            <a:blip r:embed="rId5" cstate="print"/>
            <a:srcRect/>
            <a:stretch>
              <a:fillRect/>
            </a:stretch>
          </p:blipFill>
          <p:spPr bwMode="auto">
            <a:xfrm>
              <a:off x="5923800" y="117144"/>
              <a:ext cx="1620000" cy="990000"/>
            </a:xfrm>
            <a:prstGeom prst="rect">
              <a:avLst/>
            </a:prstGeom>
            <a:noFill/>
            <a:ln w="9525">
              <a:noFill/>
              <a:miter lim="800000"/>
              <a:headEnd/>
              <a:tailEnd/>
            </a:ln>
          </p:spPr>
        </p:pic>
        <p:pic>
          <p:nvPicPr>
            <p:cNvPr id="8" name="Picture 6"/>
            <p:cNvPicPr>
              <a:picLocks noChangeArrowheads="1"/>
            </p:cNvPicPr>
            <p:nvPr/>
          </p:nvPicPr>
          <p:blipFill>
            <a:blip r:embed="rId6" cstate="print"/>
            <a:srcRect/>
            <a:stretch>
              <a:fillRect/>
            </a:stretch>
          </p:blipFill>
          <p:spPr bwMode="auto">
            <a:xfrm>
              <a:off x="7524000" y="112056"/>
              <a:ext cx="1620000" cy="990000"/>
            </a:xfrm>
            <a:prstGeom prst="rect">
              <a:avLst/>
            </a:prstGeom>
            <a:noFill/>
            <a:ln w="9525">
              <a:noFill/>
              <a:miter lim="800000"/>
              <a:headEnd/>
              <a:tailEnd/>
            </a:ln>
          </p:spPr>
        </p:pic>
        <p:pic>
          <p:nvPicPr>
            <p:cNvPr id="9" name="Picture 7"/>
            <p:cNvPicPr>
              <a:picLocks noChangeArrowheads="1"/>
            </p:cNvPicPr>
            <p:nvPr/>
          </p:nvPicPr>
          <p:blipFill>
            <a:blip r:embed="rId7" cstate="print"/>
            <a:srcRect/>
            <a:stretch>
              <a:fillRect/>
            </a:stretch>
          </p:blipFill>
          <p:spPr bwMode="auto">
            <a:xfrm>
              <a:off x="1219200" y="102154"/>
              <a:ext cx="1620000" cy="990000"/>
            </a:xfrm>
            <a:prstGeom prst="rect">
              <a:avLst/>
            </a:prstGeom>
            <a:noFill/>
            <a:ln w="9525">
              <a:noFill/>
              <a:miter lim="800000"/>
              <a:headEnd/>
              <a:tailEnd/>
            </a:ln>
          </p:spPr>
        </p:pic>
      </p:grpSp>
      <p:pic>
        <p:nvPicPr>
          <p:cNvPr id="1026" name="Picture 2"/>
          <p:cNvPicPr>
            <a:picLocks noChangeAspect="1" noChangeArrowheads="1"/>
          </p:cNvPicPr>
          <p:nvPr userDrawn="1"/>
        </p:nvPicPr>
        <p:blipFill>
          <a:blip r:embed="rId8" cstate="print"/>
          <a:srcRect/>
          <a:stretch>
            <a:fillRect/>
          </a:stretch>
        </p:blipFill>
        <p:spPr bwMode="auto">
          <a:xfrm>
            <a:off x="7530152" y="1600200"/>
            <a:ext cx="1600200" cy="5127008"/>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3" cstate="print"/>
          <a:srcRect/>
          <a:stretch>
            <a:fillRect/>
          </a:stretch>
        </p:blipFill>
        <p:spPr bwMode="auto">
          <a:xfrm>
            <a:off x="1" y="-35256"/>
            <a:ext cx="9144000" cy="6934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3724" y="2286000"/>
            <a:ext cx="4473276" cy="707886"/>
          </a:xfrm>
          <a:prstGeom prst="rect">
            <a:avLst/>
          </a:prstGeom>
        </p:spPr>
        <p:txBody>
          <a:bodyPr wrap="none">
            <a:spAutoFit/>
          </a:bodyPr>
          <a:lstStyle/>
          <a:p>
            <a:pPr algn="r"/>
            <a:r>
              <a:rPr lang="en-US" sz="4000" dirty="0">
                <a:solidFill>
                  <a:srgbClr val="FF0000"/>
                </a:solidFill>
                <a:latin typeface="Trebuchet MS" pitchFamily="34" charset="0"/>
              </a:rPr>
              <a:t>MPCA Mini Project </a:t>
            </a:r>
          </a:p>
        </p:txBody>
      </p:sp>
      <p:sp>
        <p:nvSpPr>
          <p:cNvPr id="3" name="TextBox 2"/>
          <p:cNvSpPr txBox="1"/>
          <p:nvPr/>
        </p:nvSpPr>
        <p:spPr>
          <a:xfrm>
            <a:off x="381000" y="3276600"/>
            <a:ext cx="8458200" cy="2862322"/>
          </a:xfrm>
          <a:prstGeom prst="rect">
            <a:avLst/>
          </a:prstGeom>
          <a:noFill/>
        </p:spPr>
        <p:txBody>
          <a:bodyPr wrap="square" rtlCol="0">
            <a:spAutoFit/>
          </a:bodyPr>
          <a:lstStyle/>
          <a:p>
            <a:r>
              <a:rPr lang="en-US" sz="2000" dirty="0">
                <a:latin typeface="Trebuchet MS" pitchFamily="34" charset="0"/>
              </a:rPr>
              <a:t>Project Title	: Weather Clock</a:t>
            </a:r>
          </a:p>
          <a:p>
            <a:endParaRPr lang="en-US" sz="2000" dirty="0">
              <a:latin typeface="Trebuchet MS" pitchFamily="34" charset="0"/>
            </a:endParaRPr>
          </a:p>
          <a:p>
            <a:r>
              <a:rPr lang="en-US" sz="2000" dirty="0">
                <a:latin typeface="Trebuchet MS" pitchFamily="34" charset="0"/>
              </a:rPr>
              <a:t>Section	: A</a:t>
            </a:r>
          </a:p>
          <a:p>
            <a:endParaRPr lang="en-US" sz="2000" dirty="0">
              <a:latin typeface="Trebuchet MS" pitchFamily="34" charset="0"/>
            </a:endParaRPr>
          </a:p>
          <a:p>
            <a:r>
              <a:rPr lang="en-US" sz="2000" dirty="0">
                <a:latin typeface="Trebuchet MS" pitchFamily="34" charset="0"/>
              </a:rPr>
              <a:t>Students Name	: Afzal Mukhtar, Hritika Rahul Mehta, Shrithva D M</a:t>
            </a:r>
          </a:p>
          <a:p>
            <a:endParaRPr lang="en-US" sz="2000" dirty="0">
              <a:latin typeface="Trebuchet MS" pitchFamily="34" charset="0"/>
            </a:endParaRPr>
          </a:p>
          <a:p>
            <a:r>
              <a:rPr lang="en-US" sz="2000" dirty="0">
                <a:latin typeface="Trebuchet MS" pitchFamily="34" charset="0"/>
              </a:rPr>
              <a:t>SRN                  :PES2201800675, PES2201800024, PES2201800694</a:t>
            </a:r>
          </a:p>
          <a:p>
            <a:endParaRPr lang="en-US" sz="2000" dirty="0">
              <a:latin typeface="Trebuchet MS" pitchFamily="34" charset="0"/>
            </a:endParaRPr>
          </a:p>
          <a:p>
            <a:endParaRPr lang="en-IN" sz="2000" dirty="0">
              <a:latin typeface="Trebuchet M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2"/>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02500" y="1828800"/>
            <a:ext cx="8458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14" name="Text Box 34"/>
          <p:cNvSpPr txBox="1">
            <a:spLocks noChangeArrowheads="1"/>
          </p:cNvSpPr>
          <p:nvPr/>
        </p:nvSpPr>
        <p:spPr bwMode="auto">
          <a:xfrm>
            <a:off x="2667000" y="1143002"/>
            <a:ext cx="64770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Project Explanation</a:t>
            </a:r>
          </a:p>
        </p:txBody>
      </p:sp>
      <p:sp>
        <p:nvSpPr>
          <p:cNvPr id="2" name="TextBox 1">
            <a:extLst>
              <a:ext uri="{FF2B5EF4-FFF2-40B4-BE49-F238E27FC236}">
                <a16:creationId xmlns:a16="http://schemas.microsoft.com/office/drawing/2014/main" id="{8CC2925D-DBEB-42BD-A269-D80C26B9EB28}"/>
              </a:ext>
            </a:extLst>
          </p:cNvPr>
          <p:cNvSpPr txBox="1"/>
          <p:nvPr/>
        </p:nvSpPr>
        <p:spPr>
          <a:xfrm>
            <a:off x="678180" y="1828800"/>
            <a:ext cx="6545580" cy="2585323"/>
          </a:xfrm>
          <a:prstGeom prst="rect">
            <a:avLst/>
          </a:prstGeom>
          <a:noFill/>
        </p:spPr>
        <p:txBody>
          <a:bodyPr wrap="square" rtlCol="0">
            <a:spAutoFit/>
          </a:bodyPr>
          <a:lstStyle/>
          <a:p>
            <a:pPr marL="285750" indent="-285750">
              <a:buFont typeface="Arial" panose="020B0604020202020204" pitchFamily="34" charset="0"/>
              <a:buChar char="•"/>
            </a:pPr>
            <a:r>
              <a:rPr lang="en-IN" dirty="0"/>
              <a:t>The Keypad constantly reads the data passed back by the two modules and displays them on the LCD output screen.</a:t>
            </a:r>
          </a:p>
          <a:p>
            <a:pPr marL="285750" indent="-285750">
              <a:buFont typeface="Arial" panose="020B0604020202020204" pitchFamily="34" charset="0"/>
              <a:buChar char="•"/>
            </a:pPr>
            <a:r>
              <a:rPr lang="en-IN" dirty="0"/>
              <a:t>The Keypad has a few buttons which are used to configure the clock manually</a:t>
            </a:r>
          </a:p>
          <a:p>
            <a:pPr marL="742950" lvl="1" indent="-285750">
              <a:buFont typeface="Wingdings" panose="05000000000000000000" pitchFamily="2" charset="2"/>
              <a:buChar char="§"/>
            </a:pPr>
            <a:r>
              <a:rPr lang="en-US" b="1" dirty="0"/>
              <a:t>Left: </a:t>
            </a:r>
            <a:r>
              <a:rPr lang="en-US" dirty="0"/>
              <a:t>Change Date and Time</a:t>
            </a:r>
          </a:p>
          <a:p>
            <a:pPr marL="742950" lvl="1" indent="-285750">
              <a:buFont typeface="Wingdings" panose="05000000000000000000" pitchFamily="2" charset="2"/>
              <a:buChar char="§"/>
            </a:pPr>
            <a:r>
              <a:rPr lang="en-US" b="1" dirty="0"/>
              <a:t>Up: </a:t>
            </a:r>
            <a:r>
              <a:rPr lang="en-US" dirty="0"/>
              <a:t>Increase Counter</a:t>
            </a:r>
          </a:p>
          <a:p>
            <a:pPr marL="742950" lvl="1" indent="-285750">
              <a:buFont typeface="Wingdings" panose="05000000000000000000" pitchFamily="2" charset="2"/>
              <a:buChar char="§"/>
            </a:pPr>
            <a:r>
              <a:rPr lang="en-US" b="1" dirty="0"/>
              <a:t>Right: </a:t>
            </a:r>
            <a:r>
              <a:rPr lang="en-US" dirty="0"/>
              <a:t>Next Selection</a:t>
            </a:r>
          </a:p>
          <a:p>
            <a:pPr marL="285750" indent="-285750">
              <a:buFont typeface="Arial" panose="020B0604020202020204" pitchFamily="34" charset="0"/>
              <a:buChar char="•"/>
            </a:pPr>
            <a:r>
              <a:rPr lang="en-US" dirty="0"/>
              <a:t>All these components working together makes a very useful weather clock.</a:t>
            </a:r>
            <a:endParaRPr lang="en-IN" dirty="0"/>
          </a:p>
        </p:txBody>
      </p:sp>
    </p:spTree>
    <p:extLst>
      <p:ext uri="{BB962C8B-B14F-4D97-AF65-F5344CB8AC3E}">
        <p14:creationId xmlns:p14="http://schemas.microsoft.com/office/powerpoint/2010/main" val="57307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2"/>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2"/>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a:solidFill>
                  <a:srgbClr val="FF0000"/>
                </a:solidFill>
                <a:latin typeface="Trebuchet MS" pitchFamily="34" charset="0"/>
              </a:rPr>
              <a:t>Application </a:t>
            </a:r>
            <a:endParaRPr lang="en-US" sz="2400" dirty="0">
              <a:solidFill>
                <a:srgbClr val="FF0000"/>
              </a:solidFill>
              <a:latin typeface="Trebuchet MS" pitchFamily="34" charset="0"/>
            </a:endParaRPr>
          </a:p>
        </p:txBody>
      </p:sp>
      <p:sp>
        <p:nvSpPr>
          <p:cNvPr id="8" name="Content Placeholder 2"/>
          <p:cNvSpPr txBox="1">
            <a:spLocks/>
          </p:cNvSpPr>
          <p:nvPr/>
        </p:nvSpPr>
        <p:spPr>
          <a:xfrm>
            <a:off x="339428" y="1828800"/>
            <a:ext cx="8458200" cy="4724400"/>
          </a:xfrm>
          <a:prstGeom prst="rect">
            <a:avLst/>
          </a:prstGeom>
        </p:spPr>
        <p:txBody>
          <a:bodyPr/>
          <a:lstStyle/>
          <a:p>
            <a:pPr marL="800100" lvl="1" algn="just" eaLnBrk="0" hangingPunct="0">
              <a:spcBef>
                <a:spcPct val="20000"/>
              </a:spcBef>
              <a:defRPr/>
            </a:pPr>
            <a:endParaRPr lang="en-IN" sz="2400" dirty="0">
              <a:solidFill>
                <a:srgbClr val="0000FF"/>
              </a:solidFill>
              <a:latin typeface="Trebuchet MS" pitchFamily="34" charset="0"/>
            </a:endParaRPr>
          </a:p>
          <a:p>
            <a:pPr marL="1143000" lvl="1"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2" name="TextBox 1">
            <a:extLst>
              <a:ext uri="{FF2B5EF4-FFF2-40B4-BE49-F238E27FC236}">
                <a16:creationId xmlns:a16="http://schemas.microsoft.com/office/drawing/2014/main" id="{365C5050-74A3-4B76-9317-D3E49DC7A1D6}"/>
              </a:ext>
            </a:extLst>
          </p:cNvPr>
          <p:cNvSpPr txBox="1"/>
          <p:nvPr/>
        </p:nvSpPr>
        <p:spPr>
          <a:xfrm>
            <a:off x="617220" y="1905000"/>
            <a:ext cx="6248400" cy="4524315"/>
          </a:xfrm>
          <a:prstGeom prst="rect">
            <a:avLst/>
          </a:prstGeom>
          <a:noFill/>
        </p:spPr>
        <p:txBody>
          <a:bodyPr wrap="square" rtlCol="0">
            <a:spAutoFit/>
          </a:bodyPr>
          <a:lstStyle/>
          <a:p>
            <a:r>
              <a:rPr lang="en-IN" dirty="0"/>
              <a:t>Everyone owns a smart device which they use for their daily activities, but it isn’t considered healthy to use your phone within an hour of waking up for the following reasons:</a:t>
            </a:r>
          </a:p>
          <a:p>
            <a:pPr marL="742950" lvl="1" indent="-285750">
              <a:buFont typeface="Wingdings" panose="05000000000000000000" pitchFamily="2" charset="2"/>
              <a:buChar char="§"/>
            </a:pPr>
            <a:r>
              <a:rPr lang="en-IN" dirty="0"/>
              <a:t>It increases stress and anxiety due to all messages, emails, etc.</a:t>
            </a:r>
          </a:p>
          <a:p>
            <a:pPr marL="742950" lvl="1" indent="-285750">
              <a:buFont typeface="Wingdings" panose="05000000000000000000" pitchFamily="2" charset="2"/>
              <a:buChar char="§"/>
            </a:pPr>
            <a:r>
              <a:rPr lang="en-IN" dirty="0"/>
              <a:t>Your time and attention is taken over by some unimportant things which cloud your thinking for the rest of the day.</a:t>
            </a:r>
          </a:p>
          <a:p>
            <a:pPr marL="742950" lvl="1" indent="-285750">
              <a:buFont typeface="Wingdings" panose="05000000000000000000" pitchFamily="2" charset="2"/>
              <a:buChar char="§"/>
            </a:pPr>
            <a:r>
              <a:rPr lang="en-IN" dirty="0"/>
              <a:t>It gets you prone to distraction for the rest of the day</a:t>
            </a:r>
          </a:p>
          <a:p>
            <a:r>
              <a:rPr lang="en-IN" dirty="0"/>
              <a:t>Using the weather-clock can help you in going about your morning routine distraction free and won’t be a time and attention hog. It will provide only the necessary information required like time, weather conditions, and any other updates you wish to add. This is very versatile as you can add and remove features according to your need.</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7484"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0" y="1581152"/>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667000" y="1143002"/>
            <a:ext cx="64770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Problem Statement </a:t>
            </a:r>
          </a:p>
        </p:txBody>
      </p:sp>
      <p:sp>
        <p:nvSpPr>
          <p:cNvPr id="4" name="Content Placeholder 2"/>
          <p:cNvSpPr txBox="1">
            <a:spLocks/>
          </p:cNvSpPr>
          <p:nvPr/>
        </p:nvSpPr>
        <p:spPr>
          <a:xfrm>
            <a:off x="302500" y="1828800"/>
            <a:ext cx="8458200" cy="4724400"/>
          </a:xfrm>
          <a:prstGeom prst="rect">
            <a:avLst/>
          </a:prstGeom>
        </p:spPr>
        <p:txBody>
          <a:bodyPr/>
          <a:lstStyle/>
          <a:p>
            <a:pPr marL="342900" indent="-342900" eaLnBrk="0" hangingPunct="0">
              <a:spcBef>
                <a:spcPct val="20000"/>
              </a:spcBef>
              <a:defRPr/>
            </a:pPr>
            <a:endParaRPr lang="en-IN" sz="2000" kern="0" dirty="0">
              <a:latin typeface="Trebuchet MS" pitchFamily="34" charset="0"/>
            </a:endParaRPr>
          </a:p>
        </p:txBody>
      </p:sp>
      <p:sp>
        <p:nvSpPr>
          <p:cNvPr id="5" name="TextBox 4">
            <a:extLst>
              <a:ext uri="{FF2B5EF4-FFF2-40B4-BE49-F238E27FC236}">
                <a16:creationId xmlns:a16="http://schemas.microsoft.com/office/drawing/2014/main" id="{E6FA9E61-96E2-45B0-864D-679BA1D5E252}"/>
              </a:ext>
            </a:extLst>
          </p:cNvPr>
          <p:cNvSpPr txBox="1"/>
          <p:nvPr/>
        </p:nvSpPr>
        <p:spPr>
          <a:xfrm>
            <a:off x="659876" y="1970202"/>
            <a:ext cx="6231118" cy="1754326"/>
          </a:xfrm>
          <a:prstGeom prst="rect">
            <a:avLst/>
          </a:prstGeom>
          <a:noFill/>
        </p:spPr>
        <p:txBody>
          <a:bodyPr wrap="square" rtlCol="0">
            <a:spAutoFit/>
          </a:bodyPr>
          <a:lstStyle/>
          <a:p>
            <a:r>
              <a:rPr lang="en-US" dirty="0"/>
              <a:t>Most clocks only function as an alarm and are configured to only display time. </a:t>
            </a:r>
          </a:p>
          <a:p>
            <a:r>
              <a:rPr lang="en-US" dirty="0"/>
              <a:t>To overcome this lack of information on display we have come up with a clock that displays not only the day and date but also the current temperature along with the percentage of humidity.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524000" y="1581152"/>
            <a:ext cx="7620000" cy="36513"/>
          </a:xfrm>
          <a:prstGeom prst="rect">
            <a:avLst/>
          </a:prstGeom>
          <a:solidFill>
            <a:srgbClr val="33CCCC"/>
          </a:solidFill>
          <a:ln w="9525">
            <a:noFill/>
            <a:miter lim="800000"/>
            <a:headEnd/>
            <a:tailEnd/>
          </a:ln>
        </p:spPr>
        <p:txBody>
          <a:bodyPr wrap="none" anchor="ctr"/>
          <a:lstStyle/>
          <a:p>
            <a:endParaRPr lang="en-US"/>
          </a:p>
        </p:txBody>
      </p:sp>
      <p:sp>
        <p:nvSpPr>
          <p:cNvPr id="4" name="Text Box 34"/>
          <p:cNvSpPr txBox="1">
            <a:spLocks noChangeArrowheads="1"/>
          </p:cNvSpPr>
          <p:nvPr/>
        </p:nvSpPr>
        <p:spPr bwMode="auto">
          <a:xfrm>
            <a:off x="1371600" y="1143002"/>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Introduction</a:t>
            </a:r>
          </a:p>
        </p:txBody>
      </p:sp>
      <p:sp>
        <p:nvSpPr>
          <p:cNvPr id="5" name="Content Placeholder 2"/>
          <p:cNvSpPr txBox="1">
            <a:spLocks/>
          </p:cNvSpPr>
          <p:nvPr/>
        </p:nvSpPr>
        <p:spPr>
          <a:xfrm>
            <a:off x="302500" y="1828800"/>
            <a:ext cx="8458200" cy="4724400"/>
          </a:xfrm>
          <a:prstGeom prst="rect">
            <a:avLst/>
          </a:prstGeom>
        </p:spPr>
        <p:txBody>
          <a:bodyPr/>
          <a:lstStyle/>
          <a:p>
            <a:pPr marL="342900" algn="just" eaLnBrk="0" hangingPunct="0">
              <a:spcBef>
                <a:spcPct val="20000"/>
              </a:spcBef>
              <a:defRPr/>
            </a:pPr>
            <a:endParaRPr lang="en-IN" sz="2400" dirty="0">
              <a:solidFill>
                <a:srgbClr val="0000FF"/>
              </a:solidFill>
              <a:latin typeface="Trebuchet MS" pitchFamily="34" charset="0"/>
            </a:endParaRPr>
          </a:p>
        </p:txBody>
      </p:sp>
      <p:sp>
        <p:nvSpPr>
          <p:cNvPr id="2" name="TextBox 1">
            <a:extLst>
              <a:ext uri="{FF2B5EF4-FFF2-40B4-BE49-F238E27FC236}">
                <a16:creationId xmlns:a16="http://schemas.microsoft.com/office/drawing/2014/main" id="{32D6A77A-3741-4425-96C1-F377E5531F2F}"/>
              </a:ext>
            </a:extLst>
          </p:cNvPr>
          <p:cNvSpPr txBox="1"/>
          <p:nvPr/>
        </p:nvSpPr>
        <p:spPr>
          <a:xfrm>
            <a:off x="631596" y="2187018"/>
            <a:ext cx="6683604" cy="1754326"/>
          </a:xfrm>
          <a:prstGeom prst="rect">
            <a:avLst/>
          </a:prstGeom>
          <a:noFill/>
        </p:spPr>
        <p:txBody>
          <a:bodyPr wrap="square" rtlCol="0">
            <a:spAutoFit/>
          </a:bodyPr>
          <a:lstStyle/>
          <a:p>
            <a:r>
              <a:rPr lang="en-US"/>
              <a:t>A weather clock is a simple modification to our much used clock which only gives us limited information. We have combined an RTC and DHT sensor with an LCD sheild to create our project which displays weather information along with the date and time. Even after the Arduino is powered off the time sensor keeps track of the time using it's built in battery.</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64308" y="1612413"/>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511908" y="1174263"/>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Block Diagram/Circuit Diagram</a:t>
            </a:r>
          </a:p>
        </p:txBody>
      </p:sp>
      <p:pic>
        <p:nvPicPr>
          <p:cNvPr id="3" name="Picture 2">
            <a:extLst>
              <a:ext uri="{FF2B5EF4-FFF2-40B4-BE49-F238E27FC236}">
                <a16:creationId xmlns:a16="http://schemas.microsoft.com/office/drawing/2014/main" id="{C9C51705-E9E3-4965-B1A3-E378AE15602C}"/>
              </a:ext>
            </a:extLst>
          </p:cNvPr>
          <p:cNvPicPr>
            <a:picLocks noChangeAspect="1"/>
          </p:cNvPicPr>
          <p:nvPr/>
        </p:nvPicPr>
        <p:blipFill rotWithShape="1">
          <a:blip r:embed="rId3"/>
          <a:srcRect l="6040" t="3983" r="9396" b="4240"/>
          <a:stretch/>
        </p:blipFill>
        <p:spPr>
          <a:xfrm>
            <a:off x="900275" y="3976070"/>
            <a:ext cx="2375555" cy="1687398"/>
          </a:xfrm>
          <a:prstGeom prst="rect">
            <a:avLst/>
          </a:prstGeom>
        </p:spPr>
      </p:pic>
      <p:pic>
        <p:nvPicPr>
          <p:cNvPr id="7" name="Picture 6">
            <a:extLst>
              <a:ext uri="{FF2B5EF4-FFF2-40B4-BE49-F238E27FC236}">
                <a16:creationId xmlns:a16="http://schemas.microsoft.com/office/drawing/2014/main" id="{29128B81-1B2B-4F55-ABEC-13CDD3F7C419}"/>
              </a:ext>
            </a:extLst>
          </p:cNvPr>
          <p:cNvPicPr>
            <a:picLocks noChangeAspect="1"/>
          </p:cNvPicPr>
          <p:nvPr/>
        </p:nvPicPr>
        <p:blipFill rotWithShape="1">
          <a:blip r:embed="rId4"/>
          <a:srcRect l="13110" t="14874" r="13122" b="22341"/>
          <a:stretch/>
        </p:blipFill>
        <p:spPr>
          <a:xfrm>
            <a:off x="4727841" y="4036101"/>
            <a:ext cx="2177220" cy="1567336"/>
          </a:xfrm>
          <a:prstGeom prst="rect">
            <a:avLst/>
          </a:prstGeom>
        </p:spPr>
      </p:pic>
      <p:sp>
        <p:nvSpPr>
          <p:cNvPr id="70" name="Freeform: Shape 69">
            <a:extLst>
              <a:ext uri="{FF2B5EF4-FFF2-40B4-BE49-F238E27FC236}">
                <a16:creationId xmlns:a16="http://schemas.microsoft.com/office/drawing/2014/main" id="{FA593E49-6F09-47ED-87BF-2A3A9C60F6E3}"/>
              </a:ext>
            </a:extLst>
          </p:cNvPr>
          <p:cNvSpPr/>
          <p:nvPr/>
        </p:nvSpPr>
        <p:spPr>
          <a:xfrm>
            <a:off x="1572132" y="2768095"/>
            <a:ext cx="4387739" cy="1389685"/>
          </a:xfrm>
          <a:custGeom>
            <a:avLst/>
            <a:gdLst>
              <a:gd name="connsiteX0" fmla="*/ 380712 w 4629062"/>
              <a:gd name="connsiteY0" fmla="*/ 1323944 h 1389685"/>
              <a:gd name="connsiteX1" fmla="*/ 374735 w 4629062"/>
              <a:gd name="connsiteY1" fmla="*/ 194391 h 1389685"/>
              <a:gd name="connsiteX2" fmla="*/ 4289323 w 4629062"/>
              <a:gd name="connsiteY2" fmla="*/ 116696 h 1389685"/>
              <a:gd name="connsiteX3" fmla="*/ 4372994 w 4629062"/>
              <a:gd name="connsiteY3" fmla="*/ 1389685 h 1389685"/>
            </a:gdLst>
            <a:ahLst/>
            <a:cxnLst>
              <a:cxn ang="0">
                <a:pos x="connsiteX0" y="connsiteY0"/>
              </a:cxn>
              <a:cxn ang="0">
                <a:pos x="connsiteX1" y="connsiteY1"/>
              </a:cxn>
              <a:cxn ang="0">
                <a:pos x="connsiteX2" y="connsiteY2"/>
              </a:cxn>
              <a:cxn ang="0">
                <a:pos x="connsiteX3" y="connsiteY3"/>
              </a:cxn>
            </a:cxnLst>
            <a:rect l="l" t="t" r="r" b="b"/>
            <a:pathLst>
              <a:path w="4629062" h="1389685">
                <a:moveTo>
                  <a:pt x="380712" y="1323944"/>
                </a:moveTo>
                <a:cubicBezTo>
                  <a:pt x="52006" y="859771"/>
                  <a:pt x="-276700" y="395599"/>
                  <a:pt x="374735" y="194391"/>
                </a:cubicBezTo>
                <a:cubicBezTo>
                  <a:pt x="1026170" y="-6817"/>
                  <a:pt x="3622947" y="-82520"/>
                  <a:pt x="4289323" y="116696"/>
                </a:cubicBezTo>
                <a:cubicBezTo>
                  <a:pt x="4955700" y="315912"/>
                  <a:pt x="4449692" y="1170548"/>
                  <a:pt x="4372994" y="1389685"/>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71" name="Freeform: Shape 70">
            <a:extLst>
              <a:ext uri="{FF2B5EF4-FFF2-40B4-BE49-F238E27FC236}">
                <a16:creationId xmlns:a16="http://schemas.microsoft.com/office/drawing/2014/main" id="{DBF85186-7B1D-4BD2-A28D-0531AE22B65F}"/>
              </a:ext>
            </a:extLst>
          </p:cNvPr>
          <p:cNvSpPr/>
          <p:nvPr/>
        </p:nvSpPr>
        <p:spPr>
          <a:xfrm>
            <a:off x="1667084" y="2874348"/>
            <a:ext cx="4361884" cy="1290624"/>
          </a:xfrm>
          <a:custGeom>
            <a:avLst/>
            <a:gdLst>
              <a:gd name="connsiteX0" fmla="*/ 380712 w 4629062"/>
              <a:gd name="connsiteY0" fmla="*/ 1323944 h 1389685"/>
              <a:gd name="connsiteX1" fmla="*/ 374735 w 4629062"/>
              <a:gd name="connsiteY1" fmla="*/ 194391 h 1389685"/>
              <a:gd name="connsiteX2" fmla="*/ 4289323 w 4629062"/>
              <a:gd name="connsiteY2" fmla="*/ 116696 h 1389685"/>
              <a:gd name="connsiteX3" fmla="*/ 4372994 w 4629062"/>
              <a:gd name="connsiteY3" fmla="*/ 1389685 h 1389685"/>
            </a:gdLst>
            <a:ahLst/>
            <a:cxnLst>
              <a:cxn ang="0">
                <a:pos x="connsiteX0" y="connsiteY0"/>
              </a:cxn>
              <a:cxn ang="0">
                <a:pos x="connsiteX1" y="connsiteY1"/>
              </a:cxn>
              <a:cxn ang="0">
                <a:pos x="connsiteX2" y="connsiteY2"/>
              </a:cxn>
              <a:cxn ang="0">
                <a:pos x="connsiteX3" y="connsiteY3"/>
              </a:cxn>
            </a:cxnLst>
            <a:rect l="l" t="t" r="r" b="b"/>
            <a:pathLst>
              <a:path w="4629062" h="1389685">
                <a:moveTo>
                  <a:pt x="380712" y="1323944"/>
                </a:moveTo>
                <a:cubicBezTo>
                  <a:pt x="52006" y="859771"/>
                  <a:pt x="-276700" y="395599"/>
                  <a:pt x="374735" y="194391"/>
                </a:cubicBezTo>
                <a:cubicBezTo>
                  <a:pt x="1026170" y="-6817"/>
                  <a:pt x="3622947" y="-82520"/>
                  <a:pt x="4289323" y="116696"/>
                </a:cubicBezTo>
                <a:cubicBezTo>
                  <a:pt x="4955700" y="315912"/>
                  <a:pt x="4449692" y="1170548"/>
                  <a:pt x="4372994" y="1389685"/>
                </a:cubicBezTo>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Freeform: Shape 71">
            <a:extLst>
              <a:ext uri="{FF2B5EF4-FFF2-40B4-BE49-F238E27FC236}">
                <a16:creationId xmlns:a16="http://schemas.microsoft.com/office/drawing/2014/main" id="{0AD0A222-EC05-4489-A58B-B3A6A5EFD20B}"/>
              </a:ext>
            </a:extLst>
          </p:cNvPr>
          <p:cNvSpPr/>
          <p:nvPr/>
        </p:nvSpPr>
        <p:spPr>
          <a:xfrm>
            <a:off x="1736181" y="2973410"/>
            <a:ext cx="4361884" cy="1178204"/>
          </a:xfrm>
          <a:custGeom>
            <a:avLst/>
            <a:gdLst>
              <a:gd name="connsiteX0" fmla="*/ 380712 w 4629062"/>
              <a:gd name="connsiteY0" fmla="*/ 1323944 h 1389685"/>
              <a:gd name="connsiteX1" fmla="*/ 374735 w 4629062"/>
              <a:gd name="connsiteY1" fmla="*/ 194391 h 1389685"/>
              <a:gd name="connsiteX2" fmla="*/ 4289323 w 4629062"/>
              <a:gd name="connsiteY2" fmla="*/ 116696 h 1389685"/>
              <a:gd name="connsiteX3" fmla="*/ 4372994 w 4629062"/>
              <a:gd name="connsiteY3" fmla="*/ 1389685 h 1389685"/>
            </a:gdLst>
            <a:ahLst/>
            <a:cxnLst>
              <a:cxn ang="0">
                <a:pos x="connsiteX0" y="connsiteY0"/>
              </a:cxn>
              <a:cxn ang="0">
                <a:pos x="connsiteX1" y="connsiteY1"/>
              </a:cxn>
              <a:cxn ang="0">
                <a:pos x="connsiteX2" y="connsiteY2"/>
              </a:cxn>
              <a:cxn ang="0">
                <a:pos x="connsiteX3" y="connsiteY3"/>
              </a:cxn>
            </a:cxnLst>
            <a:rect l="l" t="t" r="r" b="b"/>
            <a:pathLst>
              <a:path w="4629062" h="1389685">
                <a:moveTo>
                  <a:pt x="380712" y="1323944"/>
                </a:moveTo>
                <a:cubicBezTo>
                  <a:pt x="52006" y="859771"/>
                  <a:pt x="-276700" y="395599"/>
                  <a:pt x="374735" y="194391"/>
                </a:cubicBezTo>
                <a:cubicBezTo>
                  <a:pt x="1026170" y="-6817"/>
                  <a:pt x="3622947" y="-82520"/>
                  <a:pt x="4289323" y="116696"/>
                </a:cubicBezTo>
                <a:cubicBezTo>
                  <a:pt x="4955700" y="315912"/>
                  <a:pt x="4449692" y="1170548"/>
                  <a:pt x="4372994" y="1389685"/>
                </a:cubicBezTo>
              </a:path>
            </a:pathLst>
          </a:custGeom>
          <a:ln>
            <a:solidFill>
              <a:srgbClr val="FFFF0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a:p>
        </p:txBody>
      </p:sp>
      <p:sp>
        <p:nvSpPr>
          <p:cNvPr id="73" name="Freeform: Shape 72">
            <a:extLst>
              <a:ext uri="{FF2B5EF4-FFF2-40B4-BE49-F238E27FC236}">
                <a16:creationId xmlns:a16="http://schemas.microsoft.com/office/drawing/2014/main" id="{7EB61E12-7D09-4278-A9C6-DF3976AA5004}"/>
              </a:ext>
            </a:extLst>
          </p:cNvPr>
          <p:cNvSpPr/>
          <p:nvPr/>
        </p:nvSpPr>
        <p:spPr>
          <a:xfrm>
            <a:off x="1805278" y="3072470"/>
            <a:ext cx="4361884" cy="1085823"/>
          </a:xfrm>
          <a:custGeom>
            <a:avLst/>
            <a:gdLst>
              <a:gd name="connsiteX0" fmla="*/ 380712 w 4629062"/>
              <a:gd name="connsiteY0" fmla="*/ 1323944 h 1389685"/>
              <a:gd name="connsiteX1" fmla="*/ 374735 w 4629062"/>
              <a:gd name="connsiteY1" fmla="*/ 194391 h 1389685"/>
              <a:gd name="connsiteX2" fmla="*/ 4289323 w 4629062"/>
              <a:gd name="connsiteY2" fmla="*/ 116696 h 1389685"/>
              <a:gd name="connsiteX3" fmla="*/ 4372994 w 4629062"/>
              <a:gd name="connsiteY3" fmla="*/ 1389685 h 1389685"/>
            </a:gdLst>
            <a:ahLst/>
            <a:cxnLst>
              <a:cxn ang="0">
                <a:pos x="connsiteX0" y="connsiteY0"/>
              </a:cxn>
              <a:cxn ang="0">
                <a:pos x="connsiteX1" y="connsiteY1"/>
              </a:cxn>
              <a:cxn ang="0">
                <a:pos x="connsiteX2" y="connsiteY2"/>
              </a:cxn>
              <a:cxn ang="0">
                <a:pos x="connsiteX3" y="connsiteY3"/>
              </a:cxn>
            </a:cxnLst>
            <a:rect l="l" t="t" r="r" b="b"/>
            <a:pathLst>
              <a:path w="4629062" h="1389685">
                <a:moveTo>
                  <a:pt x="380712" y="1323944"/>
                </a:moveTo>
                <a:cubicBezTo>
                  <a:pt x="52006" y="859771"/>
                  <a:pt x="-276700" y="395599"/>
                  <a:pt x="374735" y="194391"/>
                </a:cubicBezTo>
                <a:cubicBezTo>
                  <a:pt x="1026170" y="-6817"/>
                  <a:pt x="3622947" y="-82520"/>
                  <a:pt x="4289323" y="116696"/>
                </a:cubicBezTo>
                <a:cubicBezTo>
                  <a:pt x="4955700" y="315912"/>
                  <a:pt x="4449692" y="1170548"/>
                  <a:pt x="4372994" y="1389685"/>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Freeform: Shape 73">
            <a:extLst>
              <a:ext uri="{FF2B5EF4-FFF2-40B4-BE49-F238E27FC236}">
                <a16:creationId xmlns:a16="http://schemas.microsoft.com/office/drawing/2014/main" id="{349BDAEF-77E3-4D84-A2F1-D4487B98D010}"/>
              </a:ext>
            </a:extLst>
          </p:cNvPr>
          <p:cNvSpPr/>
          <p:nvPr/>
        </p:nvSpPr>
        <p:spPr>
          <a:xfrm>
            <a:off x="1899536" y="3171531"/>
            <a:ext cx="4355969" cy="974932"/>
          </a:xfrm>
          <a:custGeom>
            <a:avLst/>
            <a:gdLst>
              <a:gd name="connsiteX0" fmla="*/ 380712 w 4629062"/>
              <a:gd name="connsiteY0" fmla="*/ 1323944 h 1389685"/>
              <a:gd name="connsiteX1" fmla="*/ 374735 w 4629062"/>
              <a:gd name="connsiteY1" fmla="*/ 194391 h 1389685"/>
              <a:gd name="connsiteX2" fmla="*/ 4289323 w 4629062"/>
              <a:gd name="connsiteY2" fmla="*/ 116696 h 1389685"/>
              <a:gd name="connsiteX3" fmla="*/ 4372994 w 4629062"/>
              <a:gd name="connsiteY3" fmla="*/ 1389685 h 1389685"/>
            </a:gdLst>
            <a:ahLst/>
            <a:cxnLst>
              <a:cxn ang="0">
                <a:pos x="connsiteX0" y="connsiteY0"/>
              </a:cxn>
              <a:cxn ang="0">
                <a:pos x="connsiteX1" y="connsiteY1"/>
              </a:cxn>
              <a:cxn ang="0">
                <a:pos x="connsiteX2" y="connsiteY2"/>
              </a:cxn>
              <a:cxn ang="0">
                <a:pos x="connsiteX3" y="connsiteY3"/>
              </a:cxn>
            </a:cxnLst>
            <a:rect l="l" t="t" r="r" b="b"/>
            <a:pathLst>
              <a:path w="4629062" h="1389685">
                <a:moveTo>
                  <a:pt x="380712" y="1323944"/>
                </a:moveTo>
                <a:cubicBezTo>
                  <a:pt x="52006" y="859771"/>
                  <a:pt x="-276700" y="395599"/>
                  <a:pt x="374735" y="194391"/>
                </a:cubicBezTo>
                <a:cubicBezTo>
                  <a:pt x="1026170" y="-6817"/>
                  <a:pt x="3622947" y="-82520"/>
                  <a:pt x="4289323" y="116696"/>
                </a:cubicBezTo>
                <a:cubicBezTo>
                  <a:pt x="4955700" y="315912"/>
                  <a:pt x="4449692" y="1170548"/>
                  <a:pt x="4372994" y="138968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reeform: Shape 74">
            <a:extLst>
              <a:ext uri="{FF2B5EF4-FFF2-40B4-BE49-F238E27FC236}">
                <a16:creationId xmlns:a16="http://schemas.microsoft.com/office/drawing/2014/main" id="{11EAC63B-C9D0-47F2-8C67-DBA9EF31D58A}"/>
              </a:ext>
            </a:extLst>
          </p:cNvPr>
          <p:cNvSpPr/>
          <p:nvPr/>
        </p:nvSpPr>
        <p:spPr>
          <a:xfrm>
            <a:off x="1993794" y="3270591"/>
            <a:ext cx="4301088" cy="894381"/>
          </a:xfrm>
          <a:custGeom>
            <a:avLst/>
            <a:gdLst>
              <a:gd name="connsiteX0" fmla="*/ 380712 w 4629062"/>
              <a:gd name="connsiteY0" fmla="*/ 1323944 h 1389685"/>
              <a:gd name="connsiteX1" fmla="*/ 374735 w 4629062"/>
              <a:gd name="connsiteY1" fmla="*/ 194391 h 1389685"/>
              <a:gd name="connsiteX2" fmla="*/ 4289323 w 4629062"/>
              <a:gd name="connsiteY2" fmla="*/ 116696 h 1389685"/>
              <a:gd name="connsiteX3" fmla="*/ 4372994 w 4629062"/>
              <a:gd name="connsiteY3" fmla="*/ 1389685 h 1389685"/>
            </a:gdLst>
            <a:ahLst/>
            <a:cxnLst>
              <a:cxn ang="0">
                <a:pos x="connsiteX0" y="connsiteY0"/>
              </a:cxn>
              <a:cxn ang="0">
                <a:pos x="connsiteX1" y="connsiteY1"/>
              </a:cxn>
              <a:cxn ang="0">
                <a:pos x="connsiteX2" y="connsiteY2"/>
              </a:cxn>
              <a:cxn ang="0">
                <a:pos x="connsiteX3" y="connsiteY3"/>
              </a:cxn>
            </a:cxnLst>
            <a:rect l="l" t="t" r="r" b="b"/>
            <a:pathLst>
              <a:path w="4629062" h="1389685">
                <a:moveTo>
                  <a:pt x="380712" y="1323944"/>
                </a:moveTo>
                <a:cubicBezTo>
                  <a:pt x="52006" y="859771"/>
                  <a:pt x="-276700" y="395599"/>
                  <a:pt x="374735" y="194391"/>
                </a:cubicBezTo>
                <a:cubicBezTo>
                  <a:pt x="1026170" y="-6817"/>
                  <a:pt x="3622947" y="-82520"/>
                  <a:pt x="4289323" y="116696"/>
                </a:cubicBezTo>
                <a:cubicBezTo>
                  <a:pt x="4955700" y="315912"/>
                  <a:pt x="4449692" y="1170548"/>
                  <a:pt x="4372994" y="1389685"/>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reeform: Shape 77">
            <a:extLst>
              <a:ext uri="{FF2B5EF4-FFF2-40B4-BE49-F238E27FC236}">
                <a16:creationId xmlns:a16="http://schemas.microsoft.com/office/drawing/2014/main" id="{768EFE47-1F67-4B89-94D4-062B8E8965F5}"/>
              </a:ext>
            </a:extLst>
          </p:cNvPr>
          <p:cNvSpPr/>
          <p:nvPr/>
        </p:nvSpPr>
        <p:spPr>
          <a:xfrm>
            <a:off x="2088053" y="3369652"/>
            <a:ext cx="4301087" cy="770965"/>
          </a:xfrm>
          <a:custGeom>
            <a:avLst/>
            <a:gdLst>
              <a:gd name="connsiteX0" fmla="*/ 380712 w 4629062"/>
              <a:gd name="connsiteY0" fmla="*/ 1323944 h 1389685"/>
              <a:gd name="connsiteX1" fmla="*/ 374735 w 4629062"/>
              <a:gd name="connsiteY1" fmla="*/ 194391 h 1389685"/>
              <a:gd name="connsiteX2" fmla="*/ 4289323 w 4629062"/>
              <a:gd name="connsiteY2" fmla="*/ 116696 h 1389685"/>
              <a:gd name="connsiteX3" fmla="*/ 4372994 w 4629062"/>
              <a:gd name="connsiteY3" fmla="*/ 1389685 h 1389685"/>
            </a:gdLst>
            <a:ahLst/>
            <a:cxnLst>
              <a:cxn ang="0">
                <a:pos x="connsiteX0" y="connsiteY0"/>
              </a:cxn>
              <a:cxn ang="0">
                <a:pos x="connsiteX1" y="connsiteY1"/>
              </a:cxn>
              <a:cxn ang="0">
                <a:pos x="connsiteX2" y="connsiteY2"/>
              </a:cxn>
              <a:cxn ang="0">
                <a:pos x="connsiteX3" y="connsiteY3"/>
              </a:cxn>
            </a:cxnLst>
            <a:rect l="l" t="t" r="r" b="b"/>
            <a:pathLst>
              <a:path w="4629062" h="1389685">
                <a:moveTo>
                  <a:pt x="380712" y="1323944"/>
                </a:moveTo>
                <a:cubicBezTo>
                  <a:pt x="52006" y="859771"/>
                  <a:pt x="-276700" y="395599"/>
                  <a:pt x="374735" y="194391"/>
                </a:cubicBezTo>
                <a:cubicBezTo>
                  <a:pt x="1026170" y="-6817"/>
                  <a:pt x="3622947" y="-82520"/>
                  <a:pt x="4289323" y="116696"/>
                </a:cubicBezTo>
                <a:cubicBezTo>
                  <a:pt x="4955700" y="315912"/>
                  <a:pt x="4449692" y="1170548"/>
                  <a:pt x="4372994" y="1389685"/>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reeform: Shape 84">
            <a:extLst>
              <a:ext uri="{FF2B5EF4-FFF2-40B4-BE49-F238E27FC236}">
                <a16:creationId xmlns:a16="http://schemas.microsoft.com/office/drawing/2014/main" id="{38E9B120-49EE-4059-B954-69C99CFD0FA3}"/>
              </a:ext>
            </a:extLst>
          </p:cNvPr>
          <p:cNvSpPr/>
          <p:nvPr/>
        </p:nvSpPr>
        <p:spPr>
          <a:xfrm>
            <a:off x="2423462" y="4098589"/>
            <a:ext cx="3912899" cy="399697"/>
          </a:xfrm>
          <a:custGeom>
            <a:avLst/>
            <a:gdLst>
              <a:gd name="connsiteX0" fmla="*/ 116895 w 3919380"/>
              <a:gd name="connsiteY0" fmla="*/ 0 h 399697"/>
              <a:gd name="connsiteX1" fmla="*/ 105513 w 3919380"/>
              <a:gd name="connsiteY1" fmla="*/ 356654 h 399697"/>
              <a:gd name="connsiteX2" fmla="*/ 1239976 w 3919380"/>
              <a:gd name="connsiteY2" fmla="*/ 387007 h 399697"/>
              <a:gd name="connsiteX3" fmla="*/ 2526206 w 3919380"/>
              <a:gd name="connsiteY3" fmla="*/ 375625 h 399697"/>
              <a:gd name="connsiteX4" fmla="*/ 3501313 w 3919380"/>
              <a:gd name="connsiteY4" fmla="*/ 379419 h 399697"/>
              <a:gd name="connsiteX5" fmla="*/ 3892115 w 3919380"/>
              <a:gd name="connsiteY5" fmla="*/ 375625 h 399697"/>
              <a:gd name="connsiteX6" fmla="*/ 3857967 w 3919380"/>
              <a:gd name="connsiteY6" fmla="*/ 68295 h 399697"/>
              <a:gd name="connsiteX0" fmla="*/ 116895 w 3912899"/>
              <a:gd name="connsiteY0" fmla="*/ 0 h 399697"/>
              <a:gd name="connsiteX1" fmla="*/ 105513 w 3912899"/>
              <a:gd name="connsiteY1" fmla="*/ 356654 h 399697"/>
              <a:gd name="connsiteX2" fmla="*/ 1239976 w 3912899"/>
              <a:gd name="connsiteY2" fmla="*/ 387007 h 399697"/>
              <a:gd name="connsiteX3" fmla="*/ 2526206 w 3912899"/>
              <a:gd name="connsiteY3" fmla="*/ 375625 h 399697"/>
              <a:gd name="connsiteX4" fmla="*/ 3501313 w 3912899"/>
              <a:gd name="connsiteY4" fmla="*/ 379419 h 399697"/>
              <a:gd name="connsiteX5" fmla="*/ 3892115 w 3912899"/>
              <a:gd name="connsiteY5" fmla="*/ 375625 h 399697"/>
              <a:gd name="connsiteX6" fmla="*/ 3835201 w 3912899"/>
              <a:gd name="connsiteY6" fmla="*/ 68295 h 39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2899" h="399697">
                <a:moveTo>
                  <a:pt x="116895" y="0"/>
                </a:moveTo>
                <a:cubicBezTo>
                  <a:pt x="17614" y="146076"/>
                  <a:pt x="-81667" y="292153"/>
                  <a:pt x="105513" y="356654"/>
                </a:cubicBezTo>
                <a:cubicBezTo>
                  <a:pt x="292693" y="421155"/>
                  <a:pt x="1239976" y="387007"/>
                  <a:pt x="1239976" y="387007"/>
                </a:cubicBezTo>
                <a:lnTo>
                  <a:pt x="2526206" y="375625"/>
                </a:lnTo>
                <a:lnTo>
                  <a:pt x="3501313" y="379419"/>
                </a:lnTo>
                <a:cubicBezTo>
                  <a:pt x="3728964" y="379419"/>
                  <a:pt x="3836467" y="427479"/>
                  <a:pt x="3892115" y="375625"/>
                </a:cubicBezTo>
                <a:cubicBezTo>
                  <a:pt x="3947763" y="323771"/>
                  <a:pt x="3878834" y="78413"/>
                  <a:pt x="3835201" y="6829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Freeform: Shape 85">
            <a:extLst>
              <a:ext uri="{FF2B5EF4-FFF2-40B4-BE49-F238E27FC236}">
                <a16:creationId xmlns:a16="http://schemas.microsoft.com/office/drawing/2014/main" id="{EF122E71-B456-4B13-833E-04C9C314F011}"/>
              </a:ext>
            </a:extLst>
          </p:cNvPr>
          <p:cNvSpPr/>
          <p:nvPr/>
        </p:nvSpPr>
        <p:spPr>
          <a:xfrm>
            <a:off x="2505394" y="4118002"/>
            <a:ext cx="3912899" cy="431219"/>
          </a:xfrm>
          <a:custGeom>
            <a:avLst/>
            <a:gdLst>
              <a:gd name="connsiteX0" fmla="*/ 116895 w 3919380"/>
              <a:gd name="connsiteY0" fmla="*/ 0 h 399697"/>
              <a:gd name="connsiteX1" fmla="*/ 105513 w 3919380"/>
              <a:gd name="connsiteY1" fmla="*/ 356654 h 399697"/>
              <a:gd name="connsiteX2" fmla="*/ 1239976 w 3919380"/>
              <a:gd name="connsiteY2" fmla="*/ 387007 h 399697"/>
              <a:gd name="connsiteX3" fmla="*/ 2526206 w 3919380"/>
              <a:gd name="connsiteY3" fmla="*/ 375625 h 399697"/>
              <a:gd name="connsiteX4" fmla="*/ 3501313 w 3919380"/>
              <a:gd name="connsiteY4" fmla="*/ 379419 h 399697"/>
              <a:gd name="connsiteX5" fmla="*/ 3892115 w 3919380"/>
              <a:gd name="connsiteY5" fmla="*/ 375625 h 399697"/>
              <a:gd name="connsiteX6" fmla="*/ 3857967 w 3919380"/>
              <a:gd name="connsiteY6" fmla="*/ 68295 h 399697"/>
              <a:gd name="connsiteX0" fmla="*/ 116895 w 3912899"/>
              <a:gd name="connsiteY0" fmla="*/ 0 h 401788"/>
              <a:gd name="connsiteX1" fmla="*/ 105513 w 3912899"/>
              <a:gd name="connsiteY1" fmla="*/ 356654 h 401788"/>
              <a:gd name="connsiteX2" fmla="*/ 1239976 w 3912899"/>
              <a:gd name="connsiteY2" fmla="*/ 387007 h 401788"/>
              <a:gd name="connsiteX3" fmla="*/ 2526206 w 3912899"/>
              <a:gd name="connsiteY3" fmla="*/ 375625 h 401788"/>
              <a:gd name="connsiteX4" fmla="*/ 3501313 w 3912899"/>
              <a:gd name="connsiteY4" fmla="*/ 379419 h 401788"/>
              <a:gd name="connsiteX5" fmla="*/ 3892115 w 3912899"/>
              <a:gd name="connsiteY5" fmla="*/ 375625 h 401788"/>
              <a:gd name="connsiteX6" fmla="*/ 3835202 w 3912899"/>
              <a:gd name="connsiteY6" fmla="*/ 40014 h 40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2899" h="401788">
                <a:moveTo>
                  <a:pt x="116895" y="0"/>
                </a:moveTo>
                <a:cubicBezTo>
                  <a:pt x="17614" y="146076"/>
                  <a:pt x="-81667" y="292153"/>
                  <a:pt x="105513" y="356654"/>
                </a:cubicBezTo>
                <a:cubicBezTo>
                  <a:pt x="292693" y="421155"/>
                  <a:pt x="1239976" y="387007"/>
                  <a:pt x="1239976" y="387007"/>
                </a:cubicBezTo>
                <a:lnTo>
                  <a:pt x="2526206" y="375625"/>
                </a:lnTo>
                <a:lnTo>
                  <a:pt x="3501313" y="379419"/>
                </a:lnTo>
                <a:cubicBezTo>
                  <a:pt x="3728964" y="379419"/>
                  <a:pt x="3836467" y="432192"/>
                  <a:pt x="3892115" y="375625"/>
                </a:cubicBezTo>
                <a:cubicBezTo>
                  <a:pt x="3947763" y="319058"/>
                  <a:pt x="3878835" y="50132"/>
                  <a:pt x="3835202" y="40014"/>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reeform: Shape 86">
            <a:extLst>
              <a:ext uri="{FF2B5EF4-FFF2-40B4-BE49-F238E27FC236}">
                <a16:creationId xmlns:a16="http://schemas.microsoft.com/office/drawing/2014/main" id="{DE185782-7221-44CD-AA7C-74EF338A7CCC}"/>
              </a:ext>
            </a:extLst>
          </p:cNvPr>
          <p:cNvSpPr/>
          <p:nvPr/>
        </p:nvSpPr>
        <p:spPr>
          <a:xfrm>
            <a:off x="2564017" y="4104977"/>
            <a:ext cx="3918167" cy="517511"/>
          </a:xfrm>
          <a:custGeom>
            <a:avLst/>
            <a:gdLst>
              <a:gd name="connsiteX0" fmla="*/ 116895 w 3919380"/>
              <a:gd name="connsiteY0" fmla="*/ 0 h 399697"/>
              <a:gd name="connsiteX1" fmla="*/ 105513 w 3919380"/>
              <a:gd name="connsiteY1" fmla="*/ 356654 h 399697"/>
              <a:gd name="connsiteX2" fmla="*/ 1239976 w 3919380"/>
              <a:gd name="connsiteY2" fmla="*/ 387007 h 399697"/>
              <a:gd name="connsiteX3" fmla="*/ 2526206 w 3919380"/>
              <a:gd name="connsiteY3" fmla="*/ 375625 h 399697"/>
              <a:gd name="connsiteX4" fmla="*/ 3501313 w 3919380"/>
              <a:gd name="connsiteY4" fmla="*/ 379419 h 399697"/>
              <a:gd name="connsiteX5" fmla="*/ 3892115 w 3919380"/>
              <a:gd name="connsiteY5" fmla="*/ 375625 h 399697"/>
              <a:gd name="connsiteX6" fmla="*/ 3857967 w 3919380"/>
              <a:gd name="connsiteY6" fmla="*/ 68295 h 399697"/>
              <a:gd name="connsiteX0" fmla="*/ 116895 w 3919380"/>
              <a:gd name="connsiteY0" fmla="*/ 0 h 401001"/>
              <a:gd name="connsiteX1" fmla="*/ 105513 w 3919380"/>
              <a:gd name="connsiteY1" fmla="*/ 356654 h 401001"/>
              <a:gd name="connsiteX2" fmla="*/ 1239976 w 3919380"/>
              <a:gd name="connsiteY2" fmla="*/ 387007 h 401001"/>
              <a:gd name="connsiteX3" fmla="*/ 2526206 w 3919380"/>
              <a:gd name="connsiteY3" fmla="*/ 375625 h 401001"/>
              <a:gd name="connsiteX4" fmla="*/ 3501313 w 3919380"/>
              <a:gd name="connsiteY4" fmla="*/ 379419 h 401001"/>
              <a:gd name="connsiteX5" fmla="*/ 3892115 w 3919380"/>
              <a:gd name="connsiteY5" fmla="*/ 375625 h 401001"/>
              <a:gd name="connsiteX6" fmla="*/ 3857967 w 3919380"/>
              <a:gd name="connsiteY6" fmla="*/ 50655 h 401001"/>
              <a:gd name="connsiteX0" fmla="*/ 116895 w 3918167"/>
              <a:gd name="connsiteY0" fmla="*/ 0 h 401001"/>
              <a:gd name="connsiteX1" fmla="*/ 105513 w 3918167"/>
              <a:gd name="connsiteY1" fmla="*/ 356654 h 401001"/>
              <a:gd name="connsiteX2" fmla="*/ 1239976 w 3918167"/>
              <a:gd name="connsiteY2" fmla="*/ 387007 h 401001"/>
              <a:gd name="connsiteX3" fmla="*/ 2526206 w 3918167"/>
              <a:gd name="connsiteY3" fmla="*/ 375625 h 401001"/>
              <a:gd name="connsiteX4" fmla="*/ 3501313 w 3918167"/>
              <a:gd name="connsiteY4" fmla="*/ 379419 h 401001"/>
              <a:gd name="connsiteX5" fmla="*/ 3892115 w 3918167"/>
              <a:gd name="connsiteY5" fmla="*/ 375625 h 401001"/>
              <a:gd name="connsiteX6" fmla="*/ 3854172 w 3918167"/>
              <a:gd name="connsiteY6" fmla="*/ 50655 h 40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167" h="401001">
                <a:moveTo>
                  <a:pt x="116895" y="0"/>
                </a:moveTo>
                <a:cubicBezTo>
                  <a:pt x="17614" y="146076"/>
                  <a:pt x="-81667" y="292153"/>
                  <a:pt x="105513" y="356654"/>
                </a:cubicBezTo>
                <a:cubicBezTo>
                  <a:pt x="292693" y="421155"/>
                  <a:pt x="1239976" y="387007"/>
                  <a:pt x="1239976" y="387007"/>
                </a:cubicBezTo>
                <a:lnTo>
                  <a:pt x="2526206" y="375625"/>
                </a:lnTo>
                <a:lnTo>
                  <a:pt x="3501313" y="379419"/>
                </a:lnTo>
                <a:cubicBezTo>
                  <a:pt x="3728964" y="379419"/>
                  <a:pt x="3833305" y="430419"/>
                  <a:pt x="3892115" y="375625"/>
                </a:cubicBezTo>
                <a:cubicBezTo>
                  <a:pt x="3950925" y="320831"/>
                  <a:pt x="3897805" y="60773"/>
                  <a:pt x="3854172" y="50655"/>
                </a:cubicBez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reeform: Shape 87">
            <a:extLst>
              <a:ext uri="{FF2B5EF4-FFF2-40B4-BE49-F238E27FC236}">
                <a16:creationId xmlns:a16="http://schemas.microsoft.com/office/drawing/2014/main" id="{1E5C5166-0A49-4CC8-B3D8-FC998F9832C2}"/>
              </a:ext>
            </a:extLst>
          </p:cNvPr>
          <p:cNvSpPr/>
          <p:nvPr/>
        </p:nvSpPr>
        <p:spPr>
          <a:xfrm>
            <a:off x="2645949" y="4097107"/>
            <a:ext cx="3912899" cy="591546"/>
          </a:xfrm>
          <a:custGeom>
            <a:avLst/>
            <a:gdLst>
              <a:gd name="connsiteX0" fmla="*/ 116895 w 3919380"/>
              <a:gd name="connsiteY0" fmla="*/ 0 h 399697"/>
              <a:gd name="connsiteX1" fmla="*/ 105513 w 3919380"/>
              <a:gd name="connsiteY1" fmla="*/ 356654 h 399697"/>
              <a:gd name="connsiteX2" fmla="*/ 1239976 w 3919380"/>
              <a:gd name="connsiteY2" fmla="*/ 387007 h 399697"/>
              <a:gd name="connsiteX3" fmla="*/ 2526206 w 3919380"/>
              <a:gd name="connsiteY3" fmla="*/ 375625 h 399697"/>
              <a:gd name="connsiteX4" fmla="*/ 3501313 w 3919380"/>
              <a:gd name="connsiteY4" fmla="*/ 379419 h 399697"/>
              <a:gd name="connsiteX5" fmla="*/ 3892115 w 3919380"/>
              <a:gd name="connsiteY5" fmla="*/ 375625 h 399697"/>
              <a:gd name="connsiteX6" fmla="*/ 3857967 w 3919380"/>
              <a:gd name="connsiteY6" fmla="*/ 68295 h 399697"/>
              <a:gd name="connsiteX0" fmla="*/ 116895 w 3912899"/>
              <a:gd name="connsiteY0" fmla="*/ 0 h 401029"/>
              <a:gd name="connsiteX1" fmla="*/ 105513 w 3912899"/>
              <a:gd name="connsiteY1" fmla="*/ 356654 h 401029"/>
              <a:gd name="connsiteX2" fmla="*/ 1239976 w 3912899"/>
              <a:gd name="connsiteY2" fmla="*/ 387007 h 401029"/>
              <a:gd name="connsiteX3" fmla="*/ 2526206 w 3912899"/>
              <a:gd name="connsiteY3" fmla="*/ 375625 h 401029"/>
              <a:gd name="connsiteX4" fmla="*/ 3501313 w 3912899"/>
              <a:gd name="connsiteY4" fmla="*/ 379419 h 401029"/>
              <a:gd name="connsiteX5" fmla="*/ 3892115 w 3912899"/>
              <a:gd name="connsiteY5" fmla="*/ 375625 h 401029"/>
              <a:gd name="connsiteX6" fmla="*/ 3835202 w 3912899"/>
              <a:gd name="connsiteY6" fmla="*/ 50289 h 40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2899" h="401029">
                <a:moveTo>
                  <a:pt x="116895" y="0"/>
                </a:moveTo>
                <a:cubicBezTo>
                  <a:pt x="17614" y="146076"/>
                  <a:pt x="-81667" y="292153"/>
                  <a:pt x="105513" y="356654"/>
                </a:cubicBezTo>
                <a:cubicBezTo>
                  <a:pt x="292693" y="421155"/>
                  <a:pt x="1239976" y="387007"/>
                  <a:pt x="1239976" y="387007"/>
                </a:cubicBezTo>
                <a:lnTo>
                  <a:pt x="2526206" y="375625"/>
                </a:lnTo>
                <a:lnTo>
                  <a:pt x="3501313" y="379419"/>
                </a:lnTo>
                <a:cubicBezTo>
                  <a:pt x="3728964" y="379419"/>
                  <a:pt x="3836467" y="430480"/>
                  <a:pt x="3892115" y="375625"/>
                </a:cubicBezTo>
                <a:cubicBezTo>
                  <a:pt x="3947763" y="320770"/>
                  <a:pt x="3878835" y="60407"/>
                  <a:pt x="3835202" y="50289"/>
                </a:cubicBezTo>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Shape 88">
            <a:extLst>
              <a:ext uri="{FF2B5EF4-FFF2-40B4-BE49-F238E27FC236}">
                <a16:creationId xmlns:a16="http://schemas.microsoft.com/office/drawing/2014/main" id="{2B23486C-24FE-48F9-B145-28E0A2BCC6FC}"/>
              </a:ext>
            </a:extLst>
          </p:cNvPr>
          <p:cNvSpPr/>
          <p:nvPr/>
        </p:nvSpPr>
        <p:spPr>
          <a:xfrm>
            <a:off x="2720588" y="4097106"/>
            <a:ext cx="3913855" cy="677652"/>
          </a:xfrm>
          <a:custGeom>
            <a:avLst/>
            <a:gdLst>
              <a:gd name="connsiteX0" fmla="*/ 116895 w 3919380"/>
              <a:gd name="connsiteY0" fmla="*/ 0 h 399697"/>
              <a:gd name="connsiteX1" fmla="*/ 105513 w 3919380"/>
              <a:gd name="connsiteY1" fmla="*/ 356654 h 399697"/>
              <a:gd name="connsiteX2" fmla="*/ 1239976 w 3919380"/>
              <a:gd name="connsiteY2" fmla="*/ 387007 h 399697"/>
              <a:gd name="connsiteX3" fmla="*/ 2526206 w 3919380"/>
              <a:gd name="connsiteY3" fmla="*/ 375625 h 399697"/>
              <a:gd name="connsiteX4" fmla="*/ 3501313 w 3919380"/>
              <a:gd name="connsiteY4" fmla="*/ 379419 h 399697"/>
              <a:gd name="connsiteX5" fmla="*/ 3892115 w 3919380"/>
              <a:gd name="connsiteY5" fmla="*/ 375625 h 399697"/>
              <a:gd name="connsiteX6" fmla="*/ 3857967 w 3919380"/>
              <a:gd name="connsiteY6" fmla="*/ 68295 h 399697"/>
              <a:gd name="connsiteX0" fmla="*/ 116895 w 3913855"/>
              <a:gd name="connsiteY0" fmla="*/ 0 h 401693"/>
              <a:gd name="connsiteX1" fmla="*/ 105513 w 3913855"/>
              <a:gd name="connsiteY1" fmla="*/ 356654 h 401693"/>
              <a:gd name="connsiteX2" fmla="*/ 1239976 w 3913855"/>
              <a:gd name="connsiteY2" fmla="*/ 387007 h 401693"/>
              <a:gd name="connsiteX3" fmla="*/ 2526206 w 3913855"/>
              <a:gd name="connsiteY3" fmla="*/ 375625 h 401693"/>
              <a:gd name="connsiteX4" fmla="*/ 3501313 w 3913855"/>
              <a:gd name="connsiteY4" fmla="*/ 379419 h 401693"/>
              <a:gd name="connsiteX5" fmla="*/ 3892115 w 3913855"/>
              <a:gd name="connsiteY5" fmla="*/ 375625 h 401693"/>
              <a:gd name="connsiteX6" fmla="*/ 3838996 w 3913855"/>
              <a:gd name="connsiteY6" fmla="*/ 41306 h 401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855" h="401693">
                <a:moveTo>
                  <a:pt x="116895" y="0"/>
                </a:moveTo>
                <a:cubicBezTo>
                  <a:pt x="17614" y="146076"/>
                  <a:pt x="-81667" y="292153"/>
                  <a:pt x="105513" y="356654"/>
                </a:cubicBezTo>
                <a:cubicBezTo>
                  <a:pt x="292693" y="421155"/>
                  <a:pt x="1239976" y="387007"/>
                  <a:pt x="1239976" y="387007"/>
                </a:cubicBezTo>
                <a:lnTo>
                  <a:pt x="2526206" y="375625"/>
                </a:lnTo>
                <a:lnTo>
                  <a:pt x="3501313" y="379419"/>
                </a:lnTo>
                <a:cubicBezTo>
                  <a:pt x="3728964" y="379419"/>
                  <a:pt x="3835835" y="431977"/>
                  <a:pt x="3892115" y="375625"/>
                </a:cubicBezTo>
                <a:cubicBezTo>
                  <a:pt x="3948395" y="319273"/>
                  <a:pt x="3882629" y="51424"/>
                  <a:pt x="3838996" y="41306"/>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89">
            <a:extLst>
              <a:ext uri="{FF2B5EF4-FFF2-40B4-BE49-F238E27FC236}">
                <a16:creationId xmlns:a16="http://schemas.microsoft.com/office/drawing/2014/main" id="{4C3F6079-AD3A-4079-A085-DFDD4863ECC9}"/>
              </a:ext>
            </a:extLst>
          </p:cNvPr>
          <p:cNvSpPr/>
          <p:nvPr/>
        </p:nvSpPr>
        <p:spPr>
          <a:xfrm>
            <a:off x="2811220" y="4108923"/>
            <a:ext cx="3906655" cy="702071"/>
          </a:xfrm>
          <a:custGeom>
            <a:avLst/>
            <a:gdLst>
              <a:gd name="connsiteX0" fmla="*/ 116895 w 3919380"/>
              <a:gd name="connsiteY0" fmla="*/ 0 h 399697"/>
              <a:gd name="connsiteX1" fmla="*/ 105513 w 3919380"/>
              <a:gd name="connsiteY1" fmla="*/ 356654 h 399697"/>
              <a:gd name="connsiteX2" fmla="*/ 1239976 w 3919380"/>
              <a:gd name="connsiteY2" fmla="*/ 387007 h 399697"/>
              <a:gd name="connsiteX3" fmla="*/ 2526206 w 3919380"/>
              <a:gd name="connsiteY3" fmla="*/ 375625 h 399697"/>
              <a:gd name="connsiteX4" fmla="*/ 3501313 w 3919380"/>
              <a:gd name="connsiteY4" fmla="*/ 379419 h 399697"/>
              <a:gd name="connsiteX5" fmla="*/ 3892115 w 3919380"/>
              <a:gd name="connsiteY5" fmla="*/ 375625 h 399697"/>
              <a:gd name="connsiteX6" fmla="*/ 3857967 w 3919380"/>
              <a:gd name="connsiteY6" fmla="*/ 68295 h 399697"/>
              <a:gd name="connsiteX0" fmla="*/ 116895 w 3906655"/>
              <a:gd name="connsiteY0" fmla="*/ 0 h 401946"/>
              <a:gd name="connsiteX1" fmla="*/ 105513 w 3906655"/>
              <a:gd name="connsiteY1" fmla="*/ 356654 h 401946"/>
              <a:gd name="connsiteX2" fmla="*/ 1239976 w 3906655"/>
              <a:gd name="connsiteY2" fmla="*/ 387007 h 401946"/>
              <a:gd name="connsiteX3" fmla="*/ 2526206 w 3906655"/>
              <a:gd name="connsiteY3" fmla="*/ 375625 h 401946"/>
              <a:gd name="connsiteX4" fmla="*/ 3501313 w 3906655"/>
              <a:gd name="connsiteY4" fmla="*/ 379419 h 401946"/>
              <a:gd name="connsiteX5" fmla="*/ 3892115 w 3906655"/>
              <a:gd name="connsiteY5" fmla="*/ 375625 h 401946"/>
              <a:gd name="connsiteX6" fmla="*/ 3804849 w 3906655"/>
              <a:gd name="connsiteY6" fmla="*/ 37884 h 40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6655" h="401946">
                <a:moveTo>
                  <a:pt x="116895" y="0"/>
                </a:moveTo>
                <a:cubicBezTo>
                  <a:pt x="17614" y="146076"/>
                  <a:pt x="-81667" y="292153"/>
                  <a:pt x="105513" y="356654"/>
                </a:cubicBezTo>
                <a:cubicBezTo>
                  <a:pt x="292693" y="421155"/>
                  <a:pt x="1239976" y="387007"/>
                  <a:pt x="1239976" y="387007"/>
                </a:cubicBezTo>
                <a:lnTo>
                  <a:pt x="2526206" y="375625"/>
                </a:lnTo>
                <a:lnTo>
                  <a:pt x="3501313" y="379419"/>
                </a:lnTo>
                <a:cubicBezTo>
                  <a:pt x="3728964" y="379419"/>
                  <a:pt x="3841526" y="432548"/>
                  <a:pt x="3892115" y="375625"/>
                </a:cubicBezTo>
                <a:cubicBezTo>
                  <a:pt x="3942704" y="318703"/>
                  <a:pt x="3848482" y="48002"/>
                  <a:pt x="3804849" y="3788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reeform: Shape 90">
            <a:extLst>
              <a:ext uri="{FF2B5EF4-FFF2-40B4-BE49-F238E27FC236}">
                <a16:creationId xmlns:a16="http://schemas.microsoft.com/office/drawing/2014/main" id="{2BBB13D1-8AC3-42F8-9374-1114021801D4}"/>
              </a:ext>
            </a:extLst>
          </p:cNvPr>
          <p:cNvSpPr/>
          <p:nvPr/>
        </p:nvSpPr>
        <p:spPr>
          <a:xfrm>
            <a:off x="2901853" y="4097105"/>
            <a:ext cx="3903242" cy="770875"/>
          </a:xfrm>
          <a:custGeom>
            <a:avLst/>
            <a:gdLst>
              <a:gd name="connsiteX0" fmla="*/ 116895 w 3919380"/>
              <a:gd name="connsiteY0" fmla="*/ 0 h 399697"/>
              <a:gd name="connsiteX1" fmla="*/ 105513 w 3919380"/>
              <a:gd name="connsiteY1" fmla="*/ 356654 h 399697"/>
              <a:gd name="connsiteX2" fmla="*/ 1239976 w 3919380"/>
              <a:gd name="connsiteY2" fmla="*/ 387007 h 399697"/>
              <a:gd name="connsiteX3" fmla="*/ 2526206 w 3919380"/>
              <a:gd name="connsiteY3" fmla="*/ 375625 h 399697"/>
              <a:gd name="connsiteX4" fmla="*/ 3501313 w 3919380"/>
              <a:gd name="connsiteY4" fmla="*/ 379419 h 399697"/>
              <a:gd name="connsiteX5" fmla="*/ 3892115 w 3919380"/>
              <a:gd name="connsiteY5" fmla="*/ 375625 h 399697"/>
              <a:gd name="connsiteX6" fmla="*/ 3857967 w 3919380"/>
              <a:gd name="connsiteY6" fmla="*/ 68295 h 399697"/>
              <a:gd name="connsiteX0" fmla="*/ 116895 w 3903242"/>
              <a:gd name="connsiteY0" fmla="*/ 0 h 401891"/>
              <a:gd name="connsiteX1" fmla="*/ 105513 w 3903242"/>
              <a:gd name="connsiteY1" fmla="*/ 356654 h 401891"/>
              <a:gd name="connsiteX2" fmla="*/ 1239976 w 3903242"/>
              <a:gd name="connsiteY2" fmla="*/ 387007 h 401891"/>
              <a:gd name="connsiteX3" fmla="*/ 2526206 w 3903242"/>
              <a:gd name="connsiteY3" fmla="*/ 375625 h 401891"/>
              <a:gd name="connsiteX4" fmla="*/ 3501313 w 3903242"/>
              <a:gd name="connsiteY4" fmla="*/ 379419 h 401891"/>
              <a:gd name="connsiteX5" fmla="*/ 3892115 w 3903242"/>
              <a:gd name="connsiteY5" fmla="*/ 375625 h 401891"/>
              <a:gd name="connsiteX6" fmla="*/ 3782083 w 3903242"/>
              <a:gd name="connsiteY6" fmla="*/ 38624 h 40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3242" h="401891">
                <a:moveTo>
                  <a:pt x="116895" y="0"/>
                </a:moveTo>
                <a:cubicBezTo>
                  <a:pt x="17614" y="146076"/>
                  <a:pt x="-81667" y="292153"/>
                  <a:pt x="105513" y="356654"/>
                </a:cubicBezTo>
                <a:cubicBezTo>
                  <a:pt x="292693" y="421155"/>
                  <a:pt x="1239976" y="387007"/>
                  <a:pt x="1239976" y="387007"/>
                </a:cubicBezTo>
                <a:lnTo>
                  <a:pt x="2526206" y="375625"/>
                </a:lnTo>
                <a:lnTo>
                  <a:pt x="3501313" y="379419"/>
                </a:lnTo>
                <a:cubicBezTo>
                  <a:pt x="3728964" y="379419"/>
                  <a:pt x="3845320" y="432424"/>
                  <a:pt x="3892115" y="375625"/>
                </a:cubicBezTo>
                <a:cubicBezTo>
                  <a:pt x="3938910" y="318826"/>
                  <a:pt x="3825716" y="48742"/>
                  <a:pt x="3782083" y="3862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reeform: Shape 91">
            <a:extLst>
              <a:ext uri="{FF2B5EF4-FFF2-40B4-BE49-F238E27FC236}">
                <a16:creationId xmlns:a16="http://schemas.microsoft.com/office/drawing/2014/main" id="{2B78BF4C-6B79-4AD8-8492-BA90CE0E5F7B}"/>
              </a:ext>
            </a:extLst>
          </p:cNvPr>
          <p:cNvSpPr/>
          <p:nvPr/>
        </p:nvSpPr>
        <p:spPr>
          <a:xfrm>
            <a:off x="2981360" y="4106008"/>
            <a:ext cx="3903242" cy="845602"/>
          </a:xfrm>
          <a:custGeom>
            <a:avLst/>
            <a:gdLst>
              <a:gd name="connsiteX0" fmla="*/ 116895 w 3919380"/>
              <a:gd name="connsiteY0" fmla="*/ 0 h 399697"/>
              <a:gd name="connsiteX1" fmla="*/ 105513 w 3919380"/>
              <a:gd name="connsiteY1" fmla="*/ 356654 h 399697"/>
              <a:gd name="connsiteX2" fmla="*/ 1239976 w 3919380"/>
              <a:gd name="connsiteY2" fmla="*/ 387007 h 399697"/>
              <a:gd name="connsiteX3" fmla="*/ 2526206 w 3919380"/>
              <a:gd name="connsiteY3" fmla="*/ 375625 h 399697"/>
              <a:gd name="connsiteX4" fmla="*/ 3501313 w 3919380"/>
              <a:gd name="connsiteY4" fmla="*/ 379419 h 399697"/>
              <a:gd name="connsiteX5" fmla="*/ 3892115 w 3919380"/>
              <a:gd name="connsiteY5" fmla="*/ 375625 h 399697"/>
              <a:gd name="connsiteX6" fmla="*/ 3857967 w 3919380"/>
              <a:gd name="connsiteY6" fmla="*/ 68295 h 399697"/>
              <a:gd name="connsiteX0" fmla="*/ 116895 w 3903242"/>
              <a:gd name="connsiteY0" fmla="*/ 0 h 402771"/>
              <a:gd name="connsiteX1" fmla="*/ 105513 w 3903242"/>
              <a:gd name="connsiteY1" fmla="*/ 356654 h 402771"/>
              <a:gd name="connsiteX2" fmla="*/ 1239976 w 3903242"/>
              <a:gd name="connsiteY2" fmla="*/ 387007 h 402771"/>
              <a:gd name="connsiteX3" fmla="*/ 2526206 w 3903242"/>
              <a:gd name="connsiteY3" fmla="*/ 375625 h 402771"/>
              <a:gd name="connsiteX4" fmla="*/ 3501313 w 3903242"/>
              <a:gd name="connsiteY4" fmla="*/ 379419 h 402771"/>
              <a:gd name="connsiteX5" fmla="*/ 3892115 w 3903242"/>
              <a:gd name="connsiteY5" fmla="*/ 375625 h 402771"/>
              <a:gd name="connsiteX6" fmla="*/ 3782083 w 3903242"/>
              <a:gd name="connsiteY6" fmla="*/ 26729 h 40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3242" h="402771">
                <a:moveTo>
                  <a:pt x="116895" y="0"/>
                </a:moveTo>
                <a:cubicBezTo>
                  <a:pt x="17614" y="146076"/>
                  <a:pt x="-81667" y="292153"/>
                  <a:pt x="105513" y="356654"/>
                </a:cubicBezTo>
                <a:cubicBezTo>
                  <a:pt x="292693" y="421155"/>
                  <a:pt x="1239976" y="387007"/>
                  <a:pt x="1239976" y="387007"/>
                </a:cubicBezTo>
                <a:lnTo>
                  <a:pt x="2526206" y="375625"/>
                </a:lnTo>
                <a:lnTo>
                  <a:pt x="3501313" y="379419"/>
                </a:lnTo>
                <a:cubicBezTo>
                  <a:pt x="3728964" y="379419"/>
                  <a:pt x="3845320" y="434407"/>
                  <a:pt x="3892115" y="375625"/>
                </a:cubicBezTo>
                <a:cubicBezTo>
                  <a:pt x="3938910" y="316843"/>
                  <a:pt x="3825716" y="36847"/>
                  <a:pt x="3782083" y="267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reeform: Shape 3">
            <a:extLst>
              <a:ext uri="{FF2B5EF4-FFF2-40B4-BE49-F238E27FC236}">
                <a16:creationId xmlns:a16="http://schemas.microsoft.com/office/drawing/2014/main" id="{A2C2F984-6A97-4959-B7B7-A3E516C46F8D}"/>
              </a:ext>
            </a:extLst>
          </p:cNvPr>
          <p:cNvSpPr/>
          <p:nvPr/>
        </p:nvSpPr>
        <p:spPr>
          <a:xfrm>
            <a:off x="2151501" y="5177819"/>
            <a:ext cx="3809082" cy="353496"/>
          </a:xfrm>
          <a:custGeom>
            <a:avLst/>
            <a:gdLst>
              <a:gd name="connsiteX0" fmla="*/ 3798326 w 3809082"/>
              <a:gd name="connsiteY0" fmla="*/ 291652 h 353496"/>
              <a:gd name="connsiteX1" fmla="*/ 3802743 w 3809082"/>
              <a:gd name="connsiteY1" fmla="*/ 44278 h 353496"/>
              <a:gd name="connsiteX2" fmla="*/ 3723230 w 3809082"/>
              <a:gd name="connsiteY2" fmla="*/ 104 h 353496"/>
              <a:gd name="connsiteX3" fmla="*/ 1068378 w 3809082"/>
              <a:gd name="connsiteY3" fmla="*/ 17774 h 353496"/>
              <a:gd name="connsiteX4" fmla="*/ 299752 w 3809082"/>
              <a:gd name="connsiteY4" fmla="*/ 8939 h 353496"/>
              <a:gd name="connsiteX5" fmla="*/ 39126 w 3809082"/>
              <a:gd name="connsiteY5" fmla="*/ 66365 h 353496"/>
              <a:gd name="connsiteX6" fmla="*/ 3787 w 3809082"/>
              <a:gd name="connsiteY6" fmla="*/ 353496 h 35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9082" h="353496">
                <a:moveTo>
                  <a:pt x="3798326" y="291652"/>
                </a:moveTo>
                <a:cubicBezTo>
                  <a:pt x="3806792" y="192260"/>
                  <a:pt x="3815259" y="92869"/>
                  <a:pt x="3802743" y="44278"/>
                </a:cubicBezTo>
                <a:cubicBezTo>
                  <a:pt x="3790227" y="-4313"/>
                  <a:pt x="3723230" y="104"/>
                  <a:pt x="3723230" y="104"/>
                </a:cubicBezTo>
                <a:cubicBezTo>
                  <a:pt x="2838279" y="5994"/>
                  <a:pt x="1521160" y="42806"/>
                  <a:pt x="1068378" y="17774"/>
                </a:cubicBezTo>
                <a:lnTo>
                  <a:pt x="299752" y="8939"/>
                </a:lnTo>
                <a:cubicBezTo>
                  <a:pt x="212877" y="28081"/>
                  <a:pt x="88453" y="8939"/>
                  <a:pt x="39126" y="66365"/>
                </a:cubicBezTo>
                <a:cubicBezTo>
                  <a:pt x="-10201" y="123791"/>
                  <a:pt x="-630" y="344661"/>
                  <a:pt x="3787" y="353496"/>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FBD03215-04F8-4EDE-A11C-E55487A6D5F3}"/>
              </a:ext>
            </a:extLst>
          </p:cNvPr>
          <p:cNvSpPr/>
          <p:nvPr/>
        </p:nvSpPr>
        <p:spPr>
          <a:xfrm>
            <a:off x="2219886" y="5228754"/>
            <a:ext cx="3809082" cy="318671"/>
          </a:xfrm>
          <a:custGeom>
            <a:avLst/>
            <a:gdLst>
              <a:gd name="connsiteX0" fmla="*/ 3798326 w 3809082"/>
              <a:gd name="connsiteY0" fmla="*/ 291652 h 353496"/>
              <a:gd name="connsiteX1" fmla="*/ 3802743 w 3809082"/>
              <a:gd name="connsiteY1" fmla="*/ 44278 h 353496"/>
              <a:gd name="connsiteX2" fmla="*/ 3723230 w 3809082"/>
              <a:gd name="connsiteY2" fmla="*/ 104 h 353496"/>
              <a:gd name="connsiteX3" fmla="*/ 1068378 w 3809082"/>
              <a:gd name="connsiteY3" fmla="*/ 17774 h 353496"/>
              <a:gd name="connsiteX4" fmla="*/ 299752 w 3809082"/>
              <a:gd name="connsiteY4" fmla="*/ 8939 h 353496"/>
              <a:gd name="connsiteX5" fmla="*/ 39126 w 3809082"/>
              <a:gd name="connsiteY5" fmla="*/ 66365 h 353496"/>
              <a:gd name="connsiteX6" fmla="*/ 3787 w 3809082"/>
              <a:gd name="connsiteY6" fmla="*/ 353496 h 353496"/>
              <a:gd name="connsiteX0" fmla="*/ 3798326 w 3809082"/>
              <a:gd name="connsiteY0" fmla="*/ 291652 h 380722"/>
              <a:gd name="connsiteX1" fmla="*/ 3802743 w 3809082"/>
              <a:gd name="connsiteY1" fmla="*/ 44278 h 380722"/>
              <a:gd name="connsiteX2" fmla="*/ 3723230 w 3809082"/>
              <a:gd name="connsiteY2" fmla="*/ 104 h 380722"/>
              <a:gd name="connsiteX3" fmla="*/ 1068378 w 3809082"/>
              <a:gd name="connsiteY3" fmla="*/ 17774 h 380722"/>
              <a:gd name="connsiteX4" fmla="*/ 299752 w 3809082"/>
              <a:gd name="connsiteY4" fmla="*/ 8939 h 380722"/>
              <a:gd name="connsiteX5" fmla="*/ 39126 w 3809082"/>
              <a:gd name="connsiteY5" fmla="*/ 66365 h 380722"/>
              <a:gd name="connsiteX6" fmla="*/ 3787 w 3809082"/>
              <a:gd name="connsiteY6" fmla="*/ 380722 h 38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9082" h="380722">
                <a:moveTo>
                  <a:pt x="3798326" y="291652"/>
                </a:moveTo>
                <a:cubicBezTo>
                  <a:pt x="3806792" y="192260"/>
                  <a:pt x="3815259" y="92869"/>
                  <a:pt x="3802743" y="44278"/>
                </a:cubicBezTo>
                <a:cubicBezTo>
                  <a:pt x="3790227" y="-4313"/>
                  <a:pt x="3723230" y="104"/>
                  <a:pt x="3723230" y="104"/>
                </a:cubicBezTo>
                <a:cubicBezTo>
                  <a:pt x="2838279" y="5994"/>
                  <a:pt x="1521160" y="42806"/>
                  <a:pt x="1068378" y="17774"/>
                </a:cubicBezTo>
                <a:lnTo>
                  <a:pt x="299752" y="8939"/>
                </a:lnTo>
                <a:cubicBezTo>
                  <a:pt x="212877" y="28081"/>
                  <a:pt x="88453" y="4401"/>
                  <a:pt x="39126" y="66365"/>
                </a:cubicBezTo>
                <a:cubicBezTo>
                  <a:pt x="-10201" y="128329"/>
                  <a:pt x="-630" y="371887"/>
                  <a:pt x="3787" y="38072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reeform: Shape 25">
            <a:extLst>
              <a:ext uri="{FF2B5EF4-FFF2-40B4-BE49-F238E27FC236}">
                <a16:creationId xmlns:a16="http://schemas.microsoft.com/office/drawing/2014/main" id="{ABCA42DE-68EC-4734-A843-3B42E9A8D77D}"/>
              </a:ext>
            </a:extLst>
          </p:cNvPr>
          <p:cNvSpPr/>
          <p:nvPr/>
        </p:nvSpPr>
        <p:spPr>
          <a:xfrm>
            <a:off x="2297584" y="5266774"/>
            <a:ext cx="3799769" cy="275299"/>
          </a:xfrm>
          <a:custGeom>
            <a:avLst/>
            <a:gdLst>
              <a:gd name="connsiteX0" fmla="*/ 3798326 w 3809082"/>
              <a:gd name="connsiteY0" fmla="*/ 291652 h 353496"/>
              <a:gd name="connsiteX1" fmla="*/ 3802743 w 3809082"/>
              <a:gd name="connsiteY1" fmla="*/ 44278 h 353496"/>
              <a:gd name="connsiteX2" fmla="*/ 3723230 w 3809082"/>
              <a:gd name="connsiteY2" fmla="*/ 104 h 353496"/>
              <a:gd name="connsiteX3" fmla="*/ 1068378 w 3809082"/>
              <a:gd name="connsiteY3" fmla="*/ 17774 h 353496"/>
              <a:gd name="connsiteX4" fmla="*/ 299752 w 3809082"/>
              <a:gd name="connsiteY4" fmla="*/ 8939 h 353496"/>
              <a:gd name="connsiteX5" fmla="*/ 39126 w 3809082"/>
              <a:gd name="connsiteY5" fmla="*/ 66365 h 353496"/>
              <a:gd name="connsiteX6" fmla="*/ 3787 w 3809082"/>
              <a:gd name="connsiteY6" fmla="*/ 353496 h 353496"/>
              <a:gd name="connsiteX0" fmla="*/ 3789013 w 3799769"/>
              <a:gd name="connsiteY0" fmla="*/ 291652 h 353496"/>
              <a:gd name="connsiteX1" fmla="*/ 3793430 w 3799769"/>
              <a:gd name="connsiteY1" fmla="*/ 44278 h 353496"/>
              <a:gd name="connsiteX2" fmla="*/ 3713917 w 3799769"/>
              <a:gd name="connsiteY2" fmla="*/ 104 h 353496"/>
              <a:gd name="connsiteX3" fmla="*/ 1059065 w 3799769"/>
              <a:gd name="connsiteY3" fmla="*/ 17774 h 353496"/>
              <a:gd name="connsiteX4" fmla="*/ 290439 w 3799769"/>
              <a:gd name="connsiteY4" fmla="*/ 8939 h 353496"/>
              <a:gd name="connsiteX5" fmla="*/ 29813 w 3799769"/>
              <a:gd name="connsiteY5" fmla="*/ 66365 h 353496"/>
              <a:gd name="connsiteX6" fmla="*/ 8717 w 3799769"/>
              <a:gd name="connsiteY6" fmla="*/ 353496 h 353496"/>
              <a:gd name="connsiteX0" fmla="*/ 3789013 w 3799769"/>
              <a:gd name="connsiteY0" fmla="*/ 265874 h 353393"/>
              <a:gd name="connsiteX1" fmla="*/ 3793430 w 3799769"/>
              <a:gd name="connsiteY1" fmla="*/ 44175 h 353393"/>
              <a:gd name="connsiteX2" fmla="*/ 3713917 w 3799769"/>
              <a:gd name="connsiteY2" fmla="*/ 1 h 353393"/>
              <a:gd name="connsiteX3" fmla="*/ 1059065 w 3799769"/>
              <a:gd name="connsiteY3" fmla="*/ 17671 h 353393"/>
              <a:gd name="connsiteX4" fmla="*/ 290439 w 3799769"/>
              <a:gd name="connsiteY4" fmla="*/ 8836 h 353393"/>
              <a:gd name="connsiteX5" fmla="*/ 29813 w 3799769"/>
              <a:gd name="connsiteY5" fmla="*/ 66262 h 353393"/>
              <a:gd name="connsiteX6" fmla="*/ 8717 w 3799769"/>
              <a:gd name="connsiteY6" fmla="*/ 353393 h 35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9769" h="353393">
                <a:moveTo>
                  <a:pt x="3789013" y="265874"/>
                </a:moveTo>
                <a:cubicBezTo>
                  <a:pt x="3797479" y="166482"/>
                  <a:pt x="3805946" y="88487"/>
                  <a:pt x="3793430" y="44175"/>
                </a:cubicBezTo>
                <a:cubicBezTo>
                  <a:pt x="3780914" y="-137"/>
                  <a:pt x="3713917" y="1"/>
                  <a:pt x="3713917" y="1"/>
                </a:cubicBezTo>
                <a:cubicBezTo>
                  <a:pt x="2828966" y="5891"/>
                  <a:pt x="1511847" y="42703"/>
                  <a:pt x="1059065" y="17671"/>
                </a:cubicBezTo>
                <a:lnTo>
                  <a:pt x="290439" y="8836"/>
                </a:lnTo>
                <a:cubicBezTo>
                  <a:pt x="203564" y="27978"/>
                  <a:pt x="76767" y="8836"/>
                  <a:pt x="29813" y="66262"/>
                </a:cubicBezTo>
                <a:cubicBezTo>
                  <a:pt x="-17141" y="123688"/>
                  <a:pt x="4300" y="344558"/>
                  <a:pt x="8717" y="35339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43743CC2-4243-45FA-950A-C09DE8784B18}"/>
              </a:ext>
            </a:extLst>
          </p:cNvPr>
          <p:cNvSpPr/>
          <p:nvPr/>
        </p:nvSpPr>
        <p:spPr>
          <a:xfrm>
            <a:off x="2381995" y="5300160"/>
            <a:ext cx="3783743" cy="237314"/>
          </a:xfrm>
          <a:custGeom>
            <a:avLst/>
            <a:gdLst>
              <a:gd name="connsiteX0" fmla="*/ 3798326 w 3809082"/>
              <a:gd name="connsiteY0" fmla="*/ 291652 h 353496"/>
              <a:gd name="connsiteX1" fmla="*/ 3802743 w 3809082"/>
              <a:gd name="connsiteY1" fmla="*/ 44278 h 353496"/>
              <a:gd name="connsiteX2" fmla="*/ 3723230 w 3809082"/>
              <a:gd name="connsiteY2" fmla="*/ 104 h 353496"/>
              <a:gd name="connsiteX3" fmla="*/ 1068378 w 3809082"/>
              <a:gd name="connsiteY3" fmla="*/ 17774 h 353496"/>
              <a:gd name="connsiteX4" fmla="*/ 299752 w 3809082"/>
              <a:gd name="connsiteY4" fmla="*/ 8939 h 353496"/>
              <a:gd name="connsiteX5" fmla="*/ 39126 w 3809082"/>
              <a:gd name="connsiteY5" fmla="*/ 66365 h 353496"/>
              <a:gd name="connsiteX6" fmla="*/ 3787 w 3809082"/>
              <a:gd name="connsiteY6" fmla="*/ 353496 h 353496"/>
              <a:gd name="connsiteX0" fmla="*/ 3790628 w 3801384"/>
              <a:gd name="connsiteY0" fmla="*/ 291652 h 391046"/>
              <a:gd name="connsiteX1" fmla="*/ 3795045 w 3801384"/>
              <a:gd name="connsiteY1" fmla="*/ 44278 h 391046"/>
              <a:gd name="connsiteX2" fmla="*/ 3715532 w 3801384"/>
              <a:gd name="connsiteY2" fmla="*/ 104 h 391046"/>
              <a:gd name="connsiteX3" fmla="*/ 1060680 w 3801384"/>
              <a:gd name="connsiteY3" fmla="*/ 17774 h 391046"/>
              <a:gd name="connsiteX4" fmla="*/ 292054 w 3801384"/>
              <a:gd name="connsiteY4" fmla="*/ 8939 h 391046"/>
              <a:gd name="connsiteX5" fmla="*/ 31428 w 3801384"/>
              <a:gd name="connsiteY5" fmla="*/ 66365 h 391046"/>
              <a:gd name="connsiteX6" fmla="*/ 7536 w 3801384"/>
              <a:gd name="connsiteY6" fmla="*/ 391046 h 3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1384" h="391046">
                <a:moveTo>
                  <a:pt x="3790628" y="291652"/>
                </a:moveTo>
                <a:cubicBezTo>
                  <a:pt x="3799094" y="192260"/>
                  <a:pt x="3807561" y="92869"/>
                  <a:pt x="3795045" y="44278"/>
                </a:cubicBezTo>
                <a:cubicBezTo>
                  <a:pt x="3782529" y="-4313"/>
                  <a:pt x="3715532" y="104"/>
                  <a:pt x="3715532" y="104"/>
                </a:cubicBezTo>
                <a:cubicBezTo>
                  <a:pt x="2830581" y="5994"/>
                  <a:pt x="1513462" y="42806"/>
                  <a:pt x="1060680" y="17774"/>
                </a:cubicBezTo>
                <a:lnTo>
                  <a:pt x="292054" y="8939"/>
                </a:lnTo>
                <a:cubicBezTo>
                  <a:pt x="205179" y="28081"/>
                  <a:pt x="78848" y="2681"/>
                  <a:pt x="31428" y="66365"/>
                </a:cubicBezTo>
                <a:cubicBezTo>
                  <a:pt x="-15992" y="130049"/>
                  <a:pt x="3119" y="382211"/>
                  <a:pt x="7536" y="39104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reeform: Shape 27">
            <a:extLst>
              <a:ext uri="{FF2B5EF4-FFF2-40B4-BE49-F238E27FC236}">
                <a16:creationId xmlns:a16="http://schemas.microsoft.com/office/drawing/2014/main" id="{18DF6018-4108-40BF-BB06-22CEBB9A80A6}"/>
              </a:ext>
            </a:extLst>
          </p:cNvPr>
          <p:cNvSpPr/>
          <p:nvPr/>
        </p:nvSpPr>
        <p:spPr>
          <a:xfrm>
            <a:off x="2460396" y="5348592"/>
            <a:ext cx="3773728" cy="189520"/>
          </a:xfrm>
          <a:custGeom>
            <a:avLst/>
            <a:gdLst>
              <a:gd name="connsiteX0" fmla="*/ 3798326 w 3809082"/>
              <a:gd name="connsiteY0" fmla="*/ 291652 h 353496"/>
              <a:gd name="connsiteX1" fmla="*/ 3802743 w 3809082"/>
              <a:gd name="connsiteY1" fmla="*/ 44278 h 353496"/>
              <a:gd name="connsiteX2" fmla="*/ 3723230 w 3809082"/>
              <a:gd name="connsiteY2" fmla="*/ 104 h 353496"/>
              <a:gd name="connsiteX3" fmla="*/ 1068378 w 3809082"/>
              <a:gd name="connsiteY3" fmla="*/ 17774 h 353496"/>
              <a:gd name="connsiteX4" fmla="*/ 299752 w 3809082"/>
              <a:gd name="connsiteY4" fmla="*/ 8939 h 353496"/>
              <a:gd name="connsiteX5" fmla="*/ 39126 w 3809082"/>
              <a:gd name="connsiteY5" fmla="*/ 66365 h 353496"/>
              <a:gd name="connsiteX6" fmla="*/ 3787 w 3809082"/>
              <a:gd name="connsiteY6" fmla="*/ 353496 h 353496"/>
              <a:gd name="connsiteX0" fmla="*/ 3798326 w 3809082"/>
              <a:gd name="connsiteY0" fmla="*/ 291652 h 431285"/>
              <a:gd name="connsiteX1" fmla="*/ 3802743 w 3809082"/>
              <a:gd name="connsiteY1" fmla="*/ 44278 h 431285"/>
              <a:gd name="connsiteX2" fmla="*/ 3723230 w 3809082"/>
              <a:gd name="connsiteY2" fmla="*/ 104 h 431285"/>
              <a:gd name="connsiteX3" fmla="*/ 1068378 w 3809082"/>
              <a:gd name="connsiteY3" fmla="*/ 17774 h 431285"/>
              <a:gd name="connsiteX4" fmla="*/ 299752 w 3809082"/>
              <a:gd name="connsiteY4" fmla="*/ 8939 h 431285"/>
              <a:gd name="connsiteX5" fmla="*/ 39126 w 3809082"/>
              <a:gd name="connsiteY5" fmla="*/ 66365 h 431285"/>
              <a:gd name="connsiteX6" fmla="*/ 3787 w 3809082"/>
              <a:gd name="connsiteY6" fmla="*/ 431285 h 43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9082" h="431285">
                <a:moveTo>
                  <a:pt x="3798326" y="291652"/>
                </a:moveTo>
                <a:cubicBezTo>
                  <a:pt x="3806792" y="192260"/>
                  <a:pt x="3815259" y="92869"/>
                  <a:pt x="3802743" y="44278"/>
                </a:cubicBezTo>
                <a:cubicBezTo>
                  <a:pt x="3790227" y="-4313"/>
                  <a:pt x="3723230" y="104"/>
                  <a:pt x="3723230" y="104"/>
                </a:cubicBezTo>
                <a:cubicBezTo>
                  <a:pt x="2838279" y="5994"/>
                  <a:pt x="1521160" y="42806"/>
                  <a:pt x="1068378" y="17774"/>
                </a:cubicBezTo>
                <a:lnTo>
                  <a:pt x="299752" y="8939"/>
                </a:lnTo>
                <a:cubicBezTo>
                  <a:pt x="212877" y="28081"/>
                  <a:pt x="88454" y="-4026"/>
                  <a:pt x="39126" y="66365"/>
                </a:cubicBezTo>
                <a:cubicBezTo>
                  <a:pt x="-10202" y="136756"/>
                  <a:pt x="-630" y="422450"/>
                  <a:pt x="3787" y="43128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reeform: Shape 28">
            <a:extLst>
              <a:ext uri="{FF2B5EF4-FFF2-40B4-BE49-F238E27FC236}">
                <a16:creationId xmlns:a16="http://schemas.microsoft.com/office/drawing/2014/main" id="{33B1692A-339D-41B0-9B5D-EBA573E7A359}"/>
              </a:ext>
            </a:extLst>
          </p:cNvPr>
          <p:cNvSpPr/>
          <p:nvPr/>
        </p:nvSpPr>
        <p:spPr>
          <a:xfrm>
            <a:off x="2537254" y="5394172"/>
            <a:ext cx="3758798" cy="154103"/>
          </a:xfrm>
          <a:custGeom>
            <a:avLst/>
            <a:gdLst>
              <a:gd name="connsiteX0" fmla="*/ 3798326 w 3809082"/>
              <a:gd name="connsiteY0" fmla="*/ 291652 h 353496"/>
              <a:gd name="connsiteX1" fmla="*/ 3802743 w 3809082"/>
              <a:gd name="connsiteY1" fmla="*/ 44278 h 353496"/>
              <a:gd name="connsiteX2" fmla="*/ 3723230 w 3809082"/>
              <a:gd name="connsiteY2" fmla="*/ 104 h 353496"/>
              <a:gd name="connsiteX3" fmla="*/ 1068378 w 3809082"/>
              <a:gd name="connsiteY3" fmla="*/ 17774 h 353496"/>
              <a:gd name="connsiteX4" fmla="*/ 299752 w 3809082"/>
              <a:gd name="connsiteY4" fmla="*/ 8939 h 353496"/>
              <a:gd name="connsiteX5" fmla="*/ 39126 w 3809082"/>
              <a:gd name="connsiteY5" fmla="*/ 66365 h 353496"/>
              <a:gd name="connsiteX6" fmla="*/ 3787 w 3809082"/>
              <a:gd name="connsiteY6" fmla="*/ 353496 h 353496"/>
              <a:gd name="connsiteX0" fmla="*/ 3798326 w 3809082"/>
              <a:gd name="connsiteY0" fmla="*/ 245976 h 353393"/>
              <a:gd name="connsiteX1" fmla="*/ 3802743 w 3809082"/>
              <a:gd name="connsiteY1" fmla="*/ 44175 h 353393"/>
              <a:gd name="connsiteX2" fmla="*/ 3723230 w 3809082"/>
              <a:gd name="connsiteY2" fmla="*/ 1 h 353393"/>
              <a:gd name="connsiteX3" fmla="*/ 1068378 w 3809082"/>
              <a:gd name="connsiteY3" fmla="*/ 17671 h 353393"/>
              <a:gd name="connsiteX4" fmla="*/ 299752 w 3809082"/>
              <a:gd name="connsiteY4" fmla="*/ 8836 h 353393"/>
              <a:gd name="connsiteX5" fmla="*/ 39126 w 3809082"/>
              <a:gd name="connsiteY5" fmla="*/ 66262 h 353393"/>
              <a:gd name="connsiteX6" fmla="*/ 3787 w 3809082"/>
              <a:gd name="connsiteY6" fmla="*/ 353393 h 353393"/>
              <a:gd name="connsiteX0" fmla="*/ 3783256 w 3794012"/>
              <a:gd name="connsiteY0" fmla="*/ 245976 h 397476"/>
              <a:gd name="connsiteX1" fmla="*/ 3787673 w 3794012"/>
              <a:gd name="connsiteY1" fmla="*/ 44175 h 397476"/>
              <a:gd name="connsiteX2" fmla="*/ 3708160 w 3794012"/>
              <a:gd name="connsiteY2" fmla="*/ 1 h 397476"/>
              <a:gd name="connsiteX3" fmla="*/ 1053308 w 3794012"/>
              <a:gd name="connsiteY3" fmla="*/ 17671 h 397476"/>
              <a:gd name="connsiteX4" fmla="*/ 284682 w 3794012"/>
              <a:gd name="connsiteY4" fmla="*/ 8836 h 397476"/>
              <a:gd name="connsiteX5" fmla="*/ 24056 w 3794012"/>
              <a:gd name="connsiteY5" fmla="*/ 66262 h 397476"/>
              <a:gd name="connsiteX6" fmla="*/ 14594 w 3794012"/>
              <a:gd name="connsiteY6" fmla="*/ 397476 h 39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4012" h="397476">
                <a:moveTo>
                  <a:pt x="3783256" y="245976"/>
                </a:moveTo>
                <a:cubicBezTo>
                  <a:pt x="3791722" y="146584"/>
                  <a:pt x="3800189" y="85171"/>
                  <a:pt x="3787673" y="44175"/>
                </a:cubicBezTo>
                <a:cubicBezTo>
                  <a:pt x="3775157" y="3179"/>
                  <a:pt x="3708160" y="1"/>
                  <a:pt x="3708160" y="1"/>
                </a:cubicBezTo>
                <a:cubicBezTo>
                  <a:pt x="2823209" y="5891"/>
                  <a:pt x="1506090" y="42703"/>
                  <a:pt x="1053308" y="17671"/>
                </a:cubicBezTo>
                <a:lnTo>
                  <a:pt x="284682" y="8836"/>
                </a:lnTo>
                <a:cubicBezTo>
                  <a:pt x="197807" y="27978"/>
                  <a:pt x="69071" y="1489"/>
                  <a:pt x="24056" y="66262"/>
                </a:cubicBezTo>
                <a:cubicBezTo>
                  <a:pt x="-20959" y="131035"/>
                  <a:pt x="10177" y="388641"/>
                  <a:pt x="14594" y="397476"/>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reeform: Shape 29">
            <a:extLst>
              <a:ext uri="{FF2B5EF4-FFF2-40B4-BE49-F238E27FC236}">
                <a16:creationId xmlns:a16="http://schemas.microsoft.com/office/drawing/2014/main" id="{B242E122-E593-421D-A692-DFFC4ECACDBA}"/>
              </a:ext>
            </a:extLst>
          </p:cNvPr>
          <p:cNvSpPr/>
          <p:nvPr/>
        </p:nvSpPr>
        <p:spPr>
          <a:xfrm>
            <a:off x="2151500" y="5178354"/>
            <a:ext cx="3809082" cy="370588"/>
          </a:xfrm>
          <a:custGeom>
            <a:avLst/>
            <a:gdLst>
              <a:gd name="connsiteX0" fmla="*/ 3798326 w 3809082"/>
              <a:gd name="connsiteY0" fmla="*/ 291652 h 353496"/>
              <a:gd name="connsiteX1" fmla="*/ 3802743 w 3809082"/>
              <a:gd name="connsiteY1" fmla="*/ 44278 h 353496"/>
              <a:gd name="connsiteX2" fmla="*/ 3723230 w 3809082"/>
              <a:gd name="connsiteY2" fmla="*/ 104 h 353496"/>
              <a:gd name="connsiteX3" fmla="*/ 1068378 w 3809082"/>
              <a:gd name="connsiteY3" fmla="*/ 17774 h 353496"/>
              <a:gd name="connsiteX4" fmla="*/ 299752 w 3809082"/>
              <a:gd name="connsiteY4" fmla="*/ 8939 h 353496"/>
              <a:gd name="connsiteX5" fmla="*/ 39126 w 3809082"/>
              <a:gd name="connsiteY5" fmla="*/ 66365 h 353496"/>
              <a:gd name="connsiteX6" fmla="*/ 3787 w 3809082"/>
              <a:gd name="connsiteY6" fmla="*/ 353496 h 353496"/>
              <a:gd name="connsiteX0" fmla="*/ 3798326 w 3809082"/>
              <a:gd name="connsiteY0" fmla="*/ 291652 h 370588"/>
              <a:gd name="connsiteX1" fmla="*/ 3802743 w 3809082"/>
              <a:gd name="connsiteY1" fmla="*/ 44278 h 370588"/>
              <a:gd name="connsiteX2" fmla="*/ 3723230 w 3809082"/>
              <a:gd name="connsiteY2" fmla="*/ 104 h 370588"/>
              <a:gd name="connsiteX3" fmla="*/ 1068378 w 3809082"/>
              <a:gd name="connsiteY3" fmla="*/ 17774 h 370588"/>
              <a:gd name="connsiteX4" fmla="*/ 299752 w 3809082"/>
              <a:gd name="connsiteY4" fmla="*/ 8939 h 370588"/>
              <a:gd name="connsiteX5" fmla="*/ 39126 w 3809082"/>
              <a:gd name="connsiteY5" fmla="*/ 66365 h 370588"/>
              <a:gd name="connsiteX6" fmla="*/ 3787 w 3809082"/>
              <a:gd name="connsiteY6" fmla="*/ 370588 h 37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9082" h="370588">
                <a:moveTo>
                  <a:pt x="3798326" y="291652"/>
                </a:moveTo>
                <a:cubicBezTo>
                  <a:pt x="3806792" y="192260"/>
                  <a:pt x="3815259" y="92869"/>
                  <a:pt x="3802743" y="44278"/>
                </a:cubicBezTo>
                <a:cubicBezTo>
                  <a:pt x="3790227" y="-4313"/>
                  <a:pt x="3723230" y="104"/>
                  <a:pt x="3723230" y="104"/>
                </a:cubicBezTo>
                <a:cubicBezTo>
                  <a:pt x="2838279" y="5994"/>
                  <a:pt x="1521160" y="42806"/>
                  <a:pt x="1068378" y="17774"/>
                </a:cubicBezTo>
                <a:lnTo>
                  <a:pt x="299752" y="8939"/>
                </a:lnTo>
                <a:cubicBezTo>
                  <a:pt x="212877" y="28081"/>
                  <a:pt x="88453" y="6090"/>
                  <a:pt x="39126" y="66365"/>
                </a:cubicBezTo>
                <a:cubicBezTo>
                  <a:pt x="-10201" y="126640"/>
                  <a:pt x="-630" y="361753"/>
                  <a:pt x="3787" y="370588"/>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38A0D5CE-756C-4F85-9451-6F16D3D0EF70}"/>
              </a:ext>
            </a:extLst>
          </p:cNvPr>
          <p:cNvSpPr/>
          <p:nvPr/>
        </p:nvSpPr>
        <p:spPr>
          <a:xfrm>
            <a:off x="3027620" y="5473913"/>
            <a:ext cx="3773037" cy="461637"/>
          </a:xfrm>
          <a:custGeom>
            <a:avLst/>
            <a:gdLst>
              <a:gd name="connsiteX0" fmla="*/ 17237 w 3865588"/>
              <a:gd name="connsiteY0" fmla="*/ 81927 h 440816"/>
              <a:gd name="connsiteX1" fmla="*/ 23174 w 3865588"/>
              <a:gd name="connsiteY1" fmla="*/ 360997 h 440816"/>
              <a:gd name="connsiteX2" fmla="*/ 242868 w 3865588"/>
              <a:gd name="connsiteY2" fmla="*/ 408498 h 440816"/>
              <a:gd name="connsiteX3" fmla="*/ 242868 w 3865588"/>
              <a:gd name="connsiteY3" fmla="*/ 408498 h 440816"/>
              <a:gd name="connsiteX4" fmla="*/ 700068 w 3865588"/>
              <a:gd name="connsiteY4" fmla="*/ 408498 h 440816"/>
              <a:gd name="connsiteX5" fmla="*/ 2053855 w 3865588"/>
              <a:gd name="connsiteY5" fmla="*/ 414436 h 440816"/>
              <a:gd name="connsiteX6" fmla="*/ 3674837 w 3865588"/>
              <a:gd name="connsiteY6" fmla="*/ 408498 h 440816"/>
              <a:gd name="connsiteX7" fmla="*/ 3770306 w 3865588"/>
              <a:gd name="connsiteY7" fmla="*/ 0 h 440816"/>
              <a:gd name="connsiteX0" fmla="*/ 17237 w 3805334"/>
              <a:gd name="connsiteY0" fmla="*/ 81927 h 461225"/>
              <a:gd name="connsiteX1" fmla="*/ 23174 w 3805334"/>
              <a:gd name="connsiteY1" fmla="*/ 360997 h 461225"/>
              <a:gd name="connsiteX2" fmla="*/ 242868 w 3805334"/>
              <a:gd name="connsiteY2" fmla="*/ 408498 h 461225"/>
              <a:gd name="connsiteX3" fmla="*/ 242868 w 3805334"/>
              <a:gd name="connsiteY3" fmla="*/ 408498 h 461225"/>
              <a:gd name="connsiteX4" fmla="*/ 700068 w 3805334"/>
              <a:gd name="connsiteY4" fmla="*/ 408498 h 461225"/>
              <a:gd name="connsiteX5" fmla="*/ 2053855 w 3805334"/>
              <a:gd name="connsiteY5" fmla="*/ 414436 h 461225"/>
              <a:gd name="connsiteX6" fmla="*/ 3479628 w 3805334"/>
              <a:gd name="connsiteY6" fmla="*/ 434183 h 461225"/>
              <a:gd name="connsiteX7" fmla="*/ 3770306 w 3805334"/>
              <a:gd name="connsiteY7" fmla="*/ 0 h 461225"/>
              <a:gd name="connsiteX0" fmla="*/ 17237 w 3815269"/>
              <a:gd name="connsiteY0" fmla="*/ 81927 h 434183"/>
              <a:gd name="connsiteX1" fmla="*/ 23174 w 3815269"/>
              <a:gd name="connsiteY1" fmla="*/ 360997 h 434183"/>
              <a:gd name="connsiteX2" fmla="*/ 242868 w 3815269"/>
              <a:gd name="connsiteY2" fmla="*/ 408498 h 434183"/>
              <a:gd name="connsiteX3" fmla="*/ 242868 w 3815269"/>
              <a:gd name="connsiteY3" fmla="*/ 408498 h 434183"/>
              <a:gd name="connsiteX4" fmla="*/ 700068 w 3815269"/>
              <a:gd name="connsiteY4" fmla="*/ 408498 h 434183"/>
              <a:gd name="connsiteX5" fmla="*/ 2053855 w 3815269"/>
              <a:gd name="connsiteY5" fmla="*/ 414436 h 434183"/>
              <a:gd name="connsiteX6" fmla="*/ 3479628 w 3815269"/>
              <a:gd name="connsiteY6" fmla="*/ 434183 h 434183"/>
              <a:gd name="connsiteX7" fmla="*/ 3770306 w 3815269"/>
              <a:gd name="connsiteY7" fmla="*/ 0 h 434183"/>
              <a:gd name="connsiteX0" fmla="*/ 17237 w 3797070"/>
              <a:gd name="connsiteY0" fmla="*/ 81927 h 461637"/>
              <a:gd name="connsiteX1" fmla="*/ 23174 w 3797070"/>
              <a:gd name="connsiteY1" fmla="*/ 360997 h 461637"/>
              <a:gd name="connsiteX2" fmla="*/ 242868 w 3797070"/>
              <a:gd name="connsiteY2" fmla="*/ 408498 h 461637"/>
              <a:gd name="connsiteX3" fmla="*/ 242868 w 3797070"/>
              <a:gd name="connsiteY3" fmla="*/ 408498 h 461637"/>
              <a:gd name="connsiteX4" fmla="*/ 700068 w 3797070"/>
              <a:gd name="connsiteY4" fmla="*/ 408498 h 461637"/>
              <a:gd name="connsiteX5" fmla="*/ 2053855 w 3797070"/>
              <a:gd name="connsiteY5" fmla="*/ 414436 h 461637"/>
              <a:gd name="connsiteX6" fmla="*/ 3479628 w 3797070"/>
              <a:gd name="connsiteY6" fmla="*/ 434183 h 461637"/>
              <a:gd name="connsiteX7" fmla="*/ 3760781 w 3797070"/>
              <a:gd name="connsiteY7" fmla="*/ 0 h 461637"/>
              <a:gd name="connsiteX0" fmla="*/ 17237 w 3776546"/>
              <a:gd name="connsiteY0" fmla="*/ 81927 h 461637"/>
              <a:gd name="connsiteX1" fmla="*/ 23174 w 3776546"/>
              <a:gd name="connsiteY1" fmla="*/ 360997 h 461637"/>
              <a:gd name="connsiteX2" fmla="*/ 242868 w 3776546"/>
              <a:gd name="connsiteY2" fmla="*/ 408498 h 461637"/>
              <a:gd name="connsiteX3" fmla="*/ 242868 w 3776546"/>
              <a:gd name="connsiteY3" fmla="*/ 408498 h 461637"/>
              <a:gd name="connsiteX4" fmla="*/ 700068 w 3776546"/>
              <a:gd name="connsiteY4" fmla="*/ 408498 h 461637"/>
              <a:gd name="connsiteX5" fmla="*/ 2053855 w 3776546"/>
              <a:gd name="connsiteY5" fmla="*/ 414436 h 461637"/>
              <a:gd name="connsiteX6" fmla="*/ 3479628 w 3776546"/>
              <a:gd name="connsiteY6" fmla="*/ 434183 h 461637"/>
              <a:gd name="connsiteX7" fmla="*/ 3760781 w 3776546"/>
              <a:gd name="connsiteY7" fmla="*/ 0 h 461637"/>
              <a:gd name="connsiteX0" fmla="*/ 21348 w 3773037"/>
              <a:gd name="connsiteY0" fmla="*/ 66687 h 461637"/>
              <a:gd name="connsiteX1" fmla="*/ 19665 w 3773037"/>
              <a:gd name="connsiteY1" fmla="*/ 360997 h 461637"/>
              <a:gd name="connsiteX2" fmla="*/ 239359 w 3773037"/>
              <a:gd name="connsiteY2" fmla="*/ 408498 h 461637"/>
              <a:gd name="connsiteX3" fmla="*/ 239359 w 3773037"/>
              <a:gd name="connsiteY3" fmla="*/ 408498 h 461637"/>
              <a:gd name="connsiteX4" fmla="*/ 696559 w 3773037"/>
              <a:gd name="connsiteY4" fmla="*/ 408498 h 461637"/>
              <a:gd name="connsiteX5" fmla="*/ 2050346 w 3773037"/>
              <a:gd name="connsiteY5" fmla="*/ 414436 h 461637"/>
              <a:gd name="connsiteX6" fmla="*/ 3476119 w 3773037"/>
              <a:gd name="connsiteY6" fmla="*/ 434183 h 461637"/>
              <a:gd name="connsiteX7" fmla="*/ 3757272 w 3773037"/>
              <a:gd name="connsiteY7" fmla="*/ 0 h 46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73037" h="461637">
                <a:moveTo>
                  <a:pt x="21348" y="66687"/>
                </a:moveTo>
                <a:cubicBezTo>
                  <a:pt x="5514" y="179008"/>
                  <a:pt x="-16670" y="304029"/>
                  <a:pt x="19665" y="360997"/>
                </a:cubicBezTo>
                <a:cubicBezTo>
                  <a:pt x="56000" y="417966"/>
                  <a:pt x="239359" y="408498"/>
                  <a:pt x="239359" y="408498"/>
                </a:cubicBezTo>
                <a:lnTo>
                  <a:pt x="239359" y="408498"/>
                </a:lnTo>
                <a:lnTo>
                  <a:pt x="696559" y="408498"/>
                </a:lnTo>
                <a:lnTo>
                  <a:pt x="2050346" y="414436"/>
                </a:lnTo>
                <a:cubicBezTo>
                  <a:pt x="2525604" y="421018"/>
                  <a:pt x="3191631" y="503256"/>
                  <a:pt x="3476119" y="434183"/>
                </a:cubicBezTo>
                <a:cubicBezTo>
                  <a:pt x="3760607" y="365110"/>
                  <a:pt x="3803045" y="223052"/>
                  <a:pt x="3757272"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35C02D95-7EC8-419F-9110-726B2A28A8A3}"/>
              </a:ext>
            </a:extLst>
          </p:cNvPr>
          <p:cNvSpPr/>
          <p:nvPr/>
        </p:nvSpPr>
        <p:spPr>
          <a:xfrm>
            <a:off x="2950886" y="5470929"/>
            <a:ext cx="3785569" cy="393559"/>
          </a:xfrm>
          <a:custGeom>
            <a:avLst/>
            <a:gdLst>
              <a:gd name="connsiteX0" fmla="*/ 17237 w 3865588"/>
              <a:gd name="connsiteY0" fmla="*/ 81927 h 440816"/>
              <a:gd name="connsiteX1" fmla="*/ 23174 w 3865588"/>
              <a:gd name="connsiteY1" fmla="*/ 360997 h 440816"/>
              <a:gd name="connsiteX2" fmla="*/ 242868 w 3865588"/>
              <a:gd name="connsiteY2" fmla="*/ 408498 h 440816"/>
              <a:gd name="connsiteX3" fmla="*/ 242868 w 3865588"/>
              <a:gd name="connsiteY3" fmla="*/ 408498 h 440816"/>
              <a:gd name="connsiteX4" fmla="*/ 700068 w 3865588"/>
              <a:gd name="connsiteY4" fmla="*/ 408498 h 440816"/>
              <a:gd name="connsiteX5" fmla="*/ 2053855 w 3865588"/>
              <a:gd name="connsiteY5" fmla="*/ 414436 h 440816"/>
              <a:gd name="connsiteX6" fmla="*/ 3674837 w 3865588"/>
              <a:gd name="connsiteY6" fmla="*/ 408498 h 440816"/>
              <a:gd name="connsiteX7" fmla="*/ 3770306 w 3865588"/>
              <a:gd name="connsiteY7" fmla="*/ 0 h 440816"/>
              <a:gd name="connsiteX0" fmla="*/ 17237 w 3805334"/>
              <a:gd name="connsiteY0" fmla="*/ 81927 h 461225"/>
              <a:gd name="connsiteX1" fmla="*/ 23174 w 3805334"/>
              <a:gd name="connsiteY1" fmla="*/ 360997 h 461225"/>
              <a:gd name="connsiteX2" fmla="*/ 242868 w 3805334"/>
              <a:gd name="connsiteY2" fmla="*/ 408498 h 461225"/>
              <a:gd name="connsiteX3" fmla="*/ 242868 w 3805334"/>
              <a:gd name="connsiteY3" fmla="*/ 408498 h 461225"/>
              <a:gd name="connsiteX4" fmla="*/ 700068 w 3805334"/>
              <a:gd name="connsiteY4" fmla="*/ 408498 h 461225"/>
              <a:gd name="connsiteX5" fmla="*/ 2053855 w 3805334"/>
              <a:gd name="connsiteY5" fmla="*/ 414436 h 461225"/>
              <a:gd name="connsiteX6" fmla="*/ 3479628 w 3805334"/>
              <a:gd name="connsiteY6" fmla="*/ 434183 h 461225"/>
              <a:gd name="connsiteX7" fmla="*/ 3770306 w 3805334"/>
              <a:gd name="connsiteY7" fmla="*/ 0 h 461225"/>
              <a:gd name="connsiteX0" fmla="*/ 17237 w 3815269"/>
              <a:gd name="connsiteY0" fmla="*/ 81927 h 434183"/>
              <a:gd name="connsiteX1" fmla="*/ 23174 w 3815269"/>
              <a:gd name="connsiteY1" fmla="*/ 360997 h 434183"/>
              <a:gd name="connsiteX2" fmla="*/ 242868 w 3815269"/>
              <a:gd name="connsiteY2" fmla="*/ 408498 h 434183"/>
              <a:gd name="connsiteX3" fmla="*/ 242868 w 3815269"/>
              <a:gd name="connsiteY3" fmla="*/ 408498 h 434183"/>
              <a:gd name="connsiteX4" fmla="*/ 700068 w 3815269"/>
              <a:gd name="connsiteY4" fmla="*/ 408498 h 434183"/>
              <a:gd name="connsiteX5" fmla="*/ 2053855 w 3815269"/>
              <a:gd name="connsiteY5" fmla="*/ 414436 h 434183"/>
              <a:gd name="connsiteX6" fmla="*/ 3479628 w 3815269"/>
              <a:gd name="connsiteY6" fmla="*/ 434183 h 434183"/>
              <a:gd name="connsiteX7" fmla="*/ 3770306 w 3815269"/>
              <a:gd name="connsiteY7" fmla="*/ 0 h 434183"/>
              <a:gd name="connsiteX0" fmla="*/ 17237 w 3811998"/>
              <a:gd name="connsiteY0" fmla="*/ 73171 h 452240"/>
              <a:gd name="connsiteX1" fmla="*/ 23174 w 3811998"/>
              <a:gd name="connsiteY1" fmla="*/ 352241 h 452240"/>
              <a:gd name="connsiteX2" fmla="*/ 242868 w 3811998"/>
              <a:gd name="connsiteY2" fmla="*/ 399742 h 452240"/>
              <a:gd name="connsiteX3" fmla="*/ 242868 w 3811998"/>
              <a:gd name="connsiteY3" fmla="*/ 399742 h 452240"/>
              <a:gd name="connsiteX4" fmla="*/ 700068 w 3811998"/>
              <a:gd name="connsiteY4" fmla="*/ 399742 h 452240"/>
              <a:gd name="connsiteX5" fmla="*/ 2053855 w 3811998"/>
              <a:gd name="connsiteY5" fmla="*/ 405680 h 452240"/>
              <a:gd name="connsiteX6" fmla="*/ 3479628 w 3811998"/>
              <a:gd name="connsiteY6" fmla="*/ 425427 h 452240"/>
              <a:gd name="connsiteX7" fmla="*/ 3777926 w 3811998"/>
              <a:gd name="connsiteY7" fmla="*/ 0 h 452240"/>
              <a:gd name="connsiteX0" fmla="*/ 17237 w 3790617"/>
              <a:gd name="connsiteY0" fmla="*/ 73171 h 452240"/>
              <a:gd name="connsiteX1" fmla="*/ 23174 w 3790617"/>
              <a:gd name="connsiteY1" fmla="*/ 352241 h 452240"/>
              <a:gd name="connsiteX2" fmla="*/ 242868 w 3790617"/>
              <a:gd name="connsiteY2" fmla="*/ 399742 h 452240"/>
              <a:gd name="connsiteX3" fmla="*/ 242868 w 3790617"/>
              <a:gd name="connsiteY3" fmla="*/ 399742 h 452240"/>
              <a:gd name="connsiteX4" fmla="*/ 700068 w 3790617"/>
              <a:gd name="connsiteY4" fmla="*/ 399742 h 452240"/>
              <a:gd name="connsiteX5" fmla="*/ 2053855 w 3790617"/>
              <a:gd name="connsiteY5" fmla="*/ 405680 h 452240"/>
              <a:gd name="connsiteX6" fmla="*/ 3479628 w 3790617"/>
              <a:gd name="connsiteY6" fmla="*/ 425427 h 452240"/>
              <a:gd name="connsiteX7" fmla="*/ 3777926 w 3790617"/>
              <a:gd name="connsiteY7" fmla="*/ 0 h 452240"/>
              <a:gd name="connsiteX0" fmla="*/ 26021 w 3784161"/>
              <a:gd name="connsiteY0" fmla="*/ 79739 h 452240"/>
              <a:gd name="connsiteX1" fmla="*/ 16718 w 3784161"/>
              <a:gd name="connsiteY1" fmla="*/ 352241 h 452240"/>
              <a:gd name="connsiteX2" fmla="*/ 236412 w 3784161"/>
              <a:gd name="connsiteY2" fmla="*/ 399742 h 452240"/>
              <a:gd name="connsiteX3" fmla="*/ 236412 w 3784161"/>
              <a:gd name="connsiteY3" fmla="*/ 399742 h 452240"/>
              <a:gd name="connsiteX4" fmla="*/ 693612 w 3784161"/>
              <a:gd name="connsiteY4" fmla="*/ 399742 h 452240"/>
              <a:gd name="connsiteX5" fmla="*/ 2047399 w 3784161"/>
              <a:gd name="connsiteY5" fmla="*/ 405680 h 452240"/>
              <a:gd name="connsiteX6" fmla="*/ 3473172 w 3784161"/>
              <a:gd name="connsiteY6" fmla="*/ 425427 h 452240"/>
              <a:gd name="connsiteX7" fmla="*/ 3771470 w 3784161"/>
              <a:gd name="connsiteY7" fmla="*/ 0 h 452240"/>
              <a:gd name="connsiteX0" fmla="*/ 23619 w 3785569"/>
              <a:gd name="connsiteY0" fmla="*/ 79739 h 452240"/>
              <a:gd name="connsiteX1" fmla="*/ 18126 w 3785569"/>
              <a:gd name="connsiteY1" fmla="*/ 352241 h 452240"/>
              <a:gd name="connsiteX2" fmla="*/ 237820 w 3785569"/>
              <a:gd name="connsiteY2" fmla="*/ 399742 h 452240"/>
              <a:gd name="connsiteX3" fmla="*/ 237820 w 3785569"/>
              <a:gd name="connsiteY3" fmla="*/ 399742 h 452240"/>
              <a:gd name="connsiteX4" fmla="*/ 695020 w 3785569"/>
              <a:gd name="connsiteY4" fmla="*/ 399742 h 452240"/>
              <a:gd name="connsiteX5" fmla="*/ 2048807 w 3785569"/>
              <a:gd name="connsiteY5" fmla="*/ 405680 h 452240"/>
              <a:gd name="connsiteX6" fmla="*/ 3474580 w 3785569"/>
              <a:gd name="connsiteY6" fmla="*/ 425427 h 452240"/>
              <a:gd name="connsiteX7" fmla="*/ 3772878 w 3785569"/>
              <a:gd name="connsiteY7" fmla="*/ 0 h 45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85569" h="452240">
                <a:moveTo>
                  <a:pt x="23619" y="79739"/>
                </a:moveTo>
                <a:cubicBezTo>
                  <a:pt x="7785" y="192060"/>
                  <a:pt x="-17574" y="298907"/>
                  <a:pt x="18126" y="352241"/>
                </a:cubicBezTo>
                <a:cubicBezTo>
                  <a:pt x="53826" y="405575"/>
                  <a:pt x="237820" y="399742"/>
                  <a:pt x="237820" y="399742"/>
                </a:cubicBezTo>
                <a:lnTo>
                  <a:pt x="237820" y="399742"/>
                </a:lnTo>
                <a:lnTo>
                  <a:pt x="695020" y="399742"/>
                </a:lnTo>
                <a:lnTo>
                  <a:pt x="2048807" y="405680"/>
                </a:lnTo>
                <a:cubicBezTo>
                  <a:pt x="2524065" y="412262"/>
                  <a:pt x="3187235" y="493040"/>
                  <a:pt x="3474580" y="425427"/>
                </a:cubicBezTo>
                <a:cubicBezTo>
                  <a:pt x="3761925" y="357814"/>
                  <a:pt x="3814841" y="290110"/>
                  <a:pt x="3772878" y="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Shape 38">
            <a:extLst>
              <a:ext uri="{FF2B5EF4-FFF2-40B4-BE49-F238E27FC236}">
                <a16:creationId xmlns:a16="http://schemas.microsoft.com/office/drawing/2014/main" id="{87265671-5588-40C2-BAC9-3540FEFAAEA6}"/>
              </a:ext>
            </a:extLst>
          </p:cNvPr>
          <p:cNvSpPr/>
          <p:nvPr/>
        </p:nvSpPr>
        <p:spPr>
          <a:xfrm>
            <a:off x="2871862" y="5477869"/>
            <a:ext cx="3785949" cy="341960"/>
          </a:xfrm>
          <a:custGeom>
            <a:avLst/>
            <a:gdLst>
              <a:gd name="connsiteX0" fmla="*/ 17237 w 3865588"/>
              <a:gd name="connsiteY0" fmla="*/ 81927 h 440816"/>
              <a:gd name="connsiteX1" fmla="*/ 23174 w 3865588"/>
              <a:gd name="connsiteY1" fmla="*/ 360997 h 440816"/>
              <a:gd name="connsiteX2" fmla="*/ 242868 w 3865588"/>
              <a:gd name="connsiteY2" fmla="*/ 408498 h 440816"/>
              <a:gd name="connsiteX3" fmla="*/ 242868 w 3865588"/>
              <a:gd name="connsiteY3" fmla="*/ 408498 h 440816"/>
              <a:gd name="connsiteX4" fmla="*/ 700068 w 3865588"/>
              <a:gd name="connsiteY4" fmla="*/ 408498 h 440816"/>
              <a:gd name="connsiteX5" fmla="*/ 2053855 w 3865588"/>
              <a:gd name="connsiteY5" fmla="*/ 414436 h 440816"/>
              <a:gd name="connsiteX6" fmla="*/ 3674837 w 3865588"/>
              <a:gd name="connsiteY6" fmla="*/ 408498 h 440816"/>
              <a:gd name="connsiteX7" fmla="*/ 3770306 w 3865588"/>
              <a:gd name="connsiteY7" fmla="*/ 0 h 440816"/>
              <a:gd name="connsiteX0" fmla="*/ 17237 w 3805334"/>
              <a:gd name="connsiteY0" fmla="*/ 81927 h 461225"/>
              <a:gd name="connsiteX1" fmla="*/ 23174 w 3805334"/>
              <a:gd name="connsiteY1" fmla="*/ 360997 h 461225"/>
              <a:gd name="connsiteX2" fmla="*/ 242868 w 3805334"/>
              <a:gd name="connsiteY2" fmla="*/ 408498 h 461225"/>
              <a:gd name="connsiteX3" fmla="*/ 242868 w 3805334"/>
              <a:gd name="connsiteY3" fmla="*/ 408498 h 461225"/>
              <a:gd name="connsiteX4" fmla="*/ 700068 w 3805334"/>
              <a:gd name="connsiteY4" fmla="*/ 408498 h 461225"/>
              <a:gd name="connsiteX5" fmla="*/ 2053855 w 3805334"/>
              <a:gd name="connsiteY5" fmla="*/ 414436 h 461225"/>
              <a:gd name="connsiteX6" fmla="*/ 3479628 w 3805334"/>
              <a:gd name="connsiteY6" fmla="*/ 434183 h 461225"/>
              <a:gd name="connsiteX7" fmla="*/ 3770306 w 3805334"/>
              <a:gd name="connsiteY7" fmla="*/ 0 h 461225"/>
              <a:gd name="connsiteX0" fmla="*/ 17237 w 3815269"/>
              <a:gd name="connsiteY0" fmla="*/ 81927 h 434183"/>
              <a:gd name="connsiteX1" fmla="*/ 23174 w 3815269"/>
              <a:gd name="connsiteY1" fmla="*/ 360997 h 434183"/>
              <a:gd name="connsiteX2" fmla="*/ 242868 w 3815269"/>
              <a:gd name="connsiteY2" fmla="*/ 408498 h 434183"/>
              <a:gd name="connsiteX3" fmla="*/ 242868 w 3815269"/>
              <a:gd name="connsiteY3" fmla="*/ 408498 h 434183"/>
              <a:gd name="connsiteX4" fmla="*/ 700068 w 3815269"/>
              <a:gd name="connsiteY4" fmla="*/ 408498 h 434183"/>
              <a:gd name="connsiteX5" fmla="*/ 2053855 w 3815269"/>
              <a:gd name="connsiteY5" fmla="*/ 414436 h 434183"/>
              <a:gd name="connsiteX6" fmla="*/ 3479628 w 3815269"/>
              <a:gd name="connsiteY6" fmla="*/ 434183 h 434183"/>
              <a:gd name="connsiteX7" fmla="*/ 3770306 w 3815269"/>
              <a:gd name="connsiteY7" fmla="*/ 0 h 434183"/>
              <a:gd name="connsiteX0" fmla="*/ 17237 w 3813670"/>
              <a:gd name="connsiteY0" fmla="*/ 48704 h 425984"/>
              <a:gd name="connsiteX1" fmla="*/ 23174 w 3813670"/>
              <a:gd name="connsiteY1" fmla="*/ 327774 h 425984"/>
              <a:gd name="connsiteX2" fmla="*/ 242868 w 3813670"/>
              <a:gd name="connsiteY2" fmla="*/ 375275 h 425984"/>
              <a:gd name="connsiteX3" fmla="*/ 242868 w 3813670"/>
              <a:gd name="connsiteY3" fmla="*/ 375275 h 425984"/>
              <a:gd name="connsiteX4" fmla="*/ 700068 w 3813670"/>
              <a:gd name="connsiteY4" fmla="*/ 375275 h 425984"/>
              <a:gd name="connsiteX5" fmla="*/ 2053855 w 3813670"/>
              <a:gd name="connsiteY5" fmla="*/ 381213 h 425984"/>
              <a:gd name="connsiteX6" fmla="*/ 3479628 w 3813670"/>
              <a:gd name="connsiteY6" fmla="*/ 400960 h 425984"/>
              <a:gd name="connsiteX7" fmla="*/ 3779831 w 3813670"/>
              <a:gd name="connsiteY7" fmla="*/ 0 h 425984"/>
              <a:gd name="connsiteX0" fmla="*/ 17237 w 3790244"/>
              <a:gd name="connsiteY0" fmla="*/ 48704 h 425984"/>
              <a:gd name="connsiteX1" fmla="*/ 23174 w 3790244"/>
              <a:gd name="connsiteY1" fmla="*/ 327774 h 425984"/>
              <a:gd name="connsiteX2" fmla="*/ 242868 w 3790244"/>
              <a:gd name="connsiteY2" fmla="*/ 375275 h 425984"/>
              <a:gd name="connsiteX3" fmla="*/ 242868 w 3790244"/>
              <a:gd name="connsiteY3" fmla="*/ 375275 h 425984"/>
              <a:gd name="connsiteX4" fmla="*/ 700068 w 3790244"/>
              <a:gd name="connsiteY4" fmla="*/ 375275 h 425984"/>
              <a:gd name="connsiteX5" fmla="*/ 2053855 w 3790244"/>
              <a:gd name="connsiteY5" fmla="*/ 381213 h 425984"/>
              <a:gd name="connsiteX6" fmla="*/ 3479628 w 3790244"/>
              <a:gd name="connsiteY6" fmla="*/ 400960 h 425984"/>
              <a:gd name="connsiteX7" fmla="*/ 3779831 w 3790244"/>
              <a:gd name="connsiteY7" fmla="*/ 0 h 425984"/>
              <a:gd name="connsiteX0" fmla="*/ 22467 w 3785949"/>
              <a:gd name="connsiteY0" fmla="*/ 72434 h 425984"/>
              <a:gd name="connsiteX1" fmla="*/ 18879 w 3785949"/>
              <a:gd name="connsiteY1" fmla="*/ 327774 h 425984"/>
              <a:gd name="connsiteX2" fmla="*/ 238573 w 3785949"/>
              <a:gd name="connsiteY2" fmla="*/ 375275 h 425984"/>
              <a:gd name="connsiteX3" fmla="*/ 238573 w 3785949"/>
              <a:gd name="connsiteY3" fmla="*/ 375275 h 425984"/>
              <a:gd name="connsiteX4" fmla="*/ 695773 w 3785949"/>
              <a:gd name="connsiteY4" fmla="*/ 375275 h 425984"/>
              <a:gd name="connsiteX5" fmla="*/ 2049560 w 3785949"/>
              <a:gd name="connsiteY5" fmla="*/ 381213 h 425984"/>
              <a:gd name="connsiteX6" fmla="*/ 3475333 w 3785949"/>
              <a:gd name="connsiteY6" fmla="*/ 400960 h 425984"/>
              <a:gd name="connsiteX7" fmla="*/ 3775536 w 3785949"/>
              <a:gd name="connsiteY7" fmla="*/ 0 h 42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85949" h="425984">
                <a:moveTo>
                  <a:pt x="22467" y="72434"/>
                </a:moveTo>
                <a:cubicBezTo>
                  <a:pt x="6633" y="184755"/>
                  <a:pt x="-17139" y="277301"/>
                  <a:pt x="18879" y="327774"/>
                </a:cubicBezTo>
                <a:cubicBezTo>
                  <a:pt x="54897" y="378247"/>
                  <a:pt x="238573" y="375275"/>
                  <a:pt x="238573" y="375275"/>
                </a:cubicBezTo>
                <a:lnTo>
                  <a:pt x="238573" y="375275"/>
                </a:lnTo>
                <a:lnTo>
                  <a:pt x="695773" y="375275"/>
                </a:lnTo>
                <a:lnTo>
                  <a:pt x="2049560" y="381213"/>
                </a:lnTo>
                <a:cubicBezTo>
                  <a:pt x="2524818" y="387795"/>
                  <a:pt x="3187671" y="464495"/>
                  <a:pt x="3475333" y="400960"/>
                </a:cubicBezTo>
                <a:cubicBezTo>
                  <a:pt x="3762995" y="337425"/>
                  <a:pt x="3811784" y="224293"/>
                  <a:pt x="3775536" y="0"/>
                </a:cubicBez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Freeform: Shape 39">
            <a:extLst>
              <a:ext uri="{FF2B5EF4-FFF2-40B4-BE49-F238E27FC236}">
                <a16:creationId xmlns:a16="http://schemas.microsoft.com/office/drawing/2014/main" id="{8BE7B245-5072-4D05-9FB0-923A9DEEADB4}"/>
              </a:ext>
            </a:extLst>
          </p:cNvPr>
          <p:cNvSpPr/>
          <p:nvPr/>
        </p:nvSpPr>
        <p:spPr>
          <a:xfrm>
            <a:off x="2793928" y="5470917"/>
            <a:ext cx="3796699" cy="296796"/>
          </a:xfrm>
          <a:custGeom>
            <a:avLst/>
            <a:gdLst>
              <a:gd name="connsiteX0" fmla="*/ 17237 w 3865588"/>
              <a:gd name="connsiteY0" fmla="*/ 81927 h 440816"/>
              <a:gd name="connsiteX1" fmla="*/ 23174 w 3865588"/>
              <a:gd name="connsiteY1" fmla="*/ 360997 h 440816"/>
              <a:gd name="connsiteX2" fmla="*/ 242868 w 3865588"/>
              <a:gd name="connsiteY2" fmla="*/ 408498 h 440816"/>
              <a:gd name="connsiteX3" fmla="*/ 242868 w 3865588"/>
              <a:gd name="connsiteY3" fmla="*/ 408498 h 440816"/>
              <a:gd name="connsiteX4" fmla="*/ 700068 w 3865588"/>
              <a:gd name="connsiteY4" fmla="*/ 408498 h 440816"/>
              <a:gd name="connsiteX5" fmla="*/ 2053855 w 3865588"/>
              <a:gd name="connsiteY5" fmla="*/ 414436 h 440816"/>
              <a:gd name="connsiteX6" fmla="*/ 3674837 w 3865588"/>
              <a:gd name="connsiteY6" fmla="*/ 408498 h 440816"/>
              <a:gd name="connsiteX7" fmla="*/ 3770306 w 3865588"/>
              <a:gd name="connsiteY7" fmla="*/ 0 h 440816"/>
              <a:gd name="connsiteX0" fmla="*/ 17237 w 3805334"/>
              <a:gd name="connsiteY0" fmla="*/ 81927 h 461225"/>
              <a:gd name="connsiteX1" fmla="*/ 23174 w 3805334"/>
              <a:gd name="connsiteY1" fmla="*/ 360997 h 461225"/>
              <a:gd name="connsiteX2" fmla="*/ 242868 w 3805334"/>
              <a:gd name="connsiteY2" fmla="*/ 408498 h 461225"/>
              <a:gd name="connsiteX3" fmla="*/ 242868 w 3805334"/>
              <a:gd name="connsiteY3" fmla="*/ 408498 h 461225"/>
              <a:gd name="connsiteX4" fmla="*/ 700068 w 3805334"/>
              <a:gd name="connsiteY4" fmla="*/ 408498 h 461225"/>
              <a:gd name="connsiteX5" fmla="*/ 2053855 w 3805334"/>
              <a:gd name="connsiteY5" fmla="*/ 414436 h 461225"/>
              <a:gd name="connsiteX6" fmla="*/ 3479628 w 3805334"/>
              <a:gd name="connsiteY6" fmla="*/ 434183 h 461225"/>
              <a:gd name="connsiteX7" fmla="*/ 3770306 w 3805334"/>
              <a:gd name="connsiteY7" fmla="*/ 0 h 461225"/>
              <a:gd name="connsiteX0" fmla="*/ 17237 w 3815269"/>
              <a:gd name="connsiteY0" fmla="*/ 81927 h 434183"/>
              <a:gd name="connsiteX1" fmla="*/ 23174 w 3815269"/>
              <a:gd name="connsiteY1" fmla="*/ 360997 h 434183"/>
              <a:gd name="connsiteX2" fmla="*/ 242868 w 3815269"/>
              <a:gd name="connsiteY2" fmla="*/ 408498 h 434183"/>
              <a:gd name="connsiteX3" fmla="*/ 242868 w 3815269"/>
              <a:gd name="connsiteY3" fmla="*/ 408498 h 434183"/>
              <a:gd name="connsiteX4" fmla="*/ 700068 w 3815269"/>
              <a:gd name="connsiteY4" fmla="*/ 408498 h 434183"/>
              <a:gd name="connsiteX5" fmla="*/ 2053855 w 3815269"/>
              <a:gd name="connsiteY5" fmla="*/ 414436 h 434183"/>
              <a:gd name="connsiteX6" fmla="*/ 3479628 w 3815269"/>
              <a:gd name="connsiteY6" fmla="*/ 434183 h 434183"/>
              <a:gd name="connsiteX7" fmla="*/ 3770306 w 3815269"/>
              <a:gd name="connsiteY7" fmla="*/ 0 h 434183"/>
              <a:gd name="connsiteX0" fmla="*/ 17237 w 3823762"/>
              <a:gd name="connsiteY0" fmla="*/ 87936 h 468087"/>
              <a:gd name="connsiteX1" fmla="*/ 23174 w 3823762"/>
              <a:gd name="connsiteY1" fmla="*/ 367006 h 468087"/>
              <a:gd name="connsiteX2" fmla="*/ 242868 w 3823762"/>
              <a:gd name="connsiteY2" fmla="*/ 414507 h 468087"/>
              <a:gd name="connsiteX3" fmla="*/ 242868 w 3823762"/>
              <a:gd name="connsiteY3" fmla="*/ 414507 h 468087"/>
              <a:gd name="connsiteX4" fmla="*/ 700068 w 3823762"/>
              <a:gd name="connsiteY4" fmla="*/ 414507 h 468087"/>
              <a:gd name="connsiteX5" fmla="*/ 2053855 w 3823762"/>
              <a:gd name="connsiteY5" fmla="*/ 420445 h 468087"/>
              <a:gd name="connsiteX6" fmla="*/ 3479628 w 3823762"/>
              <a:gd name="connsiteY6" fmla="*/ 440192 h 468087"/>
              <a:gd name="connsiteX7" fmla="*/ 3791261 w 3823762"/>
              <a:gd name="connsiteY7" fmla="*/ 0 h 468087"/>
              <a:gd name="connsiteX0" fmla="*/ 17237 w 3797632"/>
              <a:gd name="connsiteY0" fmla="*/ 87936 h 468085"/>
              <a:gd name="connsiteX1" fmla="*/ 23174 w 3797632"/>
              <a:gd name="connsiteY1" fmla="*/ 367006 h 468085"/>
              <a:gd name="connsiteX2" fmla="*/ 242868 w 3797632"/>
              <a:gd name="connsiteY2" fmla="*/ 414507 h 468085"/>
              <a:gd name="connsiteX3" fmla="*/ 242868 w 3797632"/>
              <a:gd name="connsiteY3" fmla="*/ 414507 h 468085"/>
              <a:gd name="connsiteX4" fmla="*/ 700068 w 3797632"/>
              <a:gd name="connsiteY4" fmla="*/ 414507 h 468085"/>
              <a:gd name="connsiteX5" fmla="*/ 2053855 w 3797632"/>
              <a:gd name="connsiteY5" fmla="*/ 420445 h 468085"/>
              <a:gd name="connsiteX6" fmla="*/ 3479628 w 3797632"/>
              <a:gd name="connsiteY6" fmla="*/ 440192 h 468085"/>
              <a:gd name="connsiteX7" fmla="*/ 3791261 w 3797632"/>
              <a:gd name="connsiteY7" fmla="*/ 0 h 468085"/>
              <a:gd name="connsiteX0" fmla="*/ 18209 w 3796699"/>
              <a:gd name="connsiteY0" fmla="*/ 108967 h 468087"/>
              <a:gd name="connsiteX1" fmla="*/ 22241 w 3796699"/>
              <a:gd name="connsiteY1" fmla="*/ 367006 h 468087"/>
              <a:gd name="connsiteX2" fmla="*/ 241935 w 3796699"/>
              <a:gd name="connsiteY2" fmla="*/ 414507 h 468087"/>
              <a:gd name="connsiteX3" fmla="*/ 241935 w 3796699"/>
              <a:gd name="connsiteY3" fmla="*/ 414507 h 468087"/>
              <a:gd name="connsiteX4" fmla="*/ 699135 w 3796699"/>
              <a:gd name="connsiteY4" fmla="*/ 414507 h 468087"/>
              <a:gd name="connsiteX5" fmla="*/ 2052922 w 3796699"/>
              <a:gd name="connsiteY5" fmla="*/ 420445 h 468087"/>
              <a:gd name="connsiteX6" fmla="*/ 3478695 w 3796699"/>
              <a:gd name="connsiteY6" fmla="*/ 440192 h 468087"/>
              <a:gd name="connsiteX7" fmla="*/ 3790328 w 3796699"/>
              <a:gd name="connsiteY7" fmla="*/ 0 h 468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6699" h="468087">
                <a:moveTo>
                  <a:pt x="18209" y="108967"/>
                </a:moveTo>
                <a:cubicBezTo>
                  <a:pt x="2375" y="221288"/>
                  <a:pt x="-15047" y="316083"/>
                  <a:pt x="22241" y="367006"/>
                </a:cubicBezTo>
                <a:cubicBezTo>
                  <a:pt x="59529" y="417929"/>
                  <a:pt x="241935" y="414507"/>
                  <a:pt x="241935" y="414507"/>
                </a:cubicBezTo>
                <a:lnTo>
                  <a:pt x="241935" y="414507"/>
                </a:lnTo>
                <a:lnTo>
                  <a:pt x="699135" y="414507"/>
                </a:lnTo>
                <a:lnTo>
                  <a:pt x="2052922" y="420445"/>
                </a:lnTo>
                <a:cubicBezTo>
                  <a:pt x="2528180" y="427027"/>
                  <a:pt x="3189127" y="510266"/>
                  <a:pt x="3478695" y="440192"/>
                </a:cubicBezTo>
                <a:cubicBezTo>
                  <a:pt x="3768263" y="370118"/>
                  <a:pt x="3817051" y="274868"/>
                  <a:pt x="3790328" y="0"/>
                </a:cubicBezTo>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Freeform: Shape 40">
            <a:extLst>
              <a:ext uri="{FF2B5EF4-FFF2-40B4-BE49-F238E27FC236}">
                <a16:creationId xmlns:a16="http://schemas.microsoft.com/office/drawing/2014/main" id="{C553135C-A354-4EE2-A77F-429ABE21FB80}"/>
              </a:ext>
            </a:extLst>
          </p:cNvPr>
          <p:cNvSpPr/>
          <p:nvPr/>
        </p:nvSpPr>
        <p:spPr>
          <a:xfrm>
            <a:off x="2729862" y="5476510"/>
            <a:ext cx="3791646" cy="247299"/>
          </a:xfrm>
          <a:custGeom>
            <a:avLst/>
            <a:gdLst>
              <a:gd name="connsiteX0" fmla="*/ 17237 w 3865588"/>
              <a:gd name="connsiteY0" fmla="*/ 81927 h 440816"/>
              <a:gd name="connsiteX1" fmla="*/ 23174 w 3865588"/>
              <a:gd name="connsiteY1" fmla="*/ 360997 h 440816"/>
              <a:gd name="connsiteX2" fmla="*/ 242868 w 3865588"/>
              <a:gd name="connsiteY2" fmla="*/ 408498 h 440816"/>
              <a:gd name="connsiteX3" fmla="*/ 242868 w 3865588"/>
              <a:gd name="connsiteY3" fmla="*/ 408498 h 440816"/>
              <a:gd name="connsiteX4" fmla="*/ 700068 w 3865588"/>
              <a:gd name="connsiteY4" fmla="*/ 408498 h 440816"/>
              <a:gd name="connsiteX5" fmla="*/ 2053855 w 3865588"/>
              <a:gd name="connsiteY5" fmla="*/ 414436 h 440816"/>
              <a:gd name="connsiteX6" fmla="*/ 3674837 w 3865588"/>
              <a:gd name="connsiteY6" fmla="*/ 408498 h 440816"/>
              <a:gd name="connsiteX7" fmla="*/ 3770306 w 3865588"/>
              <a:gd name="connsiteY7" fmla="*/ 0 h 440816"/>
              <a:gd name="connsiteX0" fmla="*/ 17237 w 3805334"/>
              <a:gd name="connsiteY0" fmla="*/ 81927 h 461225"/>
              <a:gd name="connsiteX1" fmla="*/ 23174 w 3805334"/>
              <a:gd name="connsiteY1" fmla="*/ 360997 h 461225"/>
              <a:gd name="connsiteX2" fmla="*/ 242868 w 3805334"/>
              <a:gd name="connsiteY2" fmla="*/ 408498 h 461225"/>
              <a:gd name="connsiteX3" fmla="*/ 242868 w 3805334"/>
              <a:gd name="connsiteY3" fmla="*/ 408498 h 461225"/>
              <a:gd name="connsiteX4" fmla="*/ 700068 w 3805334"/>
              <a:gd name="connsiteY4" fmla="*/ 408498 h 461225"/>
              <a:gd name="connsiteX5" fmla="*/ 2053855 w 3805334"/>
              <a:gd name="connsiteY5" fmla="*/ 414436 h 461225"/>
              <a:gd name="connsiteX6" fmla="*/ 3479628 w 3805334"/>
              <a:gd name="connsiteY6" fmla="*/ 434183 h 461225"/>
              <a:gd name="connsiteX7" fmla="*/ 3770306 w 3805334"/>
              <a:gd name="connsiteY7" fmla="*/ 0 h 461225"/>
              <a:gd name="connsiteX0" fmla="*/ 17237 w 3815269"/>
              <a:gd name="connsiteY0" fmla="*/ 81927 h 434183"/>
              <a:gd name="connsiteX1" fmla="*/ 23174 w 3815269"/>
              <a:gd name="connsiteY1" fmla="*/ 360997 h 434183"/>
              <a:gd name="connsiteX2" fmla="*/ 242868 w 3815269"/>
              <a:gd name="connsiteY2" fmla="*/ 408498 h 434183"/>
              <a:gd name="connsiteX3" fmla="*/ 242868 w 3815269"/>
              <a:gd name="connsiteY3" fmla="*/ 408498 h 434183"/>
              <a:gd name="connsiteX4" fmla="*/ 700068 w 3815269"/>
              <a:gd name="connsiteY4" fmla="*/ 408498 h 434183"/>
              <a:gd name="connsiteX5" fmla="*/ 2053855 w 3815269"/>
              <a:gd name="connsiteY5" fmla="*/ 414436 h 434183"/>
              <a:gd name="connsiteX6" fmla="*/ 3479628 w 3815269"/>
              <a:gd name="connsiteY6" fmla="*/ 434183 h 434183"/>
              <a:gd name="connsiteX7" fmla="*/ 3770306 w 3815269"/>
              <a:gd name="connsiteY7" fmla="*/ 0 h 434183"/>
              <a:gd name="connsiteX0" fmla="*/ 17237 w 3818704"/>
              <a:gd name="connsiteY0" fmla="*/ 92867 h 473378"/>
              <a:gd name="connsiteX1" fmla="*/ 23174 w 3818704"/>
              <a:gd name="connsiteY1" fmla="*/ 371937 h 473378"/>
              <a:gd name="connsiteX2" fmla="*/ 242868 w 3818704"/>
              <a:gd name="connsiteY2" fmla="*/ 419438 h 473378"/>
              <a:gd name="connsiteX3" fmla="*/ 242868 w 3818704"/>
              <a:gd name="connsiteY3" fmla="*/ 419438 h 473378"/>
              <a:gd name="connsiteX4" fmla="*/ 700068 w 3818704"/>
              <a:gd name="connsiteY4" fmla="*/ 419438 h 473378"/>
              <a:gd name="connsiteX5" fmla="*/ 2053855 w 3818704"/>
              <a:gd name="connsiteY5" fmla="*/ 425376 h 473378"/>
              <a:gd name="connsiteX6" fmla="*/ 3479628 w 3818704"/>
              <a:gd name="connsiteY6" fmla="*/ 445123 h 473378"/>
              <a:gd name="connsiteX7" fmla="*/ 3785546 w 3818704"/>
              <a:gd name="connsiteY7" fmla="*/ 0 h 473378"/>
              <a:gd name="connsiteX0" fmla="*/ 17237 w 3794194"/>
              <a:gd name="connsiteY0" fmla="*/ 92867 h 473378"/>
              <a:gd name="connsiteX1" fmla="*/ 23174 w 3794194"/>
              <a:gd name="connsiteY1" fmla="*/ 371937 h 473378"/>
              <a:gd name="connsiteX2" fmla="*/ 242868 w 3794194"/>
              <a:gd name="connsiteY2" fmla="*/ 419438 h 473378"/>
              <a:gd name="connsiteX3" fmla="*/ 242868 w 3794194"/>
              <a:gd name="connsiteY3" fmla="*/ 419438 h 473378"/>
              <a:gd name="connsiteX4" fmla="*/ 700068 w 3794194"/>
              <a:gd name="connsiteY4" fmla="*/ 419438 h 473378"/>
              <a:gd name="connsiteX5" fmla="*/ 2053855 w 3794194"/>
              <a:gd name="connsiteY5" fmla="*/ 425376 h 473378"/>
              <a:gd name="connsiteX6" fmla="*/ 3479628 w 3794194"/>
              <a:gd name="connsiteY6" fmla="*/ 445123 h 473378"/>
              <a:gd name="connsiteX7" fmla="*/ 3785546 w 3794194"/>
              <a:gd name="connsiteY7" fmla="*/ 0 h 473378"/>
              <a:gd name="connsiteX0" fmla="*/ 12282 w 3800669"/>
              <a:gd name="connsiteY0" fmla="*/ 140272 h 473378"/>
              <a:gd name="connsiteX1" fmla="*/ 29649 w 3800669"/>
              <a:gd name="connsiteY1" fmla="*/ 371937 h 473378"/>
              <a:gd name="connsiteX2" fmla="*/ 249343 w 3800669"/>
              <a:gd name="connsiteY2" fmla="*/ 419438 h 473378"/>
              <a:gd name="connsiteX3" fmla="*/ 249343 w 3800669"/>
              <a:gd name="connsiteY3" fmla="*/ 419438 h 473378"/>
              <a:gd name="connsiteX4" fmla="*/ 706543 w 3800669"/>
              <a:gd name="connsiteY4" fmla="*/ 419438 h 473378"/>
              <a:gd name="connsiteX5" fmla="*/ 2060330 w 3800669"/>
              <a:gd name="connsiteY5" fmla="*/ 425376 h 473378"/>
              <a:gd name="connsiteX6" fmla="*/ 3486103 w 3800669"/>
              <a:gd name="connsiteY6" fmla="*/ 445123 h 473378"/>
              <a:gd name="connsiteX7" fmla="*/ 3792021 w 3800669"/>
              <a:gd name="connsiteY7" fmla="*/ 0 h 473378"/>
              <a:gd name="connsiteX0" fmla="*/ 3259 w 3791646"/>
              <a:gd name="connsiteY0" fmla="*/ 140272 h 473378"/>
              <a:gd name="connsiteX1" fmla="*/ 20626 w 3791646"/>
              <a:gd name="connsiteY1" fmla="*/ 371937 h 473378"/>
              <a:gd name="connsiteX2" fmla="*/ 240320 w 3791646"/>
              <a:gd name="connsiteY2" fmla="*/ 419438 h 473378"/>
              <a:gd name="connsiteX3" fmla="*/ 240320 w 3791646"/>
              <a:gd name="connsiteY3" fmla="*/ 419438 h 473378"/>
              <a:gd name="connsiteX4" fmla="*/ 697520 w 3791646"/>
              <a:gd name="connsiteY4" fmla="*/ 419438 h 473378"/>
              <a:gd name="connsiteX5" fmla="*/ 2051307 w 3791646"/>
              <a:gd name="connsiteY5" fmla="*/ 425376 h 473378"/>
              <a:gd name="connsiteX6" fmla="*/ 3477080 w 3791646"/>
              <a:gd name="connsiteY6" fmla="*/ 445123 h 473378"/>
              <a:gd name="connsiteX7" fmla="*/ 3782998 w 3791646"/>
              <a:gd name="connsiteY7" fmla="*/ 0 h 473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1646" h="473378">
                <a:moveTo>
                  <a:pt x="3259" y="140272"/>
                </a:moveTo>
                <a:cubicBezTo>
                  <a:pt x="12190" y="241653"/>
                  <a:pt x="-18884" y="325409"/>
                  <a:pt x="20626" y="371937"/>
                </a:cubicBezTo>
                <a:cubicBezTo>
                  <a:pt x="60136" y="418465"/>
                  <a:pt x="240320" y="419438"/>
                  <a:pt x="240320" y="419438"/>
                </a:cubicBezTo>
                <a:lnTo>
                  <a:pt x="240320" y="419438"/>
                </a:lnTo>
                <a:lnTo>
                  <a:pt x="697520" y="419438"/>
                </a:lnTo>
                <a:lnTo>
                  <a:pt x="2051307" y="425376"/>
                </a:lnTo>
                <a:cubicBezTo>
                  <a:pt x="2526565" y="431958"/>
                  <a:pt x="3188465" y="516019"/>
                  <a:pt x="3477080" y="445123"/>
                </a:cubicBezTo>
                <a:cubicBezTo>
                  <a:pt x="3765695" y="374227"/>
                  <a:pt x="3815436" y="257229"/>
                  <a:pt x="3782998" y="0"/>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Freeform: Shape 41">
            <a:extLst>
              <a:ext uri="{FF2B5EF4-FFF2-40B4-BE49-F238E27FC236}">
                <a16:creationId xmlns:a16="http://schemas.microsoft.com/office/drawing/2014/main" id="{95AC8F6C-E562-4096-972A-1A84C1899652}"/>
              </a:ext>
            </a:extLst>
          </p:cNvPr>
          <p:cNvSpPr/>
          <p:nvPr/>
        </p:nvSpPr>
        <p:spPr>
          <a:xfrm>
            <a:off x="2649197" y="5468221"/>
            <a:ext cx="3796125" cy="192400"/>
          </a:xfrm>
          <a:custGeom>
            <a:avLst/>
            <a:gdLst>
              <a:gd name="connsiteX0" fmla="*/ 17237 w 3865588"/>
              <a:gd name="connsiteY0" fmla="*/ 81927 h 440816"/>
              <a:gd name="connsiteX1" fmla="*/ 23174 w 3865588"/>
              <a:gd name="connsiteY1" fmla="*/ 360997 h 440816"/>
              <a:gd name="connsiteX2" fmla="*/ 242868 w 3865588"/>
              <a:gd name="connsiteY2" fmla="*/ 408498 h 440816"/>
              <a:gd name="connsiteX3" fmla="*/ 242868 w 3865588"/>
              <a:gd name="connsiteY3" fmla="*/ 408498 h 440816"/>
              <a:gd name="connsiteX4" fmla="*/ 700068 w 3865588"/>
              <a:gd name="connsiteY4" fmla="*/ 408498 h 440816"/>
              <a:gd name="connsiteX5" fmla="*/ 2053855 w 3865588"/>
              <a:gd name="connsiteY5" fmla="*/ 414436 h 440816"/>
              <a:gd name="connsiteX6" fmla="*/ 3674837 w 3865588"/>
              <a:gd name="connsiteY6" fmla="*/ 408498 h 440816"/>
              <a:gd name="connsiteX7" fmla="*/ 3770306 w 3865588"/>
              <a:gd name="connsiteY7" fmla="*/ 0 h 440816"/>
              <a:gd name="connsiteX0" fmla="*/ 17237 w 3805334"/>
              <a:gd name="connsiteY0" fmla="*/ 81927 h 461225"/>
              <a:gd name="connsiteX1" fmla="*/ 23174 w 3805334"/>
              <a:gd name="connsiteY1" fmla="*/ 360997 h 461225"/>
              <a:gd name="connsiteX2" fmla="*/ 242868 w 3805334"/>
              <a:gd name="connsiteY2" fmla="*/ 408498 h 461225"/>
              <a:gd name="connsiteX3" fmla="*/ 242868 w 3805334"/>
              <a:gd name="connsiteY3" fmla="*/ 408498 h 461225"/>
              <a:gd name="connsiteX4" fmla="*/ 700068 w 3805334"/>
              <a:gd name="connsiteY4" fmla="*/ 408498 h 461225"/>
              <a:gd name="connsiteX5" fmla="*/ 2053855 w 3805334"/>
              <a:gd name="connsiteY5" fmla="*/ 414436 h 461225"/>
              <a:gd name="connsiteX6" fmla="*/ 3479628 w 3805334"/>
              <a:gd name="connsiteY6" fmla="*/ 434183 h 461225"/>
              <a:gd name="connsiteX7" fmla="*/ 3770306 w 3805334"/>
              <a:gd name="connsiteY7" fmla="*/ 0 h 461225"/>
              <a:gd name="connsiteX0" fmla="*/ 17237 w 3815269"/>
              <a:gd name="connsiteY0" fmla="*/ 81927 h 434183"/>
              <a:gd name="connsiteX1" fmla="*/ 23174 w 3815269"/>
              <a:gd name="connsiteY1" fmla="*/ 360997 h 434183"/>
              <a:gd name="connsiteX2" fmla="*/ 242868 w 3815269"/>
              <a:gd name="connsiteY2" fmla="*/ 408498 h 434183"/>
              <a:gd name="connsiteX3" fmla="*/ 242868 w 3815269"/>
              <a:gd name="connsiteY3" fmla="*/ 408498 h 434183"/>
              <a:gd name="connsiteX4" fmla="*/ 700068 w 3815269"/>
              <a:gd name="connsiteY4" fmla="*/ 408498 h 434183"/>
              <a:gd name="connsiteX5" fmla="*/ 2053855 w 3815269"/>
              <a:gd name="connsiteY5" fmla="*/ 414436 h 434183"/>
              <a:gd name="connsiteX6" fmla="*/ 3479628 w 3815269"/>
              <a:gd name="connsiteY6" fmla="*/ 434183 h 434183"/>
              <a:gd name="connsiteX7" fmla="*/ 3770306 w 3815269"/>
              <a:gd name="connsiteY7" fmla="*/ 0 h 434183"/>
              <a:gd name="connsiteX0" fmla="*/ 17237 w 3823762"/>
              <a:gd name="connsiteY0" fmla="*/ 127414 h 510457"/>
              <a:gd name="connsiteX1" fmla="*/ 23174 w 3823762"/>
              <a:gd name="connsiteY1" fmla="*/ 406484 h 510457"/>
              <a:gd name="connsiteX2" fmla="*/ 242868 w 3823762"/>
              <a:gd name="connsiteY2" fmla="*/ 453985 h 510457"/>
              <a:gd name="connsiteX3" fmla="*/ 242868 w 3823762"/>
              <a:gd name="connsiteY3" fmla="*/ 453985 h 510457"/>
              <a:gd name="connsiteX4" fmla="*/ 700068 w 3823762"/>
              <a:gd name="connsiteY4" fmla="*/ 453985 h 510457"/>
              <a:gd name="connsiteX5" fmla="*/ 2053855 w 3823762"/>
              <a:gd name="connsiteY5" fmla="*/ 459923 h 510457"/>
              <a:gd name="connsiteX6" fmla="*/ 3479628 w 3823762"/>
              <a:gd name="connsiteY6" fmla="*/ 479670 h 510457"/>
              <a:gd name="connsiteX7" fmla="*/ 3791261 w 3823762"/>
              <a:gd name="connsiteY7" fmla="*/ 0 h 510457"/>
              <a:gd name="connsiteX0" fmla="*/ 17237 w 3801552"/>
              <a:gd name="connsiteY0" fmla="*/ 127414 h 510457"/>
              <a:gd name="connsiteX1" fmla="*/ 23174 w 3801552"/>
              <a:gd name="connsiteY1" fmla="*/ 406484 h 510457"/>
              <a:gd name="connsiteX2" fmla="*/ 242868 w 3801552"/>
              <a:gd name="connsiteY2" fmla="*/ 453985 h 510457"/>
              <a:gd name="connsiteX3" fmla="*/ 242868 w 3801552"/>
              <a:gd name="connsiteY3" fmla="*/ 453985 h 510457"/>
              <a:gd name="connsiteX4" fmla="*/ 700068 w 3801552"/>
              <a:gd name="connsiteY4" fmla="*/ 453985 h 510457"/>
              <a:gd name="connsiteX5" fmla="*/ 2053855 w 3801552"/>
              <a:gd name="connsiteY5" fmla="*/ 459923 h 510457"/>
              <a:gd name="connsiteX6" fmla="*/ 3479628 w 3801552"/>
              <a:gd name="connsiteY6" fmla="*/ 479670 h 510457"/>
              <a:gd name="connsiteX7" fmla="*/ 3791261 w 3801552"/>
              <a:gd name="connsiteY7" fmla="*/ 0 h 510457"/>
              <a:gd name="connsiteX0" fmla="*/ 17237 w 3794147"/>
              <a:gd name="connsiteY0" fmla="*/ 127414 h 510457"/>
              <a:gd name="connsiteX1" fmla="*/ 23174 w 3794147"/>
              <a:gd name="connsiteY1" fmla="*/ 406484 h 510457"/>
              <a:gd name="connsiteX2" fmla="*/ 242868 w 3794147"/>
              <a:gd name="connsiteY2" fmla="*/ 453985 h 510457"/>
              <a:gd name="connsiteX3" fmla="*/ 242868 w 3794147"/>
              <a:gd name="connsiteY3" fmla="*/ 453985 h 510457"/>
              <a:gd name="connsiteX4" fmla="*/ 700068 w 3794147"/>
              <a:gd name="connsiteY4" fmla="*/ 453985 h 510457"/>
              <a:gd name="connsiteX5" fmla="*/ 2053855 w 3794147"/>
              <a:gd name="connsiteY5" fmla="*/ 459923 h 510457"/>
              <a:gd name="connsiteX6" fmla="*/ 3479628 w 3794147"/>
              <a:gd name="connsiteY6" fmla="*/ 479670 h 510457"/>
              <a:gd name="connsiteX7" fmla="*/ 3791261 w 3794147"/>
              <a:gd name="connsiteY7" fmla="*/ 0 h 510457"/>
              <a:gd name="connsiteX0" fmla="*/ 12282 w 3800622"/>
              <a:gd name="connsiteY0" fmla="*/ 183011 h 510457"/>
              <a:gd name="connsiteX1" fmla="*/ 29649 w 3800622"/>
              <a:gd name="connsiteY1" fmla="*/ 406484 h 510457"/>
              <a:gd name="connsiteX2" fmla="*/ 249343 w 3800622"/>
              <a:gd name="connsiteY2" fmla="*/ 453985 h 510457"/>
              <a:gd name="connsiteX3" fmla="*/ 249343 w 3800622"/>
              <a:gd name="connsiteY3" fmla="*/ 453985 h 510457"/>
              <a:gd name="connsiteX4" fmla="*/ 706543 w 3800622"/>
              <a:gd name="connsiteY4" fmla="*/ 453985 h 510457"/>
              <a:gd name="connsiteX5" fmla="*/ 2060330 w 3800622"/>
              <a:gd name="connsiteY5" fmla="*/ 459923 h 510457"/>
              <a:gd name="connsiteX6" fmla="*/ 3486103 w 3800622"/>
              <a:gd name="connsiteY6" fmla="*/ 479670 h 510457"/>
              <a:gd name="connsiteX7" fmla="*/ 3797736 w 3800622"/>
              <a:gd name="connsiteY7" fmla="*/ 0 h 510457"/>
              <a:gd name="connsiteX0" fmla="*/ 7785 w 3796125"/>
              <a:gd name="connsiteY0" fmla="*/ 183011 h 510457"/>
              <a:gd name="connsiteX1" fmla="*/ 25152 w 3796125"/>
              <a:gd name="connsiteY1" fmla="*/ 406484 h 510457"/>
              <a:gd name="connsiteX2" fmla="*/ 244846 w 3796125"/>
              <a:gd name="connsiteY2" fmla="*/ 453985 h 510457"/>
              <a:gd name="connsiteX3" fmla="*/ 244846 w 3796125"/>
              <a:gd name="connsiteY3" fmla="*/ 453985 h 510457"/>
              <a:gd name="connsiteX4" fmla="*/ 702046 w 3796125"/>
              <a:gd name="connsiteY4" fmla="*/ 453985 h 510457"/>
              <a:gd name="connsiteX5" fmla="*/ 2055833 w 3796125"/>
              <a:gd name="connsiteY5" fmla="*/ 459923 h 510457"/>
              <a:gd name="connsiteX6" fmla="*/ 3481606 w 3796125"/>
              <a:gd name="connsiteY6" fmla="*/ 479670 h 510457"/>
              <a:gd name="connsiteX7" fmla="*/ 3793239 w 3796125"/>
              <a:gd name="connsiteY7" fmla="*/ 0 h 51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6125" h="510457">
                <a:moveTo>
                  <a:pt x="7785" y="183011"/>
                </a:moveTo>
                <a:cubicBezTo>
                  <a:pt x="3381" y="300387"/>
                  <a:pt x="-14358" y="361322"/>
                  <a:pt x="25152" y="406484"/>
                </a:cubicBezTo>
                <a:cubicBezTo>
                  <a:pt x="64662" y="451646"/>
                  <a:pt x="244846" y="453985"/>
                  <a:pt x="244846" y="453985"/>
                </a:cubicBezTo>
                <a:lnTo>
                  <a:pt x="244846" y="453985"/>
                </a:lnTo>
                <a:lnTo>
                  <a:pt x="702046" y="453985"/>
                </a:lnTo>
                <a:lnTo>
                  <a:pt x="2055833" y="459923"/>
                </a:lnTo>
                <a:cubicBezTo>
                  <a:pt x="2531091" y="466505"/>
                  <a:pt x="3192038" y="556324"/>
                  <a:pt x="3481606" y="479670"/>
                </a:cubicBezTo>
                <a:cubicBezTo>
                  <a:pt x="3771174" y="403016"/>
                  <a:pt x="3808532" y="306173"/>
                  <a:pt x="3793239" y="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2FD3E590-5960-4E2C-A4C0-597C3EF56332}"/>
              </a:ext>
            </a:extLst>
          </p:cNvPr>
          <p:cNvSpPr txBox="1"/>
          <p:nvPr/>
        </p:nvSpPr>
        <p:spPr>
          <a:xfrm>
            <a:off x="981856" y="1806315"/>
            <a:ext cx="3440242" cy="646331"/>
          </a:xfrm>
          <a:prstGeom prst="rect">
            <a:avLst/>
          </a:prstGeom>
          <a:noFill/>
        </p:spPr>
        <p:txBody>
          <a:bodyPr wrap="square" rtlCol="0">
            <a:spAutoFit/>
          </a:bodyPr>
          <a:lstStyle/>
          <a:p>
            <a:r>
              <a:rPr lang="en-IN" b="1" dirty="0"/>
              <a:t>Circuit Diagram For Keypad Shield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64308" y="1612413"/>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511908" y="1174263"/>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Block Diagram/Circuit Diagram</a:t>
            </a:r>
          </a:p>
        </p:txBody>
      </p:sp>
      <p:pic>
        <p:nvPicPr>
          <p:cNvPr id="7" name="Picture 6">
            <a:extLst>
              <a:ext uri="{FF2B5EF4-FFF2-40B4-BE49-F238E27FC236}">
                <a16:creationId xmlns:a16="http://schemas.microsoft.com/office/drawing/2014/main" id="{29128B81-1B2B-4F55-ABEC-13CDD3F7C419}"/>
              </a:ext>
            </a:extLst>
          </p:cNvPr>
          <p:cNvPicPr>
            <a:picLocks noChangeAspect="1"/>
          </p:cNvPicPr>
          <p:nvPr/>
        </p:nvPicPr>
        <p:blipFill rotWithShape="1">
          <a:blip r:embed="rId3"/>
          <a:srcRect l="13110" t="14874" r="13122" b="22341"/>
          <a:stretch/>
        </p:blipFill>
        <p:spPr>
          <a:xfrm>
            <a:off x="2882903" y="3059789"/>
            <a:ext cx="3378194" cy="2431893"/>
          </a:xfrm>
          <a:prstGeom prst="rect">
            <a:avLst/>
          </a:prstGeom>
        </p:spPr>
      </p:pic>
      <p:sp>
        <p:nvSpPr>
          <p:cNvPr id="16" name="TextBox 15">
            <a:extLst>
              <a:ext uri="{FF2B5EF4-FFF2-40B4-BE49-F238E27FC236}">
                <a16:creationId xmlns:a16="http://schemas.microsoft.com/office/drawing/2014/main" id="{2FD3E590-5960-4E2C-A4C0-597C3EF56332}"/>
              </a:ext>
            </a:extLst>
          </p:cNvPr>
          <p:cNvSpPr txBox="1"/>
          <p:nvPr/>
        </p:nvSpPr>
        <p:spPr>
          <a:xfrm>
            <a:off x="981856" y="1806315"/>
            <a:ext cx="3440242" cy="923330"/>
          </a:xfrm>
          <a:prstGeom prst="rect">
            <a:avLst/>
          </a:prstGeom>
          <a:noFill/>
        </p:spPr>
        <p:txBody>
          <a:bodyPr wrap="square" rtlCol="0">
            <a:spAutoFit/>
          </a:bodyPr>
          <a:lstStyle/>
          <a:p>
            <a:r>
              <a:rPr lang="en-IN" b="1" dirty="0"/>
              <a:t>Circuit Diagram For Components Connected to Keypad Shield</a:t>
            </a:r>
          </a:p>
        </p:txBody>
      </p:sp>
      <p:pic>
        <p:nvPicPr>
          <p:cNvPr id="35" name="Picture 34">
            <a:extLst>
              <a:ext uri="{FF2B5EF4-FFF2-40B4-BE49-F238E27FC236}">
                <a16:creationId xmlns:a16="http://schemas.microsoft.com/office/drawing/2014/main" id="{16FA7E61-50DA-49B2-B4E0-D8BD66BAE374}"/>
              </a:ext>
            </a:extLst>
          </p:cNvPr>
          <p:cNvPicPr>
            <a:picLocks noChangeAspect="1"/>
          </p:cNvPicPr>
          <p:nvPr/>
        </p:nvPicPr>
        <p:blipFill rotWithShape="1">
          <a:blip r:embed="rId4"/>
          <a:srcRect l="21914" t="28992" r="13705" b="26773"/>
          <a:stretch/>
        </p:blipFill>
        <p:spPr>
          <a:xfrm rot="5400000">
            <a:off x="6129087" y="2103066"/>
            <a:ext cx="1526597" cy="789260"/>
          </a:xfrm>
          <a:prstGeom prst="rect">
            <a:avLst/>
          </a:prstGeom>
        </p:spPr>
      </p:pic>
      <p:pic>
        <p:nvPicPr>
          <p:cNvPr id="36" name="Picture 35">
            <a:extLst>
              <a:ext uri="{FF2B5EF4-FFF2-40B4-BE49-F238E27FC236}">
                <a16:creationId xmlns:a16="http://schemas.microsoft.com/office/drawing/2014/main" id="{9CA87FE7-7F8A-4C31-86F9-4DBC42EB2B24}"/>
              </a:ext>
            </a:extLst>
          </p:cNvPr>
          <p:cNvPicPr>
            <a:picLocks noChangeAspect="1"/>
          </p:cNvPicPr>
          <p:nvPr/>
        </p:nvPicPr>
        <p:blipFill rotWithShape="1">
          <a:blip r:embed="rId5"/>
          <a:srcRect l="19612" r="21797" b="24731"/>
          <a:stretch/>
        </p:blipFill>
        <p:spPr>
          <a:xfrm rot="16200000">
            <a:off x="664308" y="3334408"/>
            <a:ext cx="1464629" cy="853439"/>
          </a:xfrm>
          <a:prstGeom prst="rect">
            <a:avLst/>
          </a:prstGeom>
        </p:spPr>
      </p:pic>
      <p:sp>
        <p:nvSpPr>
          <p:cNvPr id="8" name="Left Bracket 7">
            <a:extLst>
              <a:ext uri="{FF2B5EF4-FFF2-40B4-BE49-F238E27FC236}">
                <a16:creationId xmlns:a16="http://schemas.microsoft.com/office/drawing/2014/main" id="{EABA95D7-FA7D-4A50-9162-1A30DFA5E2D9}"/>
              </a:ext>
            </a:extLst>
          </p:cNvPr>
          <p:cNvSpPr/>
          <p:nvPr/>
        </p:nvSpPr>
        <p:spPr>
          <a:xfrm rot="16200000" flipV="1">
            <a:off x="5428194" y="1942225"/>
            <a:ext cx="461311" cy="2554701"/>
          </a:xfrm>
          <a:custGeom>
            <a:avLst/>
            <a:gdLst>
              <a:gd name="connsiteX0" fmla="*/ 429172 w 429172"/>
              <a:gd name="connsiteY0" fmla="*/ 3549315 h 3549315"/>
              <a:gd name="connsiteX1" fmla="*/ 0 w 429172"/>
              <a:gd name="connsiteY1" fmla="*/ 3513552 h 3549315"/>
              <a:gd name="connsiteX2" fmla="*/ 0 w 429172"/>
              <a:gd name="connsiteY2" fmla="*/ 35763 h 3549315"/>
              <a:gd name="connsiteX3" fmla="*/ 429172 w 429172"/>
              <a:gd name="connsiteY3" fmla="*/ 0 h 3549315"/>
              <a:gd name="connsiteX4" fmla="*/ 429172 w 429172"/>
              <a:gd name="connsiteY4" fmla="*/ 3549315 h 3549315"/>
              <a:gd name="connsiteX0" fmla="*/ 429172 w 429172"/>
              <a:gd name="connsiteY0" fmla="*/ 3549315 h 3549315"/>
              <a:gd name="connsiteX1" fmla="*/ 0 w 429172"/>
              <a:gd name="connsiteY1" fmla="*/ 3513552 h 3549315"/>
              <a:gd name="connsiteX2" fmla="*/ 0 w 429172"/>
              <a:gd name="connsiteY2" fmla="*/ 35763 h 3549315"/>
              <a:gd name="connsiteX3" fmla="*/ 429172 w 429172"/>
              <a:gd name="connsiteY3" fmla="*/ 0 h 3549315"/>
              <a:gd name="connsiteX0" fmla="*/ 429333 w 429333"/>
              <a:gd name="connsiteY0" fmla="*/ 3549315 h 3577449"/>
              <a:gd name="connsiteX1" fmla="*/ 161 w 429333"/>
              <a:gd name="connsiteY1" fmla="*/ 3513552 h 3577449"/>
              <a:gd name="connsiteX2" fmla="*/ 161 w 429333"/>
              <a:gd name="connsiteY2" fmla="*/ 35763 h 3577449"/>
              <a:gd name="connsiteX3" fmla="*/ 429333 w 429333"/>
              <a:gd name="connsiteY3" fmla="*/ 0 h 3577449"/>
              <a:gd name="connsiteX4" fmla="*/ 429333 w 429333"/>
              <a:gd name="connsiteY4" fmla="*/ 3549315 h 3577449"/>
              <a:gd name="connsiteX0" fmla="*/ 223007 w 429333"/>
              <a:gd name="connsiteY0" fmla="*/ 3577449 h 3577449"/>
              <a:gd name="connsiteX1" fmla="*/ 161 w 429333"/>
              <a:gd name="connsiteY1" fmla="*/ 3513552 h 3577449"/>
              <a:gd name="connsiteX2" fmla="*/ 161 w 429333"/>
              <a:gd name="connsiteY2" fmla="*/ 35763 h 3577449"/>
              <a:gd name="connsiteX3" fmla="*/ 429333 w 429333"/>
              <a:gd name="connsiteY3" fmla="*/ 0 h 3577449"/>
              <a:gd name="connsiteX0" fmla="*/ 449953 w 449953"/>
              <a:gd name="connsiteY0" fmla="*/ 3549315 h 3577449"/>
              <a:gd name="connsiteX1" fmla="*/ 20781 w 449953"/>
              <a:gd name="connsiteY1" fmla="*/ 3513552 h 3577449"/>
              <a:gd name="connsiteX2" fmla="*/ 20781 w 449953"/>
              <a:gd name="connsiteY2" fmla="*/ 35763 h 3577449"/>
              <a:gd name="connsiteX3" fmla="*/ 449953 w 449953"/>
              <a:gd name="connsiteY3" fmla="*/ 0 h 3577449"/>
              <a:gd name="connsiteX4" fmla="*/ 449953 w 449953"/>
              <a:gd name="connsiteY4" fmla="*/ 3549315 h 3577449"/>
              <a:gd name="connsiteX0" fmla="*/ 243627 w 449953"/>
              <a:gd name="connsiteY0" fmla="*/ 3577449 h 3577449"/>
              <a:gd name="connsiteX1" fmla="*/ 20781 w 449953"/>
              <a:gd name="connsiteY1" fmla="*/ 3513552 h 3577449"/>
              <a:gd name="connsiteX2" fmla="*/ 0 w 449953"/>
              <a:gd name="connsiteY2" fmla="*/ 91181 h 3577449"/>
              <a:gd name="connsiteX3" fmla="*/ 449953 w 449953"/>
              <a:gd name="connsiteY3" fmla="*/ 0 h 3577449"/>
              <a:gd name="connsiteX0" fmla="*/ 449953 w 463808"/>
              <a:gd name="connsiteY0" fmla="*/ 3549315 h 3577449"/>
              <a:gd name="connsiteX1" fmla="*/ 20781 w 463808"/>
              <a:gd name="connsiteY1" fmla="*/ 3513552 h 3577449"/>
              <a:gd name="connsiteX2" fmla="*/ 20781 w 463808"/>
              <a:gd name="connsiteY2" fmla="*/ 35763 h 3577449"/>
              <a:gd name="connsiteX3" fmla="*/ 449953 w 463808"/>
              <a:gd name="connsiteY3" fmla="*/ 0 h 3577449"/>
              <a:gd name="connsiteX4" fmla="*/ 449953 w 463808"/>
              <a:gd name="connsiteY4" fmla="*/ 3549315 h 3577449"/>
              <a:gd name="connsiteX0" fmla="*/ 243627 w 463808"/>
              <a:gd name="connsiteY0" fmla="*/ 3577449 h 3577449"/>
              <a:gd name="connsiteX1" fmla="*/ 20781 w 463808"/>
              <a:gd name="connsiteY1" fmla="*/ 3513552 h 3577449"/>
              <a:gd name="connsiteX2" fmla="*/ 0 w 463808"/>
              <a:gd name="connsiteY2" fmla="*/ 91181 h 3577449"/>
              <a:gd name="connsiteX3" fmla="*/ 463808 w 463808"/>
              <a:gd name="connsiteY3" fmla="*/ 6927 h 3577449"/>
              <a:gd name="connsiteX0" fmla="*/ 449953 w 461311"/>
              <a:gd name="connsiteY0" fmla="*/ 3549315 h 3577449"/>
              <a:gd name="connsiteX1" fmla="*/ 20781 w 461311"/>
              <a:gd name="connsiteY1" fmla="*/ 3513552 h 3577449"/>
              <a:gd name="connsiteX2" fmla="*/ 20781 w 461311"/>
              <a:gd name="connsiteY2" fmla="*/ 35763 h 3577449"/>
              <a:gd name="connsiteX3" fmla="*/ 449953 w 461311"/>
              <a:gd name="connsiteY3" fmla="*/ 0 h 3577449"/>
              <a:gd name="connsiteX4" fmla="*/ 449953 w 461311"/>
              <a:gd name="connsiteY4" fmla="*/ 3549315 h 3577449"/>
              <a:gd name="connsiteX0" fmla="*/ 243627 w 461311"/>
              <a:gd name="connsiteY0" fmla="*/ 3577449 h 3577449"/>
              <a:gd name="connsiteX1" fmla="*/ 20781 w 461311"/>
              <a:gd name="connsiteY1" fmla="*/ 3513552 h 3577449"/>
              <a:gd name="connsiteX2" fmla="*/ 0 w 461311"/>
              <a:gd name="connsiteY2" fmla="*/ 91181 h 3577449"/>
              <a:gd name="connsiteX3" fmla="*/ 461311 w 461311"/>
              <a:gd name="connsiteY3" fmla="*/ 29413 h 3577449"/>
              <a:gd name="connsiteX0" fmla="*/ 449953 w 461311"/>
              <a:gd name="connsiteY0" fmla="*/ 3549315 h 3577449"/>
              <a:gd name="connsiteX1" fmla="*/ 20781 w 461311"/>
              <a:gd name="connsiteY1" fmla="*/ 3513552 h 3577449"/>
              <a:gd name="connsiteX2" fmla="*/ 20781 w 461311"/>
              <a:gd name="connsiteY2" fmla="*/ 35763 h 3577449"/>
              <a:gd name="connsiteX3" fmla="*/ 449953 w 461311"/>
              <a:gd name="connsiteY3" fmla="*/ 0 h 3577449"/>
              <a:gd name="connsiteX4" fmla="*/ 449953 w 461311"/>
              <a:gd name="connsiteY4" fmla="*/ 3549315 h 3577449"/>
              <a:gd name="connsiteX0" fmla="*/ 243627 w 461311"/>
              <a:gd name="connsiteY0" fmla="*/ 3577449 h 3577449"/>
              <a:gd name="connsiteX1" fmla="*/ 20781 w 461311"/>
              <a:gd name="connsiteY1" fmla="*/ 3513552 h 3577449"/>
              <a:gd name="connsiteX2" fmla="*/ 0 w 461311"/>
              <a:gd name="connsiteY2" fmla="*/ 91181 h 3577449"/>
              <a:gd name="connsiteX3" fmla="*/ 461311 w 461311"/>
              <a:gd name="connsiteY3" fmla="*/ 29413 h 3577449"/>
              <a:gd name="connsiteX0" fmla="*/ 449953 w 461311"/>
              <a:gd name="connsiteY0" fmla="*/ 3549315 h 3559753"/>
              <a:gd name="connsiteX1" fmla="*/ 20781 w 461311"/>
              <a:gd name="connsiteY1" fmla="*/ 3513552 h 3559753"/>
              <a:gd name="connsiteX2" fmla="*/ 20781 w 461311"/>
              <a:gd name="connsiteY2" fmla="*/ 35763 h 3559753"/>
              <a:gd name="connsiteX3" fmla="*/ 449953 w 461311"/>
              <a:gd name="connsiteY3" fmla="*/ 0 h 3559753"/>
              <a:gd name="connsiteX4" fmla="*/ 449953 w 461311"/>
              <a:gd name="connsiteY4" fmla="*/ 3549315 h 3559753"/>
              <a:gd name="connsiteX0" fmla="*/ 199177 w 461311"/>
              <a:gd name="connsiteY0" fmla="*/ 3559753 h 3559753"/>
              <a:gd name="connsiteX1" fmla="*/ 20781 w 461311"/>
              <a:gd name="connsiteY1" fmla="*/ 3513552 h 3559753"/>
              <a:gd name="connsiteX2" fmla="*/ 0 w 461311"/>
              <a:gd name="connsiteY2" fmla="*/ 91181 h 3559753"/>
              <a:gd name="connsiteX3" fmla="*/ 461311 w 461311"/>
              <a:gd name="connsiteY3" fmla="*/ 29413 h 3559753"/>
            </a:gdLst>
            <a:ahLst/>
            <a:cxnLst>
              <a:cxn ang="0">
                <a:pos x="connsiteX0" y="connsiteY0"/>
              </a:cxn>
              <a:cxn ang="0">
                <a:pos x="connsiteX1" y="connsiteY1"/>
              </a:cxn>
              <a:cxn ang="0">
                <a:pos x="connsiteX2" y="connsiteY2"/>
              </a:cxn>
              <a:cxn ang="0">
                <a:pos x="connsiteX3" y="connsiteY3"/>
              </a:cxn>
            </a:cxnLst>
            <a:rect l="l" t="t" r="r" b="b"/>
            <a:pathLst>
              <a:path w="461311" h="3559753" stroke="0" extrusionOk="0">
                <a:moveTo>
                  <a:pt x="449953" y="3549315"/>
                </a:moveTo>
                <a:cubicBezTo>
                  <a:pt x="212928" y="3549315"/>
                  <a:pt x="20781" y="3533303"/>
                  <a:pt x="20781" y="3513552"/>
                </a:cubicBezTo>
                <a:lnTo>
                  <a:pt x="20781" y="35763"/>
                </a:lnTo>
                <a:cubicBezTo>
                  <a:pt x="20781" y="16012"/>
                  <a:pt x="212928" y="0"/>
                  <a:pt x="449953" y="0"/>
                </a:cubicBezTo>
                <a:lnTo>
                  <a:pt x="449953" y="3549315"/>
                </a:lnTo>
                <a:close/>
              </a:path>
              <a:path w="461311" h="3559753" fill="none">
                <a:moveTo>
                  <a:pt x="199177" y="3559753"/>
                </a:moveTo>
                <a:cubicBezTo>
                  <a:pt x="-37848" y="3559753"/>
                  <a:pt x="20781" y="3533303"/>
                  <a:pt x="20781" y="3513552"/>
                </a:cubicBezTo>
                <a:lnTo>
                  <a:pt x="0" y="91181"/>
                </a:lnTo>
                <a:cubicBezTo>
                  <a:pt x="0" y="71430"/>
                  <a:pt x="171821" y="24416"/>
                  <a:pt x="461311" y="29413"/>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47" name="Right Bracket 17">
            <a:extLst>
              <a:ext uri="{FF2B5EF4-FFF2-40B4-BE49-F238E27FC236}">
                <a16:creationId xmlns:a16="http://schemas.microsoft.com/office/drawing/2014/main" id="{2A44034D-292A-4895-AFEB-3A52276D4A02}"/>
              </a:ext>
            </a:extLst>
          </p:cNvPr>
          <p:cNvSpPr/>
          <p:nvPr/>
        </p:nvSpPr>
        <p:spPr>
          <a:xfrm rot="5400000">
            <a:off x="6197143" y="2515279"/>
            <a:ext cx="339811" cy="1299401"/>
          </a:xfrm>
          <a:custGeom>
            <a:avLst/>
            <a:gdLst>
              <a:gd name="connsiteX0" fmla="*/ 0 w 275093"/>
              <a:gd name="connsiteY0" fmla="*/ 0 h 1282700"/>
              <a:gd name="connsiteX1" fmla="*/ 275093 w 275093"/>
              <a:gd name="connsiteY1" fmla="*/ 22923 h 1282700"/>
              <a:gd name="connsiteX2" fmla="*/ 275093 w 275093"/>
              <a:gd name="connsiteY2" fmla="*/ 1259777 h 1282700"/>
              <a:gd name="connsiteX3" fmla="*/ 0 w 275093"/>
              <a:gd name="connsiteY3" fmla="*/ 1282700 h 1282700"/>
              <a:gd name="connsiteX4" fmla="*/ 0 w 275093"/>
              <a:gd name="connsiteY4" fmla="*/ 0 h 1282700"/>
              <a:gd name="connsiteX0" fmla="*/ 0 w 275093"/>
              <a:gd name="connsiteY0" fmla="*/ 0 h 1282700"/>
              <a:gd name="connsiteX1" fmla="*/ 275093 w 275093"/>
              <a:gd name="connsiteY1" fmla="*/ 22923 h 1282700"/>
              <a:gd name="connsiteX2" fmla="*/ 275093 w 275093"/>
              <a:gd name="connsiteY2" fmla="*/ 1259777 h 1282700"/>
              <a:gd name="connsiteX3" fmla="*/ 0 w 275093"/>
              <a:gd name="connsiteY3" fmla="*/ 1282700 h 1282700"/>
              <a:gd name="connsiteX0" fmla="*/ 0 w 275093"/>
              <a:gd name="connsiteY0" fmla="*/ 0 h 1299401"/>
              <a:gd name="connsiteX1" fmla="*/ 275093 w 275093"/>
              <a:gd name="connsiteY1" fmla="*/ 22923 h 1299401"/>
              <a:gd name="connsiteX2" fmla="*/ 275093 w 275093"/>
              <a:gd name="connsiteY2" fmla="*/ 1259777 h 1299401"/>
              <a:gd name="connsiteX3" fmla="*/ 0 w 275093"/>
              <a:gd name="connsiteY3" fmla="*/ 1282700 h 1299401"/>
              <a:gd name="connsiteX4" fmla="*/ 0 w 275093"/>
              <a:gd name="connsiteY4" fmla="*/ 0 h 1299401"/>
              <a:gd name="connsiteX0" fmla="*/ 0 w 275093"/>
              <a:gd name="connsiteY0" fmla="*/ 0 h 1299401"/>
              <a:gd name="connsiteX1" fmla="*/ 275093 w 275093"/>
              <a:gd name="connsiteY1" fmla="*/ 22923 h 1299401"/>
              <a:gd name="connsiteX2" fmla="*/ 275093 w 275093"/>
              <a:gd name="connsiteY2" fmla="*/ 1259777 h 1299401"/>
              <a:gd name="connsiteX3" fmla="*/ 89773 w 275093"/>
              <a:gd name="connsiteY3" fmla="*/ 1299401 h 1299401"/>
              <a:gd name="connsiteX0" fmla="*/ 64718 w 339811"/>
              <a:gd name="connsiteY0" fmla="*/ 0 h 1299401"/>
              <a:gd name="connsiteX1" fmla="*/ 339811 w 339811"/>
              <a:gd name="connsiteY1" fmla="*/ 22923 h 1299401"/>
              <a:gd name="connsiteX2" fmla="*/ 339811 w 339811"/>
              <a:gd name="connsiteY2" fmla="*/ 1259777 h 1299401"/>
              <a:gd name="connsiteX3" fmla="*/ 64718 w 339811"/>
              <a:gd name="connsiteY3" fmla="*/ 1282700 h 1299401"/>
              <a:gd name="connsiteX4" fmla="*/ 64718 w 339811"/>
              <a:gd name="connsiteY4" fmla="*/ 0 h 1299401"/>
              <a:gd name="connsiteX0" fmla="*/ 0 w 339811"/>
              <a:gd name="connsiteY0" fmla="*/ 0 h 1299401"/>
              <a:gd name="connsiteX1" fmla="*/ 339811 w 339811"/>
              <a:gd name="connsiteY1" fmla="*/ 22923 h 1299401"/>
              <a:gd name="connsiteX2" fmla="*/ 339811 w 339811"/>
              <a:gd name="connsiteY2" fmla="*/ 1259777 h 1299401"/>
              <a:gd name="connsiteX3" fmla="*/ 154491 w 339811"/>
              <a:gd name="connsiteY3" fmla="*/ 1299401 h 1299401"/>
            </a:gdLst>
            <a:ahLst/>
            <a:cxnLst>
              <a:cxn ang="0">
                <a:pos x="connsiteX0" y="connsiteY0"/>
              </a:cxn>
              <a:cxn ang="0">
                <a:pos x="connsiteX1" y="connsiteY1"/>
              </a:cxn>
              <a:cxn ang="0">
                <a:pos x="connsiteX2" y="connsiteY2"/>
              </a:cxn>
              <a:cxn ang="0">
                <a:pos x="connsiteX3" y="connsiteY3"/>
              </a:cxn>
            </a:cxnLst>
            <a:rect l="l" t="t" r="r" b="b"/>
            <a:pathLst>
              <a:path w="339811" h="1299401" stroke="0" extrusionOk="0">
                <a:moveTo>
                  <a:pt x="64718" y="0"/>
                </a:moveTo>
                <a:cubicBezTo>
                  <a:pt x="216648" y="0"/>
                  <a:pt x="339811" y="10263"/>
                  <a:pt x="339811" y="22923"/>
                </a:cubicBezTo>
                <a:lnTo>
                  <a:pt x="339811" y="1259777"/>
                </a:lnTo>
                <a:cubicBezTo>
                  <a:pt x="339811" y="1272437"/>
                  <a:pt x="216648" y="1282700"/>
                  <a:pt x="64718" y="1282700"/>
                </a:cubicBezTo>
                <a:lnTo>
                  <a:pt x="64718" y="0"/>
                </a:lnTo>
                <a:close/>
              </a:path>
              <a:path w="339811" h="1299401" fill="none">
                <a:moveTo>
                  <a:pt x="0" y="0"/>
                </a:moveTo>
                <a:cubicBezTo>
                  <a:pt x="151930" y="0"/>
                  <a:pt x="339811" y="10263"/>
                  <a:pt x="339811" y="22923"/>
                </a:cubicBezTo>
                <a:lnTo>
                  <a:pt x="339811" y="1259777"/>
                </a:lnTo>
                <a:cubicBezTo>
                  <a:pt x="339811" y="1272437"/>
                  <a:pt x="306421" y="1299401"/>
                  <a:pt x="154491" y="1299401"/>
                </a:cubicBez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Freeform: Shape 21">
            <a:extLst>
              <a:ext uri="{FF2B5EF4-FFF2-40B4-BE49-F238E27FC236}">
                <a16:creationId xmlns:a16="http://schemas.microsoft.com/office/drawing/2014/main" id="{7F860D4F-1A18-4AFF-A26D-D69A95D916C5}"/>
              </a:ext>
            </a:extLst>
          </p:cNvPr>
          <p:cNvSpPr/>
          <p:nvPr/>
        </p:nvSpPr>
        <p:spPr>
          <a:xfrm>
            <a:off x="4858614" y="2993754"/>
            <a:ext cx="1998739" cy="2986761"/>
          </a:xfrm>
          <a:custGeom>
            <a:avLst/>
            <a:gdLst>
              <a:gd name="connsiteX0" fmla="*/ 1950747 w 1999854"/>
              <a:gd name="connsiteY0" fmla="*/ 0 h 2977278"/>
              <a:gd name="connsiteX1" fmla="*/ 1975066 w 1999854"/>
              <a:gd name="connsiteY1" fmla="*/ 1707204 h 2977278"/>
              <a:gd name="connsiteX2" fmla="*/ 1984794 w 1999854"/>
              <a:gd name="connsiteY2" fmla="*/ 2777246 h 2977278"/>
              <a:gd name="connsiteX3" fmla="*/ 1756194 w 1999854"/>
              <a:gd name="connsiteY3" fmla="*/ 2957208 h 2977278"/>
              <a:gd name="connsiteX4" fmla="*/ 1556776 w 1999854"/>
              <a:gd name="connsiteY4" fmla="*/ 2971800 h 2977278"/>
              <a:gd name="connsiteX5" fmla="*/ 297045 w 1999854"/>
              <a:gd name="connsiteY5" fmla="*/ 2947480 h 2977278"/>
              <a:gd name="connsiteX6" fmla="*/ 24670 w 1999854"/>
              <a:gd name="connsiteY6" fmla="*/ 2845340 h 2977278"/>
              <a:gd name="connsiteX7" fmla="*/ 29534 w 1999854"/>
              <a:gd name="connsiteY7" fmla="*/ 2417323 h 2977278"/>
              <a:gd name="connsiteX0" fmla="*/ 1950747 w 1999854"/>
              <a:gd name="connsiteY0" fmla="*/ 0 h 2977278"/>
              <a:gd name="connsiteX1" fmla="*/ 1975066 w 1999854"/>
              <a:gd name="connsiteY1" fmla="*/ 1707204 h 2977278"/>
              <a:gd name="connsiteX2" fmla="*/ 1984794 w 1999854"/>
              <a:gd name="connsiteY2" fmla="*/ 2777246 h 2977278"/>
              <a:gd name="connsiteX3" fmla="*/ 1756194 w 1999854"/>
              <a:gd name="connsiteY3" fmla="*/ 2957208 h 2977278"/>
              <a:gd name="connsiteX4" fmla="*/ 1129854 w 1999854"/>
              <a:gd name="connsiteY4" fmla="*/ 2971800 h 2977278"/>
              <a:gd name="connsiteX5" fmla="*/ 297045 w 1999854"/>
              <a:gd name="connsiteY5" fmla="*/ 2947480 h 2977278"/>
              <a:gd name="connsiteX6" fmla="*/ 24670 w 1999854"/>
              <a:gd name="connsiteY6" fmla="*/ 2845340 h 2977278"/>
              <a:gd name="connsiteX7" fmla="*/ 29534 w 1999854"/>
              <a:gd name="connsiteY7" fmla="*/ 2417323 h 2977278"/>
              <a:gd name="connsiteX0" fmla="*/ 1950747 w 1998739"/>
              <a:gd name="connsiteY0" fmla="*/ 0 h 2994719"/>
              <a:gd name="connsiteX1" fmla="*/ 1975066 w 1998739"/>
              <a:gd name="connsiteY1" fmla="*/ 1707204 h 2994719"/>
              <a:gd name="connsiteX2" fmla="*/ 1984794 w 1998739"/>
              <a:gd name="connsiteY2" fmla="*/ 2777246 h 2994719"/>
              <a:gd name="connsiteX3" fmla="*/ 1771333 w 1998739"/>
              <a:gd name="connsiteY3" fmla="*/ 2981430 h 2994719"/>
              <a:gd name="connsiteX4" fmla="*/ 1129854 w 1998739"/>
              <a:gd name="connsiteY4" fmla="*/ 2971800 h 2994719"/>
              <a:gd name="connsiteX5" fmla="*/ 297045 w 1998739"/>
              <a:gd name="connsiteY5" fmla="*/ 2947480 h 2994719"/>
              <a:gd name="connsiteX6" fmla="*/ 24670 w 1998739"/>
              <a:gd name="connsiteY6" fmla="*/ 2845340 h 2994719"/>
              <a:gd name="connsiteX7" fmla="*/ 29534 w 1998739"/>
              <a:gd name="connsiteY7" fmla="*/ 2417323 h 2994719"/>
              <a:gd name="connsiteX0" fmla="*/ 1950747 w 1998739"/>
              <a:gd name="connsiteY0" fmla="*/ 0 h 2986761"/>
              <a:gd name="connsiteX1" fmla="*/ 1975066 w 1998739"/>
              <a:gd name="connsiteY1" fmla="*/ 1707204 h 2986761"/>
              <a:gd name="connsiteX2" fmla="*/ 1984794 w 1998739"/>
              <a:gd name="connsiteY2" fmla="*/ 2777246 h 2986761"/>
              <a:gd name="connsiteX3" fmla="*/ 1771333 w 1998739"/>
              <a:gd name="connsiteY3" fmla="*/ 2981430 h 2986761"/>
              <a:gd name="connsiteX4" fmla="*/ 1129854 w 1998739"/>
              <a:gd name="connsiteY4" fmla="*/ 2971800 h 2986761"/>
              <a:gd name="connsiteX5" fmla="*/ 297045 w 1998739"/>
              <a:gd name="connsiteY5" fmla="*/ 2947480 h 2986761"/>
              <a:gd name="connsiteX6" fmla="*/ 24670 w 1998739"/>
              <a:gd name="connsiteY6" fmla="*/ 2845340 h 2986761"/>
              <a:gd name="connsiteX7" fmla="*/ 29534 w 1998739"/>
              <a:gd name="connsiteY7" fmla="*/ 2417323 h 29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8739" h="2986761">
                <a:moveTo>
                  <a:pt x="1950747" y="0"/>
                </a:moveTo>
                <a:cubicBezTo>
                  <a:pt x="1960069" y="622165"/>
                  <a:pt x="1969392" y="1244330"/>
                  <a:pt x="1975066" y="1707204"/>
                </a:cubicBezTo>
                <a:cubicBezTo>
                  <a:pt x="1980741" y="2170078"/>
                  <a:pt x="2018749" y="2564875"/>
                  <a:pt x="1984794" y="2777246"/>
                </a:cubicBezTo>
                <a:cubicBezTo>
                  <a:pt x="1950839" y="2989617"/>
                  <a:pt x="1916850" y="2967171"/>
                  <a:pt x="1771333" y="2981430"/>
                </a:cubicBezTo>
                <a:cubicBezTo>
                  <a:pt x="1625816" y="2995689"/>
                  <a:pt x="1375569" y="2977458"/>
                  <a:pt x="1129854" y="2971800"/>
                </a:cubicBezTo>
                <a:cubicBezTo>
                  <a:pt x="884139" y="2966142"/>
                  <a:pt x="481242" y="2968557"/>
                  <a:pt x="297045" y="2947480"/>
                </a:cubicBezTo>
                <a:cubicBezTo>
                  <a:pt x="112848" y="2926403"/>
                  <a:pt x="69255" y="2933700"/>
                  <a:pt x="24670" y="2845340"/>
                </a:cubicBezTo>
                <a:cubicBezTo>
                  <a:pt x="-19915" y="2756981"/>
                  <a:pt x="4809" y="2587152"/>
                  <a:pt x="29534" y="2417323"/>
                </a:cubicBezTo>
              </a:path>
            </a:pathLst>
          </a:custGeom>
          <a:ln>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IN"/>
          </a:p>
        </p:txBody>
      </p:sp>
      <p:sp>
        <p:nvSpPr>
          <p:cNvPr id="23" name="TextBox 22">
            <a:extLst>
              <a:ext uri="{FF2B5EF4-FFF2-40B4-BE49-F238E27FC236}">
                <a16:creationId xmlns:a16="http://schemas.microsoft.com/office/drawing/2014/main" id="{75C7EFC3-388F-4E29-B74D-32F445D1CEF8}"/>
              </a:ext>
            </a:extLst>
          </p:cNvPr>
          <p:cNvSpPr txBox="1"/>
          <p:nvPr/>
        </p:nvSpPr>
        <p:spPr>
          <a:xfrm>
            <a:off x="5544712" y="2875162"/>
            <a:ext cx="316386" cy="215444"/>
          </a:xfrm>
          <a:prstGeom prst="rect">
            <a:avLst/>
          </a:prstGeom>
          <a:noFill/>
        </p:spPr>
        <p:txBody>
          <a:bodyPr wrap="square" rtlCol="0">
            <a:spAutoFit/>
          </a:bodyPr>
          <a:lstStyle/>
          <a:p>
            <a:r>
              <a:rPr lang="en-IN" sz="800" dirty="0"/>
              <a:t>d2</a:t>
            </a:r>
          </a:p>
        </p:txBody>
      </p:sp>
      <p:sp>
        <p:nvSpPr>
          <p:cNvPr id="24" name="Freeform: Shape 23">
            <a:extLst>
              <a:ext uri="{FF2B5EF4-FFF2-40B4-BE49-F238E27FC236}">
                <a16:creationId xmlns:a16="http://schemas.microsoft.com/office/drawing/2014/main" id="{35DF1BEC-CBF8-44D7-8FB8-33AFFAB57E0B}"/>
              </a:ext>
            </a:extLst>
          </p:cNvPr>
          <p:cNvSpPr/>
          <p:nvPr/>
        </p:nvSpPr>
        <p:spPr>
          <a:xfrm>
            <a:off x="1577001" y="4397874"/>
            <a:ext cx="3540427" cy="1746251"/>
          </a:xfrm>
          <a:custGeom>
            <a:avLst/>
            <a:gdLst>
              <a:gd name="connsiteX0" fmla="*/ 39727 w 3517647"/>
              <a:gd name="connsiteY0" fmla="*/ 0 h 1720962"/>
              <a:gd name="connsiteX1" fmla="*/ 45703 w 3517647"/>
              <a:gd name="connsiteY1" fmla="*/ 1440330 h 1720962"/>
              <a:gd name="connsiteX2" fmla="*/ 499915 w 3517647"/>
              <a:gd name="connsiteY2" fmla="*/ 1673412 h 1720962"/>
              <a:gd name="connsiteX3" fmla="*/ 2424338 w 3517647"/>
              <a:gd name="connsiteY3" fmla="*/ 1685365 h 1720962"/>
              <a:gd name="connsiteX4" fmla="*/ 3332762 w 3517647"/>
              <a:gd name="connsiteY4" fmla="*/ 1667436 h 1720962"/>
              <a:gd name="connsiteX5" fmla="*/ 3517647 w 3517647"/>
              <a:gd name="connsiteY5" fmla="*/ 1028446 h 1720962"/>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33306"/>
              <a:gd name="connsiteX1" fmla="*/ 61437 w 3533381"/>
              <a:gd name="connsiteY1" fmla="*/ 1440330 h 1733306"/>
              <a:gd name="connsiteX2" fmla="*/ 738070 w 3533381"/>
              <a:gd name="connsiteY2" fmla="*/ 1698125 h 1733306"/>
              <a:gd name="connsiteX3" fmla="*/ 2440072 w 3533381"/>
              <a:gd name="connsiteY3" fmla="*/ 1716257 h 1733306"/>
              <a:gd name="connsiteX4" fmla="*/ 3348496 w 3533381"/>
              <a:gd name="connsiteY4" fmla="*/ 1667436 h 1733306"/>
              <a:gd name="connsiteX5" fmla="*/ 3533381 w 3533381"/>
              <a:gd name="connsiteY5" fmla="*/ 1028446 h 1733306"/>
              <a:gd name="connsiteX0" fmla="*/ 55461 w 3533381"/>
              <a:gd name="connsiteY0" fmla="*/ 0 h 1733306"/>
              <a:gd name="connsiteX1" fmla="*/ 61437 w 3533381"/>
              <a:gd name="connsiteY1" fmla="*/ 1440330 h 1733306"/>
              <a:gd name="connsiteX2" fmla="*/ 738070 w 3533381"/>
              <a:gd name="connsiteY2" fmla="*/ 1698125 h 1733306"/>
              <a:gd name="connsiteX3" fmla="*/ 2440072 w 3533381"/>
              <a:gd name="connsiteY3" fmla="*/ 1716257 h 1733306"/>
              <a:gd name="connsiteX4" fmla="*/ 3348496 w 3533381"/>
              <a:gd name="connsiteY4" fmla="*/ 1667436 h 1733306"/>
              <a:gd name="connsiteX5" fmla="*/ 3533381 w 3533381"/>
              <a:gd name="connsiteY5" fmla="*/ 1028446 h 1733306"/>
              <a:gd name="connsiteX0" fmla="*/ 55461 w 3553265"/>
              <a:gd name="connsiteY0" fmla="*/ 0 h 1733306"/>
              <a:gd name="connsiteX1" fmla="*/ 61437 w 3553265"/>
              <a:gd name="connsiteY1" fmla="*/ 1440330 h 1733306"/>
              <a:gd name="connsiteX2" fmla="*/ 738070 w 3553265"/>
              <a:gd name="connsiteY2" fmla="*/ 1698125 h 1733306"/>
              <a:gd name="connsiteX3" fmla="*/ 2440072 w 3553265"/>
              <a:gd name="connsiteY3" fmla="*/ 1716257 h 1733306"/>
              <a:gd name="connsiteX4" fmla="*/ 3348496 w 3553265"/>
              <a:gd name="connsiteY4" fmla="*/ 1667436 h 1733306"/>
              <a:gd name="connsiteX5" fmla="*/ 3533381 w 3553265"/>
              <a:gd name="connsiteY5" fmla="*/ 1028446 h 1733306"/>
              <a:gd name="connsiteX0" fmla="*/ 16669 w 3514473"/>
              <a:gd name="connsiteY0" fmla="*/ 0 h 1733306"/>
              <a:gd name="connsiteX1" fmla="*/ 22645 w 3514473"/>
              <a:gd name="connsiteY1" fmla="*/ 1440330 h 1733306"/>
              <a:gd name="connsiteX2" fmla="*/ 699278 w 3514473"/>
              <a:gd name="connsiteY2" fmla="*/ 1698125 h 1733306"/>
              <a:gd name="connsiteX3" fmla="*/ 2401280 w 3514473"/>
              <a:gd name="connsiteY3" fmla="*/ 1716257 h 1733306"/>
              <a:gd name="connsiteX4" fmla="*/ 3309704 w 3514473"/>
              <a:gd name="connsiteY4" fmla="*/ 1667436 h 1733306"/>
              <a:gd name="connsiteX5" fmla="*/ 3494589 w 3514473"/>
              <a:gd name="connsiteY5" fmla="*/ 1028446 h 1733306"/>
              <a:gd name="connsiteX0" fmla="*/ 55461 w 3553265"/>
              <a:gd name="connsiteY0" fmla="*/ 0 h 1733306"/>
              <a:gd name="connsiteX1" fmla="*/ 61437 w 3553265"/>
              <a:gd name="connsiteY1" fmla="*/ 1440330 h 1733306"/>
              <a:gd name="connsiteX2" fmla="*/ 738070 w 3553265"/>
              <a:gd name="connsiteY2" fmla="*/ 1698125 h 1733306"/>
              <a:gd name="connsiteX3" fmla="*/ 2440072 w 3553265"/>
              <a:gd name="connsiteY3" fmla="*/ 1716257 h 1733306"/>
              <a:gd name="connsiteX4" fmla="*/ 3348496 w 3553265"/>
              <a:gd name="connsiteY4" fmla="*/ 1667436 h 1733306"/>
              <a:gd name="connsiteX5" fmla="*/ 3533381 w 3553265"/>
              <a:gd name="connsiteY5" fmla="*/ 1028446 h 1733306"/>
              <a:gd name="connsiteX0" fmla="*/ 18182 w 3515986"/>
              <a:gd name="connsiteY0" fmla="*/ 0 h 1733306"/>
              <a:gd name="connsiteX1" fmla="*/ 24158 w 3515986"/>
              <a:gd name="connsiteY1" fmla="*/ 1440330 h 1733306"/>
              <a:gd name="connsiteX2" fmla="*/ 700791 w 3515986"/>
              <a:gd name="connsiteY2" fmla="*/ 1698125 h 1733306"/>
              <a:gd name="connsiteX3" fmla="*/ 2402793 w 3515986"/>
              <a:gd name="connsiteY3" fmla="*/ 1716257 h 1733306"/>
              <a:gd name="connsiteX4" fmla="*/ 3311217 w 3515986"/>
              <a:gd name="connsiteY4" fmla="*/ 1667436 h 1733306"/>
              <a:gd name="connsiteX5" fmla="*/ 3496102 w 3515986"/>
              <a:gd name="connsiteY5" fmla="*/ 1028446 h 1733306"/>
              <a:gd name="connsiteX0" fmla="*/ 18182 w 3515986"/>
              <a:gd name="connsiteY0" fmla="*/ 0 h 1733306"/>
              <a:gd name="connsiteX1" fmla="*/ 24158 w 3515986"/>
              <a:gd name="connsiteY1" fmla="*/ 1440330 h 1733306"/>
              <a:gd name="connsiteX2" fmla="*/ 700791 w 3515986"/>
              <a:gd name="connsiteY2" fmla="*/ 1698125 h 1733306"/>
              <a:gd name="connsiteX3" fmla="*/ 2402793 w 3515986"/>
              <a:gd name="connsiteY3" fmla="*/ 1716257 h 1733306"/>
              <a:gd name="connsiteX4" fmla="*/ 3311217 w 3515986"/>
              <a:gd name="connsiteY4" fmla="*/ 1667436 h 1733306"/>
              <a:gd name="connsiteX5" fmla="*/ 3496102 w 3515986"/>
              <a:gd name="connsiteY5" fmla="*/ 1028446 h 1733306"/>
              <a:gd name="connsiteX0" fmla="*/ 54594 w 3552398"/>
              <a:gd name="connsiteY0" fmla="*/ 0 h 1746251"/>
              <a:gd name="connsiteX1" fmla="*/ 60570 w 3552398"/>
              <a:gd name="connsiteY1" fmla="*/ 1440330 h 1746251"/>
              <a:gd name="connsiteX2" fmla="*/ 725132 w 3552398"/>
              <a:gd name="connsiteY2" fmla="*/ 1746251 h 1746251"/>
              <a:gd name="connsiteX3" fmla="*/ 2439205 w 3552398"/>
              <a:gd name="connsiteY3" fmla="*/ 1716257 h 1746251"/>
              <a:gd name="connsiteX4" fmla="*/ 3347629 w 3552398"/>
              <a:gd name="connsiteY4" fmla="*/ 1667436 h 1746251"/>
              <a:gd name="connsiteX5" fmla="*/ 3532514 w 3552398"/>
              <a:gd name="connsiteY5" fmla="*/ 1028446 h 174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2398" h="1746251">
                <a:moveTo>
                  <a:pt x="54594" y="0"/>
                </a:moveTo>
                <a:cubicBezTo>
                  <a:pt x="19233" y="580714"/>
                  <a:pt x="-51186" y="1149288"/>
                  <a:pt x="60570" y="1440330"/>
                </a:cubicBezTo>
                <a:cubicBezTo>
                  <a:pt x="172326" y="1731372"/>
                  <a:pt x="322657" y="1742374"/>
                  <a:pt x="725132" y="1746251"/>
                </a:cubicBezTo>
                <a:lnTo>
                  <a:pt x="2439205" y="1716257"/>
                </a:lnTo>
                <a:cubicBezTo>
                  <a:pt x="2876288" y="1703121"/>
                  <a:pt x="3029487" y="1782071"/>
                  <a:pt x="3347629" y="1667436"/>
                </a:cubicBezTo>
                <a:cubicBezTo>
                  <a:pt x="3665771" y="1552801"/>
                  <a:pt x="3513010" y="1181943"/>
                  <a:pt x="3532514" y="1028446"/>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54" name="Freeform: Shape 53">
            <a:extLst>
              <a:ext uri="{FF2B5EF4-FFF2-40B4-BE49-F238E27FC236}">
                <a16:creationId xmlns:a16="http://schemas.microsoft.com/office/drawing/2014/main" id="{F031BD20-23DD-4741-B768-CFA43E5F86C4}"/>
              </a:ext>
            </a:extLst>
          </p:cNvPr>
          <p:cNvSpPr/>
          <p:nvPr/>
        </p:nvSpPr>
        <p:spPr>
          <a:xfrm>
            <a:off x="1484829" y="4405859"/>
            <a:ext cx="3523801" cy="1639371"/>
          </a:xfrm>
          <a:custGeom>
            <a:avLst/>
            <a:gdLst>
              <a:gd name="connsiteX0" fmla="*/ 39727 w 3517647"/>
              <a:gd name="connsiteY0" fmla="*/ 0 h 1720962"/>
              <a:gd name="connsiteX1" fmla="*/ 45703 w 3517647"/>
              <a:gd name="connsiteY1" fmla="*/ 1440330 h 1720962"/>
              <a:gd name="connsiteX2" fmla="*/ 499915 w 3517647"/>
              <a:gd name="connsiteY2" fmla="*/ 1673412 h 1720962"/>
              <a:gd name="connsiteX3" fmla="*/ 2424338 w 3517647"/>
              <a:gd name="connsiteY3" fmla="*/ 1685365 h 1720962"/>
              <a:gd name="connsiteX4" fmla="*/ 3332762 w 3517647"/>
              <a:gd name="connsiteY4" fmla="*/ 1667436 h 1720962"/>
              <a:gd name="connsiteX5" fmla="*/ 3517647 w 3517647"/>
              <a:gd name="connsiteY5" fmla="*/ 1028446 h 1720962"/>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33306"/>
              <a:gd name="connsiteX1" fmla="*/ 61437 w 3533381"/>
              <a:gd name="connsiteY1" fmla="*/ 1440330 h 1733306"/>
              <a:gd name="connsiteX2" fmla="*/ 738070 w 3533381"/>
              <a:gd name="connsiteY2" fmla="*/ 1698125 h 1733306"/>
              <a:gd name="connsiteX3" fmla="*/ 2440072 w 3533381"/>
              <a:gd name="connsiteY3" fmla="*/ 1716257 h 1733306"/>
              <a:gd name="connsiteX4" fmla="*/ 3348496 w 3533381"/>
              <a:gd name="connsiteY4" fmla="*/ 1667436 h 1733306"/>
              <a:gd name="connsiteX5" fmla="*/ 3533381 w 3533381"/>
              <a:gd name="connsiteY5" fmla="*/ 1028446 h 1733306"/>
              <a:gd name="connsiteX0" fmla="*/ 55461 w 3533381"/>
              <a:gd name="connsiteY0" fmla="*/ 0 h 1733306"/>
              <a:gd name="connsiteX1" fmla="*/ 61437 w 3533381"/>
              <a:gd name="connsiteY1" fmla="*/ 1440330 h 1733306"/>
              <a:gd name="connsiteX2" fmla="*/ 738070 w 3533381"/>
              <a:gd name="connsiteY2" fmla="*/ 1698125 h 1733306"/>
              <a:gd name="connsiteX3" fmla="*/ 2440072 w 3533381"/>
              <a:gd name="connsiteY3" fmla="*/ 1716257 h 1733306"/>
              <a:gd name="connsiteX4" fmla="*/ 3348496 w 3533381"/>
              <a:gd name="connsiteY4" fmla="*/ 1667436 h 1733306"/>
              <a:gd name="connsiteX5" fmla="*/ 3533381 w 3533381"/>
              <a:gd name="connsiteY5" fmla="*/ 1028446 h 1733306"/>
              <a:gd name="connsiteX0" fmla="*/ 55461 w 3553265"/>
              <a:gd name="connsiteY0" fmla="*/ 0 h 1733306"/>
              <a:gd name="connsiteX1" fmla="*/ 61437 w 3553265"/>
              <a:gd name="connsiteY1" fmla="*/ 1440330 h 1733306"/>
              <a:gd name="connsiteX2" fmla="*/ 738070 w 3553265"/>
              <a:gd name="connsiteY2" fmla="*/ 1698125 h 1733306"/>
              <a:gd name="connsiteX3" fmla="*/ 2440072 w 3553265"/>
              <a:gd name="connsiteY3" fmla="*/ 1716257 h 1733306"/>
              <a:gd name="connsiteX4" fmla="*/ 3348496 w 3553265"/>
              <a:gd name="connsiteY4" fmla="*/ 1667436 h 1733306"/>
              <a:gd name="connsiteX5" fmla="*/ 3533381 w 3553265"/>
              <a:gd name="connsiteY5" fmla="*/ 1028446 h 1733306"/>
              <a:gd name="connsiteX0" fmla="*/ 16669 w 3514473"/>
              <a:gd name="connsiteY0" fmla="*/ 0 h 1733306"/>
              <a:gd name="connsiteX1" fmla="*/ 22645 w 3514473"/>
              <a:gd name="connsiteY1" fmla="*/ 1440330 h 1733306"/>
              <a:gd name="connsiteX2" fmla="*/ 699278 w 3514473"/>
              <a:gd name="connsiteY2" fmla="*/ 1698125 h 1733306"/>
              <a:gd name="connsiteX3" fmla="*/ 2401280 w 3514473"/>
              <a:gd name="connsiteY3" fmla="*/ 1716257 h 1733306"/>
              <a:gd name="connsiteX4" fmla="*/ 3309704 w 3514473"/>
              <a:gd name="connsiteY4" fmla="*/ 1667436 h 1733306"/>
              <a:gd name="connsiteX5" fmla="*/ 3494589 w 3514473"/>
              <a:gd name="connsiteY5" fmla="*/ 1028446 h 1733306"/>
              <a:gd name="connsiteX0" fmla="*/ 55461 w 3553265"/>
              <a:gd name="connsiteY0" fmla="*/ 0 h 1733306"/>
              <a:gd name="connsiteX1" fmla="*/ 61437 w 3553265"/>
              <a:gd name="connsiteY1" fmla="*/ 1440330 h 1733306"/>
              <a:gd name="connsiteX2" fmla="*/ 738070 w 3553265"/>
              <a:gd name="connsiteY2" fmla="*/ 1698125 h 1733306"/>
              <a:gd name="connsiteX3" fmla="*/ 2440072 w 3553265"/>
              <a:gd name="connsiteY3" fmla="*/ 1716257 h 1733306"/>
              <a:gd name="connsiteX4" fmla="*/ 3348496 w 3553265"/>
              <a:gd name="connsiteY4" fmla="*/ 1667436 h 1733306"/>
              <a:gd name="connsiteX5" fmla="*/ 3533381 w 3553265"/>
              <a:gd name="connsiteY5" fmla="*/ 1028446 h 1733306"/>
              <a:gd name="connsiteX0" fmla="*/ 18182 w 3515986"/>
              <a:gd name="connsiteY0" fmla="*/ 0 h 1733306"/>
              <a:gd name="connsiteX1" fmla="*/ 24158 w 3515986"/>
              <a:gd name="connsiteY1" fmla="*/ 1440330 h 1733306"/>
              <a:gd name="connsiteX2" fmla="*/ 700791 w 3515986"/>
              <a:gd name="connsiteY2" fmla="*/ 1698125 h 1733306"/>
              <a:gd name="connsiteX3" fmla="*/ 2402793 w 3515986"/>
              <a:gd name="connsiteY3" fmla="*/ 1716257 h 1733306"/>
              <a:gd name="connsiteX4" fmla="*/ 3311217 w 3515986"/>
              <a:gd name="connsiteY4" fmla="*/ 1667436 h 1733306"/>
              <a:gd name="connsiteX5" fmla="*/ 3496102 w 3515986"/>
              <a:gd name="connsiteY5" fmla="*/ 1028446 h 1733306"/>
              <a:gd name="connsiteX0" fmla="*/ 18182 w 3515986"/>
              <a:gd name="connsiteY0" fmla="*/ 0 h 1733306"/>
              <a:gd name="connsiteX1" fmla="*/ 24158 w 3515986"/>
              <a:gd name="connsiteY1" fmla="*/ 1440330 h 1733306"/>
              <a:gd name="connsiteX2" fmla="*/ 700791 w 3515986"/>
              <a:gd name="connsiteY2" fmla="*/ 1698125 h 1733306"/>
              <a:gd name="connsiteX3" fmla="*/ 2402793 w 3515986"/>
              <a:gd name="connsiteY3" fmla="*/ 1716257 h 1733306"/>
              <a:gd name="connsiteX4" fmla="*/ 3311217 w 3515986"/>
              <a:gd name="connsiteY4" fmla="*/ 1667436 h 1733306"/>
              <a:gd name="connsiteX5" fmla="*/ 3496102 w 3515986"/>
              <a:gd name="connsiteY5" fmla="*/ 1028446 h 1733306"/>
              <a:gd name="connsiteX0" fmla="*/ 54594 w 3552398"/>
              <a:gd name="connsiteY0" fmla="*/ 0 h 1746251"/>
              <a:gd name="connsiteX1" fmla="*/ 60570 w 3552398"/>
              <a:gd name="connsiteY1" fmla="*/ 1440330 h 1746251"/>
              <a:gd name="connsiteX2" fmla="*/ 725132 w 3552398"/>
              <a:gd name="connsiteY2" fmla="*/ 1746251 h 1746251"/>
              <a:gd name="connsiteX3" fmla="*/ 2439205 w 3552398"/>
              <a:gd name="connsiteY3" fmla="*/ 1716257 h 1746251"/>
              <a:gd name="connsiteX4" fmla="*/ 3347629 w 3552398"/>
              <a:gd name="connsiteY4" fmla="*/ 1667436 h 1746251"/>
              <a:gd name="connsiteX5" fmla="*/ 3532514 w 3552398"/>
              <a:gd name="connsiteY5" fmla="*/ 1028446 h 1746251"/>
              <a:gd name="connsiteX0" fmla="*/ 66663 w 3544435"/>
              <a:gd name="connsiteY0" fmla="*/ 0 h 1737786"/>
              <a:gd name="connsiteX1" fmla="*/ 52607 w 3544435"/>
              <a:gd name="connsiteY1" fmla="*/ 1431865 h 1737786"/>
              <a:gd name="connsiteX2" fmla="*/ 717169 w 3544435"/>
              <a:gd name="connsiteY2" fmla="*/ 1737786 h 1737786"/>
              <a:gd name="connsiteX3" fmla="*/ 2431242 w 3544435"/>
              <a:gd name="connsiteY3" fmla="*/ 1707792 h 1737786"/>
              <a:gd name="connsiteX4" fmla="*/ 3339666 w 3544435"/>
              <a:gd name="connsiteY4" fmla="*/ 1658971 h 1737786"/>
              <a:gd name="connsiteX5" fmla="*/ 3524551 w 3544435"/>
              <a:gd name="connsiteY5" fmla="*/ 1019981 h 1737786"/>
              <a:gd name="connsiteX0" fmla="*/ 57944 w 3535716"/>
              <a:gd name="connsiteY0" fmla="*/ 0 h 1737786"/>
              <a:gd name="connsiteX1" fmla="*/ 43888 w 3535716"/>
              <a:gd name="connsiteY1" fmla="*/ 1431865 h 1737786"/>
              <a:gd name="connsiteX2" fmla="*/ 708450 w 3535716"/>
              <a:gd name="connsiteY2" fmla="*/ 1737786 h 1737786"/>
              <a:gd name="connsiteX3" fmla="*/ 2422523 w 3535716"/>
              <a:gd name="connsiteY3" fmla="*/ 1707792 h 1737786"/>
              <a:gd name="connsiteX4" fmla="*/ 3330947 w 3535716"/>
              <a:gd name="connsiteY4" fmla="*/ 1658971 h 1737786"/>
              <a:gd name="connsiteX5" fmla="*/ 3515832 w 3535716"/>
              <a:gd name="connsiteY5" fmla="*/ 1019981 h 173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5716" h="1737786">
                <a:moveTo>
                  <a:pt x="57944" y="0"/>
                </a:moveTo>
                <a:cubicBezTo>
                  <a:pt x="62648" y="580714"/>
                  <a:pt x="-64530" y="1142234"/>
                  <a:pt x="43888" y="1431865"/>
                </a:cubicBezTo>
                <a:cubicBezTo>
                  <a:pt x="152306" y="1721496"/>
                  <a:pt x="305975" y="1733909"/>
                  <a:pt x="708450" y="1737786"/>
                </a:cubicBezTo>
                <a:lnTo>
                  <a:pt x="2422523" y="1707792"/>
                </a:lnTo>
                <a:cubicBezTo>
                  <a:pt x="2859606" y="1694656"/>
                  <a:pt x="3012805" y="1773606"/>
                  <a:pt x="3330947" y="1658971"/>
                </a:cubicBezTo>
                <a:cubicBezTo>
                  <a:pt x="3649089" y="1544336"/>
                  <a:pt x="3496328" y="1173478"/>
                  <a:pt x="3515832" y="1019981"/>
                </a:cubicBezTo>
              </a:path>
            </a:pathLst>
          </a:custGeom>
          <a:ln>
            <a:solidFill>
              <a:srgbClr val="FF000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55" name="Freeform: Shape 54">
            <a:extLst>
              <a:ext uri="{FF2B5EF4-FFF2-40B4-BE49-F238E27FC236}">
                <a16:creationId xmlns:a16="http://schemas.microsoft.com/office/drawing/2014/main" id="{2E1E79D7-1099-4DAC-9E46-42EEBDCE4C1F}"/>
              </a:ext>
            </a:extLst>
          </p:cNvPr>
          <p:cNvSpPr/>
          <p:nvPr/>
        </p:nvSpPr>
        <p:spPr>
          <a:xfrm>
            <a:off x="1366222" y="4405859"/>
            <a:ext cx="4619976" cy="1947867"/>
          </a:xfrm>
          <a:custGeom>
            <a:avLst/>
            <a:gdLst>
              <a:gd name="connsiteX0" fmla="*/ 39727 w 3517647"/>
              <a:gd name="connsiteY0" fmla="*/ 0 h 1720962"/>
              <a:gd name="connsiteX1" fmla="*/ 45703 w 3517647"/>
              <a:gd name="connsiteY1" fmla="*/ 1440330 h 1720962"/>
              <a:gd name="connsiteX2" fmla="*/ 499915 w 3517647"/>
              <a:gd name="connsiteY2" fmla="*/ 1673412 h 1720962"/>
              <a:gd name="connsiteX3" fmla="*/ 2424338 w 3517647"/>
              <a:gd name="connsiteY3" fmla="*/ 1685365 h 1720962"/>
              <a:gd name="connsiteX4" fmla="*/ 3332762 w 3517647"/>
              <a:gd name="connsiteY4" fmla="*/ 1667436 h 1720962"/>
              <a:gd name="connsiteX5" fmla="*/ 3517647 w 3517647"/>
              <a:gd name="connsiteY5" fmla="*/ 1028446 h 1720962"/>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33306"/>
              <a:gd name="connsiteX1" fmla="*/ 61437 w 3533381"/>
              <a:gd name="connsiteY1" fmla="*/ 1440330 h 1733306"/>
              <a:gd name="connsiteX2" fmla="*/ 738070 w 3533381"/>
              <a:gd name="connsiteY2" fmla="*/ 1698125 h 1733306"/>
              <a:gd name="connsiteX3" fmla="*/ 2440072 w 3533381"/>
              <a:gd name="connsiteY3" fmla="*/ 1716257 h 1733306"/>
              <a:gd name="connsiteX4" fmla="*/ 3348496 w 3533381"/>
              <a:gd name="connsiteY4" fmla="*/ 1667436 h 1733306"/>
              <a:gd name="connsiteX5" fmla="*/ 3533381 w 3533381"/>
              <a:gd name="connsiteY5" fmla="*/ 1028446 h 1733306"/>
              <a:gd name="connsiteX0" fmla="*/ 55461 w 3533381"/>
              <a:gd name="connsiteY0" fmla="*/ 0 h 1733306"/>
              <a:gd name="connsiteX1" fmla="*/ 61437 w 3533381"/>
              <a:gd name="connsiteY1" fmla="*/ 1440330 h 1733306"/>
              <a:gd name="connsiteX2" fmla="*/ 738070 w 3533381"/>
              <a:gd name="connsiteY2" fmla="*/ 1698125 h 1733306"/>
              <a:gd name="connsiteX3" fmla="*/ 2440072 w 3533381"/>
              <a:gd name="connsiteY3" fmla="*/ 1716257 h 1733306"/>
              <a:gd name="connsiteX4" fmla="*/ 3348496 w 3533381"/>
              <a:gd name="connsiteY4" fmla="*/ 1667436 h 1733306"/>
              <a:gd name="connsiteX5" fmla="*/ 3533381 w 3533381"/>
              <a:gd name="connsiteY5" fmla="*/ 1028446 h 1733306"/>
              <a:gd name="connsiteX0" fmla="*/ 55461 w 3553265"/>
              <a:gd name="connsiteY0" fmla="*/ 0 h 1733306"/>
              <a:gd name="connsiteX1" fmla="*/ 61437 w 3553265"/>
              <a:gd name="connsiteY1" fmla="*/ 1440330 h 1733306"/>
              <a:gd name="connsiteX2" fmla="*/ 738070 w 3553265"/>
              <a:gd name="connsiteY2" fmla="*/ 1698125 h 1733306"/>
              <a:gd name="connsiteX3" fmla="*/ 2440072 w 3553265"/>
              <a:gd name="connsiteY3" fmla="*/ 1716257 h 1733306"/>
              <a:gd name="connsiteX4" fmla="*/ 3348496 w 3553265"/>
              <a:gd name="connsiteY4" fmla="*/ 1667436 h 1733306"/>
              <a:gd name="connsiteX5" fmla="*/ 3533381 w 3553265"/>
              <a:gd name="connsiteY5" fmla="*/ 1028446 h 1733306"/>
              <a:gd name="connsiteX0" fmla="*/ 16669 w 3514473"/>
              <a:gd name="connsiteY0" fmla="*/ 0 h 1733306"/>
              <a:gd name="connsiteX1" fmla="*/ 22645 w 3514473"/>
              <a:gd name="connsiteY1" fmla="*/ 1440330 h 1733306"/>
              <a:gd name="connsiteX2" fmla="*/ 699278 w 3514473"/>
              <a:gd name="connsiteY2" fmla="*/ 1698125 h 1733306"/>
              <a:gd name="connsiteX3" fmla="*/ 2401280 w 3514473"/>
              <a:gd name="connsiteY3" fmla="*/ 1716257 h 1733306"/>
              <a:gd name="connsiteX4" fmla="*/ 3309704 w 3514473"/>
              <a:gd name="connsiteY4" fmla="*/ 1667436 h 1733306"/>
              <a:gd name="connsiteX5" fmla="*/ 3494589 w 3514473"/>
              <a:gd name="connsiteY5" fmla="*/ 1028446 h 1733306"/>
              <a:gd name="connsiteX0" fmla="*/ 55461 w 3553265"/>
              <a:gd name="connsiteY0" fmla="*/ 0 h 1733306"/>
              <a:gd name="connsiteX1" fmla="*/ 61437 w 3553265"/>
              <a:gd name="connsiteY1" fmla="*/ 1440330 h 1733306"/>
              <a:gd name="connsiteX2" fmla="*/ 738070 w 3553265"/>
              <a:gd name="connsiteY2" fmla="*/ 1698125 h 1733306"/>
              <a:gd name="connsiteX3" fmla="*/ 2440072 w 3553265"/>
              <a:gd name="connsiteY3" fmla="*/ 1716257 h 1733306"/>
              <a:gd name="connsiteX4" fmla="*/ 3348496 w 3553265"/>
              <a:gd name="connsiteY4" fmla="*/ 1667436 h 1733306"/>
              <a:gd name="connsiteX5" fmla="*/ 3533381 w 3553265"/>
              <a:gd name="connsiteY5" fmla="*/ 1028446 h 1733306"/>
              <a:gd name="connsiteX0" fmla="*/ 18182 w 3515986"/>
              <a:gd name="connsiteY0" fmla="*/ 0 h 1733306"/>
              <a:gd name="connsiteX1" fmla="*/ 24158 w 3515986"/>
              <a:gd name="connsiteY1" fmla="*/ 1440330 h 1733306"/>
              <a:gd name="connsiteX2" fmla="*/ 700791 w 3515986"/>
              <a:gd name="connsiteY2" fmla="*/ 1698125 h 1733306"/>
              <a:gd name="connsiteX3" fmla="*/ 2402793 w 3515986"/>
              <a:gd name="connsiteY3" fmla="*/ 1716257 h 1733306"/>
              <a:gd name="connsiteX4" fmla="*/ 3311217 w 3515986"/>
              <a:gd name="connsiteY4" fmla="*/ 1667436 h 1733306"/>
              <a:gd name="connsiteX5" fmla="*/ 3496102 w 3515986"/>
              <a:gd name="connsiteY5" fmla="*/ 1028446 h 1733306"/>
              <a:gd name="connsiteX0" fmla="*/ 18182 w 3515986"/>
              <a:gd name="connsiteY0" fmla="*/ 0 h 1733306"/>
              <a:gd name="connsiteX1" fmla="*/ 24158 w 3515986"/>
              <a:gd name="connsiteY1" fmla="*/ 1440330 h 1733306"/>
              <a:gd name="connsiteX2" fmla="*/ 700791 w 3515986"/>
              <a:gd name="connsiteY2" fmla="*/ 1698125 h 1733306"/>
              <a:gd name="connsiteX3" fmla="*/ 2402793 w 3515986"/>
              <a:gd name="connsiteY3" fmla="*/ 1716257 h 1733306"/>
              <a:gd name="connsiteX4" fmla="*/ 3311217 w 3515986"/>
              <a:gd name="connsiteY4" fmla="*/ 1667436 h 1733306"/>
              <a:gd name="connsiteX5" fmla="*/ 3496102 w 3515986"/>
              <a:gd name="connsiteY5" fmla="*/ 1028446 h 1733306"/>
              <a:gd name="connsiteX0" fmla="*/ 54594 w 3552398"/>
              <a:gd name="connsiteY0" fmla="*/ 0 h 1746251"/>
              <a:gd name="connsiteX1" fmla="*/ 60570 w 3552398"/>
              <a:gd name="connsiteY1" fmla="*/ 1440330 h 1746251"/>
              <a:gd name="connsiteX2" fmla="*/ 725132 w 3552398"/>
              <a:gd name="connsiteY2" fmla="*/ 1746251 h 1746251"/>
              <a:gd name="connsiteX3" fmla="*/ 2439205 w 3552398"/>
              <a:gd name="connsiteY3" fmla="*/ 1716257 h 1746251"/>
              <a:gd name="connsiteX4" fmla="*/ 3347629 w 3552398"/>
              <a:gd name="connsiteY4" fmla="*/ 1667436 h 1746251"/>
              <a:gd name="connsiteX5" fmla="*/ 3532514 w 3552398"/>
              <a:gd name="connsiteY5" fmla="*/ 1028446 h 1746251"/>
              <a:gd name="connsiteX0" fmla="*/ 66663 w 3544435"/>
              <a:gd name="connsiteY0" fmla="*/ 0 h 1737786"/>
              <a:gd name="connsiteX1" fmla="*/ 52607 w 3544435"/>
              <a:gd name="connsiteY1" fmla="*/ 1431865 h 1737786"/>
              <a:gd name="connsiteX2" fmla="*/ 717169 w 3544435"/>
              <a:gd name="connsiteY2" fmla="*/ 1737786 h 1737786"/>
              <a:gd name="connsiteX3" fmla="*/ 2431242 w 3544435"/>
              <a:gd name="connsiteY3" fmla="*/ 1707792 h 1737786"/>
              <a:gd name="connsiteX4" fmla="*/ 3339666 w 3544435"/>
              <a:gd name="connsiteY4" fmla="*/ 1658971 h 1737786"/>
              <a:gd name="connsiteX5" fmla="*/ 3524551 w 3544435"/>
              <a:gd name="connsiteY5" fmla="*/ 1019981 h 1737786"/>
              <a:gd name="connsiteX0" fmla="*/ 57944 w 3535716"/>
              <a:gd name="connsiteY0" fmla="*/ 0 h 1737786"/>
              <a:gd name="connsiteX1" fmla="*/ 43888 w 3535716"/>
              <a:gd name="connsiteY1" fmla="*/ 1431865 h 1737786"/>
              <a:gd name="connsiteX2" fmla="*/ 708450 w 3535716"/>
              <a:gd name="connsiteY2" fmla="*/ 1737786 h 1737786"/>
              <a:gd name="connsiteX3" fmla="*/ 2422523 w 3535716"/>
              <a:gd name="connsiteY3" fmla="*/ 1707792 h 1737786"/>
              <a:gd name="connsiteX4" fmla="*/ 3330947 w 3535716"/>
              <a:gd name="connsiteY4" fmla="*/ 1658971 h 1737786"/>
              <a:gd name="connsiteX5" fmla="*/ 3515832 w 3535716"/>
              <a:gd name="connsiteY5" fmla="*/ 1019981 h 1737786"/>
              <a:gd name="connsiteX0" fmla="*/ 57944 w 3494238"/>
              <a:gd name="connsiteY0" fmla="*/ 0 h 1737786"/>
              <a:gd name="connsiteX1" fmla="*/ 43888 w 3494238"/>
              <a:gd name="connsiteY1" fmla="*/ 1431865 h 1737786"/>
              <a:gd name="connsiteX2" fmla="*/ 708450 w 3494238"/>
              <a:gd name="connsiteY2" fmla="*/ 1737786 h 1737786"/>
              <a:gd name="connsiteX3" fmla="*/ 2422523 w 3494238"/>
              <a:gd name="connsiteY3" fmla="*/ 1707792 h 1737786"/>
              <a:gd name="connsiteX4" fmla="*/ 3330947 w 3494238"/>
              <a:gd name="connsiteY4" fmla="*/ 1658971 h 1737786"/>
              <a:gd name="connsiteX5" fmla="*/ 3494238 w 3494238"/>
              <a:gd name="connsiteY5" fmla="*/ 1069523 h 1737786"/>
              <a:gd name="connsiteX0" fmla="*/ 57944 w 3500032"/>
              <a:gd name="connsiteY0" fmla="*/ 0 h 1737786"/>
              <a:gd name="connsiteX1" fmla="*/ 43888 w 3500032"/>
              <a:gd name="connsiteY1" fmla="*/ 1431865 h 1737786"/>
              <a:gd name="connsiteX2" fmla="*/ 708450 w 3500032"/>
              <a:gd name="connsiteY2" fmla="*/ 1737786 h 1737786"/>
              <a:gd name="connsiteX3" fmla="*/ 2422523 w 3500032"/>
              <a:gd name="connsiteY3" fmla="*/ 1707792 h 1737786"/>
              <a:gd name="connsiteX4" fmla="*/ 3330947 w 3500032"/>
              <a:gd name="connsiteY4" fmla="*/ 1658971 h 1737786"/>
              <a:gd name="connsiteX5" fmla="*/ 3494238 w 3500032"/>
              <a:gd name="connsiteY5" fmla="*/ 1069523 h 1737786"/>
              <a:gd name="connsiteX0" fmla="*/ 57944 w 3506807"/>
              <a:gd name="connsiteY0" fmla="*/ 0 h 1737786"/>
              <a:gd name="connsiteX1" fmla="*/ 43888 w 3506807"/>
              <a:gd name="connsiteY1" fmla="*/ 1431865 h 1737786"/>
              <a:gd name="connsiteX2" fmla="*/ 708450 w 3506807"/>
              <a:gd name="connsiteY2" fmla="*/ 1737786 h 1737786"/>
              <a:gd name="connsiteX3" fmla="*/ 2422523 w 3506807"/>
              <a:gd name="connsiteY3" fmla="*/ 1707792 h 1737786"/>
              <a:gd name="connsiteX4" fmla="*/ 3330947 w 3506807"/>
              <a:gd name="connsiteY4" fmla="*/ 1658971 h 1737786"/>
              <a:gd name="connsiteX5" fmla="*/ 3501762 w 3506807"/>
              <a:gd name="connsiteY5" fmla="*/ 916979 h 1737786"/>
              <a:gd name="connsiteX0" fmla="*/ 57944 w 3506807"/>
              <a:gd name="connsiteY0" fmla="*/ 0 h 1737786"/>
              <a:gd name="connsiteX1" fmla="*/ 43888 w 3506807"/>
              <a:gd name="connsiteY1" fmla="*/ 1431865 h 1737786"/>
              <a:gd name="connsiteX2" fmla="*/ 708450 w 3506807"/>
              <a:gd name="connsiteY2" fmla="*/ 1737786 h 1737786"/>
              <a:gd name="connsiteX3" fmla="*/ 2422523 w 3506807"/>
              <a:gd name="connsiteY3" fmla="*/ 1707792 h 1737786"/>
              <a:gd name="connsiteX4" fmla="*/ 3330947 w 3506807"/>
              <a:gd name="connsiteY4" fmla="*/ 1658971 h 1737786"/>
              <a:gd name="connsiteX5" fmla="*/ 3501762 w 3506807"/>
              <a:gd name="connsiteY5" fmla="*/ 905325 h 173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07" h="1737786">
                <a:moveTo>
                  <a:pt x="57944" y="0"/>
                </a:moveTo>
                <a:cubicBezTo>
                  <a:pt x="62648" y="580714"/>
                  <a:pt x="-64530" y="1142234"/>
                  <a:pt x="43888" y="1431865"/>
                </a:cubicBezTo>
                <a:cubicBezTo>
                  <a:pt x="152306" y="1721496"/>
                  <a:pt x="305975" y="1733909"/>
                  <a:pt x="708450" y="1737786"/>
                </a:cubicBezTo>
                <a:lnTo>
                  <a:pt x="2422523" y="1707792"/>
                </a:lnTo>
                <a:cubicBezTo>
                  <a:pt x="2859606" y="1694656"/>
                  <a:pt x="3151074" y="1792715"/>
                  <a:pt x="3330947" y="1658971"/>
                </a:cubicBezTo>
                <a:cubicBezTo>
                  <a:pt x="3510820" y="1525227"/>
                  <a:pt x="3516191" y="1058822"/>
                  <a:pt x="3501762" y="905325"/>
                </a:cubicBezTo>
              </a:path>
            </a:pathLst>
          </a:custGeom>
          <a:ln>
            <a:solidFill>
              <a:srgbClr val="FFC00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56" name="Freeform: Shape 55">
            <a:extLst>
              <a:ext uri="{FF2B5EF4-FFF2-40B4-BE49-F238E27FC236}">
                <a16:creationId xmlns:a16="http://schemas.microsoft.com/office/drawing/2014/main" id="{4E9610D2-B9C2-4A8E-A849-633D7CE76C88}"/>
              </a:ext>
            </a:extLst>
          </p:cNvPr>
          <p:cNvSpPr/>
          <p:nvPr/>
        </p:nvSpPr>
        <p:spPr>
          <a:xfrm>
            <a:off x="1287375" y="4405655"/>
            <a:ext cx="4807808" cy="2066083"/>
          </a:xfrm>
          <a:custGeom>
            <a:avLst/>
            <a:gdLst>
              <a:gd name="connsiteX0" fmla="*/ 39727 w 3517647"/>
              <a:gd name="connsiteY0" fmla="*/ 0 h 1720962"/>
              <a:gd name="connsiteX1" fmla="*/ 45703 w 3517647"/>
              <a:gd name="connsiteY1" fmla="*/ 1440330 h 1720962"/>
              <a:gd name="connsiteX2" fmla="*/ 499915 w 3517647"/>
              <a:gd name="connsiteY2" fmla="*/ 1673412 h 1720962"/>
              <a:gd name="connsiteX3" fmla="*/ 2424338 w 3517647"/>
              <a:gd name="connsiteY3" fmla="*/ 1685365 h 1720962"/>
              <a:gd name="connsiteX4" fmla="*/ 3332762 w 3517647"/>
              <a:gd name="connsiteY4" fmla="*/ 1667436 h 1720962"/>
              <a:gd name="connsiteX5" fmla="*/ 3517647 w 3517647"/>
              <a:gd name="connsiteY5" fmla="*/ 1028446 h 1720962"/>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19901"/>
              <a:gd name="connsiteX1" fmla="*/ 61437 w 3533381"/>
              <a:gd name="connsiteY1" fmla="*/ 1440330 h 1719901"/>
              <a:gd name="connsiteX2" fmla="*/ 738070 w 3533381"/>
              <a:gd name="connsiteY2" fmla="*/ 1698125 h 1719901"/>
              <a:gd name="connsiteX3" fmla="*/ 2440072 w 3533381"/>
              <a:gd name="connsiteY3" fmla="*/ 1685365 h 1719901"/>
              <a:gd name="connsiteX4" fmla="*/ 3348496 w 3533381"/>
              <a:gd name="connsiteY4" fmla="*/ 1667436 h 1719901"/>
              <a:gd name="connsiteX5" fmla="*/ 3533381 w 3533381"/>
              <a:gd name="connsiteY5" fmla="*/ 1028446 h 1719901"/>
              <a:gd name="connsiteX0" fmla="*/ 55461 w 3533381"/>
              <a:gd name="connsiteY0" fmla="*/ 0 h 1733306"/>
              <a:gd name="connsiteX1" fmla="*/ 61437 w 3533381"/>
              <a:gd name="connsiteY1" fmla="*/ 1440330 h 1733306"/>
              <a:gd name="connsiteX2" fmla="*/ 738070 w 3533381"/>
              <a:gd name="connsiteY2" fmla="*/ 1698125 h 1733306"/>
              <a:gd name="connsiteX3" fmla="*/ 2440072 w 3533381"/>
              <a:gd name="connsiteY3" fmla="*/ 1716257 h 1733306"/>
              <a:gd name="connsiteX4" fmla="*/ 3348496 w 3533381"/>
              <a:gd name="connsiteY4" fmla="*/ 1667436 h 1733306"/>
              <a:gd name="connsiteX5" fmla="*/ 3533381 w 3533381"/>
              <a:gd name="connsiteY5" fmla="*/ 1028446 h 1733306"/>
              <a:gd name="connsiteX0" fmla="*/ 55461 w 3533381"/>
              <a:gd name="connsiteY0" fmla="*/ 0 h 1733306"/>
              <a:gd name="connsiteX1" fmla="*/ 61437 w 3533381"/>
              <a:gd name="connsiteY1" fmla="*/ 1440330 h 1733306"/>
              <a:gd name="connsiteX2" fmla="*/ 738070 w 3533381"/>
              <a:gd name="connsiteY2" fmla="*/ 1698125 h 1733306"/>
              <a:gd name="connsiteX3" fmla="*/ 2440072 w 3533381"/>
              <a:gd name="connsiteY3" fmla="*/ 1716257 h 1733306"/>
              <a:gd name="connsiteX4" fmla="*/ 3348496 w 3533381"/>
              <a:gd name="connsiteY4" fmla="*/ 1667436 h 1733306"/>
              <a:gd name="connsiteX5" fmla="*/ 3533381 w 3533381"/>
              <a:gd name="connsiteY5" fmla="*/ 1028446 h 1733306"/>
              <a:gd name="connsiteX0" fmla="*/ 55461 w 3553265"/>
              <a:gd name="connsiteY0" fmla="*/ 0 h 1733306"/>
              <a:gd name="connsiteX1" fmla="*/ 61437 w 3553265"/>
              <a:gd name="connsiteY1" fmla="*/ 1440330 h 1733306"/>
              <a:gd name="connsiteX2" fmla="*/ 738070 w 3553265"/>
              <a:gd name="connsiteY2" fmla="*/ 1698125 h 1733306"/>
              <a:gd name="connsiteX3" fmla="*/ 2440072 w 3553265"/>
              <a:gd name="connsiteY3" fmla="*/ 1716257 h 1733306"/>
              <a:gd name="connsiteX4" fmla="*/ 3348496 w 3553265"/>
              <a:gd name="connsiteY4" fmla="*/ 1667436 h 1733306"/>
              <a:gd name="connsiteX5" fmla="*/ 3533381 w 3553265"/>
              <a:gd name="connsiteY5" fmla="*/ 1028446 h 1733306"/>
              <a:gd name="connsiteX0" fmla="*/ 16669 w 3514473"/>
              <a:gd name="connsiteY0" fmla="*/ 0 h 1733306"/>
              <a:gd name="connsiteX1" fmla="*/ 22645 w 3514473"/>
              <a:gd name="connsiteY1" fmla="*/ 1440330 h 1733306"/>
              <a:gd name="connsiteX2" fmla="*/ 699278 w 3514473"/>
              <a:gd name="connsiteY2" fmla="*/ 1698125 h 1733306"/>
              <a:gd name="connsiteX3" fmla="*/ 2401280 w 3514473"/>
              <a:gd name="connsiteY3" fmla="*/ 1716257 h 1733306"/>
              <a:gd name="connsiteX4" fmla="*/ 3309704 w 3514473"/>
              <a:gd name="connsiteY4" fmla="*/ 1667436 h 1733306"/>
              <a:gd name="connsiteX5" fmla="*/ 3494589 w 3514473"/>
              <a:gd name="connsiteY5" fmla="*/ 1028446 h 1733306"/>
              <a:gd name="connsiteX0" fmla="*/ 55461 w 3553265"/>
              <a:gd name="connsiteY0" fmla="*/ 0 h 1733306"/>
              <a:gd name="connsiteX1" fmla="*/ 61437 w 3553265"/>
              <a:gd name="connsiteY1" fmla="*/ 1440330 h 1733306"/>
              <a:gd name="connsiteX2" fmla="*/ 738070 w 3553265"/>
              <a:gd name="connsiteY2" fmla="*/ 1698125 h 1733306"/>
              <a:gd name="connsiteX3" fmla="*/ 2440072 w 3553265"/>
              <a:gd name="connsiteY3" fmla="*/ 1716257 h 1733306"/>
              <a:gd name="connsiteX4" fmla="*/ 3348496 w 3553265"/>
              <a:gd name="connsiteY4" fmla="*/ 1667436 h 1733306"/>
              <a:gd name="connsiteX5" fmla="*/ 3533381 w 3553265"/>
              <a:gd name="connsiteY5" fmla="*/ 1028446 h 1733306"/>
              <a:gd name="connsiteX0" fmla="*/ 18182 w 3515986"/>
              <a:gd name="connsiteY0" fmla="*/ 0 h 1733306"/>
              <a:gd name="connsiteX1" fmla="*/ 24158 w 3515986"/>
              <a:gd name="connsiteY1" fmla="*/ 1440330 h 1733306"/>
              <a:gd name="connsiteX2" fmla="*/ 700791 w 3515986"/>
              <a:gd name="connsiteY2" fmla="*/ 1698125 h 1733306"/>
              <a:gd name="connsiteX3" fmla="*/ 2402793 w 3515986"/>
              <a:gd name="connsiteY3" fmla="*/ 1716257 h 1733306"/>
              <a:gd name="connsiteX4" fmla="*/ 3311217 w 3515986"/>
              <a:gd name="connsiteY4" fmla="*/ 1667436 h 1733306"/>
              <a:gd name="connsiteX5" fmla="*/ 3496102 w 3515986"/>
              <a:gd name="connsiteY5" fmla="*/ 1028446 h 1733306"/>
              <a:gd name="connsiteX0" fmla="*/ 18182 w 3515986"/>
              <a:gd name="connsiteY0" fmla="*/ 0 h 1733306"/>
              <a:gd name="connsiteX1" fmla="*/ 24158 w 3515986"/>
              <a:gd name="connsiteY1" fmla="*/ 1440330 h 1733306"/>
              <a:gd name="connsiteX2" fmla="*/ 700791 w 3515986"/>
              <a:gd name="connsiteY2" fmla="*/ 1698125 h 1733306"/>
              <a:gd name="connsiteX3" fmla="*/ 2402793 w 3515986"/>
              <a:gd name="connsiteY3" fmla="*/ 1716257 h 1733306"/>
              <a:gd name="connsiteX4" fmla="*/ 3311217 w 3515986"/>
              <a:gd name="connsiteY4" fmla="*/ 1667436 h 1733306"/>
              <a:gd name="connsiteX5" fmla="*/ 3496102 w 3515986"/>
              <a:gd name="connsiteY5" fmla="*/ 1028446 h 1733306"/>
              <a:gd name="connsiteX0" fmla="*/ 54594 w 3552398"/>
              <a:gd name="connsiteY0" fmla="*/ 0 h 1746251"/>
              <a:gd name="connsiteX1" fmla="*/ 60570 w 3552398"/>
              <a:gd name="connsiteY1" fmla="*/ 1440330 h 1746251"/>
              <a:gd name="connsiteX2" fmla="*/ 725132 w 3552398"/>
              <a:gd name="connsiteY2" fmla="*/ 1746251 h 1746251"/>
              <a:gd name="connsiteX3" fmla="*/ 2439205 w 3552398"/>
              <a:gd name="connsiteY3" fmla="*/ 1716257 h 1746251"/>
              <a:gd name="connsiteX4" fmla="*/ 3347629 w 3552398"/>
              <a:gd name="connsiteY4" fmla="*/ 1667436 h 1746251"/>
              <a:gd name="connsiteX5" fmla="*/ 3532514 w 3552398"/>
              <a:gd name="connsiteY5" fmla="*/ 1028446 h 1746251"/>
              <a:gd name="connsiteX0" fmla="*/ 66663 w 3544435"/>
              <a:gd name="connsiteY0" fmla="*/ 0 h 1737786"/>
              <a:gd name="connsiteX1" fmla="*/ 52607 w 3544435"/>
              <a:gd name="connsiteY1" fmla="*/ 1431865 h 1737786"/>
              <a:gd name="connsiteX2" fmla="*/ 717169 w 3544435"/>
              <a:gd name="connsiteY2" fmla="*/ 1737786 h 1737786"/>
              <a:gd name="connsiteX3" fmla="*/ 2431242 w 3544435"/>
              <a:gd name="connsiteY3" fmla="*/ 1707792 h 1737786"/>
              <a:gd name="connsiteX4" fmla="*/ 3339666 w 3544435"/>
              <a:gd name="connsiteY4" fmla="*/ 1658971 h 1737786"/>
              <a:gd name="connsiteX5" fmla="*/ 3524551 w 3544435"/>
              <a:gd name="connsiteY5" fmla="*/ 1019981 h 1737786"/>
              <a:gd name="connsiteX0" fmla="*/ 57944 w 3535716"/>
              <a:gd name="connsiteY0" fmla="*/ 0 h 1737786"/>
              <a:gd name="connsiteX1" fmla="*/ 43888 w 3535716"/>
              <a:gd name="connsiteY1" fmla="*/ 1431865 h 1737786"/>
              <a:gd name="connsiteX2" fmla="*/ 708450 w 3535716"/>
              <a:gd name="connsiteY2" fmla="*/ 1737786 h 1737786"/>
              <a:gd name="connsiteX3" fmla="*/ 2422523 w 3535716"/>
              <a:gd name="connsiteY3" fmla="*/ 1707792 h 1737786"/>
              <a:gd name="connsiteX4" fmla="*/ 3330947 w 3535716"/>
              <a:gd name="connsiteY4" fmla="*/ 1658971 h 1737786"/>
              <a:gd name="connsiteX5" fmla="*/ 3515832 w 3535716"/>
              <a:gd name="connsiteY5" fmla="*/ 1019981 h 1737786"/>
              <a:gd name="connsiteX0" fmla="*/ 57944 w 3494238"/>
              <a:gd name="connsiteY0" fmla="*/ 0 h 1737786"/>
              <a:gd name="connsiteX1" fmla="*/ 43888 w 3494238"/>
              <a:gd name="connsiteY1" fmla="*/ 1431865 h 1737786"/>
              <a:gd name="connsiteX2" fmla="*/ 708450 w 3494238"/>
              <a:gd name="connsiteY2" fmla="*/ 1737786 h 1737786"/>
              <a:gd name="connsiteX3" fmla="*/ 2422523 w 3494238"/>
              <a:gd name="connsiteY3" fmla="*/ 1707792 h 1737786"/>
              <a:gd name="connsiteX4" fmla="*/ 3330947 w 3494238"/>
              <a:gd name="connsiteY4" fmla="*/ 1658971 h 1737786"/>
              <a:gd name="connsiteX5" fmla="*/ 3494238 w 3494238"/>
              <a:gd name="connsiteY5" fmla="*/ 1069523 h 1737786"/>
              <a:gd name="connsiteX0" fmla="*/ 57944 w 3500032"/>
              <a:gd name="connsiteY0" fmla="*/ 0 h 1737786"/>
              <a:gd name="connsiteX1" fmla="*/ 43888 w 3500032"/>
              <a:gd name="connsiteY1" fmla="*/ 1431865 h 1737786"/>
              <a:gd name="connsiteX2" fmla="*/ 708450 w 3500032"/>
              <a:gd name="connsiteY2" fmla="*/ 1737786 h 1737786"/>
              <a:gd name="connsiteX3" fmla="*/ 2422523 w 3500032"/>
              <a:gd name="connsiteY3" fmla="*/ 1707792 h 1737786"/>
              <a:gd name="connsiteX4" fmla="*/ 3330947 w 3500032"/>
              <a:gd name="connsiteY4" fmla="*/ 1658971 h 1737786"/>
              <a:gd name="connsiteX5" fmla="*/ 3494238 w 3500032"/>
              <a:gd name="connsiteY5" fmla="*/ 1069523 h 1737786"/>
              <a:gd name="connsiteX0" fmla="*/ 57944 w 3506807"/>
              <a:gd name="connsiteY0" fmla="*/ 0 h 1737786"/>
              <a:gd name="connsiteX1" fmla="*/ 43888 w 3506807"/>
              <a:gd name="connsiteY1" fmla="*/ 1431865 h 1737786"/>
              <a:gd name="connsiteX2" fmla="*/ 708450 w 3506807"/>
              <a:gd name="connsiteY2" fmla="*/ 1737786 h 1737786"/>
              <a:gd name="connsiteX3" fmla="*/ 2422523 w 3506807"/>
              <a:gd name="connsiteY3" fmla="*/ 1707792 h 1737786"/>
              <a:gd name="connsiteX4" fmla="*/ 3330947 w 3506807"/>
              <a:gd name="connsiteY4" fmla="*/ 1658971 h 1737786"/>
              <a:gd name="connsiteX5" fmla="*/ 3501762 w 3506807"/>
              <a:gd name="connsiteY5" fmla="*/ 916979 h 1737786"/>
              <a:gd name="connsiteX0" fmla="*/ 57944 w 3506807"/>
              <a:gd name="connsiteY0" fmla="*/ 0 h 1737786"/>
              <a:gd name="connsiteX1" fmla="*/ 43888 w 3506807"/>
              <a:gd name="connsiteY1" fmla="*/ 1431865 h 1737786"/>
              <a:gd name="connsiteX2" fmla="*/ 708450 w 3506807"/>
              <a:gd name="connsiteY2" fmla="*/ 1737786 h 1737786"/>
              <a:gd name="connsiteX3" fmla="*/ 2422523 w 3506807"/>
              <a:gd name="connsiteY3" fmla="*/ 1707792 h 1737786"/>
              <a:gd name="connsiteX4" fmla="*/ 3330947 w 3506807"/>
              <a:gd name="connsiteY4" fmla="*/ 1658971 h 1737786"/>
              <a:gd name="connsiteX5" fmla="*/ 3501762 w 3506807"/>
              <a:gd name="connsiteY5" fmla="*/ 905325 h 1737786"/>
              <a:gd name="connsiteX0" fmla="*/ 57944 w 3499207"/>
              <a:gd name="connsiteY0" fmla="*/ 0 h 1737786"/>
              <a:gd name="connsiteX1" fmla="*/ 43888 w 3499207"/>
              <a:gd name="connsiteY1" fmla="*/ 1431865 h 1737786"/>
              <a:gd name="connsiteX2" fmla="*/ 708450 w 3499207"/>
              <a:gd name="connsiteY2" fmla="*/ 1737786 h 1737786"/>
              <a:gd name="connsiteX3" fmla="*/ 2422523 w 3499207"/>
              <a:gd name="connsiteY3" fmla="*/ 1707792 h 1737786"/>
              <a:gd name="connsiteX4" fmla="*/ 3330947 w 3499207"/>
              <a:gd name="connsiteY4" fmla="*/ 1658971 h 1737786"/>
              <a:gd name="connsiteX5" fmla="*/ 3493311 w 3499207"/>
              <a:gd name="connsiteY5" fmla="*/ 846727 h 173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9207" h="1737786">
                <a:moveTo>
                  <a:pt x="57944" y="0"/>
                </a:moveTo>
                <a:cubicBezTo>
                  <a:pt x="62648" y="580714"/>
                  <a:pt x="-64530" y="1142234"/>
                  <a:pt x="43888" y="1431865"/>
                </a:cubicBezTo>
                <a:cubicBezTo>
                  <a:pt x="152306" y="1721496"/>
                  <a:pt x="305975" y="1733909"/>
                  <a:pt x="708450" y="1737786"/>
                </a:cubicBezTo>
                <a:lnTo>
                  <a:pt x="2422523" y="1707792"/>
                </a:lnTo>
                <a:cubicBezTo>
                  <a:pt x="2859606" y="1694656"/>
                  <a:pt x="3152482" y="1802482"/>
                  <a:pt x="3330947" y="1658971"/>
                </a:cubicBezTo>
                <a:cubicBezTo>
                  <a:pt x="3509412" y="1515460"/>
                  <a:pt x="3507740" y="1000224"/>
                  <a:pt x="3493311" y="846727"/>
                </a:cubicBezTo>
              </a:path>
            </a:pathLst>
          </a:custGeom>
          <a:ln>
            <a:solidFill>
              <a:srgbClr val="7030A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64085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2"/>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2"/>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Required Components</a:t>
            </a:r>
          </a:p>
        </p:txBody>
      </p:sp>
      <p:sp>
        <p:nvSpPr>
          <p:cNvPr id="7" name="Content Placeholder 2"/>
          <p:cNvSpPr txBox="1">
            <a:spLocks/>
          </p:cNvSpPr>
          <p:nvPr/>
        </p:nvSpPr>
        <p:spPr>
          <a:xfrm>
            <a:off x="302500" y="1828800"/>
            <a:ext cx="8458200" cy="4724400"/>
          </a:xfrm>
          <a:prstGeom prst="rect">
            <a:avLst/>
          </a:prstGeom>
        </p:spPr>
        <p:txBody>
          <a:bodyPr/>
          <a:lstStyle/>
          <a:p>
            <a:pPr marL="342900" algn="just" eaLnBrk="0" hangingPunct="0">
              <a:spcBef>
                <a:spcPct val="20000"/>
              </a:spcBef>
              <a:defRPr/>
            </a:pPr>
            <a:r>
              <a:rPr lang="en-US" sz="2400" dirty="0">
                <a:solidFill>
                  <a:srgbClr val="0000FF"/>
                </a:solidFill>
                <a:latin typeface="Trebuchet MS" pitchFamily="34" charset="0"/>
              </a:rPr>
              <a:t> </a:t>
            </a: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2" name="TextBox 1">
            <a:extLst>
              <a:ext uri="{FF2B5EF4-FFF2-40B4-BE49-F238E27FC236}">
                <a16:creationId xmlns:a16="http://schemas.microsoft.com/office/drawing/2014/main" id="{FFEB1F71-1B9E-4F13-96E8-ED45A88BD6AC}"/>
              </a:ext>
            </a:extLst>
          </p:cNvPr>
          <p:cNvSpPr txBox="1"/>
          <p:nvPr/>
        </p:nvSpPr>
        <p:spPr>
          <a:xfrm>
            <a:off x="640080" y="1828800"/>
            <a:ext cx="3398520" cy="2308324"/>
          </a:xfrm>
          <a:prstGeom prst="rect">
            <a:avLst/>
          </a:prstGeom>
          <a:noFill/>
        </p:spPr>
        <p:txBody>
          <a:bodyPr wrap="square" rtlCol="0">
            <a:spAutoFit/>
          </a:bodyPr>
          <a:lstStyle/>
          <a:p>
            <a:r>
              <a:rPr lang="en-IN" b="1" dirty="0"/>
              <a:t>Keypad Shield:</a:t>
            </a:r>
            <a:r>
              <a:rPr lang="en-IN" dirty="0"/>
              <a:t> It Fixes on top of the Arduino Board and is used to display the information. The buttons attached to the shield is used for configure the clock.</a:t>
            </a:r>
          </a:p>
          <a:p>
            <a:r>
              <a:rPr lang="en-IN" b="1" dirty="0"/>
              <a:t>Pin Connections: </a:t>
            </a:r>
            <a:r>
              <a:rPr lang="en-IN" dirty="0"/>
              <a:t>Mounted on top of the Arduino Board</a:t>
            </a:r>
            <a:endParaRPr lang="en-IN" b="1" dirty="0"/>
          </a:p>
        </p:txBody>
      </p:sp>
      <p:pic>
        <p:nvPicPr>
          <p:cNvPr id="4" name="Picture 3">
            <a:hlinkClick r:id="rId3" action="ppaction://hlinksldjump"/>
            <a:extLst>
              <a:ext uri="{FF2B5EF4-FFF2-40B4-BE49-F238E27FC236}">
                <a16:creationId xmlns:a16="http://schemas.microsoft.com/office/drawing/2014/main" id="{B49F2D71-8C25-4375-A226-057890759F00}"/>
              </a:ext>
            </a:extLst>
          </p:cNvPr>
          <p:cNvPicPr>
            <a:picLocks noChangeAspect="1"/>
          </p:cNvPicPr>
          <p:nvPr/>
        </p:nvPicPr>
        <p:blipFill>
          <a:blip r:embed="rId4"/>
          <a:stretch>
            <a:fillRect/>
          </a:stretch>
        </p:blipFill>
        <p:spPr>
          <a:xfrm>
            <a:off x="4038601" y="1841798"/>
            <a:ext cx="3083750" cy="26082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2"/>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2"/>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Required Components</a:t>
            </a:r>
          </a:p>
        </p:txBody>
      </p:sp>
      <p:sp>
        <p:nvSpPr>
          <p:cNvPr id="7" name="Content Placeholder 2"/>
          <p:cNvSpPr txBox="1">
            <a:spLocks/>
          </p:cNvSpPr>
          <p:nvPr/>
        </p:nvSpPr>
        <p:spPr>
          <a:xfrm>
            <a:off x="302500" y="1828800"/>
            <a:ext cx="8458200" cy="4724400"/>
          </a:xfrm>
          <a:prstGeom prst="rect">
            <a:avLst/>
          </a:prstGeom>
        </p:spPr>
        <p:txBody>
          <a:bodyPr/>
          <a:lstStyle/>
          <a:p>
            <a:pPr marL="342900" algn="just" eaLnBrk="0" hangingPunct="0">
              <a:spcBef>
                <a:spcPct val="20000"/>
              </a:spcBef>
              <a:defRPr/>
            </a:pPr>
            <a:r>
              <a:rPr lang="en-US" sz="2400" dirty="0">
                <a:solidFill>
                  <a:srgbClr val="0000FF"/>
                </a:solidFill>
                <a:latin typeface="Trebuchet MS" pitchFamily="34" charset="0"/>
              </a:rPr>
              <a:t> </a:t>
            </a: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2" name="TextBox 1">
            <a:extLst>
              <a:ext uri="{FF2B5EF4-FFF2-40B4-BE49-F238E27FC236}">
                <a16:creationId xmlns:a16="http://schemas.microsoft.com/office/drawing/2014/main" id="{FFEB1F71-1B9E-4F13-96E8-ED45A88BD6AC}"/>
              </a:ext>
            </a:extLst>
          </p:cNvPr>
          <p:cNvSpPr txBox="1"/>
          <p:nvPr/>
        </p:nvSpPr>
        <p:spPr>
          <a:xfrm>
            <a:off x="640080" y="1828800"/>
            <a:ext cx="3398520" cy="2308324"/>
          </a:xfrm>
          <a:prstGeom prst="rect">
            <a:avLst/>
          </a:prstGeom>
          <a:noFill/>
        </p:spPr>
        <p:txBody>
          <a:bodyPr wrap="square" rtlCol="0">
            <a:spAutoFit/>
          </a:bodyPr>
          <a:lstStyle/>
          <a:p>
            <a:r>
              <a:rPr lang="en-IN" b="1" dirty="0"/>
              <a:t>DHT11 Module: </a:t>
            </a:r>
            <a:r>
              <a:rPr lang="en-US" dirty="0"/>
              <a:t>A Temperature and Humidity Module to provide info on the surrounding weather conditions. </a:t>
            </a:r>
          </a:p>
          <a:p>
            <a:r>
              <a:rPr lang="en-US" b="1" dirty="0"/>
              <a:t>Pin Connections:</a:t>
            </a:r>
          </a:p>
          <a:p>
            <a:pPr marL="742950" lvl="1" indent="-285750">
              <a:buFont typeface="Arial" panose="020B0604020202020204" pitchFamily="34" charset="0"/>
              <a:buChar char="•"/>
            </a:pPr>
            <a:r>
              <a:rPr lang="en-IN" dirty="0"/>
              <a:t>GND -&gt; GND</a:t>
            </a:r>
          </a:p>
          <a:p>
            <a:pPr marL="742950" lvl="1" indent="-285750">
              <a:buFont typeface="Arial" panose="020B0604020202020204" pitchFamily="34" charset="0"/>
              <a:buChar char="•"/>
            </a:pPr>
            <a:r>
              <a:rPr lang="en-IN" dirty="0"/>
              <a:t>VCC -&gt; 3V</a:t>
            </a:r>
          </a:p>
          <a:p>
            <a:pPr marL="742950" lvl="1" indent="-285750">
              <a:buFont typeface="Arial" panose="020B0604020202020204" pitchFamily="34" charset="0"/>
              <a:buChar char="•"/>
            </a:pPr>
            <a:r>
              <a:rPr lang="en-IN" dirty="0"/>
              <a:t>DATA -&gt; D2</a:t>
            </a:r>
          </a:p>
        </p:txBody>
      </p:sp>
      <p:pic>
        <p:nvPicPr>
          <p:cNvPr id="6" name="Picture 5">
            <a:extLst>
              <a:ext uri="{FF2B5EF4-FFF2-40B4-BE49-F238E27FC236}">
                <a16:creationId xmlns:a16="http://schemas.microsoft.com/office/drawing/2014/main" id="{0F048862-AEBB-48C8-A064-B3FC5E4A2845}"/>
              </a:ext>
            </a:extLst>
          </p:cNvPr>
          <p:cNvPicPr>
            <a:picLocks noChangeAspect="1"/>
          </p:cNvPicPr>
          <p:nvPr/>
        </p:nvPicPr>
        <p:blipFill rotWithShape="1">
          <a:blip r:embed="rId3"/>
          <a:srcRect l="19984" t="24430" r="13729" b="23329"/>
          <a:stretch/>
        </p:blipFill>
        <p:spPr>
          <a:xfrm rot="5400000">
            <a:off x="4724398" y="2476503"/>
            <a:ext cx="2621283" cy="1554480"/>
          </a:xfrm>
          <a:prstGeom prst="rect">
            <a:avLst/>
          </a:prstGeom>
        </p:spPr>
      </p:pic>
    </p:spTree>
    <p:extLst>
      <p:ext uri="{BB962C8B-B14F-4D97-AF65-F5344CB8AC3E}">
        <p14:creationId xmlns:p14="http://schemas.microsoft.com/office/powerpoint/2010/main" val="46982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2"/>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2"/>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Required Components</a:t>
            </a:r>
          </a:p>
        </p:txBody>
      </p:sp>
      <p:sp>
        <p:nvSpPr>
          <p:cNvPr id="7" name="Content Placeholder 2"/>
          <p:cNvSpPr txBox="1">
            <a:spLocks/>
          </p:cNvSpPr>
          <p:nvPr/>
        </p:nvSpPr>
        <p:spPr>
          <a:xfrm>
            <a:off x="302500" y="1828800"/>
            <a:ext cx="8458200" cy="4724400"/>
          </a:xfrm>
          <a:prstGeom prst="rect">
            <a:avLst/>
          </a:prstGeom>
        </p:spPr>
        <p:txBody>
          <a:bodyPr/>
          <a:lstStyle/>
          <a:p>
            <a:pPr marL="342900" algn="just" eaLnBrk="0" hangingPunct="0">
              <a:spcBef>
                <a:spcPct val="20000"/>
              </a:spcBef>
              <a:defRPr/>
            </a:pPr>
            <a:r>
              <a:rPr lang="en-US" sz="2400" dirty="0">
                <a:solidFill>
                  <a:srgbClr val="0000FF"/>
                </a:solidFill>
                <a:latin typeface="Trebuchet MS" pitchFamily="34" charset="0"/>
              </a:rPr>
              <a:t> </a:t>
            </a: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2" name="TextBox 1">
            <a:extLst>
              <a:ext uri="{FF2B5EF4-FFF2-40B4-BE49-F238E27FC236}">
                <a16:creationId xmlns:a16="http://schemas.microsoft.com/office/drawing/2014/main" id="{FFEB1F71-1B9E-4F13-96E8-ED45A88BD6AC}"/>
              </a:ext>
            </a:extLst>
          </p:cNvPr>
          <p:cNvSpPr txBox="1"/>
          <p:nvPr/>
        </p:nvSpPr>
        <p:spPr>
          <a:xfrm>
            <a:off x="640080" y="1828800"/>
            <a:ext cx="3398520" cy="2585323"/>
          </a:xfrm>
          <a:prstGeom prst="rect">
            <a:avLst/>
          </a:prstGeom>
          <a:noFill/>
        </p:spPr>
        <p:txBody>
          <a:bodyPr wrap="square" rtlCol="0">
            <a:spAutoFit/>
          </a:bodyPr>
          <a:lstStyle/>
          <a:p>
            <a:r>
              <a:rPr lang="en-IN" b="1" dirty="0"/>
              <a:t>RTC DS3231:</a:t>
            </a:r>
            <a:r>
              <a:rPr lang="en-IN" dirty="0"/>
              <a:t> </a:t>
            </a:r>
            <a:r>
              <a:rPr lang="en-US" dirty="0"/>
              <a:t>It is a Real Time Clock which is used to maintain the time even when the power supply if off.</a:t>
            </a:r>
          </a:p>
          <a:p>
            <a:r>
              <a:rPr lang="en-US" b="1" dirty="0"/>
              <a:t>Pin Connections:</a:t>
            </a:r>
            <a:endParaRPr lang="en-US" dirty="0"/>
          </a:p>
          <a:p>
            <a:pPr marL="742950" lvl="1" indent="-285750">
              <a:buFont typeface="Arial" panose="020B0604020202020204" pitchFamily="34" charset="0"/>
              <a:buChar char="•"/>
            </a:pPr>
            <a:r>
              <a:rPr lang="it-IT" dirty="0"/>
              <a:t>GND -&gt; GND</a:t>
            </a:r>
          </a:p>
          <a:p>
            <a:pPr marL="742950" lvl="1" indent="-285750">
              <a:buFont typeface="Arial" panose="020B0604020202020204" pitchFamily="34" charset="0"/>
              <a:buChar char="•"/>
            </a:pPr>
            <a:r>
              <a:rPr lang="it-IT" dirty="0"/>
              <a:t>VCC -&gt; 5V</a:t>
            </a:r>
          </a:p>
          <a:p>
            <a:pPr marL="742950" lvl="1" indent="-285750">
              <a:buFont typeface="Arial" panose="020B0604020202020204" pitchFamily="34" charset="0"/>
              <a:buChar char="•"/>
            </a:pPr>
            <a:r>
              <a:rPr lang="it-IT" dirty="0"/>
              <a:t>SDA -&gt; A4</a:t>
            </a:r>
          </a:p>
          <a:p>
            <a:pPr marL="742950" lvl="1" indent="-285750">
              <a:buFont typeface="Arial" panose="020B0604020202020204" pitchFamily="34" charset="0"/>
              <a:buChar char="•"/>
            </a:pPr>
            <a:r>
              <a:rPr lang="it-IT" dirty="0"/>
              <a:t>SCL -&gt; A5</a:t>
            </a:r>
            <a:endParaRPr lang="en-IN" dirty="0"/>
          </a:p>
        </p:txBody>
      </p:sp>
      <p:pic>
        <p:nvPicPr>
          <p:cNvPr id="6" name="Picture 5">
            <a:extLst>
              <a:ext uri="{FF2B5EF4-FFF2-40B4-BE49-F238E27FC236}">
                <a16:creationId xmlns:a16="http://schemas.microsoft.com/office/drawing/2014/main" id="{2F959EB6-6463-495A-8E49-60FC1F499ADD}"/>
              </a:ext>
            </a:extLst>
          </p:cNvPr>
          <p:cNvPicPr>
            <a:picLocks noChangeAspect="1"/>
          </p:cNvPicPr>
          <p:nvPr/>
        </p:nvPicPr>
        <p:blipFill rotWithShape="1">
          <a:blip r:embed="rId3"/>
          <a:srcRect l="16703" t="-1" r="19966" b="26749"/>
          <a:stretch/>
        </p:blipFill>
        <p:spPr>
          <a:xfrm rot="16200000">
            <a:off x="4719521" y="2456279"/>
            <a:ext cx="2585323" cy="1356361"/>
          </a:xfrm>
          <a:prstGeom prst="rect">
            <a:avLst/>
          </a:prstGeom>
        </p:spPr>
      </p:pic>
    </p:spTree>
    <p:extLst>
      <p:ext uri="{BB962C8B-B14F-4D97-AF65-F5344CB8AC3E}">
        <p14:creationId xmlns:p14="http://schemas.microsoft.com/office/powerpoint/2010/main" val="88130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2"/>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02500" y="1828800"/>
            <a:ext cx="8458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14" name="Text Box 34"/>
          <p:cNvSpPr txBox="1">
            <a:spLocks noChangeArrowheads="1"/>
          </p:cNvSpPr>
          <p:nvPr/>
        </p:nvSpPr>
        <p:spPr bwMode="auto">
          <a:xfrm>
            <a:off x="2667000" y="1143002"/>
            <a:ext cx="64770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Project Explanation</a:t>
            </a:r>
          </a:p>
        </p:txBody>
      </p:sp>
      <p:sp>
        <p:nvSpPr>
          <p:cNvPr id="2" name="TextBox 1">
            <a:extLst>
              <a:ext uri="{FF2B5EF4-FFF2-40B4-BE49-F238E27FC236}">
                <a16:creationId xmlns:a16="http://schemas.microsoft.com/office/drawing/2014/main" id="{8CC2925D-DBEB-42BD-A269-D80C26B9EB28}"/>
              </a:ext>
            </a:extLst>
          </p:cNvPr>
          <p:cNvSpPr txBox="1"/>
          <p:nvPr/>
        </p:nvSpPr>
        <p:spPr>
          <a:xfrm>
            <a:off x="678180" y="1828800"/>
            <a:ext cx="654558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This Project uses three components to work together collectively to provide useful information to the user.</a:t>
            </a:r>
          </a:p>
          <a:p>
            <a:pPr marL="285750" indent="-285750">
              <a:buFont typeface="Arial" panose="020B0604020202020204" pitchFamily="34" charset="0"/>
              <a:buChar char="•"/>
            </a:pPr>
            <a:r>
              <a:rPr lang="en-IN" dirty="0"/>
              <a:t>The RTC DS3231 it a Real Time Clock which has an battery attached to it so that it can keep track of the time even when the Arduino is powered off.</a:t>
            </a:r>
          </a:p>
          <a:p>
            <a:pPr marL="285750" indent="-285750">
              <a:buFont typeface="Arial" panose="020B0604020202020204" pitchFamily="34" charset="0"/>
              <a:buChar char="•"/>
            </a:pPr>
            <a:r>
              <a:rPr lang="en-IN" dirty="0"/>
              <a:t>The RTC module initially takes an input data to configure itself, and then it continues keeping time till its battery is drained.</a:t>
            </a:r>
          </a:p>
          <a:p>
            <a:pPr marL="285750" indent="-285750">
              <a:buFont typeface="Arial" panose="020B0604020202020204" pitchFamily="34" charset="0"/>
              <a:buChar char="•"/>
            </a:pPr>
            <a:r>
              <a:rPr lang="en-IN" dirty="0"/>
              <a:t>The DHT11 Module has a temperature and humidity sensor which measures the surrounding weather conditions and returns it in Real Time.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611</Words>
  <Application>Microsoft Office PowerPoint</Application>
  <PresentationFormat>On-screen Show (4:3)</PresentationFormat>
  <Paragraphs>78</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c:creator>
  <cp:lastModifiedBy>Afzal Mukhtar</cp:lastModifiedBy>
  <cp:revision>55</cp:revision>
  <dcterms:modified xsi:type="dcterms:W3CDTF">2020-04-02T13:33:11Z</dcterms:modified>
</cp:coreProperties>
</file>