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97157F-7FA0-4682-9E17-058C17474FFF}">
  <a:tblStyle styleId="{5497157F-7FA0-4682-9E17-058C17474F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2ab8c1c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2ab8c1c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2ab8c1c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2ab8c1c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a4ae4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a4ae4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Matches what we chose from the best selection method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2ab9ec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92ab9ec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2ab8c1c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2ab8c1c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9faadb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9faadb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between moderate and severe multicollinearity, leaving toward severe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have a bit of a problem for multicollinearity, but better than other models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9faadb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9faadb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99faadb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99faadb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2ab9ec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92ab9ec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9faadb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9faadb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2ab8c1c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2ab8c1c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a6010e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a6010e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9faadb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99faadb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2ab8c1c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2ab8c1c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2ab8c1c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2ab8c1c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2ab8c1c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2ab8c1c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2ab8c1c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2ab8c1c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2ab8c1c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2ab8c1c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2ab8c1c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2ab8c1c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9faad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9faad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(&gt;30: moderate multicollinearity; &gt;100 severe multicollinearity problem)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Mutliple predictors have high proportion of variance (0.5) on these predictors with high CI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Pitching Regression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Floyd, Charlie Duvall, David Gillcrist, Raylynn Swift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major operation we want to run was model selection.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allow us to see which model would work best, as we wanted to improve on our preliminary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Especially, we wanted to see if we could lower some of our VIF’s and if removing either ERA or WHIP would improve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ran a model selection on our main MLR model, looking at the three best options at each variable level.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2484150" y="2409575"/>
            <a:ext cx="618300" cy="226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1" cy="361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278300" y="3192950"/>
            <a:ext cx="4638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03300" y="3881350"/>
            <a:ext cx="4638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2494450" y="2440500"/>
            <a:ext cx="618300" cy="22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2205825" y="575950"/>
            <a:ext cx="651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Model Selection Method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215700" y="1595775"/>
            <a:ext cx="6516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2158650" y="15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{5497157F-7FA0-4682-9E17-058C17474FFF}</a:tableStyleId>
              </a:tblPr>
              <a:tblGrid>
                <a:gridCol w="438150"/>
                <a:gridCol w="838200"/>
                <a:gridCol w="838200"/>
                <a:gridCol w="514350"/>
                <a:gridCol w="676275"/>
                <a:gridCol w="781050"/>
                <a:gridCol w="781050"/>
                <a:gridCol w="523875"/>
                <a:gridCol w="647700"/>
                <a:gridCol w="571500"/>
              </a:tblGrid>
              <a:tr h="257175"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Summary of Stepwise Selection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28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Entered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Removed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Vars In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R-Square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C(p)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 Value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 &gt; F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WHIP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WHIP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0.6556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8.1619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110.42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&lt;.0001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0.6879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4.1382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5.91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0.0183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3.1206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0.0854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“Best” Model Selection Method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the best 3 variable and best 4 variable model both seem to be good options, we decided on the 3 variable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three variables are SV, SO and WHIP.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we ran the 3 variable model, we were interested in seeing how our new model would change VIF, individual P-values and residual charts.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and Parameter Estimates - Model II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5" y="1051175"/>
            <a:ext cx="4176957" cy="13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25" y="2597525"/>
            <a:ext cx="3225050" cy="7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25" y="3556775"/>
            <a:ext cx="4939549" cy="13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5091925" y="1001200"/>
            <a:ext cx="37899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R-</a:t>
            </a:r>
            <a:r>
              <a:rPr lang="en" sz="1800"/>
              <a:t>Squared</a:t>
            </a:r>
            <a:r>
              <a:rPr lang="en" sz="1800"/>
              <a:t> and Adjusted R-Squared both seem to be about the same as the full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main difference is the drastic decrease in the individual P-values and VIF values. The VIF changes seem to be due to the elimination of ERA, which is highly correlated with WHIP.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Collinearity Diagnostics - Model II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575"/>
            <a:ext cx="8520600" cy="3212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 rot="-1317939">
            <a:off x="2556334" y="4223683"/>
            <a:ext cx="505279" cy="2475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and Fit Diagnostics - Model II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333300"/>
            <a:ext cx="4424774" cy="33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475" y="984375"/>
            <a:ext cx="4024426" cy="40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and Parameter Estimates - Model III (Without Outliers)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750"/>
            <a:ext cx="4356425" cy="34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4572000" y="1079825"/>
            <a:ext cx="42519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we removed 3 data values that we deemed to be outliers, our three variable model seemed to improve.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R-Squared and Adjusted R-Squared values some of the individual P-values improved.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this information, we believe that the three data points removed were anomalies.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2410100" y="1129800"/>
            <a:ext cx="6321600" cy="3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decided to test our final model by </a:t>
            </a:r>
            <a:r>
              <a:rPr lang="en" sz="1700"/>
              <a:t>inputting</a:t>
            </a:r>
            <a:r>
              <a:rPr lang="en" sz="1700"/>
              <a:t> data from past seasons, and seeing if our model could predict what actually happened.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St. Louis Cardinals 2014: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Predicted Wins: 88.92 +- 12.9094 (95% CL Predict)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Actual Wins: 90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Kansas City Royals 2012: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Predicted Wins: 72.58 </a:t>
            </a:r>
            <a:r>
              <a:rPr lang="en" sz="1700"/>
              <a:t> +- 12.3880 (95% CL Predict)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Actual Wins: 72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ERA and WHIP are more correlated to Wins then the others, both together do not result in a better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HR (given up) are not as important in winning games as we thought going in to the tests.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Conclusion: As expected, team pitching seems to have a high correlation to the amount that a team wins.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Ŷ* = 0.15159(SV*) + 0.21198(SO*) - 0.61439(WHIP*)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to look at the effect of different baseball team pitching statistics has on winning.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 and analytics are at the forefront of modern baseball and is used by every organization in Major League Baseball (MLB).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was to determine which pitching statistics (if any) have the largest impact on a team’s record.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baseball-reference.com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62" y="1456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obtained our data from baseball-reference.com, where we used the </a:t>
            </a:r>
            <a:r>
              <a:rPr lang="en"/>
              <a:t>Standard Team Pitching Statistics</a:t>
            </a:r>
            <a:r>
              <a:rPr lang="en"/>
              <a:t> from both the 2016 and 2017 seasons.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lang="en"/>
              <a:t>30 teams</a:t>
            </a:r>
            <a:r>
              <a:rPr lang="en"/>
              <a:t> (in MLB)</a:t>
            </a:r>
            <a:r>
              <a:rPr lang="en"/>
              <a:t> over two seasons, this gave us 60 observations (n=60).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Variable = Wins (W)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10100" y="4422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00" y="970800"/>
            <a:ext cx="6321600" cy="3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Quantitative Explanatory Variables: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ERA (Earned Run Average) : # of runs a team gives up per nine innings (one game).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(Strikeouts): # of strikeouts all of the team’s pitchers had.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 (Saves): How many times the team has held the lead when given a </a:t>
            </a:r>
            <a:r>
              <a:rPr lang="en"/>
              <a:t>chance</a:t>
            </a:r>
            <a:r>
              <a:rPr lang="en"/>
              <a:t> to end it (under certain conditions).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HR (Homeruns): # of homeruns the team has given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WHIP (Walks and Hits per Innings Pitched): All walks plus hits given up, divided by innings pitched.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10100" y="5244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Methods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00" y="1221500"/>
            <a:ext cx="63216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started with a general MLR using all of variables.</a:t>
            </a:r>
            <a:endParaRPr b="1"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with a Scatterplot and Correlation Coefficients, along with a running the proc reg operation to generate ANOVA, Parameter Estimates and </a:t>
            </a:r>
            <a:r>
              <a:rPr lang="en"/>
              <a:t>Diagnostic</a:t>
            </a:r>
            <a:r>
              <a:rPr lang="en"/>
              <a:t> Plots.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included was the Variation Inflation Factors, as we were aware of possible issues with </a:t>
            </a:r>
            <a:r>
              <a:rPr lang="en"/>
              <a:t>multicollinearity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aspect we addressed </a:t>
            </a:r>
            <a:r>
              <a:rPr lang="en"/>
              <a:t>immediately was standardization, since ERA (around 3-4) and WHIP (around 1) are typically lowers values than the other three variables (SO’s are around 1500, HR around 200, SV around 40).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 Matrix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1175"/>
            <a:ext cx="3939925" cy="39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495600" y="1051150"/>
            <a:ext cx="43284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relationships with W seem to be fairly linear.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Notice some possible linear relationships between explanatory variables.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Multicollinearity could </a:t>
            </a:r>
            <a:r>
              <a:rPr lang="en" sz="1800"/>
              <a:t>definitely</a:t>
            </a:r>
            <a:r>
              <a:rPr lang="en" sz="1800"/>
              <a:t> be an issue between ERA and WHIP.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2610" t="2610"/>
          <a:stretch/>
        </p:blipFill>
        <p:spPr>
          <a:xfrm>
            <a:off x="2067825" y="1051175"/>
            <a:ext cx="4991560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7230175" y="2461950"/>
            <a:ext cx="851100" cy="21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230175" y="1912800"/>
            <a:ext cx="1593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 for </a:t>
            </a:r>
            <a:r>
              <a:rPr lang="en"/>
              <a:t>multicollinearity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and Parameter Estimates - Model I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3652485" cy="13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7950"/>
            <a:ext cx="2825425" cy="7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93600"/>
            <a:ext cx="4051950" cy="16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834125" y="1078550"/>
            <a:ext cx="3989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five variable model is significant overall based on our P-value, but the individual P-values do not look quite as good.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Standardized Estimates bring the values to a much closer range.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VIF shows that ERA and WHIP may have some issues, but the rest look good.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Collinearity Diagnostics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1" cy="319886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278300" y="2358050"/>
            <a:ext cx="742200" cy="21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278300" y="2696213"/>
            <a:ext cx="742200" cy="21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78300" y="3034400"/>
            <a:ext cx="742200" cy="21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78300" y="3372575"/>
            <a:ext cx="742200" cy="21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78300" y="3710750"/>
            <a:ext cx="742200" cy="21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78300" y="4048925"/>
            <a:ext cx="742200" cy="21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88625" y="2378650"/>
            <a:ext cx="618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57850" y="2323075"/>
            <a:ext cx="762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Intercept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68100" y="2678775"/>
            <a:ext cx="762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68100" y="3006650"/>
            <a:ext cx="762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57850" y="3358700"/>
            <a:ext cx="762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68100" y="3683000"/>
            <a:ext cx="762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68100" y="4010875"/>
            <a:ext cx="762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WHIP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092450" y="3326950"/>
            <a:ext cx="989400" cy="10308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