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5BC51-4FF6-5C4D-99CB-4105B289FA26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685A-5D98-EE49-83CE-FF303383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4685A-5D98-EE49-83CE-FF303383E9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0D2A-41EC-2748-B31B-35D79FF5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24F43-35B4-AB40-9877-FC8D1A80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8346-E444-C140-B464-60F412B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623A-A5E1-184B-B807-162A5715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C53-C567-BB40-8E9C-0ADCD05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69D-FF31-BF4A-BD22-A6AD419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AB41-70E5-9849-8D92-453F73CE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B370-5A9D-0347-BDAB-20A63040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A1AB-2E69-494B-B268-F68D0249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ECA6-77E8-F84E-83E6-2DEB83C5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C5D59-89B7-3D43-93E0-8FF9CFEC0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5E278-757A-994C-A75E-01A7FAEA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ED5A-D3CD-254F-93C7-8A0B5FEF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25B4-6257-1443-860C-10AB6E1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BEAA-BB30-BE4A-9FFA-433816E7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1E12-7A2C-4B43-84C5-AF736657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3657-4F74-1F44-9BE1-5BA6116E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E065-99EC-9D41-BBC5-AFDACDFA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6CD3-D16A-DD45-A9FC-7A71774C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B56A-F840-4A46-B1FF-9B6898E3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48C1-35C3-9E44-9216-68FC40CD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57E4-375F-E54B-B54E-CA9F430D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C148-B7CC-C543-8799-96A66EB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32F8-9E37-A743-A842-024DF5CD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A9CA-30A4-1F4B-8825-E9B5E20B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F581-6017-974C-952F-F3B7736B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B60-A9EA-2E46-90CD-3DB1F15A1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23E6-9ABB-7946-8371-DC3E6DB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2811-DE49-D543-B11B-2BF61158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CF1E0-DC38-104B-9C6A-AC986A8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056BF-A6BF-4B4E-AF2F-346F1D05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7C22-97E5-354E-9247-0202FDC7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FA82-D5D2-3B4B-93E6-080DACED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1D78-B920-624F-ADAB-3A19CF00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789F5-A3B4-AE40-9A3D-75E86DC67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F09FD-3E3D-5346-BFCF-7A7837AC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D5434-41CA-3644-87BC-E1A2FA06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7606A-6522-2444-A642-281AEAA4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9D928-41A9-AE41-AEE0-C854095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0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FF5C-AEB3-3242-83C6-841C6BB8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F02B9-C1E3-6D42-8C92-60500152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39665-4F1B-5444-9D51-096D8E01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236A-4DF9-D046-B3B0-9A90CA23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FD193-E844-8A4B-8E9D-209E80E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5BB7B-0B0F-C643-B8F8-1AA1E13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5282-C4C2-F940-842C-6C61E3FE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AE65-41D5-3846-930D-C7D2DA9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232D-DBAF-0A42-A08E-1E69A47E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D4EA-C491-A940-914C-65042C90B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38B8-0B7E-1647-8EC0-E896379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B976F-8B85-5043-AC60-F201A6EE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5083-6C87-534B-BC15-415ADE0F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B1F9-AEF3-1243-97A5-325D88C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7422B-46D4-854B-9098-6ED48479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E4436-7633-3345-A581-99DE0E50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70664-6438-EF4A-BF5D-363AF461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E9ACB-A324-D044-B314-DCE4B1A3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2F2C-E352-8F43-910B-4300C7FB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2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BBF7-BC67-9B46-B798-C1D029F8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9AF5-9A1B-AB49-8299-EB14A2A4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21AC-6DCF-C346-84EB-1CA201F9C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2794-2B61-7641-8CD7-A1F1E067677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6DB5-58A2-0A4F-9199-66A69F0FA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8DF3-6B8A-3048-BA32-4BB4736C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F8B4-E0D8-5A46-8404-35BECE335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B1F15F4D-493F-A04F-A39F-391A8170CB48}"/>
              </a:ext>
            </a:extLst>
          </p:cNvPr>
          <p:cNvSpPr/>
          <p:nvPr/>
        </p:nvSpPr>
        <p:spPr>
          <a:xfrm>
            <a:off x="4103845" y="4548331"/>
            <a:ext cx="603234" cy="2769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42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409EE0DF-B4D8-1B43-BF2D-A51D76CD2DA5}"/>
              </a:ext>
            </a:extLst>
          </p:cNvPr>
          <p:cNvSpPr/>
          <p:nvPr/>
        </p:nvSpPr>
        <p:spPr>
          <a:xfrm>
            <a:off x="4095151" y="4900319"/>
            <a:ext cx="603234" cy="2769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42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202F5-8513-9849-B169-060AF287832C}"/>
              </a:ext>
            </a:extLst>
          </p:cNvPr>
          <p:cNvSpPr txBox="1"/>
          <p:nvPr/>
        </p:nvSpPr>
        <p:spPr>
          <a:xfrm>
            <a:off x="3851078" y="629553"/>
            <a:ext cx="1101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raw reads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24EF8A-0525-2541-B9A6-7A01339C0991}"/>
              </a:ext>
            </a:extLst>
          </p:cNvPr>
          <p:cNvSpPr/>
          <p:nvPr/>
        </p:nvSpPr>
        <p:spPr>
          <a:xfrm>
            <a:off x="3523391" y="1138989"/>
            <a:ext cx="1790700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F51C9-CBFB-CC4C-AFCE-07BD5B99E6B2}"/>
              </a:ext>
            </a:extLst>
          </p:cNvPr>
          <p:cNvSpPr txBox="1"/>
          <p:nvPr/>
        </p:nvSpPr>
        <p:spPr>
          <a:xfrm>
            <a:off x="3523391" y="1138989"/>
            <a:ext cx="175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Trim/filter</a:t>
            </a:r>
          </a:p>
          <a:p>
            <a:pPr algn="ctr"/>
            <a:r>
              <a:rPr lang="en-GB" sz="1200" dirty="0"/>
              <a:t>Remove human reads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9002C3-ECCD-1549-84F6-BBC84E55D333}"/>
              </a:ext>
            </a:extLst>
          </p:cNvPr>
          <p:cNvSpPr/>
          <p:nvPr/>
        </p:nvSpPr>
        <p:spPr>
          <a:xfrm>
            <a:off x="1690258" y="1138989"/>
            <a:ext cx="1194463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0AE2C-0450-3542-8895-6532B99BB929}"/>
              </a:ext>
            </a:extLst>
          </p:cNvPr>
          <p:cNvSpPr txBox="1"/>
          <p:nvPr/>
        </p:nvSpPr>
        <p:spPr>
          <a:xfrm>
            <a:off x="1690258" y="1138989"/>
            <a:ext cx="113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MetaPhlan3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60B590-4EE8-0D49-B501-FA8304EA4796}"/>
              </a:ext>
            </a:extLst>
          </p:cNvPr>
          <p:cNvSpPr/>
          <p:nvPr/>
        </p:nvSpPr>
        <p:spPr>
          <a:xfrm>
            <a:off x="1690258" y="1489184"/>
            <a:ext cx="1194463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A7301-CC32-5A4F-A492-D84E68903494}"/>
              </a:ext>
            </a:extLst>
          </p:cNvPr>
          <p:cNvSpPr txBox="1"/>
          <p:nvPr/>
        </p:nvSpPr>
        <p:spPr>
          <a:xfrm>
            <a:off x="1690258" y="1489184"/>
            <a:ext cx="113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KrakenU</a:t>
            </a:r>
            <a:endParaRPr lang="en-GB" sz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0C89AB-93F7-EC40-B70F-49915E43C3D7}"/>
              </a:ext>
            </a:extLst>
          </p:cNvPr>
          <p:cNvSpPr/>
          <p:nvPr/>
        </p:nvSpPr>
        <p:spPr>
          <a:xfrm>
            <a:off x="3805201" y="1785022"/>
            <a:ext cx="1194463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EAA24-400A-AD44-9D69-C781F85D8DE7}"/>
              </a:ext>
            </a:extLst>
          </p:cNvPr>
          <p:cNvSpPr txBox="1"/>
          <p:nvPr/>
        </p:nvSpPr>
        <p:spPr>
          <a:xfrm>
            <a:off x="3805201" y="1797722"/>
            <a:ext cx="113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MEGAHIT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9E46E-D732-0242-9299-20B478C32CE8}"/>
              </a:ext>
            </a:extLst>
          </p:cNvPr>
          <p:cNvSpPr txBox="1"/>
          <p:nvPr/>
        </p:nvSpPr>
        <p:spPr>
          <a:xfrm>
            <a:off x="3982764" y="2208517"/>
            <a:ext cx="7757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contigs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017998-8241-5147-AEF6-F14B873836C1}"/>
              </a:ext>
            </a:extLst>
          </p:cNvPr>
          <p:cNvSpPr/>
          <p:nvPr/>
        </p:nvSpPr>
        <p:spPr>
          <a:xfrm>
            <a:off x="1917484" y="2213141"/>
            <a:ext cx="956476" cy="461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389F2-ADE2-C349-BFEB-C67674968980}"/>
              </a:ext>
            </a:extLst>
          </p:cNvPr>
          <p:cNvSpPr txBox="1"/>
          <p:nvPr/>
        </p:nvSpPr>
        <p:spPr>
          <a:xfrm>
            <a:off x="1973692" y="2213141"/>
            <a:ext cx="79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MaxBin2</a:t>
            </a:r>
          </a:p>
          <a:p>
            <a:pPr algn="ctr"/>
            <a:r>
              <a:rPr lang="en-GB" sz="1200" dirty="0" err="1"/>
              <a:t>MetaBat</a:t>
            </a:r>
            <a:endParaRPr lang="en-GB" sz="12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CE4A99F-8B01-AD4A-BA53-7B3E511DF54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309262" y="1691851"/>
            <a:ext cx="184368" cy="1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A3A45E-105F-F740-BEF2-B103980FB645}"/>
              </a:ext>
            </a:extLst>
          </p:cNvPr>
          <p:cNvSpPr txBox="1"/>
          <p:nvPr/>
        </p:nvSpPr>
        <p:spPr>
          <a:xfrm>
            <a:off x="1989630" y="3709792"/>
            <a:ext cx="57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Bins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492A024-17DF-AA42-8AB6-1C4593CB4F5A}"/>
              </a:ext>
            </a:extLst>
          </p:cNvPr>
          <p:cNvSpPr/>
          <p:nvPr/>
        </p:nvSpPr>
        <p:spPr>
          <a:xfrm>
            <a:off x="1917484" y="2708328"/>
            <a:ext cx="956476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2748F6-0611-8241-ADEA-C08168BB3CCD}"/>
              </a:ext>
            </a:extLst>
          </p:cNvPr>
          <p:cNvSpPr txBox="1"/>
          <p:nvPr/>
        </p:nvSpPr>
        <p:spPr>
          <a:xfrm>
            <a:off x="1973692" y="2708327"/>
            <a:ext cx="79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VAMB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25F4A56-A08B-8C48-A09F-394328B071B3}"/>
              </a:ext>
            </a:extLst>
          </p:cNvPr>
          <p:cNvSpPr/>
          <p:nvPr/>
        </p:nvSpPr>
        <p:spPr>
          <a:xfrm>
            <a:off x="1808697" y="3255335"/>
            <a:ext cx="1142798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BD68D-E208-CB43-9D42-953697AEE9D3}"/>
              </a:ext>
            </a:extLst>
          </p:cNvPr>
          <p:cNvSpPr txBox="1"/>
          <p:nvPr/>
        </p:nvSpPr>
        <p:spPr>
          <a:xfrm>
            <a:off x="1808697" y="3255334"/>
            <a:ext cx="112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bin refinement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6C50FE-8FF5-6348-A9BD-4265FB21A016}"/>
              </a:ext>
            </a:extLst>
          </p:cNvPr>
          <p:cNvSpPr/>
          <p:nvPr/>
        </p:nvSpPr>
        <p:spPr>
          <a:xfrm>
            <a:off x="2798350" y="4084582"/>
            <a:ext cx="721922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7D8E6-D8F4-DB42-8F77-D0A99A80B402}"/>
              </a:ext>
            </a:extLst>
          </p:cNvPr>
          <p:cNvSpPr txBox="1"/>
          <p:nvPr/>
        </p:nvSpPr>
        <p:spPr>
          <a:xfrm>
            <a:off x="2807164" y="4084581"/>
            <a:ext cx="72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prokka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4B5F7B-4A3E-EE43-873F-EABD0DF31BA2}"/>
              </a:ext>
            </a:extLst>
          </p:cNvPr>
          <p:cNvSpPr txBox="1"/>
          <p:nvPr/>
        </p:nvSpPr>
        <p:spPr>
          <a:xfrm>
            <a:off x="4707661" y="1582694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Quality filtering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AE8E1B-A66B-C144-A86A-32E6981B11CD}"/>
              </a:ext>
            </a:extLst>
          </p:cNvPr>
          <p:cNvSpPr txBox="1"/>
          <p:nvPr/>
        </p:nvSpPr>
        <p:spPr>
          <a:xfrm>
            <a:off x="4768737" y="203439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Assembly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048479-A079-4A47-802A-F809C98E02AF}"/>
              </a:ext>
            </a:extLst>
          </p:cNvPr>
          <p:cNvSpPr txBox="1"/>
          <p:nvPr/>
        </p:nvSpPr>
        <p:spPr>
          <a:xfrm>
            <a:off x="1365818" y="2782065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Binning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8CA10-43C6-8D40-8219-A8607FDC9D5A}"/>
              </a:ext>
            </a:extLst>
          </p:cNvPr>
          <p:cNvSpPr txBox="1"/>
          <p:nvPr/>
        </p:nvSpPr>
        <p:spPr>
          <a:xfrm>
            <a:off x="2279037" y="4337404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i="1" dirty="0"/>
              <a:t>Gene calling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6B1964-68C6-5246-96EE-BFC1F3D9EFEC}"/>
              </a:ext>
            </a:extLst>
          </p:cNvPr>
          <p:cNvSpPr txBox="1"/>
          <p:nvPr/>
        </p:nvSpPr>
        <p:spPr>
          <a:xfrm>
            <a:off x="1733534" y="906287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Composition crude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AB31FDFD-8077-9545-91FD-7BE997942147}"/>
              </a:ext>
            </a:extLst>
          </p:cNvPr>
          <p:cNvSpPr/>
          <p:nvPr/>
        </p:nvSpPr>
        <p:spPr>
          <a:xfrm>
            <a:off x="3926516" y="3568095"/>
            <a:ext cx="887030" cy="276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7102B-ED1C-B74B-8279-6522596061C1}"/>
              </a:ext>
            </a:extLst>
          </p:cNvPr>
          <p:cNvSpPr txBox="1"/>
          <p:nvPr/>
        </p:nvSpPr>
        <p:spPr>
          <a:xfrm>
            <a:off x="4032499" y="3561563"/>
            <a:ext cx="6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prokka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B260B-5C88-B746-B658-53F40FA2201E}"/>
              </a:ext>
            </a:extLst>
          </p:cNvPr>
          <p:cNvSpPr txBox="1"/>
          <p:nvPr/>
        </p:nvSpPr>
        <p:spPr>
          <a:xfrm>
            <a:off x="3342140" y="381735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i="1" dirty="0"/>
              <a:t>Gene calling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FEC76-9871-AB47-925E-D3D3A5A70774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70627" y="2074721"/>
            <a:ext cx="0" cy="133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014548-4B30-3B43-AF7D-23F97A5FECD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944575" y="2376775"/>
            <a:ext cx="1038189" cy="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C03536-7DC0-6740-9711-A922D5E8244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370157" y="2985326"/>
            <a:ext cx="0" cy="270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A2BF6E-BC3A-1649-8F28-A4769732468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370157" y="3532333"/>
            <a:ext cx="0" cy="177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44B2B63-BF96-B740-A6C9-079133E2D03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400460" y="998885"/>
            <a:ext cx="1538" cy="14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D6035DE-287B-CC4E-A4B6-A2829F60D3D5}"/>
              </a:ext>
            </a:extLst>
          </p:cNvPr>
          <p:cNvSpPr/>
          <p:nvPr/>
        </p:nvSpPr>
        <p:spPr>
          <a:xfrm>
            <a:off x="4104069" y="4169433"/>
            <a:ext cx="603234" cy="2769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42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4EF1EB-E578-E44E-863C-F8CB5B8A315F}"/>
              </a:ext>
            </a:extLst>
          </p:cNvPr>
          <p:cNvSpPr txBox="1"/>
          <p:nvPr/>
        </p:nvSpPr>
        <p:spPr>
          <a:xfrm>
            <a:off x="4121263" y="4164134"/>
            <a:ext cx="60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KOfam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197EDA9-203C-3D49-9C2D-67F99C6373B3}"/>
              </a:ext>
            </a:extLst>
          </p:cNvPr>
          <p:cNvSpPr txBox="1"/>
          <p:nvPr/>
        </p:nvSpPr>
        <p:spPr>
          <a:xfrm>
            <a:off x="4169206" y="4897531"/>
            <a:ext cx="50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pfam</a:t>
            </a:r>
            <a:endParaRPr lang="en-GB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CBC6FB-109F-1346-AE51-482C331A5CD8}"/>
              </a:ext>
            </a:extLst>
          </p:cNvPr>
          <p:cNvSpPr txBox="1"/>
          <p:nvPr/>
        </p:nvSpPr>
        <p:spPr>
          <a:xfrm>
            <a:off x="4118493" y="4543339"/>
            <a:ext cx="61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UniRef</a:t>
            </a:r>
            <a:endParaRPr lang="en-GB" sz="12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B2E599-1E9B-C841-B8AA-8D13A9835DDD}"/>
              </a:ext>
            </a:extLst>
          </p:cNvPr>
          <p:cNvCxnSpPr>
            <a:cxnSpLocks/>
          </p:cNvCxnSpPr>
          <p:nvPr/>
        </p:nvCxnSpPr>
        <p:spPr>
          <a:xfrm>
            <a:off x="2945374" y="2273240"/>
            <a:ext cx="0" cy="636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4FF6E7-A377-BD4F-AEFA-7691B35439CF}"/>
              </a:ext>
            </a:extLst>
          </p:cNvPr>
          <p:cNvSpPr/>
          <p:nvPr/>
        </p:nvSpPr>
        <p:spPr>
          <a:xfrm>
            <a:off x="993491" y="4734098"/>
            <a:ext cx="443735" cy="276999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5000">
                <a:srgbClr val="FFE38E"/>
              </a:gs>
              <a:gs pos="69000">
                <a:schemeClr val="bg1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C47609-1315-2B49-89DB-209840BB49CA}"/>
              </a:ext>
            </a:extLst>
          </p:cNvPr>
          <p:cNvSpPr txBox="1"/>
          <p:nvPr/>
        </p:nvSpPr>
        <p:spPr>
          <a:xfrm>
            <a:off x="972218" y="4734098"/>
            <a:ext cx="50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SCFA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7C89E666-31EF-BA4D-B14C-124EFDF10650}"/>
              </a:ext>
            </a:extLst>
          </p:cNvPr>
          <p:cNvSpPr/>
          <p:nvPr/>
        </p:nvSpPr>
        <p:spPr>
          <a:xfrm>
            <a:off x="2644807" y="4734098"/>
            <a:ext cx="778559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817B30-AAB0-FA46-B2E4-ACD2A86D23AE}"/>
              </a:ext>
            </a:extLst>
          </p:cNvPr>
          <p:cNvSpPr txBox="1"/>
          <p:nvPr/>
        </p:nvSpPr>
        <p:spPr>
          <a:xfrm>
            <a:off x="2665908" y="4734098"/>
            <a:ext cx="77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dbCAN2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F710D765-74FB-964D-B293-1F359D2E5D5A}"/>
              </a:ext>
            </a:extLst>
          </p:cNvPr>
          <p:cNvSpPr/>
          <p:nvPr/>
        </p:nvSpPr>
        <p:spPr>
          <a:xfrm>
            <a:off x="1563332" y="4734098"/>
            <a:ext cx="399119" cy="276999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5000">
                <a:srgbClr val="FFE38E"/>
              </a:gs>
              <a:gs pos="69000">
                <a:schemeClr val="bg1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3818A0-58BA-1A4D-B8DD-730D806B00C1}"/>
              </a:ext>
            </a:extLst>
          </p:cNvPr>
          <p:cNvSpPr txBox="1"/>
          <p:nvPr/>
        </p:nvSpPr>
        <p:spPr>
          <a:xfrm>
            <a:off x="1547895" y="4734098"/>
            <a:ext cx="42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bile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EEF5000-66D4-AA4F-B4A0-767BA089DAFB}"/>
              </a:ext>
            </a:extLst>
          </p:cNvPr>
          <p:cNvSpPr txBox="1"/>
          <p:nvPr/>
        </p:nvSpPr>
        <p:spPr>
          <a:xfrm>
            <a:off x="375083" y="466285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/>
              <a:t> Specific</a:t>
            </a:r>
          </a:p>
          <a:p>
            <a:pPr algn="ctr"/>
            <a:r>
              <a:rPr lang="en-GB" sz="1000" i="1" dirty="0"/>
              <a:t>Function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49F223C2-A2D7-5F4C-9D1E-6FF4E343E320}"/>
              </a:ext>
            </a:extLst>
          </p:cNvPr>
          <p:cNvSpPr/>
          <p:nvPr/>
        </p:nvSpPr>
        <p:spPr>
          <a:xfrm>
            <a:off x="4864488" y="4929787"/>
            <a:ext cx="347354" cy="224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BCE90C3-2DFE-8043-83BE-CD4B2F3E2F66}"/>
              </a:ext>
            </a:extLst>
          </p:cNvPr>
          <p:cNvSpPr txBox="1"/>
          <p:nvPr/>
        </p:nvSpPr>
        <p:spPr>
          <a:xfrm>
            <a:off x="4868915" y="4920319"/>
            <a:ext cx="35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GO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0060CE9-655F-E04B-997D-210018C9E155}"/>
              </a:ext>
            </a:extLst>
          </p:cNvPr>
          <p:cNvSpPr/>
          <p:nvPr/>
        </p:nvSpPr>
        <p:spPr>
          <a:xfrm>
            <a:off x="2063898" y="4734098"/>
            <a:ext cx="472462" cy="276999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5000">
                <a:srgbClr val="FFE38E"/>
              </a:gs>
              <a:gs pos="69000">
                <a:schemeClr val="bg1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C2F486-3C9D-B847-9A33-3B11488E0CFE}"/>
              </a:ext>
            </a:extLst>
          </p:cNvPr>
          <p:cNvSpPr txBox="1"/>
          <p:nvPr/>
        </p:nvSpPr>
        <p:spPr>
          <a:xfrm>
            <a:off x="2054661" y="4734098"/>
            <a:ext cx="505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TMA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DC065E5-0B99-2D48-AA46-40208104851B}"/>
              </a:ext>
            </a:extLst>
          </p:cNvPr>
          <p:cNvCxnSpPr>
            <a:cxnSpLocks/>
          </p:cNvCxnSpPr>
          <p:nvPr/>
        </p:nvCxnSpPr>
        <p:spPr>
          <a:xfrm>
            <a:off x="4032499" y="4184336"/>
            <a:ext cx="0" cy="10030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6FCB4796-2CF9-7D4C-B908-DD139FF41496}"/>
              </a:ext>
            </a:extLst>
          </p:cNvPr>
          <p:cNvSpPr/>
          <p:nvPr/>
        </p:nvSpPr>
        <p:spPr>
          <a:xfrm>
            <a:off x="1947094" y="5359471"/>
            <a:ext cx="427691" cy="27699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4">
                  <a:lumMod val="60000"/>
                  <a:lumOff val="40000"/>
                </a:schemeClr>
              </a:gs>
              <a:gs pos="59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C80995D-B25B-9D44-9B55-66C4C84E17D7}"/>
              </a:ext>
            </a:extLst>
          </p:cNvPr>
          <p:cNvSpPr txBox="1"/>
          <p:nvPr/>
        </p:nvSpPr>
        <p:spPr>
          <a:xfrm>
            <a:off x="1958257" y="5362638"/>
            <a:ext cx="47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HKG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ADCD7DF-BCC4-CC4C-B3DC-309246B5999D}"/>
              </a:ext>
            </a:extLst>
          </p:cNvPr>
          <p:cNvSpPr/>
          <p:nvPr/>
        </p:nvSpPr>
        <p:spPr>
          <a:xfrm>
            <a:off x="1023648" y="3860216"/>
            <a:ext cx="550268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19CA51-C79E-8244-BFB7-532114C40AE3}"/>
              </a:ext>
            </a:extLst>
          </p:cNvPr>
          <p:cNvSpPr txBox="1"/>
          <p:nvPr/>
        </p:nvSpPr>
        <p:spPr>
          <a:xfrm>
            <a:off x="1025427" y="3860215"/>
            <a:ext cx="54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gdbtk</a:t>
            </a:r>
            <a:endParaRPr lang="en-GB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A2BB1EE-920B-0140-AEC4-630DFBD37B16}"/>
              </a:ext>
            </a:extLst>
          </p:cNvPr>
          <p:cNvSpPr txBox="1"/>
          <p:nvPr/>
        </p:nvSpPr>
        <p:spPr>
          <a:xfrm>
            <a:off x="288678" y="389625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Annotation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238FC6D-EAB8-8749-AEC8-E050B8BB1F8A}"/>
              </a:ext>
            </a:extLst>
          </p:cNvPr>
          <p:cNvCxnSpPr>
            <a:cxnSpLocks/>
            <a:stCxn id="27" idx="1"/>
            <a:endCxn id="207" idx="3"/>
          </p:cNvCxnSpPr>
          <p:nvPr/>
        </p:nvCxnSpPr>
        <p:spPr>
          <a:xfrm flipH="1">
            <a:off x="1573916" y="3894458"/>
            <a:ext cx="415714" cy="10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2554FB0-9F36-5C46-8C5F-28539B6A8BC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354031" y="1938275"/>
            <a:ext cx="0" cy="19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B9705D5-A880-6042-8DB2-3B0ABB0BB977}"/>
              </a:ext>
            </a:extLst>
          </p:cNvPr>
          <p:cNvCxnSpPr>
            <a:cxnSpLocks/>
          </p:cNvCxnSpPr>
          <p:nvPr/>
        </p:nvCxnSpPr>
        <p:spPr>
          <a:xfrm>
            <a:off x="2944575" y="1138989"/>
            <a:ext cx="0" cy="636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E4BD0E4-D860-B049-8A61-1811366828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49584" y="1369822"/>
            <a:ext cx="573807" cy="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91376CA-2F3F-5644-8FDC-BACFBCC987D2}"/>
              </a:ext>
            </a:extLst>
          </p:cNvPr>
          <p:cNvSpPr/>
          <p:nvPr/>
        </p:nvSpPr>
        <p:spPr>
          <a:xfrm>
            <a:off x="1006023" y="4223271"/>
            <a:ext cx="550268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74F26-42C5-2C44-B24A-D4C098B98034}"/>
              </a:ext>
            </a:extLst>
          </p:cNvPr>
          <p:cNvSpPr txBox="1"/>
          <p:nvPr/>
        </p:nvSpPr>
        <p:spPr>
          <a:xfrm>
            <a:off x="1007802" y="4223270"/>
            <a:ext cx="54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GRiD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05126B-4683-004D-B329-23521880A86B}"/>
              </a:ext>
            </a:extLst>
          </p:cNvPr>
          <p:cNvSpPr txBox="1"/>
          <p:nvPr/>
        </p:nvSpPr>
        <p:spPr>
          <a:xfrm>
            <a:off x="436628" y="428463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Activity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04AD93-C169-834C-BCEE-C6B2A3CA5740}"/>
              </a:ext>
            </a:extLst>
          </p:cNvPr>
          <p:cNvCxnSpPr>
            <a:cxnSpLocks/>
            <a:stCxn id="27" idx="1"/>
            <a:endCxn id="95" idx="3"/>
          </p:cNvCxnSpPr>
          <p:nvPr/>
        </p:nvCxnSpPr>
        <p:spPr>
          <a:xfrm flipH="1">
            <a:off x="1556291" y="3894458"/>
            <a:ext cx="433339" cy="46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D54D06-6C40-0646-A551-158BA3FF8431}"/>
              </a:ext>
            </a:extLst>
          </p:cNvPr>
          <p:cNvSpPr txBox="1"/>
          <p:nvPr/>
        </p:nvSpPr>
        <p:spPr>
          <a:xfrm>
            <a:off x="10185798" y="1088324"/>
            <a:ext cx="126509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/>
              <a:t>Composition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6A1628-1A35-B54B-9429-E04B8E8EA600}"/>
              </a:ext>
            </a:extLst>
          </p:cNvPr>
          <p:cNvSpPr txBox="1"/>
          <p:nvPr/>
        </p:nvSpPr>
        <p:spPr>
          <a:xfrm>
            <a:off x="888787" y="5337263"/>
            <a:ext cx="6959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UHGG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F2506AB-D26D-394F-B6B1-765FDC5F31A3}"/>
              </a:ext>
            </a:extLst>
          </p:cNvPr>
          <p:cNvCxnSpPr>
            <a:cxnSpLocks/>
          </p:cNvCxnSpPr>
          <p:nvPr/>
        </p:nvCxnSpPr>
        <p:spPr>
          <a:xfrm>
            <a:off x="1039673" y="4650445"/>
            <a:ext cx="231711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ED68400-B5B2-144F-8329-4F95C35F151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373725" y="3349520"/>
            <a:ext cx="1254" cy="212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5C47A9-8F6B-7746-8EA5-684AE8E6640F}"/>
              </a:ext>
            </a:extLst>
          </p:cNvPr>
          <p:cNvCxnSpPr>
            <a:cxnSpLocks/>
            <a:stCxn id="27" idx="3"/>
            <a:endCxn id="41" idx="0"/>
          </p:cNvCxnSpPr>
          <p:nvPr/>
        </p:nvCxnSpPr>
        <p:spPr>
          <a:xfrm>
            <a:off x="2563826" y="3894458"/>
            <a:ext cx="604299" cy="190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643890-7A03-EF43-A710-47459865A69F}"/>
              </a:ext>
            </a:extLst>
          </p:cNvPr>
          <p:cNvSpPr txBox="1"/>
          <p:nvPr/>
        </p:nvSpPr>
        <p:spPr>
          <a:xfrm>
            <a:off x="10185798" y="1594740"/>
            <a:ext cx="138452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Specific</a:t>
            </a:r>
            <a:r>
              <a:rPr lang="de-DE" sz="1600" b="1" dirty="0"/>
              <a:t> </a:t>
            </a:r>
          </a:p>
          <a:p>
            <a:pPr algn="ctr"/>
            <a:r>
              <a:rPr lang="de-DE" sz="1600" b="1" dirty="0" err="1"/>
              <a:t>functions</a:t>
            </a:r>
            <a:endParaRPr lang="de-DE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947B7E-E663-A24E-A556-F999E5E9FBBA}"/>
              </a:ext>
            </a:extLst>
          </p:cNvPr>
          <p:cNvSpPr txBox="1"/>
          <p:nvPr/>
        </p:nvSpPr>
        <p:spPr>
          <a:xfrm>
            <a:off x="10185798" y="3273731"/>
            <a:ext cx="163538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/>
              <a:t>Overall </a:t>
            </a:r>
            <a:r>
              <a:rPr lang="de-DE" sz="1600" b="1" dirty="0" err="1"/>
              <a:t>functions</a:t>
            </a:r>
            <a:endParaRPr lang="de-DE" sz="1600" b="1" dirty="0"/>
          </a:p>
          <a:p>
            <a:pPr algn="ctr"/>
            <a:r>
              <a:rPr lang="de-DE" sz="1400" dirty="0"/>
              <a:t>KEGG</a:t>
            </a:r>
          </a:p>
          <a:p>
            <a:pPr algn="ctr"/>
            <a:r>
              <a:rPr lang="de-DE" sz="1400" dirty="0" err="1"/>
              <a:t>Pfam</a:t>
            </a:r>
            <a:endParaRPr lang="de-DE" sz="1400" dirty="0"/>
          </a:p>
          <a:p>
            <a:pPr algn="ctr"/>
            <a:r>
              <a:rPr lang="de-DE" sz="1400" dirty="0"/>
              <a:t>GO</a:t>
            </a:r>
          </a:p>
          <a:p>
            <a:pPr algn="ctr"/>
            <a:r>
              <a:rPr lang="de-DE" sz="1400" dirty="0" err="1"/>
              <a:t>UniRef</a:t>
            </a:r>
            <a:endParaRPr lang="de-DE" sz="140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2B4FC-E0D2-1545-AEE6-7F32017A0674}"/>
              </a:ext>
            </a:extLst>
          </p:cNvPr>
          <p:cNvCxnSpPr>
            <a:cxnSpLocks/>
          </p:cNvCxnSpPr>
          <p:nvPr/>
        </p:nvCxnSpPr>
        <p:spPr>
          <a:xfrm>
            <a:off x="14162992" y="3557203"/>
            <a:ext cx="125108" cy="49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114EF88-D5E1-4646-A618-76CDAD723884}"/>
              </a:ext>
            </a:extLst>
          </p:cNvPr>
          <p:cNvSpPr/>
          <p:nvPr/>
        </p:nvSpPr>
        <p:spPr>
          <a:xfrm>
            <a:off x="963473" y="3485252"/>
            <a:ext cx="643778" cy="2769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48BD1A-3097-714E-A1AE-24D755C5B7AF}"/>
              </a:ext>
            </a:extLst>
          </p:cNvPr>
          <p:cNvSpPr txBox="1"/>
          <p:nvPr/>
        </p:nvSpPr>
        <p:spPr>
          <a:xfrm>
            <a:off x="910105" y="3481765"/>
            <a:ext cx="7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checkM</a:t>
            </a:r>
            <a:endParaRPr lang="en-GB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8B4E53-0CBE-F648-83A0-5F3A2A44CA7D}"/>
              </a:ext>
            </a:extLst>
          </p:cNvPr>
          <p:cNvSpPr txBox="1"/>
          <p:nvPr/>
        </p:nvSpPr>
        <p:spPr>
          <a:xfrm>
            <a:off x="436628" y="356391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Quality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3DCBBDE-2BBE-5545-9681-68DB3D7F54D6}"/>
              </a:ext>
            </a:extLst>
          </p:cNvPr>
          <p:cNvCxnSpPr>
            <a:cxnSpLocks/>
            <a:stCxn id="27" idx="1"/>
            <a:endCxn id="107" idx="3"/>
          </p:cNvCxnSpPr>
          <p:nvPr/>
        </p:nvCxnSpPr>
        <p:spPr>
          <a:xfrm flipH="1" flipV="1">
            <a:off x="1660619" y="3620265"/>
            <a:ext cx="329011" cy="2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2EB920-1560-5643-8A72-3591EBA538C3}"/>
              </a:ext>
            </a:extLst>
          </p:cNvPr>
          <p:cNvSpPr txBox="1"/>
          <p:nvPr/>
        </p:nvSpPr>
        <p:spPr>
          <a:xfrm>
            <a:off x="1548828" y="1749753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Bacteria</a:t>
            </a:r>
            <a:r>
              <a:rPr lang="de-DE" sz="1000" i="1" dirty="0"/>
              <a:t>/</a:t>
            </a:r>
            <a:r>
              <a:rPr lang="de-DE" sz="1000" i="1" dirty="0" err="1"/>
              <a:t>Eucar</a:t>
            </a:r>
            <a:r>
              <a:rPr lang="de-DE" sz="1000" i="1" dirty="0"/>
              <a:t>. &gt; </a:t>
            </a:r>
            <a:r>
              <a:rPr lang="de-DE" sz="1000" i="1" dirty="0" err="1"/>
              <a:t>Viruses</a:t>
            </a:r>
            <a:endParaRPr lang="de-DE" sz="1000" i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F10E508-F294-1D4A-9D37-27E43D2BDFA2}"/>
              </a:ext>
            </a:extLst>
          </p:cNvPr>
          <p:cNvCxnSpPr>
            <a:cxnSpLocks/>
          </p:cNvCxnSpPr>
          <p:nvPr/>
        </p:nvCxnSpPr>
        <p:spPr>
          <a:xfrm>
            <a:off x="3529085" y="4236554"/>
            <a:ext cx="453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EEB6297-07E8-7B42-B5D8-2C257B853C31}"/>
              </a:ext>
            </a:extLst>
          </p:cNvPr>
          <p:cNvCxnSpPr>
            <a:cxnSpLocks/>
          </p:cNvCxnSpPr>
          <p:nvPr/>
        </p:nvCxnSpPr>
        <p:spPr>
          <a:xfrm>
            <a:off x="3154769" y="4352675"/>
            <a:ext cx="0" cy="28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09581B5-9538-B44F-8797-BFFA8BB4856C}"/>
              </a:ext>
            </a:extLst>
          </p:cNvPr>
          <p:cNvCxnSpPr>
            <a:cxnSpLocks/>
          </p:cNvCxnSpPr>
          <p:nvPr/>
        </p:nvCxnSpPr>
        <p:spPr>
          <a:xfrm>
            <a:off x="1039673" y="5110889"/>
            <a:ext cx="231711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08EE9BD-C7B1-084E-9BB3-0C70C21C2A40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236769" y="5107721"/>
            <a:ext cx="6809" cy="22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2EA28A8-5034-DA48-8A70-EB74F16A8EB9}"/>
              </a:ext>
            </a:extLst>
          </p:cNvPr>
          <p:cNvCxnSpPr>
            <a:cxnSpLocks/>
            <a:stCxn id="117" idx="3"/>
            <a:endCxn id="202" idx="1"/>
          </p:cNvCxnSpPr>
          <p:nvPr/>
        </p:nvCxnSpPr>
        <p:spPr>
          <a:xfrm>
            <a:off x="1584751" y="5491152"/>
            <a:ext cx="362343" cy="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E475ABC7-C31D-4E4E-A329-F8DDC5B15001}"/>
              </a:ext>
            </a:extLst>
          </p:cNvPr>
          <p:cNvSpPr/>
          <p:nvPr/>
        </p:nvSpPr>
        <p:spPr>
          <a:xfrm>
            <a:off x="7239290" y="1207347"/>
            <a:ext cx="2563567" cy="30787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4">
                  <a:lumMod val="60000"/>
                  <a:lumOff val="40000"/>
                </a:schemeClr>
              </a:gs>
              <a:gs pos="59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9D712A6-A788-3D4E-A5E4-26204BED408C}"/>
              </a:ext>
            </a:extLst>
          </p:cNvPr>
          <p:cNvSpPr txBox="1"/>
          <p:nvPr/>
        </p:nvSpPr>
        <p:spPr>
          <a:xfrm>
            <a:off x="7191620" y="1234220"/>
            <a:ext cx="27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1. BINs  &amp; UHGG </a:t>
            </a:r>
            <a:r>
              <a:rPr lang="en-GB" sz="1000" i="1" dirty="0"/>
              <a:t>(HKGs &amp; spec. genes)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FD071871-4373-B74E-B033-299F66693131}"/>
              </a:ext>
            </a:extLst>
          </p:cNvPr>
          <p:cNvSpPr/>
          <p:nvPr/>
        </p:nvSpPr>
        <p:spPr>
          <a:xfrm>
            <a:off x="6242063" y="1225005"/>
            <a:ext cx="601126" cy="290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3784A31-5817-8443-A237-E1AFB703C7BC}"/>
              </a:ext>
            </a:extLst>
          </p:cNvPr>
          <p:cNvSpPr txBox="1"/>
          <p:nvPr/>
        </p:nvSpPr>
        <p:spPr>
          <a:xfrm>
            <a:off x="6240916" y="1234225"/>
            <a:ext cx="65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bwa (1)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9FD123B-B86D-FE4D-9EA8-BDDBCD30CA79}"/>
              </a:ext>
            </a:extLst>
          </p:cNvPr>
          <p:cNvSpPr txBox="1"/>
          <p:nvPr/>
        </p:nvSpPr>
        <p:spPr>
          <a:xfrm>
            <a:off x="10185798" y="2335789"/>
            <a:ext cx="148014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Connected</a:t>
            </a:r>
            <a:r>
              <a:rPr lang="de-DE" sz="1600" b="1" dirty="0"/>
              <a:t> </a:t>
            </a:r>
          </a:p>
          <a:p>
            <a:pPr algn="ctr"/>
            <a:r>
              <a:rPr lang="de-DE" sz="1600" b="1" dirty="0" err="1"/>
              <a:t>Functions</a:t>
            </a:r>
            <a:endParaRPr lang="de-DE" sz="1600" b="1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ABC5A48-9F28-9745-8868-86186193AA77}"/>
              </a:ext>
            </a:extLst>
          </p:cNvPr>
          <p:cNvSpPr/>
          <p:nvPr/>
        </p:nvSpPr>
        <p:spPr>
          <a:xfrm>
            <a:off x="2559212" y="5332935"/>
            <a:ext cx="1150283" cy="30787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4">
                  <a:lumMod val="60000"/>
                  <a:lumOff val="40000"/>
                </a:schemeClr>
              </a:gs>
              <a:gs pos="59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0997768-FB8B-3C45-ACA9-64079EAC922C}"/>
              </a:ext>
            </a:extLst>
          </p:cNvPr>
          <p:cNvSpPr txBox="1"/>
          <p:nvPr/>
        </p:nvSpPr>
        <p:spPr>
          <a:xfrm>
            <a:off x="2524242" y="5347108"/>
            <a:ext cx="124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Reference 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DD0B4-228C-8D40-B2F6-AD71B0461F09}"/>
              </a:ext>
            </a:extLst>
          </p:cNvPr>
          <p:cNvCxnSpPr>
            <a:cxnSpLocks/>
            <a:stCxn id="5" idx="3"/>
            <a:endCxn id="165" idx="1"/>
          </p:cNvCxnSpPr>
          <p:nvPr/>
        </p:nvCxnSpPr>
        <p:spPr>
          <a:xfrm>
            <a:off x="5314091" y="1369822"/>
            <a:ext cx="926825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211C86-2187-B94E-BEBE-7120CC66525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6892818" y="1372725"/>
            <a:ext cx="3012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E496ECC-183D-0F49-9C51-1E91789635BC}"/>
              </a:ext>
            </a:extLst>
          </p:cNvPr>
          <p:cNvSpPr txBox="1"/>
          <p:nvPr/>
        </p:nvSpPr>
        <p:spPr>
          <a:xfrm>
            <a:off x="6457620" y="1966273"/>
            <a:ext cx="1895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remaining reads (-BINs)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87E530-0884-1246-8B47-8593B52D0881}"/>
              </a:ext>
            </a:extLst>
          </p:cNvPr>
          <p:cNvSpPr txBox="1"/>
          <p:nvPr/>
        </p:nvSpPr>
        <p:spPr>
          <a:xfrm>
            <a:off x="8957928" y="2130554"/>
            <a:ext cx="792205" cy="2462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23">
                <a:schemeClr val="accent4">
                  <a:lumMod val="60000"/>
                  <a:lumOff val="40000"/>
                </a:schemeClr>
              </a:gs>
              <a:gs pos="59000">
                <a:schemeClr val="bg1"/>
              </a:gs>
            </a:gsLst>
            <a:lin ang="0" scaled="1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Count table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58133D7-6ADE-C148-9D91-E6ECECF229FD}"/>
              </a:ext>
            </a:extLst>
          </p:cNvPr>
          <p:cNvCxnSpPr>
            <a:cxnSpLocks/>
          </p:cNvCxnSpPr>
          <p:nvPr/>
        </p:nvCxnSpPr>
        <p:spPr>
          <a:xfrm>
            <a:off x="10052914" y="1145476"/>
            <a:ext cx="0" cy="16708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AA3E76-06AE-7149-8BC6-E1341386B056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9750133" y="2253664"/>
            <a:ext cx="3027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02BBD5F-6F0D-4346-9DD2-25655CF0E10F}"/>
              </a:ext>
            </a:extLst>
          </p:cNvPr>
          <p:cNvSpPr txBox="1"/>
          <p:nvPr/>
        </p:nvSpPr>
        <p:spPr>
          <a:xfrm>
            <a:off x="5208875" y="3595811"/>
            <a:ext cx="5389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NCBI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8FBABA-87CF-0F4D-9C8C-3FF44BA210EE}"/>
              </a:ext>
            </a:extLst>
          </p:cNvPr>
          <p:cNvCxnSpPr>
            <a:cxnSpLocks/>
          </p:cNvCxnSpPr>
          <p:nvPr/>
        </p:nvCxnSpPr>
        <p:spPr>
          <a:xfrm>
            <a:off x="4360593" y="3856192"/>
            <a:ext cx="1837" cy="30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25402DC-8B97-1542-B57C-72D68915DD9D}"/>
              </a:ext>
            </a:extLst>
          </p:cNvPr>
          <p:cNvSpPr/>
          <p:nvPr/>
        </p:nvSpPr>
        <p:spPr>
          <a:xfrm>
            <a:off x="6552947" y="3018522"/>
            <a:ext cx="1647689" cy="30787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49933D-FB02-AE4A-8372-DCA95598B28C}"/>
              </a:ext>
            </a:extLst>
          </p:cNvPr>
          <p:cNvSpPr txBox="1"/>
          <p:nvPr/>
        </p:nvSpPr>
        <p:spPr>
          <a:xfrm>
            <a:off x="6602175" y="3048724"/>
            <a:ext cx="151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2. remaining contigs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24CB3F1-36DB-9746-87CC-E3E3708A0CAF}"/>
              </a:ext>
            </a:extLst>
          </p:cNvPr>
          <p:cNvCxnSpPr>
            <a:cxnSpLocks/>
            <a:stCxn id="188" idx="2"/>
          </p:cNvCxnSpPr>
          <p:nvPr/>
        </p:nvCxnSpPr>
        <p:spPr>
          <a:xfrm flipH="1">
            <a:off x="7401848" y="2274050"/>
            <a:ext cx="3340" cy="25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974197-6143-B94E-AB1B-8D54DEDD2283}"/>
              </a:ext>
            </a:extLst>
          </p:cNvPr>
          <p:cNvCxnSpPr>
            <a:cxnSpLocks/>
          </p:cNvCxnSpPr>
          <p:nvPr/>
        </p:nvCxnSpPr>
        <p:spPr>
          <a:xfrm>
            <a:off x="7401848" y="2831736"/>
            <a:ext cx="0" cy="17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7DFF63A-CE9E-9C46-8F30-C731C62B1BB7}"/>
              </a:ext>
            </a:extLst>
          </p:cNvPr>
          <p:cNvSpPr txBox="1"/>
          <p:nvPr/>
        </p:nvSpPr>
        <p:spPr>
          <a:xfrm>
            <a:off x="8970003" y="3387931"/>
            <a:ext cx="792205" cy="2462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3000">
                <a:schemeClr val="accent4">
                  <a:lumMod val="60000"/>
                  <a:lumOff val="40000"/>
                </a:schemeClr>
              </a:gs>
              <a:gs pos="6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Count table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D53C6182-D575-C245-8DAF-205BFCB9E5D4}"/>
              </a:ext>
            </a:extLst>
          </p:cNvPr>
          <p:cNvSpPr/>
          <p:nvPr/>
        </p:nvSpPr>
        <p:spPr>
          <a:xfrm>
            <a:off x="5180469" y="3034107"/>
            <a:ext cx="595843" cy="286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BE03D6A-67AE-554C-8DB2-7C87B5D51BB8}"/>
              </a:ext>
            </a:extLst>
          </p:cNvPr>
          <p:cNvSpPr txBox="1"/>
          <p:nvPr/>
        </p:nvSpPr>
        <p:spPr>
          <a:xfrm>
            <a:off x="5150746" y="3043322"/>
            <a:ext cx="67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BLAST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39DAE97-D262-FD4A-84E3-0149DB9ACB40}"/>
              </a:ext>
            </a:extLst>
          </p:cNvPr>
          <p:cNvCxnSpPr>
            <a:cxnSpLocks/>
            <a:stCxn id="288" idx="3"/>
            <a:endCxn id="224" idx="1"/>
          </p:cNvCxnSpPr>
          <p:nvPr/>
        </p:nvCxnSpPr>
        <p:spPr>
          <a:xfrm>
            <a:off x="4898500" y="3176369"/>
            <a:ext cx="252246" cy="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ADF0B8A-3C0A-E84D-A25A-D81CEB79D757}"/>
              </a:ext>
            </a:extLst>
          </p:cNvPr>
          <p:cNvCxnSpPr>
            <a:cxnSpLocks/>
            <a:stCxn id="223" idx="2"/>
            <a:endCxn id="123" idx="0"/>
          </p:cNvCxnSpPr>
          <p:nvPr/>
        </p:nvCxnSpPr>
        <p:spPr>
          <a:xfrm flipH="1">
            <a:off x="5478340" y="3320320"/>
            <a:ext cx="51" cy="27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7702ADC9-1B55-F349-A379-7BE3B9EEE084}"/>
              </a:ext>
            </a:extLst>
          </p:cNvPr>
          <p:cNvSpPr/>
          <p:nvPr/>
        </p:nvSpPr>
        <p:spPr>
          <a:xfrm>
            <a:off x="3917939" y="5330140"/>
            <a:ext cx="1150283" cy="30787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FD850DF-9C74-AD44-89CF-BDC0B2F385C1}"/>
              </a:ext>
            </a:extLst>
          </p:cNvPr>
          <p:cNvSpPr txBox="1"/>
          <p:nvPr/>
        </p:nvSpPr>
        <p:spPr>
          <a:xfrm>
            <a:off x="3878121" y="5353939"/>
            <a:ext cx="124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Reference 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133D37D-36E6-D842-8EF9-4C285DAE415B}"/>
              </a:ext>
            </a:extLst>
          </p:cNvPr>
          <p:cNvSpPr txBox="1"/>
          <p:nvPr/>
        </p:nvSpPr>
        <p:spPr>
          <a:xfrm>
            <a:off x="5165319" y="3893394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Bacteria?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0151C28-E789-F04A-8B79-9134FA5B5971}"/>
              </a:ext>
            </a:extLst>
          </p:cNvPr>
          <p:cNvCxnSpPr>
            <a:cxnSpLocks/>
          </p:cNvCxnSpPr>
          <p:nvPr/>
        </p:nvCxnSpPr>
        <p:spPr>
          <a:xfrm>
            <a:off x="8819339" y="3162848"/>
            <a:ext cx="504432" cy="21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3DC2F0B-1B1D-1647-9F1F-5B73F478D61D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9762208" y="3511042"/>
            <a:ext cx="325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935F5BB-0A9A-4E42-9E00-57EF7867479D}"/>
              </a:ext>
            </a:extLst>
          </p:cNvPr>
          <p:cNvCxnSpPr>
            <a:cxnSpLocks/>
            <a:stCxn id="110" idx="2"/>
            <a:endCxn id="222" idx="0"/>
          </p:cNvCxnSpPr>
          <p:nvPr/>
        </p:nvCxnSpPr>
        <p:spPr>
          <a:xfrm>
            <a:off x="9354031" y="2376775"/>
            <a:ext cx="12075" cy="1011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98E6B8C2-6BF9-8641-885A-A7F63D3FFE45}"/>
              </a:ext>
            </a:extLst>
          </p:cNvPr>
          <p:cNvSpPr txBox="1"/>
          <p:nvPr/>
        </p:nvSpPr>
        <p:spPr>
          <a:xfrm>
            <a:off x="6356514" y="3875096"/>
            <a:ext cx="20859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remaining reads (-contigs)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F06F374-B05C-654C-BF7C-19816CBAFE63}"/>
              </a:ext>
            </a:extLst>
          </p:cNvPr>
          <p:cNvCxnSpPr>
            <a:cxnSpLocks/>
            <a:stCxn id="243" idx="2"/>
          </p:cNvCxnSpPr>
          <p:nvPr/>
        </p:nvCxnSpPr>
        <p:spPr>
          <a:xfrm flipH="1">
            <a:off x="7396151" y="4182873"/>
            <a:ext cx="3341" cy="25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90FD43CB-F7BC-5148-B36F-F5CBBF437DEF}"/>
              </a:ext>
            </a:extLst>
          </p:cNvPr>
          <p:cNvSpPr/>
          <p:nvPr/>
        </p:nvSpPr>
        <p:spPr>
          <a:xfrm>
            <a:off x="6962396" y="4897355"/>
            <a:ext cx="1116756" cy="33750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4EDC15B-5657-BF4C-A007-67E528863DD1}"/>
              </a:ext>
            </a:extLst>
          </p:cNvPr>
          <p:cNvSpPr txBox="1"/>
          <p:nvPr/>
        </p:nvSpPr>
        <p:spPr>
          <a:xfrm>
            <a:off x="6974393" y="4931335"/>
            <a:ext cx="108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3. </a:t>
            </a:r>
            <a:r>
              <a:rPr lang="en-GB" sz="1200" i="1" dirty="0" err="1"/>
              <a:t>UniRef</a:t>
            </a:r>
            <a:endParaRPr lang="en-GB" sz="1200" i="1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048F818-38A7-0F4B-8D56-7A0F6EA6333B}"/>
              </a:ext>
            </a:extLst>
          </p:cNvPr>
          <p:cNvCxnSpPr>
            <a:cxnSpLocks/>
          </p:cNvCxnSpPr>
          <p:nvPr/>
        </p:nvCxnSpPr>
        <p:spPr>
          <a:xfrm>
            <a:off x="7365466" y="4752335"/>
            <a:ext cx="0" cy="14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12101F0-29E1-1548-95D1-AC85F132F8F5}"/>
              </a:ext>
            </a:extLst>
          </p:cNvPr>
          <p:cNvSpPr txBox="1"/>
          <p:nvPr/>
        </p:nvSpPr>
        <p:spPr>
          <a:xfrm>
            <a:off x="10185798" y="4890281"/>
            <a:ext cx="1817152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Overall </a:t>
            </a:r>
            <a:r>
              <a:rPr lang="de-DE" sz="1600" b="1" dirty="0" err="1"/>
              <a:t>functions</a:t>
            </a:r>
            <a:endParaRPr lang="de-DE" sz="1600" b="1" dirty="0"/>
          </a:p>
          <a:p>
            <a:pPr algn="ctr"/>
            <a:r>
              <a:rPr lang="de-DE" sz="1400" dirty="0" err="1"/>
              <a:t>UniRef</a:t>
            </a:r>
            <a:r>
              <a:rPr lang="de-DE" sz="1400" dirty="0"/>
              <a:t> (2)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AFAD813-DFF2-C147-A861-61E1EA9A1B7C}"/>
              </a:ext>
            </a:extLst>
          </p:cNvPr>
          <p:cNvCxnSpPr>
            <a:cxnSpLocks/>
          </p:cNvCxnSpPr>
          <p:nvPr/>
        </p:nvCxnSpPr>
        <p:spPr>
          <a:xfrm>
            <a:off x="9762207" y="5064952"/>
            <a:ext cx="325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5066715-6D22-0342-94F2-C8C187D8DC92}"/>
              </a:ext>
            </a:extLst>
          </p:cNvPr>
          <p:cNvCxnSpPr>
            <a:cxnSpLocks/>
          </p:cNvCxnSpPr>
          <p:nvPr/>
        </p:nvCxnSpPr>
        <p:spPr>
          <a:xfrm flipV="1">
            <a:off x="8675715" y="5064953"/>
            <a:ext cx="306016" cy="2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AF41424-D502-8741-8E72-1169EB9B739D}"/>
              </a:ext>
            </a:extLst>
          </p:cNvPr>
          <p:cNvCxnSpPr>
            <a:cxnSpLocks/>
          </p:cNvCxnSpPr>
          <p:nvPr/>
        </p:nvCxnSpPr>
        <p:spPr>
          <a:xfrm>
            <a:off x="9377834" y="3671822"/>
            <a:ext cx="0" cy="125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ECB8DEDC-2367-3B4F-924D-EF966F5AD8E2}"/>
              </a:ext>
            </a:extLst>
          </p:cNvPr>
          <p:cNvSpPr txBox="1"/>
          <p:nvPr/>
        </p:nvSpPr>
        <p:spPr>
          <a:xfrm>
            <a:off x="7608152" y="2270773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How many left?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13B146A-9774-E047-958C-D1E7731487E0}"/>
              </a:ext>
            </a:extLst>
          </p:cNvPr>
          <p:cNvSpPr txBox="1"/>
          <p:nvPr/>
        </p:nvSpPr>
        <p:spPr>
          <a:xfrm>
            <a:off x="7719650" y="4178039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How many left?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DD1FD61-5BD5-9F4D-BD05-491682C4F224}"/>
              </a:ext>
            </a:extLst>
          </p:cNvPr>
          <p:cNvSpPr txBox="1"/>
          <p:nvPr/>
        </p:nvSpPr>
        <p:spPr>
          <a:xfrm>
            <a:off x="8987662" y="4940774"/>
            <a:ext cx="792205" cy="2462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23000">
                <a:schemeClr val="accent4">
                  <a:lumMod val="60000"/>
                  <a:lumOff val="40000"/>
                </a:schemeClr>
              </a:gs>
              <a:gs pos="40000">
                <a:schemeClr val="accent5">
                  <a:lumMod val="60000"/>
                  <a:lumOff val="40000"/>
                </a:schemeClr>
              </a:gs>
              <a:gs pos="75000">
                <a:schemeClr val="bg1">
                  <a:lumMod val="75000"/>
                </a:schemeClr>
              </a:gs>
              <a:gs pos="66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Count table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C07E754-FBC8-214A-BBD0-0745E51519EB}"/>
              </a:ext>
            </a:extLst>
          </p:cNvPr>
          <p:cNvSpPr txBox="1"/>
          <p:nvPr/>
        </p:nvSpPr>
        <p:spPr>
          <a:xfrm>
            <a:off x="7321249" y="5700815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How many left?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9DCB219-7B0C-914B-8063-9A4E32E4FB4F}"/>
              </a:ext>
            </a:extLst>
          </p:cNvPr>
          <p:cNvSpPr txBox="1"/>
          <p:nvPr/>
        </p:nvSpPr>
        <p:spPr>
          <a:xfrm>
            <a:off x="6672596" y="5396011"/>
            <a:ext cx="14030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remaining reads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FE5699F-D5C0-7649-ADC2-2A5F8F510990}"/>
              </a:ext>
            </a:extLst>
          </p:cNvPr>
          <p:cNvSpPr txBox="1"/>
          <p:nvPr/>
        </p:nvSpPr>
        <p:spPr>
          <a:xfrm>
            <a:off x="11472198" y="106152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Based on </a:t>
            </a:r>
          </a:p>
          <a:p>
            <a:r>
              <a:rPr lang="en-GB" sz="1000" i="1" dirty="0"/>
              <a:t>HKGs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43F1376-DB0D-3C4D-BB8C-DBB3500EFB33}"/>
              </a:ext>
            </a:extLst>
          </p:cNvPr>
          <p:cNvSpPr txBox="1"/>
          <p:nvPr/>
        </p:nvSpPr>
        <p:spPr>
          <a:xfrm>
            <a:off x="11058063" y="291490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/>
              <a:t>Relative to HKGs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6137CFA-672F-F349-82C5-C5F782B81093}"/>
              </a:ext>
            </a:extLst>
          </p:cNvPr>
          <p:cNvSpPr txBox="1"/>
          <p:nvPr/>
        </p:nvSpPr>
        <p:spPr>
          <a:xfrm>
            <a:off x="11105872" y="543614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/>
              <a:t>Relative to HKGs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600EB-596C-894E-9425-4DA44B10D568}"/>
              </a:ext>
            </a:extLst>
          </p:cNvPr>
          <p:cNvSpPr txBox="1"/>
          <p:nvPr/>
        </p:nvSpPr>
        <p:spPr>
          <a:xfrm>
            <a:off x="6412668" y="546129"/>
            <a:ext cx="384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Mapping reads and create count tables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5D5A525-C9CA-1043-B9F6-BF016AE23CF2}"/>
              </a:ext>
            </a:extLst>
          </p:cNvPr>
          <p:cNvSpPr txBox="1"/>
          <p:nvPr/>
        </p:nvSpPr>
        <p:spPr>
          <a:xfrm>
            <a:off x="11028408" y="4452549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/>
              <a:t>Relative to HKGs?</a:t>
            </a:r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012E6C25-9AD8-C045-8D6D-4892E7D681F2}"/>
              </a:ext>
            </a:extLst>
          </p:cNvPr>
          <p:cNvSpPr/>
          <p:nvPr/>
        </p:nvSpPr>
        <p:spPr>
          <a:xfrm>
            <a:off x="7118678" y="4445818"/>
            <a:ext cx="865262" cy="290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D25BA96-7764-2546-9B9A-99F7815CBC51}"/>
              </a:ext>
            </a:extLst>
          </p:cNvPr>
          <p:cNvSpPr txBox="1"/>
          <p:nvPr/>
        </p:nvSpPr>
        <p:spPr>
          <a:xfrm>
            <a:off x="7191620" y="4450204"/>
            <a:ext cx="82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diamond</a:t>
            </a:r>
          </a:p>
        </p:txBody>
      </p: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B188A07E-35DC-5146-A3CF-2AEECD998F2D}"/>
              </a:ext>
            </a:extLst>
          </p:cNvPr>
          <p:cNvSpPr/>
          <p:nvPr/>
        </p:nvSpPr>
        <p:spPr>
          <a:xfrm>
            <a:off x="7123427" y="2526999"/>
            <a:ext cx="601126" cy="290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F2BB48C-E3B4-7448-A168-3C2737468CEE}"/>
              </a:ext>
            </a:extLst>
          </p:cNvPr>
          <p:cNvSpPr txBox="1"/>
          <p:nvPr/>
        </p:nvSpPr>
        <p:spPr>
          <a:xfrm>
            <a:off x="7122280" y="2530723"/>
            <a:ext cx="65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bwa (2)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664A611-D2C5-4148-88CF-60EB6B51ADB2}"/>
              </a:ext>
            </a:extLst>
          </p:cNvPr>
          <p:cNvCxnSpPr/>
          <p:nvPr/>
        </p:nvCxnSpPr>
        <p:spPr>
          <a:xfrm>
            <a:off x="5987140" y="528638"/>
            <a:ext cx="53590" cy="54149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2AAB28FC-2B2F-AE4B-8788-5FABB3949568}"/>
              </a:ext>
            </a:extLst>
          </p:cNvPr>
          <p:cNvSpPr txBox="1"/>
          <p:nvPr/>
        </p:nvSpPr>
        <p:spPr>
          <a:xfrm>
            <a:off x="634057" y="5733181"/>
            <a:ext cx="499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Constructing reference databases (for each sample)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C4BB4A-A991-5C49-912C-5E4FDEF94767}"/>
              </a:ext>
            </a:extLst>
          </p:cNvPr>
          <p:cNvSpPr txBox="1"/>
          <p:nvPr/>
        </p:nvSpPr>
        <p:spPr>
          <a:xfrm>
            <a:off x="3239007" y="3007092"/>
            <a:ext cx="16594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remaining contigs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45236A2-C8CC-CC4A-9548-830C2BE29228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4388862" y="2894281"/>
            <a:ext cx="0" cy="11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E8499DC-B51C-8544-A935-0EC01FDDBB62}"/>
              </a:ext>
            </a:extLst>
          </p:cNvPr>
          <p:cNvGrpSpPr/>
          <p:nvPr/>
        </p:nvGrpSpPr>
        <p:grpSpPr>
          <a:xfrm>
            <a:off x="8239831" y="4950293"/>
            <a:ext cx="486857" cy="246221"/>
            <a:chOff x="8365789" y="5222971"/>
            <a:chExt cx="486857" cy="246221"/>
          </a:xfrm>
        </p:grpSpPr>
        <p:sp>
          <p:nvSpPr>
            <p:cNvPr id="312" name="Rounded Rectangle 311">
              <a:extLst>
                <a:ext uri="{FF2B5EF4-FFF2-40B4-BE49-F238E27FC236}">
                  <a16:creationId xmlns:a16="http://schemas.microsoft.com/office/drawing/2014/main" id="{B0EF113A-84DC-DD4D-B78B-E0E796786D44}"/>
                </a:ext>
              </a:extLst>
            </p:cNvPr>
            <p:cNvSpPr/>
            <p:nvPr/>
          </p:nvSpPr>
          <p:spPr>
            <a:xfrm>
              <a:off x="8365789" y="5223135"/>
              <a:ext cx="427100" cy="234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BDA35B8-32D8-B148-B05D-C79141CE09AB}"/>
                </a:ext>
              </a:extLst>
            </p:cNvPr>
            <p:cNvSpPr txBox="1"/>
            <p:nvPr/>
          </p:nvSpPr>
          <p:spPr>
            <a:xfrm>
              <a:off x="8379445" y="5222971"/>
              <a:ext cx="473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filter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7912C66-D04D-AF4E-8374-181F569ACF2F}"/>
              </a:ext>
            </a:extLst>
          </p:cNvPr>
          <p:cNvGrpSpPr/>
          <p:nvPr/>
        </p:nvGrpSpPr>
        <p:grpSpPr>
          <a:xfrm>
            <a:off x="8374817" y="3048204"/>
            <a:ext cx="486857" cy="246221"/>
            <a:chOff x="8365789" y="5222971"/>
            <a:chExt cx="486857" cy="246221"/>
          </a:xfrm>
        </p:grpSpPr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9A3FCFA9-DBDC-794E-8EAF-C59DB221D518}"/>
                </a:ext>
              </a:extLst>
            </p:cNvPr>
            <p:cNvSpPr/>
            <p:nvPr/>
          </p:nvSpPr>
          <p:spPr>
            <a:xfrm>
              <a:off x="8365789" y="5223135"/>
              <a:ext cx="427100" cy="234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B4EADBF-6941-DA4A-8067-5DC88D681528}"/>
                </a:ext>
              </a:extLst>
            </p:cNvPr>
            <p:cNvSpPr txBox="1"/>
            <p:nvPr/>
          </p:nvSpPr>
          <p:spPr>
            <a:xfrm>
              <a:off x="8379445" y="5222971"/>
              <a:ext cx="473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filter</a:t>
              </a:r>
            </a:p>
          </p:txBody>
        </p:sp>
      </p:grp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FF55FBFC-F16B-AD4A-B568-96AB164D7053}"/>
              </a:ext>
            </a:extLst>
          </p:cNvPr>
          <p:cNvCxnSpPr>
            <a:cxnSpLocks/>
            <a:stCxn id="210" idx="3"/>
            <a:endCxn id="317" idx="1"/>
          </p:cNvCxnSpPr>
          <p:nvPr/>
        </p:nvCxnSpPr>
        <p:spPr>
          <a:xfrm flipV="1">
            <a:off x="8200636" y="3171315"/>
            <a:ext cx="187837" cy="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827A5E3-0979-AA48-B4E7-B0B956390423}"/>
              </a:ext>
            </a:extLst>
          </p:cNvPr>
          <p:cNvGrpSpPr/>
          <p:nvPr/>
        </p:nvGrpSpPr>
        <p:grpSpPr>
          <a:xfrm>
            <a:off x="9133138" y="1707498"/>
            <a:ext cx="486857" cy="246221"/>
            <a:chOff x="8365789" y="5222971"/>
            <a:chExt cx="486857" cy="246221"/>
          </a:xfrm>
        </p:grpSpPr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9BA48487-E39B-D94E-8F19-D8ACB83E7A75}"/>
                </a:ext>
              </a:extLst>
            </p:cNvPr>
            <p:cNvSpPr/>
            <p:nvPr/>
          </p:nvSpPr>
          <p:spPr>
            <a:xfrm>
              <a:off x="8365789" y="5223135"/>
              <a:ext cx="427100" cy="234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C64AD16-B285-7E4E-A953-EA5A7EAFB202}"/>
                </a:ext>
              </a:extLst>
            </p:cNvPr>
            <p:cNvSpPr txBox="1"/>
            <p:nvPr/>
          </p:nvSpPr>
          <p:spPr>
            <a:xfrm>
              <a:off x="8379445" y="5222971"/>
              <a:ext cx="473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filter</a:t>
              </a:r>
            </a:p>
          </p:txBody>
        </p:sp>
      </p:grp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B501B01-C022-AD4F-AC3D-B45A16ABF9D2}"/>
              </a:ext>
            </a:extLst>
          </p:cNvPr>
          <p:cNvCxnSpPr>
            <a:cxnSpLocks/>
          </p:cNvCxnSpPr>
          <p:nvPr/>
        </p:nvCxnSpPr>
        <p:spPr>
          <a:xfrm>
            <a:off x="9357070" y="1517023"/>
            <a:ext cx="0" cy="19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C1921BBE-0A6D-3B4C-BBED-CF893CCF2715}"/>
              </a:ext>
            </a:extLst>
          </p:cNvPr>
          <p:cNvCxnSpPr>
            <a:cxnSpLocks/>
          </p:cNvCxnSpPr>
          <p:nvPr/>
        </p:nvCxnSpPr>
        <p:spPr>
          <a:xfrm flipV="1">
            <a:off x="8056571" y="5072261"/>
            <a:ext cx="187837" cy="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C68D438-7A00-B14F-9936-D5A7CAEB9428}"/>
              </a:ext>
            </a:extLst>
          </p:cNvPr>
          <p:cNvGrpSpPr/>
          <p:nvPr/>
        </p:nvGrpSpPr>
        <p:grpSpPr>
          <a:xfrm>
            <a:off x="4175312" y="2651398"/>
            <a:ext cx="486857" cy="246221"/>
            <a:chOff x="8365789" y="5214502"/>
            <a:chExt cx="486857" cy="246221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181559AB-2178-714B-91C6-0AF1658E5E8A}"/>
                </a:ext>
              </a:extLst>
            </p:cNvPr>
            <p:cNvSpPr/>
            <p:nvPr/>
          </p:nvSpPr>
          <p:spPr>
            <a:xfrm>
              <a:off x="8365789" y="5223135"/>
              <a:ext cx="427100" cy="234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9AA841F-DCE1-E247-935E-0549BC67B8B7}"/>
                </a:ext>
              </a:extLst>
            </p:cNvPr>
            <p:cNvSpPr txBox="1"/>
            <p:nvPr/>
          </p:nvSpPr>
          <p:spPr>
            <a:xfrm>
              <a:off x="8379445" y="5214502"/>
              <a:ext cx="473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filter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1DC795-15E4-3C42-B43A-28079DF62ECD}"/>
              </a:ext>
            </a:extLst>
          </p:cNvPr>
          <p:cNvCxnSpPr>
            <a:cxnSpLocks/>
          </p:cNvCxnSpPr>
          <p:nvPr/>
        </p:nvCxnSpPr>
        <p:spPr>
          <a:xfrm>
            <a:off x="4386791" y="2549859"/>
            <a:ext cx="0" cy="10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DF79B1-8CD4-C64C-9E3E-4F0F49A695EB}"/>
              </a:ext>
            </a:extLst>
          </p:cNvPr>
          <p:cNvSpPr txBox="1"/>
          <p:nvPr/>
        </p:nvSpPr>
        <p:spPr>
          <a:xfrm>
            <a:off x="4545316" y="274155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1kb?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264980-841E-DF40-AB28-71FCA727F836}"/>
              </a:ext>
            </a:extLst>
          </p:cNvPr>
          <p:cNvSpPr txBox="1"/>
          <p:nvPr/>
        </p:nvSpPr>
        <p:spPr>
          <a:xfrm>
            <a:off x="8318444" y="5167280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90/30?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E4907B1-B923-7543-A4D3-BE32FD88C779}"/>
              </a:ext>
            </a:extLst>
          </p:cNvPr>
          <p:cNvSpPr txBox="1"/>
          <p:nvPr/>
        </p:nvSpPr>
        <p:spPr>
          <a:xfrm>
            <a:off x="8497112" y="3258943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q20?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7919DE-F9EC-E94E-AD94-6690C68D142A}"/>
              </a:ext>
            </a:extLst>
          </p:cNvPr>
          <p:cNvSpPr txBox="1"/>
          <p:nvPr/>
        </p:nvSpPr>
        <p:spPr>
          <a:xfrm>
            <a:off x="8798240" y="1784479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q20?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5ADD816-57D4-B445-AB61-E5EEDEAA099C}"/>
              </a:ext>
            </a:extLst>
          </p:cNvPr>
          <p:cNvGrpSpPr/>
          <p:nvPr/>
        </p:nvGrpSpPr>
        <p:grpSpPr>
          <a:xfrm>
            <a:off x="4767851" y="4567360"/>
            <a:ext cx="561151" cy="248221"/>
            <a:chOff x="8347546" y="5223135"/>
            <a:chExt cx="561151" cy="248221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DB899E9-325D-B841-847A-843FF74B9A4A}"/>
                </a:ext>
              </a:extLst>
            </p:cNvPr>
            <p:cNvSpPr/>
            <p:nvPr/>
          </p:nvSpPr>
          <p:spPr>
            <a:xfrm>
              <a:off x="8365789" y="5223135"/>
              <a:ext cx="427100" cy="234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8D68F63-49C7-944B-8A88-60827B19E0E1}"/>
                </a:ext>
              </a:extLst>
            </p:cNvPr>
            <p:cNvSpPr txBox="1"/>
            <p:nvPr/>
          </p:nvSpPr>
          <p:spPr>
            <a:xfrm>
              <a:off x="8347546" y="5225135"/>
              <a:ext cx="561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filter?</a:t>
              </a:r>
            </a:p>
          </p:txBody>
        </p:sp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32699AF-872C-8042-9AB4-D8D096FE6454}"/>
              </a:ext>
            </a:extLst>
          </p:cNvPr>
          <p:cNvCxnSpPr>
            <a:cxnSpLocks/>
            <a:stCxn id="235" idx="3"/>
            <a:endCxn id="161" idx="1"/>
          </p:cNvCxnSpPr>
          <p:nvPr/>
        </p:nvCxnSpPr>
        <p:spPr>
          <a:xfrm>
            <a:off x="4698385" y="5038819"/>
            <a:ext cx="170530" cy="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6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182</Words>
  <Application>Microsoft Macintosh PowerPoint</Application>
  <PresentationFormat>Widescreen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</dc:creator>
  <cp:lastModifiedBy>Marius</cp:lastModifiedBy>
  <cp:revision>78</cp:revision>
  <dcterms:created xsi:type="dcterms:W3CDTF">2021-11-10T17:38:10Z</dcterms:created>
  <dcterms:modified xsi:type="dcterms:W3CDTF">2022-01-02T06:42:42Z</dcterms:modified>
</cp:coreProperties>
</file>