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8800425" cy="4859972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450" y="-3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0053" y="7953865"/>
            <a:ext cx="21600317" cy="16920237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0053" y="25526611"/>
            <a:ext cx="21600317" cy="11733911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79725" indent="0" algn="ctr">
              <a:buNone/>
              <a:defRPr sz="5670"/>
            </a:lvl3pPr>
            <a:lvl4pPr marL="4319905" indent="0" algn="ctr">
              <a:buNone/>
              <a:defRPr sz="5040"/>
            </a:lvl4pPr>
            <a:lvl5pPr marL="5760085" indent="0" algn="ctr">
              <a:buNone/>
              <a:defRPr sz="5040"/>
            </a:lvl5pPr>
            <a:lvl6pPr marL="7200265" indent="0" algn="ctr">
              <a:buNone/>
              <a:defRPr sz="5040"/>
            </a:lvl6pPr>
            <a:lvl7pPr marL="8639810" indent="0" algn="ctr">
              <a:buNone/>
              <a:defRPr sz="5040"/>
            </a:lvl7pPr>
            <a:lvl8pPr marL="10079990" indent="0" algn="ctr">
              <a:buNone/>
              <a:defRPr sz="5040"/>
            </a:lvl8pPr>
            <a:lvl9pPr marL="11520170" indent="0" algn="ctr">
              <a:buNone/>
              <a:defRPr sz="50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610302" y="2587536"/>
            <a:ext cx="6210091" cy="411868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0029" y="2587536"/>
            <a:ext cx="18270268" cy="411868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5029" y="12116423"/>
            <a:ext cx="24840364" cy="20216530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5029" y="32524209"/>
            <a:ext cx="24840364" cy="10631395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79725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1990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08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65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3981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7999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17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0029" y="12937681"/>
            <a:ext cx="12240180" cy="308366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580214" y="12937681"/>
            <a:ext cx="12240180" cy="308366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780" y="2587536"/>
            <a:ext cx="24840364" cy="93938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3780" y="11913920"/>
            <a:ext cx="12183928" cy="583882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79725" indent="0">
              <a:buNone/>
              <a:defRPr sz="5670" b="1"/>
            </a:lvl3pPr>
            <a:lvl4pPr marL="4319905" indent="0">
              <a:buNone/>
              <a:defRPr sz="5040" b="1"/>
            </a:lvl4pPr>
            <a:lvl5pPr marL="5760085" indent="0">
              <a:buNone/>
              <a:defRPr sz="5040" b="1"/>
            </a:lvl5pPr>
            <a:lvl6pPr marL="7200265" indent="0">
              <a:buNone/>
              <a:defRPr sz="5040" b="1"/>
            </a:lvl6pPr>
            <a:lvl7pPr marL="8639810" indent="0">
              <a:buNone/>
              <a:defRPr sz="5040" b="1"/>
            </a:lvl7pPr>
            <a:lvl8pPr marL="10079990" indent="0">
              <a:buNone/>
              <a:defRPr sz="5040" b="1"/>
            </a:lvl8pPr>
            <a:lvl9pPr marL="11520170" indent="0">
              <a:buNone/>
              <a:defRPr sz="5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83780" y="17752749"/>
            <a:ext cx="12183928" cy="261116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580214" y="11913920"/>
            <a:ext cx="12243931" cy="583882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79725" indent="0">
              <a:buNone/>
              <a:defRPr sz="5670" b="1"/>
            </a:lvl3pPr>
            <a:lvl4pPr marL="4319905" indent="0">
              <a:buNone/>
              <a:defRPr sz="5040" b="1"/>
            </a:lvl4pPr>
            <a:lvl5pPr marL="5760085" indent="0">
              <a:buNone/>
              <a:defRPr sz="5040" b="1"/>
            </a:lvl5pPr>
            <a:lvl6pPr marL="7200265" indent="0">
              <a:buNone/>
              <a:defRPr sz="5040" b="1"/>
            </a:lvl6pPr>
            <a:lvl7pPr marL="8639810" indent="0">
              <a:buNone/>
              <a:defRPr sz="5040" b="1"/>
            </a:lvl7pPr>
            <a:lvl8pPr marL="10079990" indent="0">
              <a:buNone/>
              <a:defRPr sz="5040" b="1"/>
            </a:lvl8pPr>
            <a:lvl9pPr marL="11520170" indent="0">
              <a:buNone/>
              <a:defRPr sz="5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580214" y="17752749"/>
            <a:ext cx="12243931" cy="261116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780" y="3240045"/>
            <a:ext cx="9288885" cy="11340159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43931" y="6997598"/>
            <a:ext cx="14580214" cy="34537984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83780" y="14580204"/>
            <a:ext cx="9288885" cy="2701163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79725" indent="0">
              <a:buNone/>
              <a:defRPr sz="3780"/>
            </a:lvl3pPr>
            <a:lvl4pPr marL="4319905" indent="0">
              <a:buNone/>
              <a:defRPr sz="3150"/>
            </a:lvl4pPr>
            <a:lvl5pPr marL="5760085" indent="0">
              <a:buNone/>
              <a:defRPr sz="3150"/>
            </a:lvl5pPr>
            <a:lvl6pPr marL="7200265" indent="0">
              <a:buNone/>
              <a:defRPr sz="3150"/>
            </a:lvl6pPr>
            <a:lvl7pPr marL="8639810" indent="0">
              <a:buNone/>
              <a:defRPr sz="3150"/>
            </a:lvl7pPr>
            <a:lvl8pPr marL="10079990" indent="0">
              <a:buNone/>
              <a:defRPr sz="3150"/>
            </a:lvl8pPr>
            <a:lvl9pPr marL="11520170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780" y="3240045"/>
            <a:ext cx="9288885" cy="11340159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243931" y="6997598"/>
            <a:ext cx="14580214" cy="34537984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79725" indent="0">
              <a:buNone/>
              <a:defRPr sz="7560"/>
            </a:lvl3pPr>
            <a:lvl4pPr marL="4319905" indent="0">
              <a:buNone/>
              <a:defRPr sz="6300"/>
            </a:lvl4pPr>
            <a:lvl5pPr marL="5760085" indent="0">
              <a:buNone/>
              <a:defRPr sz="6300"/>
            </a:lvl5pPr>
            <a:lvl6pPr marL="7200265" indent="0">
              <a:buNone/>
              <a:defRPr sz="6300"/>
            </a:lvl6pPr>
            <a:lvl7pPr marL="8639810" indent="0">
              <a:buNone/>
              <a:defRPr sz="6300"/>
            </a:lvl7pPr>
            <a:lvl8pPr marL="10079990" indent="0">
              <a:buNone/>
              <a:defRPr sz="6300"/>
            </a:lvl8pPr>
            <a:lvl9pPr marL="11520170" indent="0">
              <a:buNone/>
              <a:defRPr sz="6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83780" y="14580204"/>
            <a:ext cx="9288885" cy="2701163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79725" indent="0">
              <a:buNone/>
              <a:defRPr sz="3780"/>
            </a:lvl3pPr>
            <a:lvl4pPr marL="4319905" indent="0">
              <a:buNone/>
              <a:defRPr sz="3150"/>
            </a:lvl4pPr>
            <a:lvl5pPr marL="5760085" indent="0">
              <a:buNone/>
              <a:defRPr sz="3150"/>
            </a:lvl5pPr>
            <a:lvl6pPr marL="7200265" indent="0">
              <a:buNone/>
              <a:defRPr sz="3150"/>
            </a:lvl6pPr>
            <a:lvl7pPr marL="8639810" indent="0">
              <a:buNone/>
              <a:defRPr sz="3150"/>
            </a:lvl7pPr>
            <a:lvl8pPr marL="10079990" indent="0">
              <a:buNone/>
              <a:defRPr sz="3150"/>
            </a:lvl8pPr>
            <a:lvl9pPr marL="11520170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80029" y="2587536"/>
            <a:ext cx="24840364" cy="939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0029" y="12937681"/>
            <a:ext cx="24840364" cy="3083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980029" y="45045631"/>
            <a:ext cx="6480095" cy="25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540140" y="45045631"/>
            <a:ext cx="9720143" cy="25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340298" y="45045631"/>
            <a:ext cx="6480095" cy="25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79725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79725" rtl="0" eaLnBrk="1" latinLnBrk="0" hangingPunct="1">
        <a:lnSpc>
          <a:spcPct val="90000"/>
        </a:lnSpc>
        <a:spcBef>
          <a:spcPts val="3155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995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5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19720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0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80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260" indent="-720090" algn="l" defTabSz="2879725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7972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1990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8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265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3981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7999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170" algn="l" defTabSz="2879725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605" y="4154170"/>
            <a:ext cx="11063605" cy="1078865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墙报标题：(由会务组编辑）</a:t>
            </a:r>
          </a:p>
        </p:txBody>
      </p:sp>
      <p:sp>
        <p:nvSpPr>
          <p:cNvPr id="2053" name="TextBox 16"/>
          <p:cNvSpPr txBox="1"/>
          <p:nvPr/>
        </p:nvSpPr>
        <p:spPr>
          <a:xfrm>
            <a:off x="18231485" y="47032545"/>
            <a:ext cx="10474960" cy="15684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Calibri" panose="020F0502020204030204" charset="0"/>
              </a:rPr>
              <a:t>投稿人   姓名</a:t>
            </a:r>
            <a:r>
              <a:rPr lang="zh-CN" altLang="en-US" sz="4000" dirty="0">
                <a:solidFill>
                  <a:schemeClr val="tx1"/>
                </a:solidFill>
                <a:latin typeface="Calibri" panose="020F0502020204030204" charset="0"/>
              </a:rPr>
              <a:t>：</a:t>
            </a:r>
            <a:r>
              <a:rPr lang="zh-CN" altLang="en-US" sz="4000" b="1" dirty="0">
                <a:solidFill>
                  <a:schemeClr val="tx1"/>
                </a:solidFill>
                <a:latin typeface="Calibri" panose="020F0502020204030204" charset="0"/>
              </a:rPr>
              <a:t>王爱国、陈桂林</a:t>
            </a:r>
            <a:endParaRPr lang="en-US" altLang="zh-CN" sz="4000" b="1" dirty="0">
              <a:solidFill>
                <a:schemeClr val="tx1"/>
              </a:solidFill>
              <a:latin typeface="Calibri" panose="020F050202020403020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4000" b="1" dirty="0">
                <a:solidFill>
                  <a:schemeClr val="tx1"/>
                </a:solidFill>
                <a:latin typeface="Calibri" panose="020F0502020204030204" charset="0"/>
              </a:rPr>
              <a:t>                单位：</a:t>
            </a:r>
            <a:r>
              <a:rPr lang="zh-CN" altLang="en-US" sz="4000" b="1" dirty="0">
                <a:solidFill>
                  <a:schemeClr val="bg1"/>
                </a:solidFill>
                <a:latin typeface="Calibri" panose="020F0502020204030204" charset="0"/>
              </a:rPr>
              <a:t> </a:t>
            </a:r>
            <a:r>
              <a:rPr lang="zh-CN" altLang="en-US" sz="4000" b="1" dirty="0">
                <a:latin typeface="Calibri" panose="020F0502020204030204" charset="0"/>
              </a:rPr>
              <a:t>佛山科学技术学院，滁州学院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36699"/>
              </p:ext>
            </p:extLst>
          </p:nvPr>
        </p:nvGraphicFramePr>
        <p:xfrm>
          <a:off x="438150" y="5675313"/>
          <a:ext cx="27924125" cy="413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3" imgW="3663750" imgH="5442439" progId="PowerPoint.Show.12">
                  <p:embed/>
                </p:oleObj>
              </mc:Choice>
              <mc:Fallback>
                <p:oleObj name="Presentation" r:id="rId3" imgW="3663750" imgH="5442439" progId="PowerPoint.Show.12">
                  <p:embed/>
                  <p:pic>
                    <p:nvPicPr>
                      <p:cNvPr id="0" name="图片 -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5675313"/>
                        <a:ext cx="27924125" cy="4135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F1DB197-DDEF-4D47-A66F-1FACE8DD9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357" y="38768287"/>
            <a:ext cx="1494743" cy="921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F38A8-F61A-4D05-A9CA-E30109C37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41035387"/>
            <a:ext cx="6400800" cy="1242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15C25-1603-4625-971D-B862E2ECA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114" y="43038712"/>
            <a:ext cx="9466486" cy="1791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主题</vt:lpstr>
      <vt:lpstr>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Eric</cp:lastModifiedBy>
  <cp:revision>18</cp:revision>
  <dcterms:created xsi:type="dcterms:W3CDTF">2021-07-21T02:54:00Z</dcterms:created>
  <dcterms:modified xsi:type="dcterms:W3CDTF">2021-07-26T13:56:25Z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0F3D9E5139B94415856BDBBE604A56A4</vt:lpwstr>
  </property>
  <property fmtid="{D5CDD505-2E9C-101B-9397-08002B2CF9AE}" pid="3" name="KSOProductBuildVer">
    <vt:lpwstr>2052-11.1.0.10495</vt:lpwstr>
  </property>
</Properties>
</file>