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7315200" cy="96012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50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8FBD5-1ED2-489D-A8AD-92250EAE30B9}" type="datetimeFigureOut">
              <a:rPr lang="es-MX" smtClean="0"/>
              <a:t>16/01/2018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8A9B5-873D-4490-8A60-02CB0C136B7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38942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8FBD5-1ED2-489D-A8AD-92250EAE30B9}" type="datetimeFigureOut">
              <a:rPr lang="es-MX" smtClean="0"/>
              <a:t>16/01/2018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8A9B5-873D-4490-8A60-02CB0C136B7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07314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8FBD5-1ED2-489D-A8AD-92250EAE30B9}" type="datetimeFigureOut">
              <a:rPr lang="es-MX" smtClean="0"/>
              <a:t>16/01/2018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8A9B5-873D-4490-8A60-02CB0C136B7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24578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8FBD5-1ED2-489D-A8AD-92250EAE30B9}" type="datetimeFigureOut">
              <a:rPr lang="es-MX" smtClean="0"/>
              <a:t>16/01/2018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8A9B5-873D-4490-8A60-02CB0C136B7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67135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8FBD5-1ED2-489D-A8AD-92250EAE30B9}" type="datetimeFigureOut">
              <a:rPr lang="es-MX" smtClean="0"/>
              <a:t>16/01/2018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8A9B5-873D-4490-8A60-02CB0C136B7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03460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8FBD5-1ED2-489D-A8AD-92250EAE30B9}" type="datetimeFigureOut">
              <a:rPr lang="es-MX" smtClean="0"/>
              <a:t>16/01/2018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8A9B5-873D-4490-8A60-02CB0C136B7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31001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8FBD5-1ED2-489D-A8AD-92250EAE30B9}" type="datetimeFigureOut">
              <a:rPr lang="es-MX" smtClean="0"/>
              <a:t>16/01/2018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8A9B5-873D-4490-8A60-02CB0C136B7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35116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8FBD5-1ED2-489D-A8AD-92250EAE30B9}" type="datetimeFigureOut">
              <a:rPr lang="es-MX" smtClean="0"/>
              <a:t>16/01/2018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8A9B5-873D-4490-8A60-02CB0C136B7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10989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8FBD5-1ED2-489D-A8AD-92250EAE30B9}" type="datetimeFigureOut">
              <a:rPr lang="es-MX" smtClean="0"/>
              <a:t>16/01/2018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8A9B5-873D-4490-8A60-02CB0C136B7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63811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8FBD5-1ED2-489D-A8AD-92250EAE30B9}" type="datetimeFigureOut">
              <a:rPr lang="es-MX" smtClean="0"/>
              <a:t>16/01/2018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8A9B5-873D-4490-8A60-02CB0C136B7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3586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8FBD5-1ED2-489D-A8AD-92250EAE30B9}" type="datetimeFigureOut">
              <a:rPr lang="es-MX" smtClean="0"/>
              <a:t>16/01/2018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8A9B5-873D-4490-8A60-02CB0C136B7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92586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38FBD5-1ED2-489D-A8AD-92250EAE30B9}" type="datetimeFigureOut">
              <a:rPr lang="es-MX" smtClean="0"/>
              <a:t>16/01/2018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B8A9B5-873D-4490-8A60-02CB0C136B7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10011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3568" y="260649"/>
            <a:ext cx="7772400" cy="1008112"/>
          </a:xfrm>
        </p:spPr>
        <p:txBody>
          <a:bodyPr/>
          <a:lstStyle/>
          <a:p>
            <a:r>
              <a:rPr lang="es-MX" dirty="0" smtClean="0"/>
              <a:t>Pantalla de Inicio</a:t>
            </a:r>
            <a:endParaRPr lang="es-MX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8725"/>
            <a:ext cx="9144000" cy="440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290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Pantalla</a:t>
            </a:r>
            <a:r>
              <a:rPr lang="en-US" dirty="0" smtClean="0"/>
              <a:t> Principal</a:t>
            </a:r>
            <a:endParaRPr lang="es-MX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2138"/>
            <a:ext cx="9144000" cy="462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198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Lista de Cuentas</a:t>
            </a:r>
            <a:endParaRPr lang="es-MX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99865"/>
            <a:ext cx="9144000" cy="4593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430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Pantalla de Gestión</a:t>
            </a:r>
            <a:endParaRPr lang="es-MX" dirty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84784"/>
            <a:ext cx="9144000" cy="460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80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Nueva</a:t>
            </a:r>
            <a:r>
              <a:rPr lang="en-US" dirty="0" smtClean="0"/>
              <a:t> </a:t>
            </a:r>
            <a:r>
              <a:rPr lang="es-MX" noProof="1" smtClean="0"/>
              <a:t>Gestion</a:t>
            </a:r>
            <a:r>
              <a:rPr lang="en-US" dirty="0" smtClean="0"/>
              <a:t> Call Center</a:t>
            </a:r>
            <a:endParaRPr lang="es-MX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27857"/>
            <a:ext cx="9144000" cy="4593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14597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15</Words>
  <Application>Microsoft Office PowerPoint</Application>
  <PresentationFormat>Presentación en pantalla (4:3)</PresentationFormat>
  <Paragraphs>5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6" baseType="lpstr">
      <vt:lpstr>Tema de Office</vt:lpstr>
      <vt:lpstr>Pantalla de Inicio</vt:lpstr>
      <vt:lpstr>Pantalla Principal</vt:lpstr>
      <vt:lpstr>Lista de Cuentas</vt:lpstr>
      <vt:lpstr>Pantalla de Gestión</vt:lpstr>
      <vt:lpstr>Nueva Gestion Call Center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Pantalla de Inicio</dc:title>
  <dc:creator>Alejandro Gomez Barron</dc:creator>
  <cp:lastModifiedBy>Alejandro Gomez Barron</cp:lastModifiedBy>
  <cp:revision>1</cp:revision>
  <cp:lastPrinted>2018-01-16T16:13:29Z</cp:lastPrinted>
  <dcterms:created xsi:type="dcterms:W3CDTF">2018-01-16T16:05:01Z</dcterms:created>
  <dcterms:modified xsi:type="dcterms:W3CDTF">2018-01-16T16:13:51Z</dcterms:modified>
</cp:coreProperties>
</file>