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56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7C4FB"/>
    <a:srgbClr val="BA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0"/>
    <p:restoredTop sz="93248"/>
  </p:normalViewPr>
  <p:slideViewPr>
    <p:cSldViewPr snapToGrid="0" snapToObjects="1">
      <p:cViewPr>
        <p:scale>
          <a:sx n="100" d="100"/>
          <a:sy n="100" d="100"/>
        </p:scale>
        <p:origin x="1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2F2FB-B368-8648-8705-D804E542FD6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B6A67B-1BC4-8640-BBA1-C5E2F6FAE21B}">
      <dgm:prSet phldrT="[Text]"/>
      <dgm:spPr/>
      <dgm:t>
        <a:bodyPr/>
        <a:lstStyle/>
        <a:p>
          <a:r>
            <a:rPr lang="en-US" dirty="0"/>
            <a:t>consumption</a:t>
          </a:r>
        </a:p>
      </dgm:t>
    </dgm:pt>
    <dgm:pt modelId="{1E855875-7EC2-2F49-BB2D-6134422CEC29}" type="parTrans" cxnId="{B4A8D137-DA3D-5142-B0A4-FF8C3358158B}">
      <dgm:prSet/>
      <dgm:spPr/>
      <dgm:t>
        <a:bodyPr/>
        <a:lstStyle/>
        <a:p>
          <a:endParaRPr lang="en-US"/>
        </a:p>
      </dgm:t>
    </dgm:pt>
    <dgm:pt modelId="{1F0BF211-13C0-2E4B-9F13-EB9D23FBDA4E}" type="sibTrans" cxnId="{B4A8D137-DA3D-5142-B0A4-FF8C3358158B}">
      <dgm:prSet/>
      <dgm:spPr/>
      <dgm:t>
        <a:bodyPr/>
        <a:lstStyle/>
        <a:p>
          <a:endParaRPr lang="en-US"/>
        </a:p>
      </dgm:t>
    </dgm:pt>
    <dgm:pt modelId="{31EC0651-4EDD-D84E-A1FB-7FF62373A4DF}">
      <dgm:prSet phldrT="[Text]"/>
      <dgm:spPr/>
      <dgm:t>
        <a:bodyPr/>
        <a:lstStyle/>
        <a:p>
          <a:r>
            <a:rPr lang="en-US" dirty="0"/>
            <a:t>fossil </a:t>
          </a:r>
        </a:p>
      </dgm:t>
    </dgm:pt>
    <dgm:pt modelId="{D8069467-73A8-4D41-9A92-4FA5C0B05C2E}" type="parTrans" cxnId="{F5EA09D4-903B-6749-8258-2AAAA0EB923D}">
      <dgm:prSet/>
      <dgm:spPr/>
      <dgm:t>
        <a:bodyPr/>
        <a:lstStyle/>
        <a:p>
          <a:endParaRPr lang="en-US"/>
        </a:p>
      </dgm:t>
    </dgm:pt>
    <dgm:pt modelId="{BDB84724-7E00-9B4E-83B1-07B57D40D38E}" type="sibTrans" cxnId="{F5EA09D4-903B-6749-8258-2AAAA0EB923D}">
      <dgm:prSet/>
      <dgm:spPr/>
      <dgm:t>
        <a:bodyPr/>
        <a:lstStyle/>
        <a:p>
          <a:endParaRPr lang="en-US"/>
        </a:p>
      </dgm:t>
    </dgm:pt>
    <dgm:pt modelId="{5AEEC623-9401-E64C-B1A5-52C5A69B8EF9}">
      <dgm:prSet phldrT="[Text]"/>
      <dgm:spPr/>
      <dgm:t>
        <a:bodyPr/>
        <a:lstStyle/>
        <a:p>
          <a:r>
            <a:rPr lang="en-US" dirty="0"/>
            <a:t>petroleum</a:t>
          </a:r>
        </a:p>
      </dgm:t>
    </dgm:pt>
    <dgm:pt modelId="{1EBFB6E9-6598-824B-BD15-35F96644FD3A}" type="parTrans" cxnId="{D4D09FA6-BCAB-B94B-AE12-B0EB4489EC1A}">
      <dgm:prSet/>
      <dgm:spPr/>
      <dgm:t>
        <a:bodyPr/>
        <a:lstStyle/>
        <a:p>
          <a:endParaRPr lang="en-US"/>
        </a:p>
      </dgm:t>
    </dgm:pt>
    <dgm:pt modelId="{FC3C77B1-87D6-3147-9B7B-732EB78BD722}" type="sibTrans" cxnId="{D4D09FA6-BCAB-B94B-AE12-B0EB4489EC1A}">
      <dgm:prSet/>
      <dgm:spPr/>
      <dgm:t>
        <a:bodyPr/>
        <a:lstStyle/>
        <a:p>
          <a:endParaRPr lang="en-US"/>
        </a:p>
      </dgm:t>
    </dgm:pt>
    <dgm:pt modelId="{B6989EF2-C58C-DC49-A9C1-F94A7F8F6BF1}">
      <dgm:prSet phldrT="[Text]"/>
      <dgm:spPr/>
      <dgm:t>
        <a:bodyPr/>
        <a:lstStyle/>
        <a:p>
          <a:r>
            <a:rPr lang="en-US" dirty="0"/>
            <a:t>natural gas</a:t>
          </a:r>
        </a:p>
      </dgm:t>
    </dgm:pt>
    <dgm:pt modelId="{FA0D8645-190E-4341-BE5E-69E35BF82730}" type="parTrans" cxnId="{F56C9B11-A3AD-EB4F-ABC4-C99F61EE5E3D}">
      <dgm:prSet/>
      <dgm:spPr/>
      <dgm:t>
        <a:bodyPr/>
        <a:lstStyle/>
        <a:p>
          <a:endParaRPr lang="en-US"/>
        </a:p>
      </dgm:t>
    </dgm:pt>
    <dgm:pt modelId="{5553974C-D92F-834B-833E-8509EE24B7D9}" type="sibTrans" cxnId="{F56C9B11-A3AD-EB4F-ABC4-C99F61EE5E3D}">
      <dgm:prSet/>
      <dgm:spPr/>
      <dgm:t>
        <a:bodyPr/>
        <a:lstStyle/>
        <a:p>
          <a:endParaRPr lang="en-US"/>
        </a:p>
      </dgm:t>
    </dgm:pt>
    <dgm:pt modelId="{85764130-9A0F-AA44-BD67-0E557740DF94}">
      <dgm:prSet phldrT="[Text]"/>
      <dgm:spPr/>
      <dgm:t>
        <a:bodyPr/>
        <a:lstStyle/>
        <a:p>
          <a:r>
            <a:rPr lang="en-US" dirty="0"/>
            <a:t>renewable</a:t>
          </a:r>
        </a:p>
      </dgm:t>
    </dgm:pt>
    <dgm:pt modelId="{58958665-A706-CB47-A73E-80ADE4C41BE5}" type="parTrans" cxnId="{AAA8843B-501B-6D41-884E-6381E3568B94}">
      <dgm:prSet/>
      <dgm:spPr/>
      <dgm:t>
        <a:bodyPr/>
        <a:lstStyle/>
        <a:p>
          <a:endParaRPr lang="en-US"/>
        </a:p>
      </dgm:t>
    </dgm:pt>
    <dgm:pt modelId="{2C4C1A97-14FC-7D4A-8400-8603783EC785}" type="sibTrans" cxnId="{AAA8843B-501B-6D41-884E-6381E3568B94}">
      <dgm:prSet/>
      <dgm:spPr/>
      <dgm:t>
        <a:bodyPr/>
        <a:lstStyle/>
        <a:p>
          <a:endParaRPr lang="en-US"/>
        </a:p>
      </dgm:t>
    </dgm:pt>
    <dgm:pt modelId="{3F9D0172-0A64-B241-9FB8-C71F2C4E96DB}">
      <dgm:prSet/>
      <dgm:spPr/>
      <dgm:t>
        <a:bodyPr/>
        <a:lstStyle/>
        <a:p>
          <a:r>
            <a:rPr lang="en-US" dirty="0"/>
            <a:t>nuclear</a:t>
          </a:r>
        </a:p>
      </dgm:t>
    </dgm:pt>
    <dgm:pt modelId="{8AA16388-F445-2B44-8201-41B405484CB2}" type="parTrans" cxnId="{15B6A1F9-469E-6742-ABC6-2BBBA31F1F2C}">
      <dgm:prSet/>
      <dgm:spPr/>
      <dgm:t>
        <a:bodyPr/>
        <a:lstStyle/>
        <a:p>
          <a:endParaRPr lang="en-US"/>
        </a:p>
      </dgm:t>
    </dgm:pt>
    <dgm:pt modelId="{CADC48F1-EB50-434A-84D1-6B1F394ED3F2}" type="sibTrans" cxnId="{15B6A1F9-469E-6742-ABC6-2BBBA31F1F2C}">
      <dgm:prSet/>
      <dgm:spPr/>
      <dgm:t>
        <a:bodyPr/>
        <a:lstStyle/>
        <a:p>
          <a:endParaRPr lang="en-US"/>
        </a:p>
      </dgm:t>
    </dgm:pt>
    <dgm:pt modelId="{BDEF90C0-588E-3F46-8428-1A63A33146FB}">
      <dgm:prSet/>
      <dgm:spPr/>
      <dgm:t>
        <a:bodyPr/>
        <a:lstStyle/>
        <a:p>
          <a:r>
            <a:rPr lang="en-US" dirty="0"/>
            <a:t>coal</a:t>
          </a:r>
        </a:p>
      </dgm:t>
    </dgm:pt>
    <dgm:pt modelId="{161B9556-D3F0-A846-8D57-4862BD897C35}" type="parTrans" cxnId="{671B2F9F-4A20-BE43-A787-8CF7920E08DE}">
      <dgm:prSet/>
      <dgm:spPr/>
      <dgm:t>
        <a:bodyPr/>
        <a:lstStyle/>
        <a:p>
          <a:endParaRPr lang="en-US"/>
        </a:p>
      </dgm:t>
    </dgm:pt>
    <dgm:pt modelId="{65F3850D-C9F9-5744-8754-3D046F31DFBD}" type="sibTrans" cxnId="{671B2F9F-4A20-BE43-A787-8CF7920E08DE}">
      <dgm:prSet/>
      <dgm:spPr/>
      <dgm:t>
        <a:bodyPr/>
        <a:lstStyle/>
        <a:p>
          <a:endParaRPr lang="en-US"/>
        </a:p>
      </dgm:t>
    </dgm:pt>
    <dgm:pt modelId="{89E425D2-E83E-5342-8C9D-201F01CE6A9D}" type="pres">
      <dgm:prSet presAssocID="{F632F2FB-B368-8648-8705-D804E542FD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475C28-1640-AB46-A362-46115F37AA0C}" type="pres">
      <dgm:prSet presAssocID="{81B6A67B-1BC4-8640-BBA1-C5E2F6FAE21B}" presName="root1" presStyleCnt="0"/>
      <dgm:spPr/>
    </dgm:pt>
    <dgm:pt modelId="{794999D9-1274-EA4D-A963-58DBE813D78E}" type="pres">
      <dgm:prSet presAssocID="{81B6A67B-1BC4-8640-BBA1-C5E2F6FAE21B}" presName="LevelOneTextNode" presStyleLbl="node0" presStyleIdx="0" presStyleCnt="1">
        <dgm:presLayoutVars>
          <dgm:chPref val="3"/>
        </dgm:presLayoutVars>
      </dgm:prSet>
      <dgm:spPr/>
    </dgm:pt>
    <dgm:pt modelId="{951D9FCB-D1F6-FB4F-8629-F1B4A6B53C35}" type="pres">
      <dgm:prSet presAssocID="{81B6A67B-1BC4-8640-BBA1-C5E2F6FAE21B}" presName="level2hierChild" presStyleCnt="0"/>
      <dgm:spPr/>
    </dgm:pt>
    <dgm:pt modelId="{2D874DD6-83B0-1D4D-BA28-A30334D0CA40}" type="pres">
      <dgm:prSet presAssocID="{D8069467-73A8-4D41-9A92-4FA5C0B05C2E}" presName="conn2-1" presStyleLbl="parChTrans1D2" presStyleIdx="0" presStyleCnt="3"/>
      <dgm:spPr/>
    </dgm:pt>
    <dgm:pt modelId="{9442FA5E-3F62-5740-9985-F49C892D8773}" type="pres">
      <dgm:prSet presAssocID="{D8069467-73A8-4D41-9A92-4FA5C0B05C2E}" presName="connTx" presStyleLbl="parChTrans1D2" presStyleIdx="0" presStyleCnt="3"/>
      <dgm:spPr/>
    </dgm:pt>
    <dgm:pt modelId="{3BBB275D-9E03-E544-AF46-9937C46F5531}" type="pres">
      <dgm:prSet presAssocID="{31EC0651-4EDD-D84E-A1FB-7FF62373A4DF}" presName="root2" presStyleCnt="0"/>
      <dgm:spPr/>
    </dgm:pt>
    <dgm:pt modelId="{0E5B6726-7009-9942-B501-1782EEC1DEE6}" type="pres">
      <dgm:prSet presAssocID="{31EC0651-4EDD-D84E-A1FB-7FF62373A4DF}" presName="LevelTwoTextNode" presStyleLbl="node2" presStyleIdx="0" presStyleCnt="3">
        <dgm:presLayoutVars>
          <dgm:chPref val="3"/>
        </dgm:presLayoutVars>
      </dgm:prSet>
      <dgm:spPr/>
    </dgm:pt>
    <dgm:pt modelId="{C0CB7AEE-FD30-5E45-810D-AE7D0378FAC6}" type="pres">
      <dgm:prSet presAssocID="{31EC0651-4EDD-D84E-A1FB-7FF62373A4DF}" presName="level3hierChild" presStyleCnt="0"/>
      <dgm:spPr/>
    </dgm:pt>
    <dgm:pt modelId="{79F86315-2A68-354D-AA47-4B76DF874522}" type="pres">
      <dgm:prSet presAssocID="{1EBFB6E9-6598-824B-BD15-35F96644FD3A}" presName="conn2-1" presStyleLbl="parChTrans1D3" presStyleIdx="0" presStyleCnt="3"/>
      <dgm:spPr/>
    </dgm:pt>
    <dgm:pt modelId="{CF1D5686-7321-E44C-BDA1-2FB83F40DA00}" type="pres">
      <dgm:prSet presAssocID="{1EBFB6E9-6598-824B-BD15-35F96644FD3A}" presName="connTx" presStyleLbl="parChTrans1D3" presStyleIdx="0" presStyleCnt="3"/>
      <dgm:spPr/>
    </dgm:pt>
    <dgm:pt modelId="{C12CDBB5-E8BB-4247-A048-3F876AC32571}" type="pres">
      <dgm:prSet presAssocID="{5AEEC623-9401-E64C-B1A5-52C5A69B8EF9}" presName="root2" presStyleCnt="0"/>
      <dgm:spPr/>
    </dgm:pt>
    <dgm:pt modelId="{5539F20A-017D-EA42-AB9D-7D5F30E6C9C9}" type="pres">
      <dgm:prSet presAssocID="{5AEEC623-9401-E64C-B1A5-52C5A69B8EF9}" presName="LevelTwoTextNode" presStyleLbl="node3" presStyleIdx="0" presStyleCnt="3" custLinFactNeighborY="-17226">
        <dgm:presLayoutVars>
          <dgm:chPref val="3"/>
        </dgm:presLayoutVars>
      </dgm:prSet>
      <dgm:spPr/>
    </dgm:pt>
    <dgm:pt modelId="{A426E644-F4B9-5947-988C-71295F9EC3E7}" type="pres">
      <dgm:prSet presAssocID="{5AEEC623-9401-E64C-B1A5-52C5A69B8EF9}" presName="level3hierChild" presStyleCnt="0"/>
      <dgm:spPr/>
    </dgm:pt>
    <dgm:pt modelId="{80082E53-9882-FF45-84C9-3D26D2D12A5F}" type="pres">
      <dgm:prSet presAssocID="{FA0D8645-190E-4341-BE5E-69E35BF82730}" presName="conn2-1" presStyleLbl="parChTrans1D3" presStyleIdx="1" presStyleCnt="3"/>
      <dgm:spPr/>
    </dgm:pt>
    <dgm:pt modelId="{9DF407E9-FA32-694C-9DED-101063AE9F8F}" type="pres">
      <dgm:prSet presAssocID="{FA0D8645-190E-4341-BE5E-69E35BF82730}" presName="connTx" presStyleLbl="parChTrans1D3" presStyleIdx="1" presStyleCnt="3"/>
      <dgm:spPr/>
    </dgm:pt>
    <dgm:pt modelId="{74E094C2-94F8-9D41-BA36-A6C5D77A27F3}" type="pres">
      <dgm:prSet presAssocID="{B6989EF2-C58C-DC49-A9C1-F94A7F8F6BF1}" presName="root2" presStyleCnt="0"/>
      <dgm:spPr/>
    </dgm:pt>
    <dgm:pt modelId="{81ABA5AE-CB72-984C-B711-EEB8CF1365A0}" type="pres">
      <dgm:prSet presAssocID="{B6989EF2-C58C-DC49-A9C1-F94A7F8F6BF1}" presName="LevelTwoTextNode" presStyleLbl="node3" presStyleIdx="1" presStyleCnt="3">
        <dgm:presLayoutVars>
          <dgm:chPref val="3"/>
        </dgm:presLayoutVars>
      </dgm:prSet>
      <dgm:spPr/>
    </dgm:pt>
    <dgm:pt modelId="{C23CC5AA-B34E-F648-B7A7-9A4A1ECBADE0}" type="pres">
      <dgm:prSet presAssocID="{B6989EF2-C58C-DC49-A9C1-F94A7F8F6BF1}" presName="level3hierChild" presStyleCnt="0"/>
      <dgm:spPr/>
    </dgm:pt>
    <dgm:pt modelId="{C7E68AC6-D298-4141-A6CD-40FBB1258D00}" type="pres">
      <dgm:prSet presAssocID="{161B9556-D3F0-A846-8D57-4862BD897C35}" presName="conn2-1" presStyleLbl="parChTrans1D3" presStyleIdx="2" presStyleCnt="3"/>
      <dgm:spPr/>
    </dgm:pt>
    <dgm:pt modelId="{762B9E31-344F-2D4B-92F4-4170FF5FECAA}" type="pres">
      <dgm:prSet presAssocID="{161B9556-D3F0-A846-8D57-4862BD897C35}" presName="connTx" presStyleLbl="parChTrans1D3" presStyleIdx="2" presStyleCnt="3"/>
      <dgm:spPr/>
    </dgm:pt>
    <dgm:pt modelId="{03C9FD5F-3CF2-1148-A977-01BC4A4F1CE0}" type="pres">
      <dgm:prSet presAssocID="{BDEF90C0-588E-3F46-8428-1A63A33146FB}" presName="root2" presStyleCnt="0"/>
      <dgm:spPr/>
    </dgm:pt>
    <dgm:pt modelId="{6F41A330-659C-7C49-A748-F80138F08C5B}" type="pres">
      <dgm:prSet presAssocID="{BDEF90C0-588E-3F46-8428-1A63A33146FB}" presName="LevelTwoTextNode" presStyleLbl="node3" presStyleIdx="2" presStyleCnt="3" custLinFactNeighborY="19140">
        <dgm:presLayoutVars>
          <dgm:chPref val="3"/>
        </dgm:presLayoutVars>
      </dgm:prSet>
      <dgm:spPr/>
    </dgm:pt>
    <dgm:pt modelId="{5D7149A9-0FF1-074E-A20F-F603EDD7B127}" type="pres">
      <dgm:prSet presAssocID="{BDEF90C0-588E-3F46-8428-1A63A33146FB}" presName="level3hierChild" presStyleCnt="0"/>
      <dgm:spPr/>
    </dgm:pt>
    <dgm:pt modelId="{3CD49DC5-5844-3344-94A5-DB9716E9B1ED}" type="pres">
      <dgm:prSet presAssocID="{8AA16388-F445-2B44-8201-41B405484CB2}" presName="conn2-1" presStyleLbl="parChTrans1D2" presStyleIdx="1" presStyleCnt="3"/>
      <dgm:spPr/>
    </dgm:pt>
    <dgm:pt modelId="{5AC9941B-547D-DE49-87B8-5889B45EFC6D}" type="pres">
      <dgm:prSet presAssocID="{8AA16388-F445-2B44-8201-41B405484CB2}" presName="connTx" presStyleLbl="parChTrans1D2" presStyleIdx="1" presStyleCnt="3"/>
      <dgm:spPr/>
    </dgm:pt>
    <dgm:pt modelId="{779F4D81-012F-FA45-87D9-8D3761F1F816}" type="pres">
      <dgm:prSet presAssocID="{3F9D0172-0A64-B241-9FB8-C71F2C4E96DB}" presName="root2" presStyleCnt="0"/>
      <dgm:spPr/>
    </dgm:pt>
    <dgm:pt modelId="{46683D96-C8DB-0145-8A47-C80015C5828B}" type="pres">
      <dgm:prSet presAssocID="{3F9D0172-0A64-B241-9FB8-C71F2C4E96DB}" presName="LevelTwoTextNode" presStyleLbl="node2" presStyleIdx="1" presStyleCnt="3" custLinFactNeighborX="0" custLinFactNeighborY="26795">
        <dgm:presLayoutVars>
          <dgm:chPref val="3"/>
        </dgm:presLayoutVars>
      </dgm:prSet>
      <dgm:spPr/>
    </dgm:pt>
    <dgm:pt modelId="{B31922A4-35BA-C546-AC6E-4D4CE800DEEF}" type="pres">
      <dgm:prSet presAssocID="{3F9D0172-0A64-B241-9FB8-C71F2C4E96DB}" presName="level3hierChild" presStyleCnt="0"/>
      <dgm:spPr/>
    </dgm:pt>
    <dgm:pt modelId="{06E790DA-65F3-604F-B7A9-FEB47B948934}" type="pres">
      <dgm:prSet presAssocID="{58958665-A706-CB47-A73E-80ADE4C41BE5}" presName="conn2-1" presStyleLbl="parChTrans1D2" presStyleIdx="2" presStyleCnt="3"/>
      <dgm:spPr/>
    </dgm:pt>
    <dgm:pt modelId="{1722F025-4A21-3D4A-A464-27A50301F89E}" type="pres">
      <dgm:prSet presAssocID="{58958665-A706-CB47-A73E-80ADE4C41BE5}" presName="connTx" presStyleLbl="parChTrans1D2" presStyleIdx="2" presStyleCnt="3"/>
      <dgm:spPr/>
    </dgm:pt>
    <dgm:pt modelId="{FF8B46CF-0FBD-C544-8332-6C77E75F89FA}" type="pres">
      <dgm:prSet presAssocID="{85764130-9A0F-AA44-BD67-0E557740DF94}" presName="root2" presStyleCnt="0"/>
      <dgm:spPr/>
    </dgm:pt>
    <dgm:pt modelId="{9856D9EB-84F3-5D42-B7D6-A0BF2C16A065}" type="pres">
      <dgm:prSet presAssocID="{85764130-9A0F-AA44-BD67-0E557740DF94}" presName="LevelTwoTextNode" presStyleLbl="node2" presStyleIdx="2" presStyleCnt="3" custLinFactNeighborX="-957" custLinFactNeighborY="59333">
        <dgm:presLayoutVars>
          <dgm:chPref val="3"/>
        </dgm:presLayoutVars>
      </dgm:prSet>
      <dgm:spPr/>
    </dgm:pt>
    <dgm:pt modelId="{FF2ED25F-04D8-F547-AC97-B469DB89827F}" type="pres">
      <dgm:prSet presAssocID="{85764130-9A0F-AA44-BD67-0E557740DF94}" presName="level3hierChild" presStyleCnt="0"/>
      <dgm:spPr/>
    </dgm:pt>
  </dgm:ptLst>
  <dgm:cxnLst>
    <dgm:cxn modelId="{0DB64001-9978-3D4A-BA76-6BFAF339390C}" type="presOf" srcId="{58958665-A706-CB47-A73E-80ADE4C41BE5}" destId="{1722F025-4A21-3D4A-A464-27A50301F89E}" srcOrd="1" destOrd="0" presId="urn:microsoft.com/office/officeart/2005/8/layout/hierarchy2"/>
    <dgm:cxn modelId="{615BDB03-7B48-4347-BD3A-A9147824CCC8}" type="presOf" srcId="{FA0D8645-190E-4341-BE5E-69E35BF82730}" destId="{9DF407E9-FA32-694C-9DED-101063AE9F8F}" srcOrd="1" destOrd="0" presId="urn:microsoft.com/office/officeart/2005/8/layout/hierarchy2"/>
    <dgm:cxn modelId="{F56C9B11-A3AD-EB4F-ABC4-C99F61EE5E3D}" srcId="{31EC0651-4EDD-D84E-A1FB-7FF62373A4DF}" destId="{B6989EF2-C58C-DC49-A9C1-F94A7F8F6BF1}" srcOrd="1" destOrd="0" parTransId="{FA0D8645-190E-4341-BE5E-69E35BF82730}" sibTransId="{5553974C-D92F-834B-833E-8509EE24B7D9}"/>
    <dgm:cxn modelId="{31B2F11D-5B1E-F84C-968A-7FCC86206BA6}" type="presOf" srcId="{31EC0651-4EDD-D84E-A1FB-7FF62373A4DF}" destId="{0E5B6726-7009-9942-B501-1782EEC1DEE6}" srcOrd="0" destOrd="0" presId="urn:microsoft.com/office/officeart/2005/8/layout/hierarchy2"/>
    <dgm:cxn modelId="{38CDC925-148C-6847-92A1-9B54ADDBC52E}" type="presOf" srcId="{58958665-A706-CB47-A73E-80ADE4C41BE5}" destId="{06E790DA-65F3-604F-B7A9-FEB47B948934}" srcOrd="0" destOrd="0" presId="urn:microsoft.com/office/officeart/2005/8/layout/hierarchy2"/>
    <dgm:cxn modelId="{AD9CF425-8A29-E143-9FE6-40BC9A7FA7C1}" type="presOf" srcId="{3F9D0172-0A64-B241-9FB8-C71F2C4E96DB}" destId="{46683D96-C8DB-0145-8A47-C80015C5828B}" srcOrd="0" destOrd="0" presId="urn:microsoft.com/office/officeart/2005/8/layout/hierarchy2"/>
    <dgm:cxn modelId="{0CEE8A29-79DC-0B45-81A0-1C5565EA0A14}" type="presOf" srcId="{8AA16388-F445-2B44-8201-41B405484CB2}" destId="{5AC9941B-547D-DE49-87B8-5889B45EFC6D}" srcOrd="1" destOrd="0" presId="urn:microsoft.com/office/officeart/2005/8/layout/hierarchy2"/>
    <dgm:cxn modelId="{64F9372B-3881-974E-8CB7-49274EACFEC1}" type="presOf" srcId="{161B9556-D3F0-A846-8D57-4862BD897C35}" destId="{C7E68AC6-D298-4141-A6CD-40FBB1258D00}" srcOrd="0" destOrd="0" presId="urn:microsoft.com/office/officeart/2005/8/layout/hierarchy2"/>
    <dgm:cxn modelId="{31D8792E-D55F-5A47-BC72-2464F2A56935}" type="presOf" srcId="{85764130-9A0F-AA44-BD67-0E557740DF94}" destId="{9856D9EB-84F3-5D42-B7D6-A0BF2C16A065}" srcOrd="0" destOrd="0" presId="urn:microsoft.com/office/officeart/2005/8/layout/hierarchy2"/>
    <dgm:cxn modelId="{7ED74335-05FD-624D-85F5-7257F8E3167C}" type="presOf" srcId="{161B9556-D3F0-A846-8D57-4862BD897C35}" destId="{762B9E31-344F-2D4B-92F4-4170FF5FECAA}" srcOrd="1" destOrd="0" presId="urn:microsoft.com/office/officeart/2005/8/layout/hierarchy2"/>
    <dgm:cxn modelId="{B4A8D137-DA3D-5142-B0A4-FF8C3358158B}" srcId="{F632F2FB-B368-8648-8705-D804E542FD62}" destId="{81B6A67B-1BC4-8640-BBA1-C5E2F6FAE21B}" srcOrd="0" destOrd="0" parTransId="{1E855875-7EC2-2F49-BB2D-6134422CEC29}" sibTransId="{1F0BF211-13C0-2E4B-9F13-EB9D23FBDA4E}"/>
    <dgm:cxn modelId="{AAA8843B-501B-6D41-884E-6381E3568B94}" srcId="{81B6A67B-1BC4-8640-BBA1-C5E2F6FAE21B}" destId="{85764130-9A0F-AA44-BD67-0E557740DF94}" srcOrd="2" destOrd="0" parTransId="{58958665-A706-CB47-A73E-80ADE4C41BE5}" sibTransId="{2C4C1A97-14FC-7D4A-8400-8603783EC785}"/>
    <dgm:cxn modelId="{E1275476-6F1B-DA40-908E-9A9B0C8ECBCE}" type="presOf" srcId="{1EBFB6E9-6598-824B-BD15-35F96644FD3A}" destId="{CF1D5686-7321-E44C-BDA1-2FB83F40DA00}" srcOrd="1" destOrd="0" presId="urn:microsoft.com/office/officeart/2005/8/layout/hierarchy2"/>
    <dgm:cxn modelId="{01007C7B-CA75-C74D-A628-40AC7D123B14}" type="presOf" srcId="{D8069467-73A8-4D41-9A92-4FA5C0B05C2E}" destId="{9442FA5E-3F62-5740-9985-F49C892D8773}" srcOrd="1" destOrd="0" presId="urn:microsoft.com/office/officeart/2005/8/layout/hierarchy2"/>
    <dgm:cxn modelId="{626C2C7F-EF15-CF40-9FC6-259D8C5D493D}" type="presOf" srcId="{81B6A67B-1BC4-8640-BBA1-C5E2F6FAE21B}" destId="{794999D9-1274-EA4D-A963-58DBE813D78E}" srcOrd="0" destOrd="0" presId="urn:microsoft.com/office/officeart/2005/8/layout/hierarchy2"/>
    <dgm:cxn modelId="{ECA7C790-48EB-5F4C-B0F5-ABB0477A66B6}" type="presOf" srcId="{D8069467-73A8-4D41-9A92-4FA5C0B05C2E}" destId="{2D874DD6-83B0-1D4D-BA28-A30334D0CA40}" srcOrd="0" destOrd="0" presId="urn:microsoft.com/office/officeart/2005/8/layout/hierarchy2"/>
    <dgm:cxn modelId="{671B2F9F-4A20-BE43-A787-8CF7920E08DE}" srcId="{31EC0651-4EDD-D84E-A1FB-7FF62373A4DF}" destId="{BDEF90C0-588E-3F46-8428-1A63A33146FB}" srcOrd="2" destOrd="0" parTransId="{161B9556-D3F0-A846-8D57-4862BD897C35}" sibTransId="{65F3850D-C9F9-5744-8754-3D046F31DFBD}"/>
    <dgm:cxn modelId="{63F24A9F-6DD0-C84F-B732-2921B19D076F}" type="presOf" srcId="{B6989EF2-C58C-DC49-A9C1-F94A7F8F6BF1}" destId="{81ABA5AE-CB72-984C-B711-EEB8CF1365A0}" srcOrd="0" destOrd="0" presId="urn:microsoft.com/office/officeart/2005/8/layout/hierarchy2"/>
    <dgm:cxn modelId="{D4D09FA6-BCAB-B94B-AE12-B0EB4489EC1A}" srcId="{31EC0651-4EDD-D84E-A1FB-7FF62373A4DF}" destId="{5AEEC623-9401-E64C-B1A5-52C5A69B8EF9}" srcOrd="0" destOrd="0" parTransId="{1EBFB6E9-6598-824B-BD15-35F96644FD3A}" sibTransId="{FC3C77B1-87D6-3147-9B7B-732EB78BD722}"/>
    <dgm:cxn modelId="{50C347C5-4EF1-6643-8EC5-E05E74C1D3E1}" type="presOf" srcId="{F632F2FB-B368-8648-8705-D804E542FD62}" destId="{89E425D2-E83E-5342-8C9D-201F01CE6A9D}" srcOrd="0" destOrd="0" presId="urn:microsoft.com/office/officeart/2005/8/layout/hierarchy2"/>
    <dgm:cxn modelId="{987A96CC-8E89-724F-AB05-323B3B002E25}" type="presOf" srcId="{BDEF90C0-588E-3F46-8428-1A63A33146FB}" destId="{6F41A330-659C-7C49-A748-F80138F08C5B}" srcOrd="0" destOrd="0" presId="urn:microsoft.com/office/officeart/2005/8/layout/hierarchy2"/>
    <dgm:cxn modelId="{F5EA09D4-903B-6749-8258-2AAAA0EB923D}" srcId="{81B6A67B-1BC4-8640-BBA1-C5E2F6FAE21B}" destId="{31EC0651-4EDD-D84E-A1FB-7FF62373A4DF}" srcOrd="0" destOrd="0" parTransId="{D8069467-73A8-4D41-9A92-4FA5C0B05C2E}" sibTransId="{BDB84724-7E00-9B4E-83B1-07B57D40D38E}"/>
    <dgm:cxn modelId="{917229D7-DD5D-3B4D-96A2-58BF87D89010}" type="presOf" srcId="{8AA16388-F445-2B44-8201-41B405484CB2}" destId="{3CD49DC5-5844-3344-94A5-DB9716E9B1ED}" srcOrd="0" destOrd="0" presId="urn:microsoft.com/office/officeart/2005/8/layout/hierarchy2"/>
    <dgm:cxn modelId="{762893DB-BD58-C949-84AD-F9EF33E43AA9}" type="presOf" srcId="{5AEEC623-9401-E64C-B1A5-52C5A69B8EF9}" destId="{5539F20A-017D-EA42-AB9D-7D5F30E6C9C9}" srcOrd="0" destOrd="0" presId="urn:microsoft.com/office/officeart/2005/8/layout/hierarchy2"/>
    <dgm:cxn modelId="{9D6091DC-7A5E-B246-ABB8-E1582EC6FB5B}" type="presOf" srcId="{1EBFB6E9-6598-824B-BD15-35F96644FD3A}" destId="{79F86315-2A68-354D-AA47-4B76DF874522}" srcOrd="0" destOrd="0" presId="urn:microsoft.com/office/officeart/2005/8/layout/hierarchy2"/>
    <dgm:cxn modelId="{529C58E0-CADB-764C-98EA-7104AE4576A3}" type="presOf" srcId="{FA0D8645-190E-4341-BE5E-69E35BF82730}" destId="{80082E53-9882-FF45-84C9-3D26D2D12A5F}" srcOrd="0" destOrd="0" presId="urn:microsoft.com/office/officeart/2005/8/layout/hierarchy2"/>
    <dgm:cxn modelId="{15B6A1F9-469E-6742-ABC6-2BBBA31F1F2C}" srcId="{81B6A67B-1BC4-8640-BBA1-C5E2F6FAE21B}" destId="{3F9D0172-0A64-B241-9FB8-C71F2C4E96DB}" srcOrd="1" destOrd="0" parTransId="{8AA16388-F445-2B44-8201-41B405484CB2}" sibTransId="{CADC48F1-EB50-434A-84D1-6B1F394ED3F2}"/>
    <dgm:cxn modelId="{7EDD75A4-18B9-8249-ADCA-E66FB65240ED}" type="presParOf" srcId="{89E425D2-E83E-5342-8C9D-201F01CE6A9D}" destId="{AA475C28-1640-AB46-A362-46115F37AA0C}" srcOrd="0" destOrd="0" presId="urn:microsoft.com/office/officeart/2005/8/layout/hierarchy2"/>
    <dgm:cxn modelId="{84AB1212-F2DF-FB41-8C79-C284C2134796}" type="presParOf" srcId="{AA475C28-1640-AB46-A362-46115F37AA0C}" destId="{794999D9-1274-EA4D-A963-58DBE813D78E}" srcOrd="0" destOrd="0" presId="urn:microsoft.com/office/officeart/2005/8/layout/hierarchy2"/>
    <dgm:cxn modelId="{8758CF83-760A-9447-913F-1F2D75E284B0}" type="presParOf" srcId="{AA475C28-1640-AB46-A362-46115F37AA0C}" destId="{951D9FCB-D1F6-FB4F-8629-F1B4A6B53C35}" srcOrd="1" destOrd="0" presId="urn:microsoft.com/office/officeart/2005/8/layout/hierarchy2"/>
    <dgm:cxn modelId="{69A50AC4-BC12-AA46-8AC8-A3A30F3E8500}" type="presParOf" srcId="{951D9FCB-D1F6-FB4F-8629-F1B4A6B53C35}" destId="{2D874DD6-83B0-1D4D-BA28-A30334D0CA40}" srcOrd="0" destOrd="0" presId="urn:microsoft.com/office/officeart/2005/8/layout/hierarchy2"/>
    <dgm:cxn modelId="{673518A9-51BC-294E-8A82-89F6CE28747C}" type="presParOf" srcId="{2D874DD6-83B0-1D4D-BA28-A30334D0CA40}" destId="{9442FA5E-3F62-5740-9985-F49C892D8773}" srcOrd="0" destOrd="0" presId="urn:microsoft.com/office/officeart/2005/8/layout/hierarchy2"/>
    <dgm:cxn modelId="{5EE94EA9-03BE-024E-819C-32E85F81C3DE}" type="presParOf" srcId="{951D9FCB-D1F6-FB4F-8629-F1B4A6B53C35}" destId="{3BBB275D-9E03-E544-AF46-9937C46F5531}" srcOrd="1" destOrd="0" presId="urn:microsoft.com/office/officeart/2005/8/layout/hierarchy2"/>
    <dgm:cxn modelId="{6792F849-DDC2-1B40-BF51-91AA3E6C400F}" type="presParOf" srcId="{3BBB275D-9E03-E544-AF46-9937C46F5531}" destId="{0E5B6726-7009-9942-B501-1782EEC1DEE6}" srcOrd="0" destOrd="0" presId="urn:microsoft.com/office/officeart/2005/8/layout/hierarchy2"/>
    <dgm:cxn modelId="{032AF5B8-80BC-5B45-A0B5-5A8A1221AC72}" type="presParOf" srcId="{3BBB275D-9E03-E544-AF46-9937C46F5531}" destId="{C0CB7AEE-FD30-5E45-810D-AE7D0378FAC6}" srcOrd="1" destOrd="0" presId="urn:microsoft.com/office/officeart/2005/8/layout/hierarchy2"/>
    <dgm:cxn modelId="{1D0E6226-D7F1-C749-9894-656203C67DD4}" type="presParOf" srcId="{C0CB7AEE-FD30-5E45-810D-AE7D0378FAC6}" destId="{79F86315-2A68-354D-AA47-4B76DF874522}" srcOrd="0" destOrd="0" presId="urn:microsoft.com/office/officeart/2005/8/layout/hierarchy2"/>
    <dgm:cxn modelId="{4A590C14-1369-544C-81F6-8F9D5889F1F4}" type="presParOf" srcId="{79F86315-2A68-354D-AA47-4B76DF874522}" destId="{CF1D5686-7321-E44C-BDA1-2FB83F40DA00}" srcOrd="0" destOrd="0" presId="urn:microsoft.com/office/officeart/2005/8/layout/hierarchy2"/>
    <dgm:cxn modelId="{2D6D2423-8FCB-8B4D-A0A4-E770ACB5E914}" type="presParOf" srcId="{C0CB7AEE-FD30-5E45-810D-AE7D0378FAC6}" destId="{C12CDBB5-E8BB-4247-A048-3F876AC32571}" srcOrd="1" destOrd="0" presId="urn:microsoft.com/office/officeart/2005/8/layout/hierarchy2"/>
    <dgm:cxn modelId="{31BF38B3-5D03-CD4A-BF65-1027266B6F6F}" type="presParOf" srcId="{C12CDBB5-E8BB-4247-A048-3F876AC32571}" destId="{5539F20A-017D-EA42-AB9D-7D5F30E6C9C9}" srcOrd="0" destOrd="0" presId="urn:microsoft.com/office/officeart/2005/8/layout/hierarchy2"/>
    <dgm:cxn modelId="{034A2A40-83C3-C346-97A8-8E9F05822118}" type="presParOf" srcId="{C12CDBB5-E8BB-4247-A048-3F876AC32571}" destId="{A426E644-F4B9-5947-988C-71295F9EC3E7}" srcOrd="1" destOrd="0" presId="urn:microsoft.com/office/officeart/2005/8/layout/hierarchy2"/>
    <dgm:cxn modelId="{842BC020-80E5-FA4A-9D45-8A50EA416D45}" type="presParOf" srcId="{C0CB7AEE-FD30-5E45-810D-AE7D0378FAC6}" destId="{80082E53-9882-FF45-84C9-3D26D2D12A5F}" srcOrd="2" destOrd="0" presId="urn:microsoft.com/office/officeart/2005/8/layout/hierarchy2"/>
    <dgm:cxn modelId="{5DEADDB2-0CAC-5F4D-A2BF-A89DFCEC3470}" type="presParOf" srcId="{80082E53-9882-FF45-84C9-3D26D2D12A5F}" destId="{9DF407E9-FA32-694C-9DED-101063AE9F8F}" srcOrd="0" destOrd="0" presId="urn:microsoft.com/office/officeart/2005/8/layout/hierarchy2"/>
    <dgm:cxn modelId="{2AF8A809-33E1-1042-9EB7-7E2C0DF350BF}" type="presParOf" srcId="{C0CB7AEE-FD30-5E45-810D-AE7D0378FAC6}" destId="{74E094C2-94F8-9D41-BA36-A6C5D77A27F3}" srcOrd="3" destOrd="0" presId="urn:microsoft.com/office/officeart/2005/8/layout/hierarchy2"/>
    <dgm:cxn modelId="{F54AD7FE-E04A-9B4B-ABA1-2464D305548F}" type="presParOf" srcId="{74E094C2-94F8-9D41-BA36-A6C5D77A27F3}" destId="{81ABA5AE-CB72-984C-B711-EEB8CF1365A0}" srcOrd="0" destOrd="0" presId="urn:microsoft.com/office/officeart/2005/8/layout/hierarchy2"/>
    <dgm:cxn modelId="{4F67C90B-49CD-C44E-BD4F-D71D6372A43F}" type="presParOf" srcId="{74E094C2-94F8-9D41-BA36-A6C5D77A27F3}" destId="{C23CC5AA-B34E-F648-B7A7-9A4A1ECBADE0}" srcOrd="1" destOrd="0" presId="urn:microsoft.com/office/officeart/2005/8/layout/hierarchy2"/>
    <dgm:cxn modelId="{AFF35832-E84E-9B44-90E9-5DE3A29A9945}" type="presParOf" srcId="{C0CB7AEE-FD30-5E45-810D-AE7D0378FAC6}" destId="{C7E68AC6-D298-4141-A6CD-40FBB1258D00}" srcOrd="4" destOrd="0" presId="urn:microsoft.com/office/officeart/2005/8/layout/hierarchy2"/>
    <dgm:cxn modelId="{32AD998D-AD1D-7443-A4F5-D4EE8431A2AE}" type="presParOf" srcId="{C7E68AC6-D298-4141-A6CD-40FBB1258D00}" destId="{762B9E31-344F-2D4B-92F4-4170FF5FECAA}" srcOrd="0" destOrd="0" presId="urn:microsoft.com/office/officeart/2005/8/layout/hierarchy2"/>
    <dgm:cxn modelId="{9710EC17-D227-5546-8D2F-102A17135707}" type="presParOf" srcId="{C0CB7AEE-FD30-5E45-810D-AE7D0378FAC6}" destId="{03C9FD5F-3CF2-1148-A977-01BC4A4F1CE0}" srcOrd="5" destOrd="0" presId="urn:microsoft.com/office/officeart/2005/8/layout/hierarchy2"/>
    <dgm:cxn modelId="{1245586E-5D0B-3D4F-9C94-594EBB860636}" type="presParOf" srcId="{03C9FD5F-3CF2-1148-A977-01BC4A4F1CE0}" destId="{6F41A330-659C-7C49-A748-F80138F08C5B}" srcOrd="0" destOrd="0" presId="urn:microsoft.com/office/officeart/2005/8/layout/hierarchy2"/>
    <dgm:cxn modelId="{B09308D9-DBDD-6D49-8B76-796DCF01D05E}" type="presParOf" srcId="{03C9FD5F-3CF2-1148-A977-01BC4A4F1CE0}" destId="{5D7149A9-0FF1-074E-A20F-F603EDD7B127}" srcOrd="1" destOrd="0" presId="urn:microsoft.com/office/officeart/2005/8/layout/hierarchy2"/>
    <dgm:cxn modelId="{C0366898-42EE-AF47-B4BE-098DCF704241}" type="presParOf" srcId="{951D9FCB-D1F6-FB4F-8629-F1B4A6B53C35}" destId="{3CD49DC5-5844-3344-94A5-DB9716E9B1ED}" srcOrd="2" destOrd="0" presId="urn:microsoft.com/office/officeart/2005/8/layout/hierarchy2"/>
    <dgm:cxn modelId="{D20CDD14-5BDB-A645-8938-64A808A4D73C}" type="presParOf" srcId="{3CD49DC5-5844-3344-94A5-DB9716E9B1ED}" destId="{5AC9941B-547D-DE49-87B8-5889B45EFC6D}" srcOrd="0" destOrd="0" presId="urn:microsoft.com/office/officeart/2005/8/layout/hierarchy2"/>
    <dgm:cxn modelId="{36CE340B-1D35-024D-B562-88ABA52A657A}" type="presParOf" srcId="{951D9FCB-D1F6-FB4F-8629-F1B4A6B53C35}" destId="{779F4D81-012F-FA45-87D9-8D3761F1F816}" srcOrd="3" destOrd="0" presId="urn:microsoft.com/office/officeart/2005/8/layout/hierarchy2"/>
    <dgm:cxn modelId="{ACE5907B-8803-5745-88FD-C7571046DAF0}" type="presParOf" srcId="{779F4D81-012F-FA45-87D9-8D3761F1F816}" destId="{46683D96-C8DB-0145-8A47-C80015C5828B}" srcOrd="0" destOrd="0" presId="urn:microsoft.com/office/officeart/2005/8/layout/hierarchy2"/>
    <dgm:cxn modelId="{C5DA389C-268E-A343-AC4A-BE355B7FDBAF}" type="presParOf" srcId="{779F4D81-012F-FA45-87D9-8D3761F1F816}" destId="{B31922A4-35BA-C546-AC6E-4D4CE800DEEF}" srcOrd="1" destOrd="0" presId="urn:microsoft.com/office/officeart/2005/8/layout/hierarchy2"/>
    <dgm:cxn modelId="{E7DCEC01-E661-DE44-8226-C0BD1CA0E748}" type="presParOf" srcId="{951D9FCB-D1F6-FB4F-8629-F1B4A6B53C35}" destId="{06E790DA-65F3-604F-B7A9-FEB47B948934}" srcOrd="4" destOrd="0" presId="urn:microsoft.com/office/officeart/2005/8/layout/hierarchy2"/>
    <dgm:cxn modelId="{A695A717-5C31-5E47-830D-979A2394CF9C}" type="presParOf" srcId="{06E790DA-65F3-604F-B7A9-FEB47B948934}" destId="{1722F025-4A21-3D4A-A464-27A50301F89E}" srcOrd="0" destOrd="0" presId="urn:microsoft.com/office/officeart/2005/8/layout/hierarchy2"/>
    <dgm:cxn modelId="{59C1FABB-E39D-254F-9C39-AEC1B690AD79}" type="presParOf" srcId="{951D9FCB-D1F6-FB4F-8629-F1B4A6B53C35}" destId="{FF8B46CF-0FBD-C544-8332-6C77E75F89FA}" srcOrd="5" destOrd="0" presId="urn:microsoft.com/office/officeart/2005/8/layout/hierarchy2"/>
    <dgm:cxn modelId="{65620E6B-1E7A-824D-A3D1-D7FE735B8581}" type="presParOf" srcId="{FF8B46CF-0FBD-C544-8332-6C77E75F89FA}" destId="{9856D9EB-84F3-5D42-B7D6-A0BF2C16A065}" srcOrd="0" destOrd="0" presId="urn:microsoft.com/office/officeart/2005/8/layout/hierarchy2"/>
    <dgm:cxn modelId="{4B4B408D-F908-0B40-BDB7-72FCF2450F57}" type="presParOf" srcId="{FF8B46CF-0FBD-C544-8332-6C77E75F89FA}" destId="{FF2ED25F-04D8-F547-AC97-B469DB8982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999D9-1274-EA4D-A963-58DBE813D78E}">
      <dsp:nvSpPr>
        <dsp:cNvPr id="0" name=""/>
        <dsp:cNvSpPr/>
      </dsp:nvSpPr>
      <dsp:spPr>
        <a:xfrm>
          <a:off x="1211" y="2701138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consumption</a:t>
          </a:r>
        </a:p>
      </dsp:txBody>
      <dsp:txXfrm>
        <a:off x="27613" y="2727540"/>
        <a:ext cx="1750034" cy="848615"/>
      </dsp:txXfrm>
    </dsp:sp>
    <dsp:sp modelId="{2D874DD6-83B0-1D4D-BA28-A30334D0CA40}">
      <dsp:nvSpPr>
        <dsp:cNvPr id="0" name=""/>
        <dsp:cNvSpPr/>
      </dsp:nvSpPr>
      <dsp:spPr>
        <a:xfrm rot="18289469">
          <a:off x="1533221" y="2618129"/>
          <a:ext cx="1262791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1262791" y="1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047" y="2601962"/>
        <a:ext cx="63139" cy="63139"/>
      </dsp:txXfrm>
    </dsp:sp>
    <dsp:sp modelId="{0E5B6726-7009-9942-B501-1782EEC1DEE6}">
      <dsp:nvSpPr>
        <dsp:cNvPr id="0" name=""/>
        <dsp:cNvSpPr/>
      </dsp:nvSpPr>
      <dsp:spPr>
        <a:xfrm>
          <a:off x="2525184" y="1664506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fossil </a:t>
          </a:r>
        </a:p>
      </dsp:txBody>
      <dsp:txXfrm>
        <a:off x="2551586" y="1690908"/>
        <a:ext cx="1750034" cy="848615"/>
      </dsp:txXfrm>
    </dsp:sp>
    <dsp:sp modelId="{79F86315-2A68-354D-AA47-4B76DF874522}">
      <dsp:nvSpPr>
        <dsp:cNvPr id="0" name=""/>
        <dsp:cNvSpPr/>
      </dsp:nvSpPr>
      <dsp:spPr>
        <a:xfrm rot="18070499">
          <a:off x="3992048" y="1503858"/>
          <a:ext cx="1393085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1393085" y="15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3763" y="1484434"/>
        <a:ext cx="69654" cy="69654"/>
      </dsp:txXfrm>
    </dsp:sp>
    <dsp:sp modelId="{5539F20A-017D-EA42-AB9D-7D5F30E6C9C9}">
      <dsp:nvSpPr>
        <dsp:cNvPr id="0" name=""/>
        <dsp:cNvSpPr/>
      </dsp:nvSpPr>
      <dsp:spPr>
        <a:xfrm>
          <a:off x="5049158" y="472596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petroleum</a:t>
          </a:r>
        </a:p>
      </dsp:txBody>
      <dsp:txXfrm>
        <a:off x="5075560" y="498998"/>
        <a:ext cx="1750034" cy="848615"/>
      </dsp:txXfrm>
    </dsp:sp>
    <dsp:sp modelId="{80082E53-9882-FF45-84C9-3D26D2D12A5F}">
      <dsp:nvSpPr>
        <dsp:cNvPr id="0" name=""/>
        <dsp:cNvSpPr/>
      </dsp:nvSpPr>
      <dsp:spPr>
        <a:xfrm>
          <a:off x="4328023" y="2099813"/>
          <a:ext cx="721135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721135" y="15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0562" y="2097188"/>
        <a:ext cx="36056" cy="36056"/>
      </dsp:txXfrm>
    </dsp:sp>
    <dsp:sp modelId="{81ABA5AE-CB72-984C-B711-EEB8CF1365A0}">
      <dsp:nvSpPr>
        <dsp:cNvPr id="0" name=""/>
        <dsp:cNvSpPr/>
      </dsp:nvSpPr>
      <dsp:spPr>
        <a:xfrm>
          <a:off x="5049158" y="1664506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natural gas</a:t>
          </a:r>
        </a:p>
      </dsp:txBody>
      <dsp:txXfrm>
        <a:off x="5075560" y="1690908"/>
        <a:ext cx="1750034" cy="848615"/>
      </dsp:txXfrm>
    </dsp:sp>
    <dsp:sp modelId="{C7E68AC6-D298-4141-A6CD-40FBB1258D00}">
      <dsp:nvSpPr>
        <dsp:cNvPr id="0" name=""/>
        <dsp:cNvSpPr/>
      </dsp:nvSpPr>
      <dsp:spPr>
        <a:xfrm rot="3551310">
          <a:off x="3984653" y="2704395"/>
          <a:ext cx="1407875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1407875" y="15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3393" y="2684601"/>
        <a:ext cx="70393" cy="70393"/>
      </dsp:txXfrm>
    </dsp:sp>
    <dsp:sp modelId="{6F41A330-659C-7C49-A748-F80138F08C5B}">
      <dsp:nvSpPr>
        <dsp:cNvPr id="0" name=""/>
        <dsp:cNvSpPr/>
      </dsp:nvSpPr>
      <dsp:spPr>
        <a:xfrm>
          <a:off x="5049158" y="2873670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coal</a:t>
          </a:r>
        </a:p>
      </dsp:txBody>
      <dsp:txXfrm>
        <a:off x="5075560" y="2900072"/>
        <a:ext cx="1750034" cy="848615"/>
      </dsp:txXfrm>
    </dsp:sp>
    <dsp:sp modelId="{3CD49DC5-5844-3344-94A5-DB9716E9B1ED}">
      <dsp:nvSpPr>
        <dsp:cNvPr id="0" name=""/>
        <dsp:cNvSpPr/>
      </dsp:nvSpPr>
      <dsp:spPr>
        <a:xfrm rot="1111058">
          <a:off x="1784362" y="3257213"/>
          <a:ext cx="760509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760509" y="1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5604" y="3253603"/>
        <a:ext cx="38025" cy="38025"/>
      </dsp:txXfrm>
    </dsp:sp>
    <dsp:sp modelId="{46683D96-C8DB-0145-8A47-C80015C5828B}">
      <dsp:nvSpPr>
        <dsp:cNvPr id="0" name=""/>
        <dsp:cNvSpPr/>
      </dsp:nvSpPr>
      <dsp:spPr>
        <a:xfrm>
          <a:off x="2525184" y="2942674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nuclear</a:t>
          </a:r>
        </a:p>
      </dsp:txBody>
      <dsp:txXfrm>
        <a:off x="2551586" y="2969076"/>
        <a:ext cx="1750034" cy="848615"/>
      </dsp:txXfrm>
    </dsp:sp>
    <dsp:sp modelId="{06E790DA-65F3-604F-B7A9-FEB47B948934}">
      <dsp:nvSpPr>
        <dsp:cNvPr id="0" name=""/>
        <dsp:cNvSpPr/>
      </dsp:nvSpPr>
      <dsp:spPr>
        <a:xfrm rot="3952307">
          <a:off x="1295036" y="3922181"/>
          <a:ext cx="1721909" cy="30805"/>
        </a:xfrm>
        <a:custGeom>
          <a:avLst/>
          <a:gdLst/>
          <a:ahLst/>
          <a:cxnLst/>
          <a:rect l="0" t="0" r="0" b="0"/>
          <a:pathLst>
            <a:path>
              <a:moveTo>
                <a:pt x="0" y="15402"/>
              </a:moveTo>
              <a:lnTo>
                <a:pt x="1721909" y="1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12942" y="3894536"/>
        <a:ext cx="86095" cy="86095"/>
      </dsp:txXfrm>
    </dsp:sp>
    <dsp:sp modelId="{9856D9EB-84F3-5D42-B7D6-A0BF2C16A065}">
      <dsp:nvSpPr>
        <dsp:cNvPr id="0" name=""/>
        <dsp:cNvSpPr/>
      </dsp:nvSpPr>
      <dsp:spPr>
        <a:xfrm>
          <a:off x="2507931" y="4272609"/>
          <a:ext cx="1802838" cy="901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renewable</a:t>
          </a:r>
        </a:p>
      </dsp:txBody>
      <dsp:txXfrm>
        <a:off x="2534333" y="4299011"/>
        <a:ext cx="1750034" cy="848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D2BE-AD70-F646-919F-B10C30C94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15834-6B71-3F40-980E-5953C45F3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CA4-75B1-5C41-84B7-886BE6FD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6058-8BA2-F04F-B647-6ED5C672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0260-5F6C-FA4A-BD60-05F186D8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1617-F7DE-EF42-AFEE-F371492B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876D-9B51-8345-A9A9-9FC8F4C3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8F63-405A-B242-98C1-8FE2A813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D667-3028-AF45-915F-8967E55C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43E0-DB9C-A84C-ADCC-B10C757D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00AAA-347B-2D44-A405-8D1BDC097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59668-1283-624B-9A45-A46C5916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65D7-68AD-DC42-B018-00E3ACB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5B68-4736-0446-A14F-23801C41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BBB3-88BB-DB49-982F-E41E931B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951-4F05-304F-A9DE-9922F087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1BA2-0B25-A94E-81E5-31AADC19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8CB5-A67E-C646-B6EF-1BE462BC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ADD0-AF26-FD4F-90FA-B2DE65B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6AB8-73FC-144A-9427-B5ED2BCE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5995-CA9B-9841-AD12-048EB0B8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1E14-45B3-7D49-B19F-F763565D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B04C-4F8B-234D-B58E-4E7F5570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DA87-2A69-F744-853B-338612CA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1922-46F8-674B-BC97-FDE8F3D5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6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80B3-B4CC-2447-82E8-F6859192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24C0-A68B-344D-BE0B-2E28D935C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16B8-C6CD-EC47-B5FE-427465DC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B3C9-CC2B-524A-8938-631CEE49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2C02-0DCF-6148-86F4-E7AA5E18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1EF42-87A0-6D4B-A704-7F45768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3DD1-DD86-574F-98CF-48D1F76A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F758-0B75-1C41-B8E1-08C841FC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C38FB-6D75-C04B-8AB7-E708983E5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71ACD-6328-524A-85CC-9938B0F53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2AEE2-30E0-804A-9AFF-78BF1CE1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60244-E271-9D42-9C47-7AA21DF2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E3870-0C7A-9744-BB39-CE240F2C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E3A12-FFED-B243-9C39-2B5F5ABF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5C0-6109-5E45-A85E-7E72B67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22EEC-5933-A446-B0F3-C3A1EA61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3792C-691D-004C-8606-13F58D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82AE-B9B8-1F4C-92D2-41367800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14CD-8634-8C47-8160-E5BED1FD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BC074-8EBA-5044-9F12-C87D3941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6E01F-199C-6B44-A37A-C09D9820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C25D-0DC3-1A40-97ED-44ADAE69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1AD-0F12-2E4C-8D67-57A0576F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C0491-A634-FE47-B6E6-E0844DF6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96C9D-0A8F-DE4C-A56A-66CCBB34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7D96-F548-DE4C-969F-C9822E1C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9429-94A3-5448-A0E7-0B037329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7824-1FF0-F947-A25E-AB661C70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0286E-850E-0842-BE76-11CE1241D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23B0-2C23-D648-BB1E-528F5D38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DE445-F89B-DA42-9651-D233D567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130E-9449-1641-B610-5BAA2750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77B5-1D60-C54D-9A93-4CC55D0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45EA6-5228-5E42-9FA2-EC26472B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9140-02C0-FC4B-8DB9-624DC3667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B0B6-DA70-9245-8AE0-5AE89BBAF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49C4-8336-A547-AC2F-778E38A66163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8663-79C9-0F47-83FB-C9AAFE80F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AB4A-3E5F-FF47-A1DE-49C8885BE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B2D1-EF77-DD45-A8DE-2B9BE6E6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D47346-AE70-2A41-865E-065D4FAD5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58132"/>
              </p:ext>
            </p:extLst>
          </p:nvPr>
        </p:nvGraphicFramePr>
        <p:xfrm>
          <a:off x="1098656" y="2524907"/>
          <a:ext cx="2014298" cy="6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5">
                  <a:extLst>
                    <a:ext uri="{9D8B030D-6E8A-4147-A177-3AD203B41FA5}">
                      <a16:colId xmlns:a16="http://schemas.microsoft.com/office/drawing/2014/main" val="902792209"/>
                    </a:ext>
                  </a:extLst>
                </a:gridCol>
                <a:gridCol w="470435">
                  <a:extLst>
                    <a:ext uri="{9D8B030D-6E8A-4147-A177-3AD203B41FA5}">
                      <a16:colId xmlns:a16="http://schemas.microsoft.com/office/drawing/2014/main" val="1300386298"/>
                    </a:ext>
                  </a:extLst>
                </a:gridCol>
                <a:gridCol w="470435">
                  <a:extLst>
                    <a:ext uri="{9D8B030D-6E8A-4147-A177-3AD203B41FA5}">
                      <a16:colId xmlns:a16="http://schemas.microsoft.com/office/drawing/2014/main" val="3108593985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1620646285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emissions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507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026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EC3F7-B69D-A74E-B597-894EE6BD372C}"/>
              </a:ext>
            </a:extLst>
          </p:cNvPr>
          <p:cNvSpPr txBox="1"/>
          <p:nvPr/>
        </p:nvSpPr>
        <p:spPr>
          <a:xfrm>
            <a:off x="1015668" y="2247909"/>
            <a:ext cx="301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Emissions (metric tons)  </a:t>
            </a:r>
            <a:r>
              <a:rPr lang="en-US" sz="1200" dirty="0"/>
              <a:t>row = 1378, col = 3</a:t>
            </a:r>
            <a:r>
              <a:rPr lang="en-US" sz="12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55955-84AF-6547-832D-1217986BB111}"/>
              </a:ext>
            </a:extLst>
          </p:cNvPr>
          <p:cNvSpPr txBox="1"/>
          <p:nvPr/>
        </p:nvSpPr>
        <p:spPr>
          <a:xfrm>
            <a:off x="5217912" y="2131253"/>
            <a:ext cx="2998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Real gdp (million dollars) </a:t>
            </a:r>
            <a:r>
              <a:rPr lang="en-US" sz="1200" dirty="0"/>
              <a:t>row = 851, col = 5</a:t>
            </a:r>
            <a:endParaRPr lang="en-US" sz="12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100D84-950E-D340-8473-7189DD9E5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258"/>
              </p:ext>
            </p:extLst>
          </p:nvPr>
        </p:nvGraphicFramePr>
        <p:xfrm>
          <a:off x="5344162" y="2479967"/>
          <a:ext cx="2014298" cy="6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5">
                  <a:extLst>
                    <a:ext uri="{9D8B030D-6E8A-4147-A177-3AD203B41FA5}">
                      <a16:colId xmlns:a16="http://schemas.microsoft.com/office/drawing/2014/main" val="902792209"/>
                    </a:ext>
                  </a:extLst>
                </a:gridCol>
                <a:gridCol w="470435">
                  <a:extLst>
                    <a:ext uri="{9D8B030D-6E8A-4147-A177-3AD203B41FA5}">
                      <a16:colId xmlns:a16="http://schemas.microsoft.com/office/drawing/2014/main" val="1300386298"/>
                    </a:ext>
                  </a:extLst>
                </a:gridCol>
                <a:gridCol w="470435">
                  <a:extLst>
                    <a:ext uri="{9D8B030D-6E8A-4147-A177-3AD203B41FA5}">
                      <a16:colId xmlns:a16="http://schemas.microsoft.com/office/drawing/2014/main" val="3108593985"/>
                    </a:ext>
                  </a:extLst>
                </a:gridCol>
                <a:gridCol w="766903">
                  <a:extLst>
                    <a:ext uri="{9D8B030D-6E8A-4147-A177-3AD203B41FA5}">
                      <a16:colId xmlns:a16="http://schemas.microsoft.com/office/drawing/2014/main" val="1620646285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real_gdp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507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26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789A2D-AAD1-9A45-895C-002744E7A27B}"/>
              </a:ext>
            </a:extLst>
          </p:cNvPr>
          <p:cNvSpPr txBox="1"/>
          <p:nvPr/>
        </p:nvSpPr>
        <p:spPr>
          <a:xfrm>
            <a:off x="256390" y="198536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Sources &amp; Datasets </a:t>
            </a:r>
            <a:endParaRPr lang="en-US" sz="1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0590E1-AAB8-A849-9DD3-C85E7298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54023"/>
              </p:ext>
            </p:extLst>
          </p:nvPr>
        </p:nvGraphicFramePr>
        <p:xfrm>
          <a:off x="1098656" y="3558047"/>
          <a:ext cx="3970098" cy="6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81">
                  <a:extLst>
                    <a:ext uri="{9D8B030D-6E8A-4147-A177-3AD203B41FA5}">
                      <a16:colId xmlns:a16="http://schemas.microsoft.com/office/drawing/2014/main" val="902792209"/>
                    </a:ext>
                  </a:extLst>
                </a:gridCol>
                <a:gridCol w="526386">
                  <a:extLst>
                    <a:ext uri="{9D8B030D-6E8A-4147-A177-3AD203B41FA5}">
                      <a16:colId xmlns:a16="http://schemas.microsoft.com/office/drawing/2014/main" val="1300386298"/>
                    </a:ext>
                  </a:extLst>
                </a:gridCol>
                <a:gridCol w="526386">
                  <a:extLst>
                    <a:ext uri="{9D8B030D-6E8A-4147-A177-3AD203B41FA5}">
                      <a16:colId xmlns:a16="http://schemas.microsoft.com/office/drawing/2014/main" val="3108593985"/>
                    </a:ext>
                  </a:extLst>
                </a:gridCol>
                <a:gridCol w="858115">
                  <a:extLst>
                    <a:ext uri="{9D8B030D-6E8A-4147-A177-3AD203B41FA5}">
                      <a16:colId xmlns:a16="http://schemas.microsoft.com/office/drawing/2014/main" val="1620646285"/>
                    </a:ext>
                  </a:extLst>
                </a:gridCol>
                <a:gridCol w="858115">
                  <a:extLst>
                    <a:ext uri="{9D8B030D-6E8A-4147-A177-3AD203B41FA5}">
                      <a16:colId xmlns:a16="http://schemas.microsoft.com/office/drawing/2014/main" val="4220840969"/>
                    </a:ext>
                  </a:extLst>
                </a:gridCol>
                <a:gridCol w="858115">
                  <a:extLst>
                    <a:ext uri="{9D8B030D-6E8A-4147-A177-3AD203B41FA5}">
                      <a16:colId xmlns:a16="http://schemas.microsoft.com/office/drawing/2014/main" val="4183426730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Emis_transportation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Emis_industrial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Emis_residential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507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026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D92398-0A6C-D540-98CE-9503B22CEBB0}"/>
              </a:ext>
            </a:extLst>
          </p:cNvPr>
          <p:cNvSpPr txBox="1"/>
          <p:nvPr/>
        </p:nvSpPr>
        <p:spPr>
          <a:xfrm>
            <a:off x="1015338" y="3281048"/>
            <a:ext cx="348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Emissions by sector (metric tons) </a:t>
            </a:r>
            <a:r>
              <a:rPr lang="en-US" sz="1200" dirty="0"/>
              <a:t>row = 1888, col = 7</a:t>
            </a:r>
            <a:endParaRPr lang="en-US" sz="12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067CF3-3D2B-C541-B168-01AC33F6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02558"/>
              </p:ext>
            </p:extLst>
          </p:nvPr>
        </p:nvGraphicFramePr>
        <p:xfrm>
          <a:off x="5343523" y="3490462"/>
          <a:ext cx="2619377" cy="6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902792209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1300386298"/>
                    </a:ext>
                  </a:extLst>
                </a:gridCol>
                <a:gridCol w="441643">
                  <a:extLst>
                    <a:ext uri="{9D8B030D-6E8A-4147-A177-3AD203B41FA5}">
                      <a16:colId xmlns:a16="http://schemas.microsoft.com/office/drawing/2014/main" val="3108593985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1620646285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2853582318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507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26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2AD49E-1226-A14E-B42B-BC17D58369D2}"/>
              </a:ext>
            </a:extLst>
          </p:cNvPr>
          <p:cNvSpPr txBox="1"/>
          <p:nvPr/>
        </p:nvSpPr>
        <p:spPr>
          <a:xfrm>
            <a:off x="5260205" y="3213463"/>
            <a:ext cx="321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Income (million dollars) &amp; population (persons)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C46FC9B-7DE6-EA4F-8FEE-2ECDD20F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79357"/>
              </p:ext>
            </p:extLst>
          </p:nvPr>
        </p:nvGraphicFramePr>
        <p:xfrm>
          <a:off x="1098656" y="5629829"/>
          <a:ext cx="4043280" cy="6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902792209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1300386298"/>
                    </a:ext>
                  </a:extLst>
                </a:gridCol>
                <a:gridCol w="432832">
                  <a:extLst>
                    <a:ext uri="{9D8B030D-6E8A-4147-A177-3AD203B41FA5}">
                      <a16:colId xmlns:a16="http://schemas.microsoft.com/office/drawing/2014/main" val="3108593985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1620646285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69696695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390136754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631926393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Cons_total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Cons_fossil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Cons_nuclear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Cons_renew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507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026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6A1F883-F34B-F841-A8D2-73440983243B}"/>
              </a:ext>
            </a:extLst>
          </p:cNvPr>
          <p:cNvSpPr txBox="1"/>
          <p:nvPr/>
        </p:nvSpPr>
        <p:spPr>
          <a:xfrm>
            <a:off x="1015338" y="5352830"/>
            <a:ext cx="334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Energy consumption (bn </a:t>
            </a:r>
            <a:r>
              <a:rPr lang="en-US" sz="1200" b="1" dirty="0" err="1"/>
              <a:t>btu</a:t>
            </a:r>
            <a:r>
              <a:rPr lang="en-US" sz="1200" b="1" dirty="0"/>
              <a:t>) </a:t>
            </a:r>
            <a:r>
              <a:rPr lang="en-US" sz="1200" dirty="0"/>
              <a:t>row = 2959, col = 14</a:t>
            </a:r>
            <a:endParaRPr lang="en-US" sz="12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FF0A9D6-2792-7641-8B0D-2262D8CE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05746"/>
              </p:ext>
            </p:extLst>
          </p:nvPr>
        </p:nvGraphicFramePr>
        <p:xfrm>
          <a:off x="1098656" y="4593938"/>
          <a:ext cx="4112695" cy="6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902792209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1300386298"/>
                    </a:ext>
                  </a:extLst>
                </a:gridCol>
                <a:gridCol w="432832">
                  <a:extLst>
                    <a:ext uri="{9D8B030D-6E8A-4147-A177-3AD203B41FA5}">
                      <a16:colId xmlns:a16="http://schemas.microsoft.com/office/drawing/2014/main" val="3108593985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620646285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4152798534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2571367899"/>
                    </a:ext>
                  </a:extLst>
                </a:gridCol>
                <a:gridCol w="705603">
                  <a:extLst>
                    <a:ext uri="{9D8B030D-6E8A-4147-A177-3AD203B41FA5}">
                      <a16:colId xmlns:a16="http://schemas.microsoft.com/office/drawing/2014/main" val="3593417367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Prod_total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Prod_fossil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Prod_nuclear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Prod_renew</a:t>
                      </a:r>
                    </a:p>
                  </a:txBody>
                  <a:tcPr>
                    <a:solidFill>
                      <a:srgbClr val="BA4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50707"/>
                  </a:ext>
                </a:extLst>
              </a:tr>
              <a:tr h="29831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B4DFE">
                        <a:alpha val="2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026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25D915E-413E-EE45-B0EA-4EF3B404F1E0}"/>
              </a:ext>
            </a:extLst>
          </p:cNvPr>
          <p:cNvSpPr txBox="1"/>
          <p:nvPr/>
        </p:nvSpPr>
        <p:spPr>
          <a:xfrm>
            <a:off x="1015338" y="4316939"/>
            <a:ext cx="3213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Energy production (bn </a:t>
            </a:r>
            <a:r>
              <a:rPr lang="en-US" sz="1200" b="1" dirty="0" err="1"/>
              <a:t>btu</a:t>
            </a:r>
            <a:r>
              <a:rPr lang="en-US" sz="1200" b="1" dirty="0"/>
              <a:t>) </a:t>
            </a:r>
            <a:r>
              <a:rPr lang="en-US" sz="1200" dirty="0"/>
              <a:t>row = 2959, col = 26</a:t>
            </a:r>
            <a:endParaRPr lang="en-US" sz="1200" b="1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70167DD9-3DFD-1F4F-9B82-690D6168C000}"/>
              </a:ext>
            </a:extLst>
          </p:cNvPr>
          <p:cNvSpPr/>
          <p:nvPr/>
        </p:nvSpPr>
        <p:spPr>
          <a:xfrm>
            <a:off x="5561132" y="568602"/>
            <a:ext cx="2362333" cy="1145853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Bureau of Economic Analysis (BEA)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DC9B08C1-3EA2-6D48-AAD0-61CB356B9956}"/>
              </a:ext>
            </a:extLst>
          </p:cNvPr>
          <p:cNvSpPr/>
          <p:nvPr/>
        </p:nvSpPr>
        <p:spPr>
          <a:xfrm>
            <a:off x="1588922" y="668412"/>
            <a:ext cx="2468295" cy="1145854"/>
          </a:xfrm>
          <a:prstGeom prst="cloud">
            <a:avLst/>
          </a:prstGeom>
          <a:solidFill>
            <a:srgbClr val="E7C4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Energy Information Administration (EIA)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698497-E19F-2549-9A22-8797D8481048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23069" y="1813046"/>
            <a:ext cx="1" cy="357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2CAD25-5C8C-4F42-8FD8-A1E170961CBD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6742299" y="1713235"/>
            <a:ext cx="0" cy="418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EE46EC-943D-564B-B1D0-9E59320B4BF2}"/>
              </a:ext>
            </a:extLst>
          </p:cNvPr>
          <p:cNvSpPr txBox="1"/>
          <p:nvPr/>
        </p:nvSpPr>
        <p:spPr>
          <a:xfrm>
            <a:off x="3089837" y="172625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One-time data import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AB7A18-002E-9042-ACE1-61406C0207EC}"/>
              </a:ext>
            </a:extLst>
          </p:cNvPr>
          <p:cNvSpPr txBox="1"/>
          <p:nvPr/>
        </p:nvSpPr>
        <p:spPr>
          <a:xfrm>
            <a:off x="7009065" y="16156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One-time data 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6E518-0805-F140-8DB7-E85D4A24FA09}"/>
              </a:ext>
            </a:extLst>
          </p:cNvPr>
          <p:cNvSpPr/>
          <p:nvPr/>
        </p:nvSpPr>
        <p:spPr>
          <a:xfrm>
            <a:off x="7923465" y="3490462"/>
            <a:ext cx="883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row = 851, </a:t>
            </a:r>
          </a:p>
          <a:p>
            <a:r>
              <a:rPr lang="en-US" sz="1200" dirty="0"/>
              <a:t>col = 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059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9A2B66-3A75-F34C-A08A-783C3F12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1" y="173973"/>
            <a:ext cx="5619750" cy="565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58C21-A1BB-984A-99D7-E83CBFD2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5" y="657513"/>
            <a:ext cx="2857500" cy="156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636B7-53EA-E046-8111-4FAD3CE02F77}"/>
              </a:ext>
            </a:extLst>
          </p:cNvPr>
          <p:cNvSpPr/>
          <p:nvPr/>
        </p:nvSpPr>
        <p:spPr>
          <a:xfrm>
            <a:off x="3384549" y="657513"/>
            <a:ext cx="748146" cy="29436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CA5FE8-B8D2-A94E-BA9A-0CB9901FF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0727"/>
              </p:ext>
            </p:extLst>
          </p:nvPr>
        </p:nvGraphicFramePr>
        <p:xfrm>
          <a:off x="2032000" y="719666"/>
          <a:ext cx="6853208" cy="526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F04C2A-60C7-9E42-AE74-5DD91EB8B9A3}"/>
              </a:ext>
            </a:extLst>
          </p:cNvPr>
          <p:cNvSpPr txBox="1"/>
          <p:nvPr/>
        </p:nvSpPr>
        <p:spPr>
          <a:xfrm>
            <a:off x="422643" y="231787"/>
            <a:ext cx="233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Energy Consumption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355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D7C88-415D-714E-B6F1-B9500C03FB8A}"/>
              </a:ext>
            </a:extLst>
          </p:cNvPr>
          <p:cNvSpPr txBox="1"/>
          <p:nvPr/>
        </p:nvSpPr>
        <p:spPr>
          <a:xfrm>
            <a:off x="294306" y="239050"/>
            <a:ext cx="38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Data Transformation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978CC-7DF6-9C4B-A35F-7BDCD552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7" y="4623188"/>
            <a:ext cx="5029200" cy="18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9471F-2E64-EE43-8CB0-2650F8D2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7" y="3232343"/>
            <a:ext cx="4886924" cy="1061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8087A-6AFE-2B48-AF9A-859333D2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32" y="785739"/>
            <a:ext cx="4868636" cy="19855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2E5305-FFDA-E743-AD74-ED04788B091D}"/>
              </a:ext>
            </a:extLst>
          </p:cNvPr>
          <p:cNvSpPr/>
          <p:nvPr/>
        </p:nvSpPr>
        <p:spPr>
          <a:xfrm>
            <a:off x="422643" y="785739"/>
            <a:ext cx="4886924" cy="19855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D681A-F974-2E42-B1B7-DA1F4BCA33F2}"/>
              </a:ext>
            </a:extLst>
          </p:cNvPr>
          <p:cNvSpPr/>
          <p:nvPr/>
        </p:nvSpPr>
        <p:spPr>
          <a:xfrm>
            <a:off x="420897" y="3220689"/>
            <a:ext cx="4929053" cy="10729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2A65A-0C23-9A4A-8EBE-505B37A6EE0A}"/>
              </a:ext>
            </a:extLst>
          </p:cNvPr>
          <p:cNvSpPr/>
          <p:nvPr/>
        </p:nvSpPr>
        <p:spPr>
          <a:xfrm>
            <a:off x="420897" y="4580922"/>
            <a:ext cx="4929052" cy="1847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E6538113-BAAB-D744-BE6D-903F5E20C0DB}"/>
              </a:ext>
            </a:extLst>
          </p:cNvPr>
          <p:cNvSpPr/>
          <p:nvPr/>
        </p:nvSpPr>
        <p:spPr>
          <a:xfrm>
            <a:off x="5510826" y="1643605"/>
            <a:ext cx="963911" cy="2095018"/>
          </a:xfrm>
          <a:prstGeom prst="curvedLeftArrow">
            <a:avLst>
              <a:gd name="adj1" fmla="val 25000"/>
              <a:gd name="adj2" fmla="val 36686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C739DBD7-FA15-2E48-B107-02500B6C63A6}"/>
              </a:ext>
            </a:extLst>
          </p:cNvPr>
          <p:cNvSpPr/>
          <p:nvPr/>
        </p:nvSpPr>
        <p:spPr>
          <a:xfrm>
            <a:off x="5510826" y="3903562"/>
            <a:ext cx="963911" cy="2095018"/>
          </a:xfrm>
          <a:prstGeom prst="curvedLeftArrow">
            <a:avLst>
              <a:gd name="adj1" fmla="val 25000"/>
              <a:gd name="adj2" fmla="val 36686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D1A91-B4A4-2845-B8A7-4C109D240262}"/>
              </a:ext>
            </a:extLst>
          </p:cNvPr>
          <p:cNvSpPr txBox="1"/>
          <p:nvPr/>
        </p:nvSpPr>
        <p:spPr>
          <a:xfrm>
            <a:off x="6535466" y="2402003"/>
            <a:ext cx="259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</a:t>
            </a:r>
            <a:r>
              <a:rPr lang="en-US" dirty="0"/>
              <a:t>Convert per-year to yearly change amount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AF7B5-0DE0-774B-BE22-92A96BEA228B}"/>
              </a:ext>
            </a:extLst>
          </p:cNvPr>
          <p:cNvSpPr txBox="1"/>
          <p:nvPr/>
        </p:nvSpPr>
        <p:spPr>
          <a:xfrm>
            <a:off x="6535466" y="4135845"/>
            <a:ext cx="4057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Categorically encode the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=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= No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= Increase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AAE67-40E3-9C47-8BDC-E09136828509}"/>
              </a:ext>
            </a:extLst>
          </p:cNvPr>
          <p:cNvSpPr txBox="1"/>
          <p:nvPr/>
        </p:nvSpPr>
        <p:spPr>
          <a:xfrm>
            <a:off x="6363774" y="304482"/>
            <a:ext cx="5194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 GOAL: </a:t>
            </a:r>
            <a:r>
              <a:rPr lang="en-US" dirty="0"/>
              <a:t>Understand the likelihood that</a:t>
            </a:r>
          </a:p>
          <a:p>
            <a:r>
              <a:rPr lang="en-US" dirty="0"/>
              <a:t>emissions will increase, given fuel type </a:t>
            </a:r>
          </a:p>
          <a:p>
            <a:r>
              <a:rPr lang="en-US" dirty="0"/>
              <a:t>consumption increases or decreases.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17F1D7-F28F-7140-98CE-878DADAA7153}"/>
              </a:ext>
            </a:extLst>
          </p:cNvPr>
          <p:cNvSpPr txBox="1"/>
          <p:nvPr/>
        </p:nvSpPr>
        <p:spPr>
          <a:xfrm>
            <a:off x="6535466" y="5998580"/>
            <a:ext cx="32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 </a:t>
            </a:r>
            <a:r>
              <a:rPr lang="en-US" dirty="0"/>
              <a:t>Generate a decision tree </a:t>
            </a:r>
          </a:p>
        </p:txBody>
      </p:sp>
    </p:spTree>
    <p:extLst>
      <p:ext uri="{BB962C8B-B14F-4D97-AF65-F5344CB8AC3E}">
        <p14:creationId xmlns:p14="http://schemas.microsoft.com/office/powerpoint/2010/main" val="39206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4F6E7-FD2B-D84B-A40B-77FE3685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" y="234950"/>
            <a:ext cx="7058660" cy="5496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5342-D636-7D4A-98FF-788FE00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" y="5731089"/>
            <a:ext cx="1879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197FA8-B5A2-F442-9BD6-D85F888C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6" y="232156"/>
            <a:ext cx="9337802" cy="60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8862D-CFB8-B649-88FB-4A35B658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5" y="0"/>
            <a:ext cx="1093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6884CD-DF02-6B4F-B14D-8CA9CBE6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63650"/>
            <a:ext cx="11087100" cy="433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55F5A-035A-9A45-B184-914A3643897C}"/>
              </a:ext>
            </a:extLst>
          </p:cNvPr>
          <p:cNvSpPr txBox="1"/>
          <p:nvPr/>
        </p:nvSpPr>
        <p:spPr>
          <a:xfrm>
            <a:off x="261936" y="328612"/>
            <a:ext cx="465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</a:t>
            </a:r>
            <a:r>
              <a:rPr lang="en-US" dirty="0"/>
              <a:t>From 1990-2015, what types of year-over-year Fuel Consumption Increases are most associated with Emissions increases?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A3398-805A-7C4D-9BC6-07FF66B3C9E3}"/>
              </a:ext>
            </a:extLst>
          </p:cNvPr>
          <p:cNvSpPr txBox="1"/>
          <p:nvPr/>
        </p:nvSpPr>
        <p:spPr>
          <a:xfrm>
            <a:off x="261936" y="1528941"/>
            <a:ext cx="4281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Class: </a:t>
            </a:r>
            <a:r>
              <a:rPr lang="en-US" sz="1600" dirty="0"/>
              <a:t>△ emissions</a:t>
            </a:r>
          </a:p>
          <a:p>
            <a:endParaRPr lang="en-US" sz="1600" dirty="0"/>
          </a:p>
          <a:p>
            <a:r>
              <a:rPr lang="en-US" sz="1600" b="1" dirty="0"/>
              <a:t>Feature 1: </a:t>
            </a:r>
            <a:r>
              <a:rPr lang="en-US" sz="1600" dirty="0"/>
              <a:t>△ fossil fuel consumption</a:t>
            </a:r>
          </a:p>
          <a:p>
            <a:r>
              <a:rPr lang="en-US" sz="1600" b="1" dirty="0"/>
              <a:t>Feature 2: </a:t>
            </a:r>
            <a:r>
              <a:rPr lang="en-US" sz="1600" dirty="0"/>
              <a:t>△ nuclear consumption</a:t>
            </a:r>
          </a:p>
          <a:p>
            <a:r>
              <a:rPr lang="en-US" sz="1600" b="1" dirty="0"/>
              <a:t>Feature 3: </a:t>
            </a:r>
            <a:r>
              <a:rPr lang="en-US" sz="1600" dirty="0"/>
              <a:t>△ renewable 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EA20B-7329-2742-ABB5-28535F6B9E8D}"/>
              </a:ext>
            </a:extLst>
          </p:cNvPr>
          <p:cNvSpPr txBox="1"/>
          <p:nvPr/>
        </p:nvSpPr>
        <p:spPr>
          <a:xfrm>
            <a:off x="261936" y="3199050"/>
            <a:ext cx="4281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 Values</a:t>
            </a:r>
          </a:p>
          <a:p>
            <a:r>
              <a:rPr lang="en-US" sz="1600" dirty="0"/>
              <a:t>0 – Decrease</a:t>
            </a:r>
          </a:p>
          <a:p>
            <a:r>
              <a:rPr lang="en-US" sz="1600" dirty="0"/>
              <a:t>1 – No change</a:t>
            </a:r>
          </a:p>
          <a:p>
            <a:r>
              <a:rPr lang="en-US" sz="1600" dirty="0"/>
              <a:t>2 - Increase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FBCF12-8287-284A-B12E-E5EA11012166}"/>
              </a:ext>
            </a:extLst>
          </p:cNvPr>
          <p:cNvCxnSpPr>
            <a:cxnSpLocks/>
          </p:cNvCxnSpPr>
          <p:nvPr/>
        </p:nvCxnSpPr>
        <p:spPr>
          <a:xfrm flipH="1">
            <a:off x="7786688" y="1857375"/>
            <a:ext cx="285750" cy="60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B2C3BE-7C46-0749-B9A3-80554EBB6A92}"/>
              </a:ext>
            </a:extLst>
          </p:cNvPr>
          <p:cNvSpPr txBox="1"/>
          <p:nvPr/>
        </p:nvSpPr>
        <p:spPr>
          <a:xfrm>
            <a:off x="7786688" y="1026378"/>
            <a:ext cx="428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Of the 721 times that fossil fuel consumption increased within one state (D_Fossil_Cons &gt; 1), total emissions increased  91% of the time (659).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C4F54-1B5B-5F45-84E9-C813C690D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848" y="3348182"/>
            <a:ext cx="355600" cy="16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46FDC4-FC4F-4E47-9793-E112C548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76" y="4542120"/>
            <a:ext cx="355600" cy="161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FE6B4-A388-134B-AA7D-D6F33859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28" y="4542120"/>
            <a:ext cx="355600" cy="16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1F8AF-C175-104B-AF0F-7AEA3562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12" y="3383785"/>
            <a:ext cx="355600" cy="161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8C78F-3E05-D44A-AD9C-418CD3BE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88" y="4542120"/>
            <a:ext cx="355600" cy="161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111DC7-1AEB-5A4B-A853-FC9BD391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319" y="4542120"/>
            <a:ext cx="355600" cy="161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32D4-1540-6442-8914-1D8FBE953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19" y="3383785"/>
            <a:ext cx="427860" cy="161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294D1D-1750-8B44-B117-E77A42C40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883" y="4542120"/>
            <a:ext cx="427860" cy="1616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306E9C-679E-3F48-9108-05AD4213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13" y="4542120"/>
            <a:ext cx="427860" cy="161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9B69DF-783B-3942-96D6-C94192C9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5" y="3348182"/>
            <a:ext cx="427860" cy="1616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408930-D4F3-3541-8AFD-7067FEAC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244" y="4542120"/>
            <a:ext cx="427860" cy="1616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E761EC-D48E-CA40-A76F-CE9F63A0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804" y="4542120"/>
            <a:ext cx="427860" cy="1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4D787-B1C2-9B4E-BA71-3A8FE7C7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67122"/>
            <a:ext cx="10991850" cy="4323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76BCE-B797-F540-9FA2-BD7C0142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32" y="3267364"/>
            <a:ext cx="355600" cy="161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46937-BA49-6C43-9B79-36550FB7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6" y="4507900"/>
            <a:ext cx="355600" cy="161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D6BA6-49EB-8549-A117-68EE1383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507900"/>
            <a:ext cx="355600" cy="16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BA038-949B-9241-8607-D49410BA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64" y="3348182"/>
            <a:ext cx="355600" cy="16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8B2EA-D364-244D-BE6D-2F6E8729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64" y="4507900"/>
            <a:ext cx="355600" cy="161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90C8B8-6B83-984E-8490-E45EA8AB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570" y="4507900"/>
            <a:ext cx="355600" cy="161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6A170-6883-D14A-B8BD-640BA0B9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207" y="3348182"/>
            <a:ext cx="427860" cy="16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7A2F5-5EFD-3747-A0BD-072FBC57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157" y="3186546"/>
            <a:ext cx="427860" cy="161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5E817-4807-1748-A32C-A73826E4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844" y="4489612"/>
            <a:ext cx="427860" cy="161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1A210-925D-EF4B-BB37-B4280F5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338" y="4507900"/>
            <a:ext cx="427860" cy="161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B903E4-54A3-3E4B-9EBB-F9E26B97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11" y="4507900"/>
            <a:ext cx="427860" cy="161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F4328D-BC98-7944-B3F9-E9D0BF842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36" y="4507900"/>
            <a:ext cx="427860" cy="161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33CDC3-AD21-B64A-A232-51F37921CE6C}"/>
              </a:ext>
            </a:extLst>
          </p:cNvPr>
          <p:cNvSpPr txBox="1"/>
          <p:nvPr/>
        </p:nvSpPr>
        <p:spPr>
          <a:xfrm>
            <a:off x="261936" y="1528941"/>
            <a:ext cx="4281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Class: </a:t>
            </a:r>
            <a:r>
              <a:rPr lang="en-US" sz="1600" dirty="0"/>
              <a:t>△ emissions</a:t>
            </a:r>
          </a:p>
          <a:p>
            <a:endParaRPr lang="en-US" sz="1600" dirty="0"/>
          </a:p>
          <a:p>
            <a:r>
              <a:rPr lang="en-US" sz="1600" b="1" dirty="0"/>
              <a:t>Feature 1: </a:t>
            </a:r>
            <a:r>
              <a:rPr lang="en-US" sz="1600" dirty="0"/>
              <a:t>△ coal consumption</a:t>
            </a:r>
          </a:p>
          <a:p>
            <a:r>
              <a:rPr lang="en-US" sz="1600" b="1" dirty="0"/>
              <a:t>Feature 2: </a:t>
            </a:r>
            <a:r>
              <a:rPr lang="en-US" sz="1600" dirty="0"/>
              <a:t>△ natural gas consumption</a:t>
            </a:r>
          </a:p>
          <a:p>
            <a:r>
              <a:rPr lang="en-US" sz="1600" b="1" dirty="0"/>
              <a:t>Feature 3: </a:t>
            </a:r>
            <a:r>
              <a:rPr lang="en-US" sz="1600" dirty="0"/>
              <a:t>△ petroleum consumption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7FDFD8-F75E-E947-9908-51EAC1D2EBD6}"/>
              </a:ext>
            </a:extLst>
          </p:cNvPr>
          <p:cNvSpPr txBox="1"/>
          <p:nvPr/>
        </p:nvSpPr>
        <p:spPr>
          <a:xfrm>
            <a:off x="261936" y="3199050"/>
            <a:ext cx="4281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 Values</a:t>
            </a:r>
          </a:p>
          <a:p>
            <a:r>
              <a:rPr lang="en-US" sz="1600" dirty="0"/>
              <a:t>0 – Decrease</a:t>
            </a:r>
          </a:p>
          <a:p>
            <a:r>
              <a:rPr lang="en-US" sz="1600" dirty="0"/>
              <a:t>1 – No change</a:t>
            </a:r>
          </a:p>
          <a:p>
            <a:r>
              <a:rPr lang="en-US" sz="1600" dirty="0"/>
              <a:t>2 - Increase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DC67D-7EE6-5A49-81B0-AE56A6717C17}"/>
              </a:ext>
            </a:extLst>
          </p:cNvPr>
          <p:cNvSpPr txBox="1"/>
          <p:nvPr/>
        </p:nvSpPr>
        <p:spPr>
          <a:xfrm>
            <a:off x="261936" y="328612"/>
            <a:ext cx="465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</a:t>
            </a:r>
            <a:r>
              <a:rPr lang="en-US" dirty="0"/>
              <a:t>From 1990-2015, what types of year-over-year Fossil Fuel Consumption Increases are most associated with Emissions increases?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F4D09A-EA58-3740-831D-63AA28A8FE68}"/>
              </a:ext>
            </a:extLst>
          </p:cNvPr>
          <p:cNvSpPr txBox="1"/>
          <p:nvPr/>
        </p:nvSpPr>
        <p:spPr>
          <a:xfrm>
            <a:off x="7786688" y="1026378"/>
            <a:ext cx="428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Of the 638 times that coal consumption increased within one state (D_Coal_Cons &gt; 0.5), total emissions increased  79% of the time (506).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6FC64-CA1F-EF49-8154-D4B9E9308916}"/>
              </a:ext>
            </a:extLst>
          </p:cNvPr>
          <p:cNvCxnSpPr>
            <a:cxnSpLocks/>
          </p:cNvCxnSpPr>
          <p:nvPr/>
        </p:nvCxnSpPr>
        <p:spPr>
          <a:xfrm flipH="1">
            <a:off x="7786688" y="1857375"/>
            <a:ext cx="285750" cy="60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0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400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Mann</dc:creator>
  <cp:lastModifiedBy>Mark Mann</cp:lastModifiedBy>
  <cp:revision>38</cp:revision>
  <dcterms:created xsi:type="dcterms:W3CDTF">2019-11-11T19:14:38Z</dcterms:created>
  <dcterms:modified xsi:type="dcterms:W3CDTF">2019-12-10T21:50:36Z</dcterms:modified>
</cp:coreProperties>
</file>