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>
        <p:scale>
          <a:sx n="70" d="100"/>
          <a:sy n="70" d="100"/>
        </p:scale>
        <p:origin x="1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0C73-F37F-4A8D-8E15-E396E9C04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8FA74-D56D-4E8C-B39F-92E2C0B40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1F3A-0EC6-4206-B162-0C81CE23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A536-188B-40B7-97FB-D71F32AE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BE79-C39D-43C8-9962-65755338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5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29D6-6DFA-4FE9-945F-0835F4EF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490D-9981-493D-90B2-0DFC3234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300C-9876-4F9A-921D-5827BE45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87F8-1653-4814-AD1E-F0C786D9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E28CC-993A-4FA8-9146-3E437321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F11F4-6DDF-49EB-AC28-7B1B9C5D0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6433-004A-4D8D-9046-EF13EA95E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7BC6-9AF8-4E9A-B60D-9B92773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152D-4487-45D9-A685-46002EE3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0456-7E68-44A3-A98C-7674D1C9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B10-764F-4C28-BF22-4CBEA35C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A153-3CE2-40DE-B583-8264FA59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06D1-3386-43E7-B74C-D0B94B4F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62DF-7A50-4245-9DB1-66AC7D5A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A895-C520-48ED-A876-DE1DEAEA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0C25-7C79-421B-A1A5-CBE647C8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F3ED-02A4-4FEB-8D83-5B26CB49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F7D8-503F-4658-AF8C-A2C8D6E5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A280-A577-4ED9-A73F-9EDA6D6F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9F93-B982-44CB-9AA5-0544DEE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1D74-7D6B-4ED4-8A5D-0C7C364D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5451-0001-49F1-9348-9923FD0C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F3DE4-B597-418B-9F6C-F3E41A6C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A5C1-4488-4262-9884-28231174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989B-6ED7-453B-8E6B-DC1DAF44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20FD0-46C0-43FB-867D-D40803A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3E56-5311-49AC-899E-0376758E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4BC5-9298-48E6-B6F3-E7F8951F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E761-6B6B-43CE-8D30-EF5E3728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DDCA1-154E-40AB-AB1C-8B7DA447E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87B9-1A4C-4848-9B25-E36B903F5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F601B-F2FF-40A0-B223-7FCE38A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96C7A-92A0-4AEA-A7DD-8672BC85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DA8BE-BCFD-46E4-A3A6-26E08D97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0555-E278-45CF-B7AB-37500850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3924F-1922-4BA2-9E2D-DFB99063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A5462-219D-452D-AC52-347EA1D5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ADB79-DD9C-4AFA-95F7-221D1DC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FF30-D0CC-4BAD-ADC1-C3E07EDE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3616-CFE7-4920-8722-40AECFE4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608B-97BB-4177-A4AC-380EA8E2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2D24-6882-48AA-AC3A-1466931E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CF3A-6284-409A-B40E-61056B2E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93D7C-1752-4AF9-B861-F200A2A1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A63B-C077-446F-AE1E-AC7E83C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2678-B2F0-4947-946D-E5D41483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34AD-6225-4040-B74D-71FA7B96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AB6-E90D-4832-AEB9-D3777C7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3F33-A397-43D5-8A7F-B09B26DDF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2055-96DE-4F7B-BDB1-884BACB6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E70F-E811-46FE-8572-0A02E4A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9567-855C-4956-8B3A-77A82052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ABE98-C4F9-4985-A4F9-6766CE02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8EF31-9DE6-4704-BE25-CD8B8551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4BD4-A843-4F17-86DB-2BDAB3C1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6EC2-56E8-4DEF-B5BF-CFB7E3A6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A20F-7230-42AE-9762-A0B4DB4DDE4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9014-F7E5-42D9-8C83-8ACE2A647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9C7C-CB7A-4095-A300-5DCFAA1D0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1FAA-13C4-422E-AB40-4BF08CFC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6488-ED99-4EDC-9ED7-81BEF6151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/>
              <a:t>            PROJECTREPORT</a:t>
            </a:r>
            <a:br>
              <a:rPr lang="en-IN" dirty="0"/>
            </a:br>
            <a:r>
              <a:rPr lang="en-IN" dirty="0"/>
              <a:t>1.introduction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88D6B-D0C4-4986-B8E9-565CF46BA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sounds like you're looking for guidance on concluding the preparation and maintenance of </a:t>
            </a:r>
            <a:r>
              <a:rPr lang="en-US" dirty="0" err="1"/>
              <a:t>Zoho</a:t>
            </a:r>
            <a:r>
              <a:rPr lang="en-US" dirty="0"/>
              <a:t> Books for </a:t>
            </a:r>
            <a:r>
              <a:rPr lang="en-US" dirty="0" err="1"/>
              <a:t>EduConnect</a:t>
            </a:r>
            <a:r>
              <a:rPr lang="en-US" dirty="0"/>
              <a:t> Learning Centre. To wrap up this process, you should:1. *Review Data*: Double-check all the data entered into </a:t>
            </a:r>
            <a:r>
              <a:rPr lang="en-US" dirty="0" err="1"/>
              <a:t>Zoho</a:t>
            </a:r>
            <a:r>
              <a:rPr lang="en-US" dirty="0"/>
              <a:t> Books to ensure accuracy.2. *Generate Reports*: Generate any necessary financial reports or summaries for </a:t>
            </a:r>
            <a:r>
              <a:rPr lang="en-US" dirty="0" err="1"/>
              <a:t>EduConnect</a:t>
            </a:r>
            <a:r>
              <a:rPr lang="en-US" dirty="0"/>
              <a:t> Learning Centre.3. *Training*: If needed, provide training to </a:t>
            </a:r>
            <a:r>
              <a:rPr lang="en-US" dirty="0" err="1"/>
              <a:t>EduConnect</a:t>
            </a:r>
            <a:r>
              <a:rPr lang="en-US" dirty="0"/>
              <a:t> staff on how to use </a:t>
            </a:r>
            <a:r>
              <a:rPr lang="en-US" dirty="0" err="1"/>
              <a:t>Zoho</a:t>
            </a:r>
            <a:r>
              <a:rPr lang="en-US" dirty="0"/>
              <a:t> Books for their specific tasks.4. *Backup and Security*: Implement a backup and security plan to safeguard the data.5. *Feedback*: Gather feedback from </a:t>
            </a:r>
            <a:r>
              <a:rPr lang="en-US" dirty="0" err="1"/>
              <a:t>EduConnect</a:t>
            </a:r>
            <a:r>
              <a:rPr lang="en-US" dirty="0"/>
              <a:t> staff to address any concerns or make improvements.6. *Documentation*: Document any specific configurations or procedures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241445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D306-FFDF-44DB-AD65-A1C53B0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Sales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311E-A0AE-4842-8679-4876AC0A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45EC7-B734-44D8-B587-AE7A20509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3" t="26609" r="13523" b="15135"/>
          <a:stretch/>
        </p:blipFill>
        <p:spPr>
          <a:xfrm>
            <a:off x="3366655" y="2004653"/>
            <a:ext cx="6303819" cy="39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8801-0DC9-4622-B081-A74CC4D7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6.Payment to bank details: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F553-1509-492E-8E64-07F6739E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C2374-27C6-42F2-8272-21E55BC39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4" t="33615" r="10226" b="13920"/>
          <a:stretch/>
        </p:blipFill>
        <p:spPr>
          <a:xfrm>
            <a:off x="1149927" y="1825625"/>
            <a:ext cx="8562109" cy="42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9729-32E4-47A0-B162-5E6D9873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7.Profit and loss account \</a:t>
            </a:r>
            <a:r>
              <a:rPr lang="en-IN" dirty="0" err="1"/>
              <a:t>balancesheet</a:t>
            </a:r>
            <a:r>
              <a:rPr lang="en-IN" dirty="0"/>
              <a:t>\</a:t>
            </a:r>
            <a:r>
              <a:rPr lang="en-IN" dirty="0" err="1"/>
              <a:t>gst</a:t>
            </a:r>
            <a:r>
              <a:rPr lang="en-IN" dirty="0"/>
              <a:t> report: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017DC-6DE5-45A5-AEB8-5DAB072C1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06" t="24589" r="16525" b="13323"/>
          <a:stretch/>
        </p:blipFill>
        <p:spPr>
          <a:xfrm>
            <a:off x="2798618" y="1309297"/>
            <a:ext cx="6284811" cy="52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C6B0-E204-4D5B-8B8D-677838DB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5A3A-85C8-4CCE-9667-A205226F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4.</a:t>
            </a:r>
            <a:r>
              <a:rPr lang="en-IN" sz="3800" dirty="0"/>
              <a:t>ADVANTAGE &amp;DISADVANTAGE:</a:t>
            </a:r>
          </a:p>
          <a:p>
            <a:r>
              <a:rPr lang="en-IN" dirty="0" err="1"/>
              <a:t>Advantage:easy</a:t>
            </a:r>
            <a:r>
              <a:rPr lang="en-IN" dirty="0"/>
              <a:t> for managing day to day activities.</a:t>
            </a:r>
          </a:p>
          <a:p>
            <a:r>
              <a:rPr lang="en-IN" dirty="0" err="1"/>
              <a:t>disadvantage:missing</a:t>
            </a:r>
            <a:r>
              <a:rPr lang="en-IN" dirty="0"/>
              <a:t> new version</a:t>
            </a:r>
          </a:p>
          <a:p>
            <a:r>
              <a:rPr lang="en-IN" dirty="0"/>
              <a:t>5</a:t>
            </a:r>
            <a:r>
              <a:rPr lang="en-IN" sz="3800" dirty="0"/>
              <a:t>.APPLICATION</a:t>
            </a:r>
            <a:r>
              <a:rPr lang="en-IN" dirty="0"/>
              <a:t>:</a:t>
            </a:r>
          </a:p>
          <a:p>
            <a:r>
              <a:rPr lang="en-IN" dirty="0"/>
              <a:t>  this application used to maintain the company details and ledger </a:t>
            </a:r>
            <a:r>
              <a:rPr lang="en-IN" dirty="0" err="1"/>
              <a:t>accounts,profit</a:t>
            </a:r>
            <a:r>
              <a:rPr lang="en-IN" dirty="0"/>
              <a:t> and loss account and </a:t>
            </a:r>
            <a:r>
              <a:rPr lang="en-IN" dirty="0" err="1"/>
              <a:t>balancesheet</a:t>
            </a:r>
            <a:r>
              <a:rPr lang="en-IN" dirty="0"/>
              <a:t> of the preparation and maintenance of </a:t>
            </a:r>
            <a:r>
              <a:rPr lang="en-IN" dirty="0" err="1"/>
              <a:t>zoho</a:t>
            </a:r>
            <a:r>
              <a:rPr lang="en-IN" dirty="0"/>
              <a:t> books </a:t>
            </a:r>
            <a:r>
              <a:rPr lang="en-IN" dirty="0" err="1"/>
              <a:t>educonnect</a:t>
            </a:r>
            <a:r>
              <a:rPr lang="en-IN" dirty="0"/>
              <a:t> learning centre</a:t>
            </a:r>
          </a:p>
          <a:p>
            <a:r>
              <a:rPr lang="en-IN" dirty="0"/>
              <a:t>6.</a:t>
            </a:r>
            <a:r>
              <a:rPr lang="en-IN" sz="3800" dirty="0"/>
              <a:t>CONCLUSION</a:t>
            </a:r>
          </a:p>
          <a:p>
            <a:r>
              <a:rPr lang="en-US" dirty="0"/>
              <a:t>It sounds like you're looking for guidance on concluding the preparation and maintenance of </a:t>
            </a:r>
            <a:r>
              <a:rPr lang="en-US" dirty="0" err="1"/>
              <a:t>Zoho</a:t>
            </a:r>
            <a:r>
              <a:rPr lang="en-US" dirty="0"/>
              <a:t> Books for </a:t>
            </a:r>
            <a:r>
              <a:rPr lang="en-US" dirty="0" err="1"/>
              <a:t>EduConnect</a:t>
            </a:r>
            <a:r>
              <a:rPr lang="en-US" dirty="0"/>
              <a:t> Learning Centre. To wrap up this process, you should:1. *Review Data*: Double-check all the data entered into </a:t>
            </a:r>
            <a:r>
              <a:rPr lang="en-US" dirty="0" err="1"/>
              <a:t>Zoho</a:t>
            </a:r>
            <a:r>
              <a:rPr lang="en-US" dirty="0"/>
              <a:t> Books to ensure accuracy.2. *Generate Reports*: Generate any necessary financial reports or summaries for </a:t>
            </a:r>
            <a:r>
              <a:rPr lang="en-US" dirty="0" err="1"/>
              <a:t>EduConnect</a:t>
            </a:r>
            <a:r>
              <a:rPr lang="en-US" dirty="0"/>
              <a:t> Learning Centre.3. *Training*: If needed, provide training to </a:t>
            </a:r>
            <a:r>
              <a:rPr lang="en-US" dirty="0" err="1"/>
              <a:t>EduConnect</a:t>
            </a:r>
            <a:r>
              <a:rPr lang="en-US" dirty="0"/>
              <a:t> staff on how to use </a:t>
            </a:r>
            <a:r>
              <a:rPr lang="en-US" dirty="0" err="1"/>
              <a:t>Zoho</a:t>
            </a:r>
            <a:r>
              <a:rPr lang="en-US" dirty="0"/>
              <a:t> Books for their specific tasks.4. *Backup and Security*: Implement a backup and security plan to safeguard the data.5. *Feedback*: Gather feedback from </a:t>
            </a:r>
            <a:r>
              <a:rPr lang="en-US" dirty="0" err="1"/>
              <a:t>EduConnect</a:t>
            </a:r>
            <a:r>
              <a:rPr lang="en-US" dirty="0"/>
              <a:t> staff to address any concerns or make improvements.6. *Documentation*: Document any specific configurations or procedures for future reference.</a:t>
            </a:r>
          </a:p>
        </p:txBody>
      </p:sp>
    </p:spTree>
    <p:extLst>
      <p:ext uri="{BB962C8B-B14F-4D97-AF65-F5344CB8AC3E}">
        <p14:creationId xmlns:p14="http://schemas.microsoft.com/office/powerpoint/2010/main" val="183304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CE58-3EBB-40D6-B76A-509A36CE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7.FUTURE SCOPE: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3A07-A1FE-47F4-A261-6DECE998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65" y="1690688"/>
            <a:ext cx="10647218" cy="466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It sounds like you're looking for guidance on concluding the preparation and maintenance of </a:t>
            </a:r>
            <a:r>
              <a:rPr lang="en-US" sz="2000" dirty="0" err="1"/>
              <a:t>Zoho</a:t>
            </a:r>
            <a:r>
              <a:rPr lang="en-US" sz="2000" dirty="0"/>
              <a:t> Books for </a:t>
            </a:r>
            <a:r>
              <a:rPr lang="en-US" sz="2000" dirty="0" err="1"/>
              <a:t>EduConnect</a:t>
            </a:r>
            <a:r>
              <a:rPr lang="en-US" sz="2000" dirty="0"/>
              <a:t> Learning Centre. To wrap up this process, you should:1. *Review Data*: Double-check all the data entered into </a:t>
            </a:r>
            <a:r>
              <a:rPr lang="en-US" sz="2000" dirty="0" err="1"/>
              <a:t>Zoho</a:t>
            </a:r>
            <a:r>
              <a:rPr lang="en-US" sz="2000" dirty="0"/>
              <a:t> Books to ensure accuracy.2. *Generate Reports*: Generate any necessary financial reports or summaries for </a:t>
            </a:r>
            <a:r>
              <a:rPr lang="en-US" sz="2000" dirty="0" err="1"/>
              <a:t>EduConnect</a:t>
            </a:r>
            <a:r>
              <a:rPr lang="en-US" sz="2000" dirty="0"/>
              <a:t> Learning Centre.3. *Training*: If needed, provide training to </a:t>
            </a:r>
            <a:r>
              <a:rPr lang="en-US" sz="2000" dirty="0" err="1"/>
              <a:t>EduConnect</a:t>
            </a:r>
            <a:r>
              <a:rPr lang="en-US" sz="2000" dirty="0"/>
              <a:t> staff on how to use </a:t>
            </a:r>
            <a:r>
              <a:rPr lang="en-US" sz="2000" dirty="0" err="1"/>
              <a:t>Zoho</a:t>
            </a:r>
            <a:r>
              <a:rPr lang="en-US" sz="2000" dirty="0"/>
              <a:t> Books for their specific tasks.4. *Backup and Security*: Implement a backup and security plan to safeguard the data.5. *Feedback*: Gather feedback from </a:t>
            </a:r>
            <a:r>
              <a:rPr lang="en-US" sz="2000" dirty="0" err="1"/>
              <a:t>EduConnect</a:t>
            </a:r>
            <a:r>
              <a:rPr lang="en-US" sz="2000" dirty="0"/>
              <a:t> staff to address any concerns or make improvements.6. *Documentation*: Document any specific configurations or procedures for future reference.</a:t>
            </a:r>
          </a:p>
          <a:p>
            <a:pPr marL="0" indent="0">
              <a:buNone/>
            </a:pPr>
            <a:r>
              <a:rPr lang="en-US" sz="2400" dirty="0"/>
              <a:t>8</a:t>
            </a:r>
            <a:r>
              <a:rPr lang="en-US" sz="3000" dirty="0"/>
              <a:t>.APPENDIX:</a:t>
            </a:r>
          </a:p>
          <a:p>
            <a:pPr marL="0" indent="0">
              <a:buNone/>
            </a:pPr>
            <a:r>
              <a:rPr lang="en-US" sz="2400" dirty="0"/>
              <a:t>Approved development</a:t>
            </a:r>
          </a:p>
          <a:p>
            <a:pPr marL="0" indent="0">
              <a:buNone/>
            </a:pPr>
            <a:r>
              <a:rPr lang="en-US" sz="2400" dirty="0"/>
              <a:t>Future assessment</a:t>
            </a:r>
          </a:p>
          <a:p>
            <a:pPr marL="0" indent="0">
              <a:buNone/>
            </a:pPr>
            <a:r>
              <a:rPr lang="en-US" sz="2400" dirty="0"/>
              <a:t>Plan of development</a:t>
            </a:r>
          </a:p>
          <a:p>
            <a:pPr marL="0" indent="0">
              <a:buNone/>
            </a:pPr>
            <a:r>
              <a:rPr lang="en-US" sz="2400" dirty="0"/>
              <a:t>Development purpose</a:t>
            </a:r>
          </a:p>
          <a:p>
            <a:pPr marL="0" indent="0">
              <a:buNone/>
            </a:pPr>
            <a:r>
              <a:rPr lang="en-US" sz="2400" dirty="0"/>
              <a:t>interpretation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2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BFBD-9900-4990-A1CE-64319AC0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Preparation and </a:t>
            </a:r>
            <a:r>
              <a:rPr lang="en-IN" dirty="0" err="1"/>
              <a:t>maintance</a:t>
            </a:r>
            <a:r>
              <a:rPr lang="en-IN" dirty="0"/>
              <a:t> of </a:t>
            </a:r>
            <a:r>
              <a:rPr lang="en-IN" dirty="0" err="1"/>
              <a:t>zoho</a:t>
            </a:r>
            <a:r>
              <a:rPr lang="en-IN" dirty="0"/>
              <a:t> books </a:t>
            </a:r>
            <a:r>
              <a:rPr lang="en-IN" dirty="0" err="1"/>
              <a:t>educonnect</a:t>
            </a:r>
            <a:r>
              <a:rPr lang="en-IN" dirty="0"/>
              <a:t> learning centre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4B0B-AF9B-489D-B600-C6256610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5C4D-66E7-4FFA-B419-498C15B9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18" y="1690688"/>
            <a:ext cx="7356764" cy="62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8376-AC74-4AD0-AC54-F9BD2A00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 &amp;DESIGN THINKING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E298-41C2-47BA-BFCC-2BE78AD1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 is created method of preparation of accounting profit and loss  </a:t>
            </a:r>
            <a:r>
              <a:rPr lang="en-IN" sz="2400" dirty="0" err="1"/>
              <a:t>account,balancesheet</a:t>
            </a:r>
            <a:r>
              <a:rPr lang="en-IN" sz="2400" dirty="0"/>
              <a:t> and GST calculation is completed.</a:t>
            </a:r>
          </a:p>
          <a:p>
            <a:r>
              <a:rPr lang="en-IN" sz="2400" dirty="0"/>
              <a:t>   in recent days new technologies </a:t>
            </a:r>
            <a:r>
              <a:rPr lang="en-IN" sz="2400" dirty="0" err="1"/>
              <a:t>allotted.here</a:t>
            </a:r>
            <a:r>
              <a:rPr lang="en-IN" sz="2400" dirty="0"/>
              <a:t> we use </a:t>
            </a:r>
            <a:r>
              <a:rPr lang="en-IN" sz="2400" dirty="0" err="1"/>
              <a:t>zohobook</a:t>
            </a:r>
            <a:r>
              <a:rPr lang="en-IN" sz="2400" dirty="0"/>
              <a:t> as a tool for creating profit and loss </a:t>
            </a:r>
            <a:r>
              <a:rPr lang="en-IN" sz="2400" dirty="0" err="1"/>
              <a:t>account,balancesheet</a:t>
            </a:r>
            <a:r>
              <a:rPr lang="en-IN" sz="2400" dirty="0"/>
              <a:t> and GST report.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Empathy map</a:t>
            </a:r>
          </a:p>
          <a:p>
            <a:r>
              <a:rPr lang="en-IN" sz="2400" dirty="0"/>
              <a:t>Ideation &amp; brainstorming 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25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EE6C-8B8A-4227-AE21-62EE73F2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                    EMPATHY MAP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85F6B73-9578-4872-8290-81B257267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A51E9241-7D8D-4E75-923E-24946E44F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6" t="15356" r="30390" b="13324"/>
          <a:stretch/>
        </p:blipFill>
        <p:spPr>
          <a:xfrm>
            <a:off x="2840183" y="1542112"/>
            <a:ext cx="4918364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0D8-BDFA-4F05-B07D-FD685FA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186A-384A-4A85-81D0-D8F6E662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  <a:p>
            <a:r>
              <a:rPr lang="en-IN" dirty="0"/>
              <a:t>Company name creation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BEAC1-C397-4B71-BF42-2D26859C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" t="14932" b="28071"/>
          <a:stretch/>
        </p:blipFill>
        <p:spPr>
          <a:xfrm>
            <a:off x="475817" y="2798620"/>
            <a:ext cx="114715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BE4-4C9C-4EE8-9165-70A8564F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have to create our company name and other details from below </a:t>
            </a:r>
            <a:r>
              <a:rPr lang="en-IN" dirty="0" err="1"/>
              <a:t>zohobooks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A152-C97D-4933-B4C5-3DD3B3EF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Item </a:t>
            </a:r>
            <a:r>
              <a:rPr lang="en-IN" dirty="0" err="1"/>
              <a:t>creation:we</a:t>
            </a:r>
            <a:r>
              <a:rPr lang="en-IN" dirty="0"/>
              <a:t> have to create </a:t>
            </a:r>
            <a:r>
              <a:rPr lang="en-IN" dirty="0" err="1"/>
              <a:t>items,such</a:t>
            </a:r>
            <a:r>
              <a:rPr lang="en-IN" dirty="0"/>
              <a:t> as</a:t>
            </a:r>
          </a:p>
          <a:p>
            <a:r>
              <a:rPr lang="en-IN" dirty="0"/>
              <a:t>Item names</a:t>
            </a:r>
          </a:p>
          <a:p>
            <a:r>
              <a:rPr lang="en-IN" dirty="0"/>
              <a:t>Units</a:t>
            </a:r>
          </a:p>
          <a:p>
            <a:r>
              <a:rPr lang="en-IN" dirty="0"/>
              <a:t>HSN/SAC</a:t>
            </a:r>
          </a:p>
          <a:p>
            <a:r>
              <a:rPr lang="en-IN" dirty="0"/>
              <a:t>Selling info/purchase info </a:t>
            </a:r>
          </a:p>
          <a:p>
            <a:r>
              <a:rPr lang="en-IN" dirty="0"/>
              <a:t>Tax rate</a:t>
            </a:r>
          </a:p>
        </p:txBody>
      </p:sp>
    </p:spTree>
    <p:extLst>
      <p:ext uri="{BB962C8B-B14F-4D97-AF65-F5344CB8AC3E}">
        <p14:creationId xmlns:p14="http://schemas.microsoft.com/office/powerpoint/2010/main" val="360274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4BCC-E34A-4805-A441-C284EC38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Item creation </a:t>
            </a:r>
            <a:br>
              <a:rPr lang="en-IN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6E546-52D2-425A-9838-6556834A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CB39C-51C7-42CA-8535-07A2E2E91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t="22412" r="10569" b="5302"/>
          <a:stretch/>
        </p:blipFill>
        <p:spPr>
          <a:xfrm>
            <a:off x="3131127" y="1533460"/>
            <a:ext cx="7079673" cy="494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9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28C4-3A8A-447F-8980-D6B677C0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3.Vendor creation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2AA8DC-FD7C-43C6-962E-8119E730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46" t="34261" r="9723" b="3637"/>
          <a:stretch/>
        </p:blipFill>
        <p:spPr>
          <a:xfrm>
            <a:off x="2129050" y="1778636"/>
            <a:ext cx="8011237" cy="45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5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BF4F-CE15-4ABA-B7CF-F152379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4.Purchase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844-EE52-46F3-AB45-F0878BDE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creating new purchase order such as below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FD429-D37A-41E3-B6EB-C79C6D82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1" t="24665" r="12274" b="14909"/>
          <a:stretch/>
        </p:blipFill>
        <p:spPr>
          <a:xfrm>
            <a:off x="2424548" y="2404052"/>
            <a:ext cx="6539343" cy="41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655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 PROJECTREPORT 1.introduction</vt:lpstr>
      <vt:lpstr>Preparation and maintance of zoho books educonnect learning centre</vt:lpstr>
      <vt:lpstr>PROBLEM DEFINITION &amp;DESIGN THINKING</vt:lpstr>
      <vt:lpstr>                    EMPATHY MAP</vt:lpstr>
      <vt:lpstr>RESULT</vt:lpstr>
      <vt:lpstr>We have to create our company name and other details from below zohobooks </vt:lpstr>
      <vt:lpstr>Item creation  </vt:lpstr>
      <vt:lpstr>3.Vendor creation</vt:lpstr>
      <vt:lpstr>4.Purchase order</vt:lpstr>
      <vt:lpstr>Sales order</vt:lpstr>
      <vt:lpstr>6.Payment to bank details:</vt:lpstr>
      <vt:lpstr>7.Profit and loss account \balancesheet\gst report:</vt:lpstr>
      <vt:lpstr>PowerPoint Presentation</vt:lpstr>
      <vt:lpstr>7.FUTURE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aag47852@gmail.com</dc:creator>
  <cp:lastModifiedBy>aag47852@gmail.com</cp:lastModifiedBy>
  <cp:revision>16</cp:revision>
  <dcterms:created xsi:type="dcterms:W3CDTF">2023-11-06T06:58:34Z</dcterms:created>
  <dcterms:modified xsi:type="dcterms:W3CDTF">2023-11-06T13:58:35Z</dcterms:modified>
</cp:coreProperties>
</file>