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5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" initials="K" lastIdx="1" clrIdx="0">
    <p:extLst>
      <p:ext uri="{19B8F6BF-5375-455C-9EA6-DF929625EA0E}">
        <p15:presenceInfo xmlns:p15="http://schemas.microsoft.com/office/powerpoint/2012/main" userId="K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BF94E9-603E-4C43-A235-9B2D0241207A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2EF12199-C728-48CF-90E5-6AA2DDE06BB6}">
      <dgm:prSet phldrT="[文字]" custT="1"/>
      <dgm:spPr/>
      <dgm:t>
        <a:bodyPr/>
        <a:lstStyle/>
        <a:p>
          <a:r>
            <a:rPr lang="zh-TW" altLang="en-US" sz="1600" b="1" dirty="0" smtClean="0"/>
            <a:t>高雄大學學校網站</a:t>
          </a:r>
          <a:endParaRPr lang="zh-TW" altLang="en-US" sz="1600" b="1" dirty="0"/>
        </a:p>
      </dgm:t>
    </dgm:pt>
    <dgm:pt modelId="{3080BEF4-29DB-4FE9-BF22-53CFFB72EB44}" type="parTrans" cxnId="{AF9808BC-9C14-459B-B034-BBAF501174C4}">
      <dgm:prSet/>
      <dgm:spPr/>
      <dgm:t>
        <a:bodyPr/>
        <a:lstStyle/>
        <a:p>
          <a:endParaRPr lang="zh-TW" altLang="en-US" sz="4400" b="1"/>
        </a:p>
      </dgm:t>
    </dgm:pt>
    <dgm:pt modelId="{8B6E0B48-8FE9-4A44-84DC-C87FFDA13662}" type="sibTrans" cxnId="{AF9808BC-9C14-459B-B034-BBAF501174C4}">
      <dgm:prSet/>
      <dgm:spPr/>
      <dgm:t>
        <a:bodyPr/>
        <a:lstStyle/>
        <a:p>
          <a:endParaRPr lang="zh-TW" altLang="en-US" sz="4400" b="1"/>
        </a:p>
      </dgm:t>
    </dgm:pt>
    <dgm:pt modelId="{333AFEFD-8B42-42BA-90D9-1B7F98F65539}">
      <dgm:prSet phldrT="[文字]" custT="1"/>
      <dgm:spPr/>
      <dgm:t>
        <a:bodyPr/>
        <a:lstStyle/>
        <a:p>
          <a:r>
            <a:rPr lang="zh-TW" altLang="en-US" sz="1400" b="1" dirty="0" smtClean="0"/>
            <a:t>首頁</a:t>
          </a:r>
          <a:endParaRPr lang="zh-TW" altLang="en-US" sz="1400" b="1" dirty="0"/>
        </a:p>
      </dgm:t>
    </dgm:pt>
    <dgm:pt modelId="{7BC574C7-09F6-407E-B20B-2FBF91F9098B}" type="parTrans" cxnId="{5B9FDFD2-3F02-437B-8C9E-A33804BCDDA5}">
      <dgm:prSet custT="1"/>
      <dgm:spPr/>
      <dgm:t>
        <a:bodyPr/>
        <a:lstStyle/>
        <a:p>
          <a:endParaRPr lang="zh-TW" altLang="en-US" sz="1050" b="1"/>
        </a:p>
      </dgm:t>
    </dgm:pt>
    <dgm:pt modelId="{B6058D4C-7F5C-42C8-BD6E-97229D732188}" type="sibTrans" cxnId="{5B9FDFD2-3F02-437B-8C9E-A33804BCDDA5}">
      <dgm:prSet/>
      <dgm:spPr/>
      <dgm:t>
        <a:bodyPr/>
        <a:lstStyle/>
        <a:p>
          <a:endParaRPr lang="zh-TW" altLang="en-US" sz="4400" b="1"/>
        </a:p>
      </dgm:t>
    </dgm:pt>
    <dgm:pt modelId="{B4B25992-4A7E-4F92-99F0-A9165F379507}">
      <dgm:prSet phldrT="[文字]" custT="1"/>
      <dgm:spPr/>
      <dgm:t>
        <a:bodyPr/>
        <a:lstStyle/>
        <a:p>
          <a:r>
            <a:rPr lang="zh-TW" altLang="en-US" sz="1100" b="1" dirty="0" smtClean="0"/>
            <a:t>認識高大</a:t>
          </a:r>
          <a:endParaRPr lang="zh-TW" altLang="en-US" sz="1100" b="1" dirty="0"/>
        </a:p>
      </dgm:t>
    </dgm:pt>
    <dgm:pt modelId="{EE6C77A3-3C59-447F-870A-FAE39F47C669}" type="parTrans" cxnId="{9C2423F7-FABD-4605-B8A9-AB8F3646C225}">
      <dgm:prSet custT="1"/>
      <dgm:spPr/>
      <dgm:t>
        <a:bodyPr/>
        <a:lstStyle/>
        <a:p>
          <a:endParaRPr lang="zh-TW" altLang="en-US" sz="1050" b="1"/>
        </a:p>
      </dgm:t>
    </dgm:pt>
    <dgm:pt modelId="{B55C2FCC-95DD-478A-99AC-4F4B59C9F8E9}" type="sibTrans" cxnId="{9C2423F7-FABD-4605-B8A9-AB8F3646C225}">
      <dgm:prSet/>
      <dgm:spPr/>
      <dgm:t>
        <a:bodyPr/>
        <a:lstStyle/>
        <a:p>
          <a:endParaRPr lang="zh-TW" altLang="en-US" sz="4400" b="1"/>
        </a:p>
      </dgm:t>
    </dgm:pt>
    <dgm:pt modelId="{87E54752-2CF9-4B8F-8E87-BAA9B8A6B5CD}">
      <dgm:prSet phldrT="[文字]" custT="1"/>
      <dgm:spPr/>
      <dgm:t>
        <a:bodyPr/>
        <a:lstStyle/>
        <a:p>
          <a:r>
            <a:rPr lang="zh-TW" altLang="en-US" sz="1100" b="1" dirty="0" smtClean="0"/>
            <a:t>招生訊息</a:t>
          </a:r>
          <a:endParaRPr lang="zh-TW" altLang="en-US" sz="1100" b="1" dirty="0"/>
        </a:p>
      </dgm:t>
    </dgm:pt>
    <dgm:pt modelId="{F880165E-7DD4-4059-8396-B0C918DA724E}" type="parTrans" cxnId="{FD7E5C23-B36B-4705-8385-53F69076BF05}">
      <dgm:prSet custT="1"/>
      <dgm:spPr/>
      <dgm:t>
        <a:bodyPr/>
        <a:lstStyle/>
        <a:p>
          <a:endParaRPr lang="zh-TW" altLang="en-US" sz="1050" b="1"/>
        </a:p>
      </dgm:t>
    </dgm:pt>
    <dgm:pt modelId="{8C6BDC45-E289-409E-BC68-1327EEEE4C15}" type="sibTrans" cxnId="{FD7E5C23-B36B-4705-8385-53F69076BF05}">
      <dgm:prSet/>
      <dgm:spPr/>
      <dgm:t>
        <a:bodyPr/>
        <a:lstStyle/>
        <a:p>
          <a:endParaRPr lang="zh-TW" altLang="en-US" sz="4400" b="1"/>
        </a:p>
      </dgm:t>
    </dgm:pt>
    <dgm:pt modelId="{1EED645E-3153-483B-914B-BE8442224093}">
      <dgm:prSet phldrT="[文字]" custT="1"/>
      <dgm:spPr/>
      <dgm:t>
        <a:bodyPr/>
        <a:lstStyle/>
        <a:p>
          <a:r>
            <a:rPr lang="zh-TW" altLang="en-US" sz="1400" b="1" dirty="0" smtClean="0"/>
            <a:t>學生身分頁面</a:t>
          </a:r>
          <a:endParaRPr lang="zh-TW" altLang="en-US" sz="1400" b="1" dirty="0"/>
        </a:p>
      </dgm:t>
    </dgm:pt>
    <dgm:pt modelId="{DD06BF29-5A1A-43AA-BFC0-CCA8DA794524}" type="parTrans" cxnId="{9D475DFD-0FC9-4846-9A16-F89A38F39868}">
      <dgm:prSet custT="1"/>
      <dgm:spPr/>
      <dgm:t>
        <a:bodyPr/>
        <a:lstStyle/>
        <a:p>
          <a:endParaRPr lang="zh-TW" altLang="en-US" sz="1050" b="1"/>
        </a:p>
      </dgm:t>
    </dgm:pt>
    <dgm:pt modelId="{2EA3C0CE-8673-477C-80DB-3816E5D47B73}" type="sibTrans" cxnId="{9D475DFD-0FC9-4846-9A16-F89A38F39868}">
      <dgm:prSet/>
      <dgm:spPr/>
      <dgm:t>
        <a:bodyPr/>
        <a:lstStyle/>
        <a:p>
          <a:endParaRPr lang="zh-TW" altLang="en-US" sz="4400" b="1"/>
        </a:p>
      </dgm:t>
    </dgm:pt>
    <dgm:pt modelId="{EBC1F466-DBF5-490D-A774-33FB8856E41A}">
      <dgm:prSet phldrT="[文字]" custT="1"/>
      <dgm:spPr/>
      <dgm:t>
        <a:bodyPr/>
        <a:lstStyle/>
        <a:p>
          <a:r>
            <a:rPr lang="zh-TW" altLang="en-US" sz="1100" b="1" dirty="0" smtClean="0"/>
            <a:t>功能選單</a:t>
          </a:r>
          <a:endParaRPr lang="zh-TW" altLang="en-US" sz="1100" b="1" dirty="0"/>
        </a:p>
      </dgm:t>
    </dgm:pt>
    <dgm:pt modelId="{41EB7197-6B7E-4DE7-9FB7-C90167F4D7AB}" type="parTrans" cxnId="{A414AF06-15B1-42B0-BC09-F0C351DC0338}">
      <dgm:prSet custT="1"/>
      <dgm:spPr/>
      <dgm:t>
        <a:bodyPr/>
        <a:lstStyle/>
        <a:p>
          <a:endParaRPr lang="zh-TW" altLang="en-US" sz="1050" b="1"/>
        </a:p>
      </dgm:t>
    </dgm:pt>
    <dgm:pt modelId="{ED3B6462-0370-4697-8021-6263F85D7D5A}" type="sibTrans" cxnId="{A414AF06-15B1-42B0-BC09-F0C351DC0338}">
      <dgm:prSet/>
      <dgm:spPr/>
      <dgm:t>
        <a:bodyPr/>
        <a:lstStyle/>
        <a:p>
          <a:endParaRPr lang="zh-TW" altLang="en-US" sz="4400" b="1"/>
        </a:p>
      </dgm:t>
    </dgm:pt>
    <dgm:pt modelId="{3B049B60-7299-4AD6-BB18-FCC427805595}">
      <dgm:prSet phldrT="[文字]" custT="1"/>
      <dgm:spPr/>
      <dgm:t>
        <a:bodyPr/>
        <a:lstStyle/>
        <a:p>
          <a:r>
            <a:rPr lang="zh-TW" altLang="en-US" sz="1100" b="1" dirty="0" smtClean="0"/>
            <a:t>行政單位</a:t>
          </a:r>
          <a:endParaRPr lang="zh-TW" altLang="en-US" sz="1100" b="1" dirty="0"/>
        </a:p>
      </dgm:t>
    </dgm:pt>
    <dgm:pt modelId="{1091D2E2-284C-4456-BD64-185E0BB9DCA1}" type="parTrans" cxnId="{3B2EA427-E0E0-4874-8C24-AE2DA8017F23}">
      <dgm:prSet custT="1"/>
      <dgm:spPr/>
      <dgm:t>
        <a:bodyPr/>
        <a:lstStyle/>
        <a:p>
          <a:endParaRPr lang="zh-TW" altLang="en-US" sz="1050" b="1"/>
        </a:p>
      </dgm:t>
    </dgm:pt>
    <dgm:pt modelId="{73743593-D9E0-412C-88B1-669B945EFCCB}" type="sibTrans" cxnId="{3B2EA427-E0E0-4874-8C24-AE2DA8017F23}">
      <dgm:prSet/>
      <dgm:spPr/>
      <dgm:t>
        <a:bodyPr/>
        <a:lstStyle/>
        <a:p>
          <a:endParaRPr lang="zh-TW" altLang="en-US" sz="4400" b="1"/>
        </a:p>
      </dgm:t>
    </dgm:pt>
    <dgm:pt modelId="{45F1308F-C512-415C-862F-C626E3B5168E}">
      <dgm:prSet phldrT="[文字]" custT="1"/>
      <dgm:spPr/>
      <dgm:t>
        <a:bodyPr/>
        <a:lstStyle/>
        <a:p>
          <a:r>
            <a:rPr lang="zh-TW" altLang="en-US" sz="1100" b="1" dirty="0" smtClean="0"/>
            <a:t>教學單位</a:t>
          </a:r>
          <a:endParaRPr lang="zh-TW" altLang="en-US" sz="1100" b="1" dirty="0"/>
        </a:p>
      </dgm:t>
    </dgm:pt>
    <dgm:pt modelId="{62A2FE1E-96FB-47DE-8ACC-2E28868E66EB}" type="parTrans" cxnId="{F8A5CDDD-6C69-4FEA-A948-0686561B6B7B}">
      <dgm:prSet custT="1"/>
      <dgm:spPr/>
      <dgm:t>
        <a:bodyPr/>
        <a:lstStyle/>
        <a:p>
          <a:endParaRPr lang="zh-TW" altLang="en-US" sz="1050" b="1"/>
        </a:p>
      </dgm:t>
    </dgm:pt>
    <dgm:pt modelId="{7D62105F-308B-4E3A-9719-930C12B21608}" type="sibTrans" cxnId="{F8A5CDDD-6C69-4FEA-A948-0686561B6B7B}">
      <dgm:prSet/>
      <dgm:spPr/>
      <dgm:t>
        <a:bodyPr/>
        <a:lstStyle/>
        <a:p>
          <a:endParaRPr lang="zh-TW" altLang="en-US" sz="4400" b="1"/>
        </a:p>
      </dgm:t>
    </dgm:pt>
    <dgm:pt modelId="{CA007FCD-3899-44CB-9C79-D1E1A3299A62}">
      <dgm:prSet phldrT="[文字]" custT="1"/>
      <dgm:spPr/>
      <dgm:t>
        <a:bodyPr/>
        <a:lstStyle/>
        <a:p>
          <a:r>
            <a:rPr lang="zh-TW" altLang="en-US" sz="1100" b="1" dirty="0" smtClean="0"/>
            <a:t>研究中心</a:t>
          </a:r>
          <a:endParaRPr lang="zh-TW" altLang="en-US" sz="1100" b="1" dirty="0"/>
        </a:p>
      </dgm:t>
    </dgm:pt>
    <dgm:pt modelId="{F8D1B334-AA2B-4C1C-B6C1-AA1C359266E7}" type="parTrans" cxnId="{B63F2EE1-1B9F-4DF7-9AEE-1C9DF1F40342}">
      <dgm:prSet custT="1"/>
      <dgm:spPr/>
      <dgm:t>
        <a:bodyPr/>
        <a:lstStyle/>
        <a:p>
          <a:endParaRPr lang="zh-TW" altLang="en-US" sz="1050" b="1"/>
        </a:p>
      </dgm:t>
    </dgm:pt>
    <dgm:pt modelId="{101E4E20-F527-4472-9F33-BD13D962EA25}" type="sibTrans" cxnId="{B63F2EE1-1B9F-4DF7-9AEE-1C9DF1F40342}">
      <dgm:prSet/>
      <dgm:spPr/>
      <dgm:t>
        <a:bodyPr/>
        <a:lstStyle/>
        <a:p>
          <a:endParaRPr lang="zh-TW" altLang="en-US" sz="4400" b="1"/>
        </a:p>
      </dgm:t>
    </dgm:pt>
    <dgm:pt modelId="{FCF894E6-F16B-4E3B-B699-489CFD07F772}">
      <dgm:prSet phldrT="[文字]" custT="1"/>
      <dgm:spPr/>
      <dgm:t>
        <a:bodyPr/>
        <a:lstStyle/>
        <a:p>
          <a:r>
            <a:rPr lang="zh-TW" altLang="en-US" sz="1100" b="1" dirty="0" smtClean="0"/>
            <a:t>交通資訊</a:t>
          </a:r>
          <a:endParaRPr lang="zh-TW" altLang="en-US" sz="1100" b="1" dirty="0"/>
        </a:p>
      </dgm:t>
    </dgm:pt>
    <dgm:pt modelId="{C11D3235-84CC-40F3-B69E-C885A216B6B3}" type="parTrans" cxnId="{D0E00462-9E7E-4BD0-B7E6-F35C1793B91C}">
      <dgm:prSet custT="1"/>
      <dgm:spPr/>
      <dgm:t>
        <a:bodyPr/>
        <a:lstStyle/>
        <a:p>
          <a:endParaRPr lang="zh-TW" altLang="en-US" sz="1050" b="1"/>
        </a:p>
      </dgm:t>
    </dgm:pt>
    <dgm:pt modelId="{5529B55C-C97B-4987-819E-B75258E890D9}" type="sibTrans" cxnId="{D0E00462-9E7E-4BD0-B7E6-F35C1793B91C}">
      <dgm:prSet/>
      <dgm:spPr/>
      <dgm:t>
        <a:bodyPr/>
        <a:lstStyle/>
        <a:p>
          <a:endParaRPr lang="zh-TW" altLang="en-US" sz="4400" b="1"/>
        </a:p>
      </dgm:t>
    </dgm:pt>
    <dgm:pt modelId="{61348C9F-B44A-4E62-92E8-71E184DBC37C}">
      <dgm:prSet phldrT="[文字]" custT="1"/>
      <dgm:spPr/>
      <dgm:t>
        <a:bodyPr/>
        <a:lstStyle/>
        <a:p>
          <a:r>
            <a:rPr lang="zh-TW" altLang="en-US" sz="1100" b="1" dirty="0" smtClean="0"/>
            <a:t>最新資訊</a:t>
          </a:r>
          <a:endParaRPr lang="zh-TW" altLang="en-US" sz="1100" b="1" dirty="0"/>
        </a:p>
      </dgm:t>
    </dgm:pt>
    <dgm:pt modelId="{9116C055-9B7E-4FBB-8268-E569AF91439A}" type="parTrans" cxnId="{9B03A0B5-4C7A-4E1F-AF1E-0C4AAA35027B}">
      <dgm:prSet custT="1"/>
      <dgm:spPr/>
      <dgm:t>
        <a:bodyPr/>
        <a:lstStyle/>
        <a:p>
          <a:endParaRPr lang="zh-TW" altLang="en-US" sz="1050" b="1"/>
        </a:p>
      </dgm:t>
    </dgm:pt>
    <dgm:pt modelId="{F0FD30BC-F0CC-409F-B504-CDE93FA4FC55}" type="sibTrans" cxnId="{9B03A0B5-4C7A-4E1F-AF1E-0C4AAA35027B}">
      <dgm:prSet/>
      <dgm:spPr/>
      <dgm:t>
        <a:bodyPr/>
        <a:lstStyle/>
        <a:p>
          <a:endParaRPr lang="zh-TW" altLang="en-US" sz="4400" b="1"/>
        </a:p>
      </dgm:t>
    </dgm:pt>
    <dgm:pt modelId="{03ECD33C-FFCA-4412-A093-B23F00B1CBA5}">
      <dgm:prSet phldrT="[文字]" custT="1"/>
      <dgm:spPr/>
      <dgm:t>
        <a:bodyPr/>
        <a:lstStyle/>
        <a:p>
          <a:r>
            <a:rPr lang="zh-TW" altLang="en-US" sz="1100" b="1" dirty="0" smtClean="0"/>
            <a:t>最新公告</a:t>
          </a:r>
          <a:endParaRPr lang="zh-TW" altLang="en-US" sz="1100" b="1" dirty="0"/>
        </a:p>
      </dgm:t>
    </dgm:pt>
    <dgm:pt modelId="{BB059A20-C499-4017-9B9C-370548633548}" type="parTrans" cxnId="{B6E91C39-966F-4BB5-8750-4E65AB866301}">
      <dgm:prSet custT="1"/>
      <dgm:spPr/>
      <dgm:t>
        <a:bodyPr/>
        <a:lstStyle/>
        <a:p>
          <a:endParaRPr lang="zh-TW" altLang="en-US" sz="1050" b="1"/>
        </a:p>
      </dgm:t>
    </dgm:pt>
    <dgm:pt modelId="{4AFFB887-61E1-4A1B-8AF2-F1F6CA373970}" type="sibTrans" cxnId="{B6E91C39-966F-4BB5-8750-4E65AB866301}">
      <dgm:prSet/>
      <dgm:spPr/>
      <dgm:t>
        <a:bodyPr/>
        <a:lstStyle/>
        <a:p>
          <a:endParaRPr lang="zh-TW" altLang="en-US" sz="4400" b="1"/>
        </a:p>
      </dgm:t>
    </dgm:pt>
    <dgm:pt modelId="{4BAF5542-280E-4232-B943-AA4457E93558}">
      <dgm:prSet phldrT="[文字]" custT="1"/>
      <dgm:spPr/>
      <dgm:t>
        <a:bodyPr/>
        <a:lstStyle/>
        <a:p>
          <a:r>
            <a:rPr lang="zh-TW" altLang="en-US" sz="1100" b="1" dirty="0" smtClean="0"/>
            <a:t>身分選擇列</a:t>
          </a:r>
          <a:endParaRPr lang="zh-TW" altLang="en-US" sz="1100" b="1" dirty="0"/>
        </a:p>
      </dgm:t>
    </dgm:pt>
    <dgm:pt modelId="{8E1A2991-3B02-4E32-A2F5-8909FFCE2E0D}" type="parTrans" cxnId="{40F8F40E-96A0-4C5C-9E4C-CD6B3A6D7C5C}">
      <dgm:prSet custT="1"/>
      <dgm:spPr/>
      <dgm:t>
        <a:bodyPr/>
        <a:lstStyle/>
        <a:p>
          <a:endParaRPr lang="zh-TW" altLang="en-US" sz="1050" b="1"/>
        </a:p>
      </dgm:t>
    </dgm:pt>
    <dgm:pt modelId="{6FC0A04E-0364-4D6C-96F6-68DE9B8BA063}" type="sibTrans" cxnId="{40F8F40E-96A0-4C5C-9E4C-CD6B3A6D7C5C}">
      <dgm:prSet/>
      <dgm:spPr/>
      <dgm:t>
        <a:bodyPr/>
        <a:lstStyle/>
        <a:p>
          <a:endParaRPr lang="zh-TW" altLang="en-US" sz="4400" b="1"/>
        </a:p>
      </dgm:t>
    </dgm:pt>
    <dgm:pt modelId="{7D71A445-10DA-4299-B3A1-C86F322DB906}">
      <dgm:prSet phldrT="[文字]" custT="1"/>
      <dgm:spPr/>
      <dgm:t>
        <a:bodyPr/>
        <a:lstStyle/>
        <a:p>
          <a:r>
            <a:rPr lang="en-US" altLang="zh-TW" sz="1100" b="1" dirty="0" smtClean="0"/>
            <a:t>E-learning</a:t>
          </a:r>
          <a:endParaRPr lang="zh-TW" altLang="en-US" sz="1100" b="1" dirty="0"/>
        </a:p>
      </dgm:t>
    </dgm:pt>
    <dgm:pt modelId="{CC584EF7-11B3-401A-9BC7-B942E749BCC1}" type="parTrans" cxnId="{A1AA3934-5531-44FC-B42D-A17159BAD962}">
      <dgm:prSet custT="1"/>
      <dgm:spPr/>
      <dgm:t>
        <a:bodyPr/>
        <a:lstStyle/>
        <a:p>
          <a:endParaRPr lang="zh-TW" altLang="en-US" sz="1050" b="1"/>
        </a:p>
      </dgm:t>
    </dgm:pt>
    <dgm:pt modelId="{93A1E6FD-D480-4E31-A804-527E93867D71}" type="sibTrans" cxnId="{A1AA3934-5531-44FC-B42D-A17159BAD962}">
      <dgm:prSet/>
      <dgm:spPr/>
      <dgm:t>
        <a:bodyPr/>
        <a:lstStyle/>
        <a:p>
          <a:endParaRPr lang="zh-TW" altLang="en-US" sz="4400" b="1"/>
        </a:p>
      </dgm:t>
    </dgm:pt>
    <dgm:pt modelId="{80F33DDC-FF9D-4DCE-AC5A-006F041184F5}">
      <dgm:prSet phldrT="[文字]" custT="1"/>
      <dgm:spPr/>
      <dgm:t>
        <a:bodyPr/>
        <a:lstStyle/>
        <a:p>
          <a:r>
            <a:rPr lang="zh-TW" altLang="en-US" sz="1100" b="1" dirty="0" smtClean="0"/>
            <a:t>行事曆</a:t>
          </a:r>
          <a:endParaRPr lang="zh-TW" altLang="en-US" sz="1100" b="1" dirty="0"/>
        </a:p>
      </dgm:t>
    </dgm:pt>
    <dgm:pt modelId="{2526335C-F39C-4CA2-8E37-F4DC48D7FD82}" type="parTrans" cxnId="{F9FD247E-1BAF-4DBF-A424-3EBEEFDB1122}">
      <dgm:prSet custT="1"/>
      <dgm:spPr/>
      <dgm:t>
        <a:bodyPr/>
        <a:lstStyle/>
        <a:p>
          <a:endParaRPr lang="zh-TW" altLang="en-US" sz="1050" b="1"/>
        </a:p>
      </dgm:t>
    </dgm:pt>
    <dgm:pt modelId="{D81818FF-BAC0-4FDE-8ADE-12195F5C7AE8}" type="sibTrans" cxnId="{F9FD247E-1BAF-4DBF-A424-3EBEEFDB1122}">
      <dgm:prSet/>
      <dgm:spPr/>
      <dgm:t>
        <a:bodyPr/>
        <a:lstStyle/>
        <a:p>
          <a:endParaRPr lang="zh-TW" altLang="en-US" sz="4400" b="1"/>
        </a:p>
      </dgm:t>
    </dgm:pt>
    <dgm:pt modelId="{653E8B94-0C7F-45B4-9F68-AB0F26749569}">
      <dgm:prSet phldrT="[文字]" custT="1"/>
      <dgm:spPr/>
      <dgm:t>
        <a:bodyPr/>
        <a:lstStyle/>
        <a:p>
          <a:r>
            <a:rPr lang="zh-TW" altLang="en-US" sz="1100" b="1" dirty="0" smtClean="0"/>
            <a:t>課程查詢</a:t>
          </a:r>
          <a:endParaRPr lang="zh-TW" altLang="en-US" sz="1100" b="1" dirty="0"/>
        </a:p>
      </dgm:t>
    </dgm:pt>
    <dgm:pt modelId="{EE096A77-CF04-42A2-976A-F30066533D79}" type="parTrans" cxnId="{6606E03E-B044-42F6-8E56-B568FA3CFF08}">
      <dgm:prSet custT="1"/>
      <dgm:spPr/>
      <dgm:t>
        <a:bodyPr/>
        <a:lstStyle/>
        <a:p>
          <a:endParaRPr lang="zh-TW" altLang="en-US" sz="1050" b="1"/>
        </a:p>
      </dgm:t>
    </dgm:pt>
    <dgm:pt modelId="{E36BDCA8-A712-4A31-A9BD-015E0C330EF4}" type="sibTrans" cxnId="{6606E03E-B044-42F6-8E56-B568FA3CFF08}">
      <dgm:prSet/>
      <dgm:spPr/>
      <dgm:t>
        <a:bodyPr/>
        <a:lstStyle/>
        <a:p>
          <a:endParaRPr lang="zh-TW" altLang="en-US" sz="4400" b="1"/>
        </a:p>
      </dgm:t>
    </dgm:pt>
    <dgm:pt modelId="{F2776F70-3796-436E-9ABA-23B8FA5243EF}">
      <dgm:prSet phldrT="[文字]" custT="1"/>
      <dgm:spPr/>
      <dgm:t>
        <a:bodyPr/>
        <a:lstStyle/>
        <a:p>
          <a:r>
            <a:rPr lang="zh-TW" altLang="en-US" sz="1100" b="1" dirty="0" smtClean="0"/>
            <a:t>成績查詢</a:t>
          </a:r>
          <a:endParaRPr lang="zh-TW" altLang="en-US" sz="1100" b="1" dirty="0"/>
        </a:p>
      </dgm:t>
    </dgm:pt>
    <dgm:pt modelId="{EA27D133-66D0-46E7-B19D-166A6A74FA2F}" type="parTrans" cxnId="{45DBD5C3-F5BA-40CC-BA7F-85FE56200CB2}">
      <dgm:prSet custT="1"/>
      <dgm:spPr/>
      <dgm:t>
        <a:bodyPr/>
        <a:lstStyle/>
        <a:p>
          <a:endParaRPr lang="zh-TW" altLang="en-US" sz="1050" b="1"/>
        </a:p>
      </dgm:t>
    </dgm:pt>
    <dgm:pt modelId="{C7D34CF6-EA9F-4BEC-8F7B-AD2624A99E3F}" type="sibTrans" cxnId="{45DBD5C3-F5BA-40CC-BA7F-85FE56200CB2}">
      <dgm:prSet/>
      <dgm:spPr/>
      <dgm:t>
        <a:bodyPr/>
        <a:lstStyle/>
        <a:p>
          <a:endParaRPr lang="zh-TW" altLang="en-US" sz="4400" b="1"/>
        </a:p>
      </dgm:t>
    </dgm:pt>
    <dgm:pt modelId="{59789B7D-2875-4882-9F51-51774E963619}">
      <dgm:prSet phldrT="[文字]" custT="1"/>
      <dgm:spPr/>
      <dgm:t>
        <a:bodyPr/>
        <a:lstStyle/>
        <a:p>
          <a:r>
            <a:rPr lang="zh-TW" altLang="en-US" sz="1100" b="1" dirty="0" smtClean="0"/>
            <a:t>場地借用</a:t>
          </a:r>
          <a:endParaRPr lang="zh-TW" altLang="en-US" sz="1100" b="1" dirty="0"/>
        </a:p>
      </dgm:t>
    </dgm:pt>
    <dgm:pt modelId="{883A5A35-F92F-411D-A843-A679FCF9EFD4}" type="parTrans" cxnId="{08B2EB91-A9BE-4135-BC60-D0002CC5CCC6}">
      <dgm:prSet custT="1"/>
      <dgm:spPr/>
      <dgm:t>
        <a:bodyPr/>
        <a:lstStyle/>
        <a:p>
          <a:endParaRPr lang="zh-TW" altLang="en-US" sz="1050" b="1"/>
        </a:p>
      </dgm:t>
    </dgm:pt>
    <dgm:pt modelId="{5E325B4D-9EB7-4218-B3D9-F9E85B92BA1E}" type="sibTrans" cxnId="{08B2EB91-A9BE-4135-BC60-D0002CC5CCC6}">
      <dgm:prSet/>
      <dgm:spPr/>
      <dgm:t>
        <a:bodyPr/>
        <a:lstStyle/>
        <a:p>
          <a:endParaRPr lang="zh-TW" altLang="en-US" sz="4400" b="1"/>
        </a:p>
      </dgm:t>
    </dgm:pt>
    <dgm:pt modelId="{081F2C57-325D-459E-97F1-DFF8E2A108D5}">
      <dgm:prSet phldrT="[文字]" custT="1"/>
      <dgm:spPr/>
      <dgm:t>
        <a:bodyPr/>
        <a:lstStyle/>
        <a:p>
          <a:r>
            <a:rPr lang="zh-TW" altLang="en-US" sz="1100" b="1" dirty="0" smtClean="0"/>
            <a:t>獎助學金</a:t>
          </a:r>
          <a:endParaRPr lang="zh-TW" altLang="en-US" sz="1100" b="1" dirty="0"/>
        </a:p>
      </dgm:t>
    </dgm:pt>
    <dgm:pt modelId="{F9D8CA67-2B0D-46CD-950D-A1ABAA1693F5}" type="parTrans" cxnId="{2F709F80-96B0-4AB4-AA11-3CCD95E66274}">
      <dgm:prSet custT="1"/>
      <dgm:spPr/>
      <dgm:t>
        <a:bodyPr/>
        <a:lstStyle/>
        <a:p>
          <a:endParaRPr lang="zh-TW" altLang="en-US" sz="1050" b="1"/>
        </a:p>
      </dgm:t>
    </dgm:pt>
    <dgm:pt modelId="{26A96213-06A4-4B54-956C-A9E630514349}" type="sibTrans" cxnId="{2F709F80-96B0-4AB4-AA11-3CCD95E66274}">
      <dgm:prSet/>
      <dgm:spPr/>
      <dgm:t>
        <a:bodyPr/>
        <a:lstStyle/>
        <a:p>
          <a:endParaRPr lang="zh-TW" altLang="en-US" sz="4400" b="1"/>
        </a:p>
      </dgm:t>
    </dgm:pt>
    <dgm:pt modelId="{ADE6E46E-CCA0-4356-A640-0FED49441252}">
      <dgm:prSet phldrT="[文字]" custT="1"/>
      <dgm:spPr/>
      <dgm:t>
        <a:bodyPr/>
        <a:lstStyle/>
        <a:p>
          <a:r>
            <a:rPr lang="zh-TW" altLang="en-US" sz="1100" b="1" dirty="0" smtClean="0"/>
            <a:t>快速查詢</a:t>
          </a:r>
          <a:endParaRPr lang="zh-TW" altLang="en-US" sz="1100" b="1" dirty="0"/>
        </a:p>
      </dgm:t>
    </dgm:pt>
    <dgm:pt modelId="{F6E9E480-BB97-4065-9CA4-9508184ED1FA}" type="parTrans" cxnId="{D8823320-2873-41BA-B87A-069525C5F24E}">
      <dgm:prSet custT="1"/>
      <dgm:spPr/>
      <dgm:t>
        <a:bodyPr/>
        <a:lstStyle/>
        <a:p>
          <a:endParaRPr lang="zh-TW" altLang="en-US" sz="1050" b="1"/>
        </a:p>
      </dgm:t>
    </dgm:pt>
    <dgm:pt modelId="{CA1913E8-DD0C-4F2A-8976-D51FE90A39BD}" type="sibTrans" cxnId="{D8823320-2873-41BA-B87A-069525C5F24E}">
      <dgm:prSet/>
      <dgm:spPr/>
      <dgm:t>
        <a:bodyPr/>
        <a:lstStyle/>
        <a:p>
          <a:endParaRPr lang="zh-TW" altLang="en-US" sz="4400" b="1"/>
        </a:p>
      </dgm:t>
    </dgm:pt>
    <dgm:pt modelId="{ED5B10FB-5CCD-4FE5-83E8-6CED6A3C82D8}">
      <dgm:prSet phldrT="[文字]" custT="1"/>
      <dgm:spPr/>
      <dgm:t>
        <a:bodyPr/>
        <a:lstStyle/>
        <a:p>
          <a:r>
            <a:rPr lang="zh-TW" altLang="en-US" sz="1100" b="1" dirty="0" smtClean="0"/>
            <a:t>學校系統</a:t>
          </a:r>
          <a:endParaRPr lang="zh-TW" altLang="en-US" sz="1100" b="1" dirty="0"/>
        </a:p>
      </dgm:t>
    </dgm:pt>
    <dgm:pt modelId="{92D61C1C-DD79-49A2-AFB1-22653C962613}" type="parTrans" cxnId="{6FCF991B-EC75-4DF8-83EF-272F3FF6BE9C}">
      <dgm:prSet custT="1"/>
      <dgm:spPr/>
      <dgm:t>
        <a:bodyPr/>
        <a:lstStyle/>
        <a:p>
          <a:endParaRPr lang="zh-TW" altLang="en-US" sz="1050" b="1"/>
        </a:p>
      </dgm:t>
    </dgm:pt>
    <dgm:pt modelId="{537FBD08-131B-408F-B34E-248CDDD8D0AE}" type="sibTrans" cxnId="{6FCF991B-EC75-4DF8-83EF-272F3FF6BE9C}">
      <dgm:prSet/>
      <dgm:spPr/>
      <dgm:t>
        <a:bodyPr/>
        <a:lstStyle/>
        <a:p>
          <a:endParaRPr lang="zh-TW" altLang="en-US" sz="4400" b="1"/>
        </a:p>
      </dgm:t>
    </dgm:pt>
    <dgm:pt modelId="{F3708521-902A-4E20-B6C5-6364325AB018}">
      <dgm:prSet phldrT="[文字]" custT="1"/>
      <dgm:spPr/>
      <dgm:t>
        <a:bodyPr/>
        <a:lstStyle/>
        <a:p>
          <a:r>
            <a:rPr lang="zh-TW" altLang="en-US" sz="1100" b="1" dirty="0" smtClean="0"/>
            <a:t>教務系統</a:t>
          </a:r>
          <a:endParaRPr lang="zh-TW" altLang="en-US" sz="1100" b="1" dirty="0"/>
        </a:p>
      </dgm:t>
    </dgm:pt>
    <dgm:pt modelId="{DC742527-FCA6-4D0C-BA30-CD2CEB66335A}" type="parTrans" cxnId="{14C44A7A-7220-4CEE-94D1-1B1B202B748E}">
      <dgm:prSet custT="1"/>
      <dgm:spPr/>
      <dgm:t>
        <a:bodyPr/>
        <a:lstStyle/>
        <a:p>
          <a:endParaRPr lang="zh-TW" altLang="en-US" sz="1050" b="1"/>
        </a:p>
      </dgm:t>
    </dgm:pt>
    <dgm:pt modelId="{4B291B8D-B6BD-40C6-9496-2032E6F864F1}" type="sibTrans" cxnId="{14C44A7A-7220-4CEE-94D1-1B1B202B748E}">
      <dgm:prSet/>
      <dgm:spPr/>
      <dgm:t>
        <a:bodyPr/>
        <a:lstStyle/>
        <a:p>
          <a:endParaRPr lang="zh-TW" altLang="en-US" sz="4400" b="1"/>
        </a:p>
      </dgm:t>
    </dgm:pt>
    <dgm:pt modelId="{82DAE322-5236-441B-A913-3FAA80543EF3}">
      <dgm:prSet phldrT="[文字]" custT="1"/>
      <dgm:spPr/>
      <dgm:t>
        <a:bodyPr/>
        <a:lstStyle/>
        <a:p>
          <a:r>
            <a:rPr lang="zh-TW" altLang="en-US" sz="1100" b="1" dirty="0" smtClean="0"/>
            <a:t>學務系統</a:t>
          </a:r>
          <a:endParaRPr lang="zh-TW" altLang="en-US" sz="1100" b="1" dirty="0"/>
        </a:p>
      </dgm:t>
    </dgm:pt>
    <dgm:pt modelId="{B88330EF-E843-456B-A2DC-701953A41BC2}" type="parTrans" cxnId="{DDEC4D47-47E0-4AFF-BC5A-9394FB4DC95E}">
      <dgm:prSet custT="1"/>
      <dgm:spPr/>
      <dgm:t>
        <a:bodyPr/>
        <a:lstStyle/>
        <a:p>
          <a:endParaRPr lang="zh-TW" altLang="en-US" sz="1050" b="1"/>
        </a:p>
      </dgm:t>
    </dgm:pt>
    <dgm:pt modelId="{B1F5439E-48DD-4B75-A11D-5A685422AB7F}" type="sibTrans" cxnId="{DDEC4D47-47E0-4AFF-BC5A-9394FB4DC95E}">
      <dgm:prSet/>
      <dgm:spPr/>
      <dgm:t>
        <a:bodyPr/>
        <a:lstStyle/>
        <a:p>
          <a:endParaRPr lang="zh-TW" altLang="en-US" sz="4400" b="1"/>
        </a:p>
      </dgm:t>
    </dgm:pt>
    <dgm:pt modelId="{A1EFE6FB-267A-44B9-BC47-A168C5E26D15}">
      <dgm:prSet phldrT="[文字]" custT="1"/>
      <dgm:spPr/>
      <dgm:t>
        <a:bodyPr/>
        <a:lstStyle/>
        <a:p>
          <a:r>
            <a:rPr lang="zh-TW" altLang="en-US" sz="1100" b="1" dirty="0" smtClean="0"/>
            <a:t>校園網路資源系統</a:t>
          </a:r>
          <a:endParaRPr lang="zh-TW" altLang="en-US" sz="1100" b="1" dirty="0"/>
        </a:p>
      </dgm:t>
    </dgm:pt>
    <dgm:pt modelId="{822185C1-663B-4249-96F3-746B0F4F4C19}" type="parTrans" cxnId="{44047233-1E8B-415C-9ECB-6D7561BF9647}">
      <dgm:prSet custT="1"/>
      <dgm:spPr/>
      <dgm:t>
        <a:bodyPr/>
        <a:lstStyle/>
        <a:p>
          <a:endParaRPr lang="zh-TW" altLang="en-US" sz="1050" b="1"/>
        </a:p>
      </dgm:t>
    </dgm:pt>
    <dgm:pt modelId="{41216AFF-939E-4402-9637-9E29FC033653}" type="sibTrans" cxnId="{44047233-1E8B-415C-9ECB-6D7561BF9647}">
      <dgm:prSet/>
      <dgm:spPr/>
      <dgm:t>
        <a:bodyPr/>
        <a:lstStyle/>
        <a:p>
          <a:endParaRPr lang="zh-TW" altLang="en-US" sz="4400" b="1"/>
        </a:p>
      </dgm:t>
    </dgm:pt>
    <dgm:pt modelId="{D657524B-7044-4F03-B2DA-46187B9041B3}" type="pres">
      <dgm:prSet presAssocID="{BABF94E9-603E-4C43-A235-9B2D0241207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AA7D2BF-B122-4168-88C8-0610B36FC704}" type="pres">
      <dgm:prSet presAssocID="{2EF12199-C728-48CF-90E5-6AA2DDE06BB6}" presName="root1" presStyleCnt="0"/>
      <dgm:spPr/>
    </dgm:pt>
    <dgm:pt modelId="{D4F71A98-7302-4C65-A90E-82700EEA3ED7}" type="pres">
      <dgm:prSet presAssocID="{2EF12199-C728-48CF-90E5-6AA2DDE06BB6}" presName="LevelOneTextNode" presStyleLbl="node0" presStyleIdx="0" presStyleCnt="1" custScaleX="330045" custScaleY="193440" custLinFactY="200000" custLinFactNeighborX="36038" custLinFactNeighborY="23558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BE71899-6D95-4958-93DB-AF6B15E66390}" type="pres">
      <dgm:prSet presAssocID="{2EF12199-C728-48CF-90E5-6AA2DDE06BB6}" presName="level2hierChild" presStyleCnt="0"/>
      <dgm:spPr/>
    </dgm:pt>
    <dgm:pt modelId="{E6DF45CE-0440-49CC-A6C8-CA010F26173B}" type="pres">
      <dgm:prSet presAssocID="{7BC574C7-09F6-407E-B20B-2FBF91F9098B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E11DF0C4-00B9-4B20-92B6-0EE1095E72D5}" type="pres">
      <dgm:prSet presAssocID="{7BC574C7-09F6-407E-B20B-2FBF91F9098B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91417B79-F43B-4C06-A9B8-DDB7C3EA80FF}" type="pres">
      <dgm:prSet presAssocID="{333AFEFD-8B42-42BA-90D9-1B7F98F65539}" presName="root2" presStyleCnt="0"/>
      <dgm:spPr/>
    </dgm:pt>
    <dgm:pt modelId="{75AA908B-DD01-41A9-A64B-4BCD1979BCD6}" type="pres">
      <dgm:prSet presAssocID="{333AFEFD-8B42-42BA-90D9-1B7F98F65539}" presName="LevelTwoTextNode" presStyleLbl="node2" presStyleIdx="0" presStyleCnt="2" custScaleX="189215" custScaleY="162379" custLinFactY="97570" custLinFactNeighborY="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99225D4-EDAE-4C62-A788-966CA7B945AE}" type="pres">
      <dgm:prSet presAssocID="{333AFEFD-8B42-42BA-90D9-1B7F98F65539}" presName="level3hierChild" presStyleCnt="0"/>
      <dgm:spPr/>
    </dgm:pt>
    <dgm:pt modelId="{70D75A22-94AE-4239-B2AB-621CA16110C0}" type="pres">
      <dgm:prSet presAssocID="{EE6C77A3-3C59-447F-870A-FAE39F47C669}" presName="conn2-1" presStyleLbl="parChTrans1D3" presStyleIdx="0" presStyleCnt="12"/>
      <dgm:spPr/>
      <dgm:t>
        <a:bodyPr/>
        <a:lstStyle/>
        <a:p>
          <a:endParaRPr lang="zh-TW" altLang="en-US"/>
        </a:p>
      </dgm:t>
    </dgm:pt>
    <dgm:pt modelId="{CE2B8BD5-F5D3-4034-B09B-8E96094A49FA}" type="pres">
      <dgm:prSet presAssocID="{EE6C77A3-3C59-447F-870A-FAE39F47C669}" presName="connTx" presStyleLbl="parChTrans1D3" presStyleIdx="0" presStyleCnt="12"/>
      <dgm:spPr/>
      <dgm:t>
        <a:bodyPr/>
        <a:lstStyle/>
        <a:p>
          <a:endParaRPr lang="zh-TW" altLang="en-US"/>
        </a:p>
      </dgm:t>
    </dgm:pt>
    <dgm:pt modelId="{07D110E5-D30B-4170-8DAF-7905CC6E6AED}" type="pres">
      <dgm:prSet presAssocID="{B4B25992-4A7E-4F92-99F0-A9165F379507}" presName="root2" presStyleCnt="0"/>
      <dgm:spPr/>
    </dgm:pt>
    <dgm:pt modelId="{EFCFB973-0E5A-4212-9E79-8BFAB998CD2B}" type="pres">
      <dgm:prSet presAssocID="{B4B25992-4A7E-4F92-99F0-A9165F379507}" presName="LevelTwoTextNode" presStyleLbl="node3" presStyleIdx="0" presStyleCnt="12" custScaleX="234314" custLinFactY="100000" custLinFactNeighborY="1004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697AA68-E29C-44C7-AF70-D422919B3E3F}" type="pres">
      <dgm:prSet presAssocID="{B4B25992-4A7E-4F92-99F0-A9165F379507}" presName="level3hierChild" presStyleCnt="0"/>
      <dgm:spPr/>
    </dgm:pt>
    <dgm:pt modelId="{22B87E16-108B-4F4E-B4ED-AD535FBAB81A}" type="pres">
      <dgm:prSet presAssocID="{1091D2E2-284C-4456-BD64-185E0BB9DCA1}" presName="conn2-1" presStyleLbl="parChTrans1D3" presStyleIdx="1" presStyleCnt="12"/>
      <dgm:spPr/>
      <dgm:t>
        <a:bodyPr/>
        <a:lstStyle/>
        <a:p>
          <a:endParaRPr lang="zh-TW" altLang="en-US"/>
        </a:p>
      </dgm:t>
    </dgm:pt>
    <dgm:pt modelId="{A40575CC-FE19-47EC-BE3F-7907717E0988}" type="pres">
      <dgm:prSet presAssocID="{1091D2E2-284C-4456-BD64-185E0BB9DCA1}" presName="connTx" presStyleLbl="parChTrans1D3" presStyleIdx="1" presStyleCnt="12"/>
      <dgm:spPr/>
      <dgm:t>
        <a:bodyPr/>
        <a:lstStyle/>
        <a:p>
          <a:endParaRPr lang="zh-TW" altLang="en-US"/>
        </a:p>
      </dgm:t>
    </dgm:pt>
    <dgm:pt modelId="{1C718676-5042-434A-A4AA-B3BC465BBE76}" type="pres">
      <dgm:prSet presAssocID="{3B049B60-7299-4AD6-BB18-FCC427805595}" presName="root2" presStyleCnt="0"/>
      <dgm:spPr/>
    </dgm:pt>
    <dgm:pt modelId="{4E8EBFBB-BFDA-4F2C-8C31-BD28B1437C80}" type="pres">
      <dgm:prSet presAssocID="{3B049B60-7299-4AD6-BB18-FCC427805595}" presName="LevelTwoTextNode" presStyleLbl="node3" presStyleIdx="1" presStyleCnt="12" custScaleX="234314" custLinFactY="100000" custLinFactNeighborY="1004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0D6D24-20B8-43A0-86AD-D92DAA78556E}" type="pres">
      <dgm:prSet presAssocID="{3B049B60-7299-4AD6-BB18-FCC427805595}" presName="level3hierChild" presStyleCnt="0"/>
      <dgm:spPr/>
    </dgm:pt>
    <dgm:pt modelId="{EDB6F6F3-DDC7-4790-84A0-EEAEC5AAA93B}" type="pres">
      <dgm:prSet presAssocID="{62A2FE1E-96FB-47DE-8ACC-2E28868E66EB}" presName="conn2-1" presStyleLbl="parChTrans1D3" presStyleIdx="2" presStyleCnt="12"/>
      <dgm:spPr/>
      <dgm:t>
        <a:bodyPr/>
        <a:lstStyle/>
        <a:p>
          <a:endParaRPr lang="zh-TW" altLang="en-US"/>
        </a:p>
      </dgm:t>
    </dgm:pt>
    <dgm:pt modelId="{23BF0380-7981-474E-9846-382B57919E98}" type="pres">
      <dgm:prSet presAssocID="{62A2FE1E-96FB-47DE-8ACC-2E28868E66EB}" presName="connTx" presStyleLbl="parChTrans1D3" presStyleIdx="2" presStyleCnt="12"/>
      <dgm:spPr/>
      <dgm:t>
        <a:bodyPr/>
        <a:lstStyle/>
        <a:p>
          <a:endParaRPr lang="zh-TW" altLang="en-US"/>
        </a:p>
      </dgm:t>
    </dgm:pt>
    <dgm:pt modelId="{1CD280A2-8840-464B-9FA7-8FB0A770333D}" type="pres">
      <dgm:prSet presAssocID="{45F1308F-C512-415C-862F-C626E3B5168E}" presName="root2" presStyleCnt="0"/>
      <dgm:spPr/>
    </dgm:pt>
    <dgm:pt modelId="{1D1DA618-333B-463B-9805-9113392EDFF6}" type="pres">
      <dgm:prSet presAssocID="{45F1308F-C512-415C-862F-C626E3B5168E}" presName="LevelTwoTextNode" presStyleLbl="node3" presStyleIdx="2" presStyleCnt="12" custScaleX="234314" custLinFactY="100000" custLinFactNeighborY="1004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398CBC0-9DDD-4FD1-98D7-7B0469811378}" type="pres">
      <dgm:prSet presAssocID="{45F1308F-C512-415C-862F-C626E3B5168E}" presName="level3hierChild" presStyleCnt="0"/>
      <dgm:spPr/>
    </dgm:pt>
    <dgm:pt modelId="{13EF0C3E-35C8-42C0-85B6-A819FA56827D}" type="pres">
      <dgm:prSet presAssocID="{F8D1B334-AA2B-4C1C-B6C1-AA1C359266E7}" presName="conn2-1" presStyleLbl="parChTrans1D3" presStyleIdx="3" presStyleCnt="12"/>
      <dgm:spPr/>
      <dgm:t>
        <a:bodyPr/>
        <a:lstStyle/>
        <a:p>
          <a:endParaRPr lang="zh-TW" altLang="en-US"/>
        </a:p>
      </dgm:t>
    </dgm:pt>
    <dgm:pt modelId="{E59476B3-2ED2-4084-B8BA-B9B42157D8B3}" type="pres">
      <dgm:prSet presAssocID="{F8D1B334-AA2B-4C1C-B6C1-AA1C359266E7}" presName="connTx" presStyleLbl="parChTrans1D3" presStyleIdx="3" presStyleCnt="12"/>
      <dgm:spPr/>
      <dgm:t>
        <a:bodyPr/>
        <a:lstStyle/>
        <a:p>
          <a:endParaRPr lang="zh-TW" altLang="en-US"/>
        </a:p>
      </dgm:t>
    </dgm:pt>
    <dgm:pt modelId="{D848D6CD-5B0B-4A3A-8BFC-E53402E59EE4}" type="pres">
      <dgm:prSet presAssocID="{CA007FCD-3899-44CB-9C79-D1E1A3299A62}" presName="root2" presStyleCnt="0"/>
      <dgm:spPr/>
    </dgm:pt>
    <dgm:pt modelId="{F55EE87F-5213-4CA9-BD8D-CC6D82A47EBF}" type="pres">
      <dgm:prSet presAssocID="{CA007FCD-3899-44CB-9C79-D1E1A3299A62}" presName="LevelTwoTextNode" presStyleLbl="node3" presStyleIdx="3" presStyleCnt="12" custScaleX="234314" custLinFactY="100000" custLinFactNeighborY="1004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6668721-50B1-4F9B-B1CB-AE40CA55E04A}" type="pres">
      <dgm:prSet presAssocID="{CA007FCD-3899-44CB-9C79-D1E1A3299A62}" presName="level3hierChild" presStyleCnt="0"/>
      <dgm:spPr/>
    </dgm:pt>
    <dgm:pt modelId="{6A3D448F-0194-4FE5-B3D4-FE30DAB673F8}" type="pres">
      <dgm:prSet presAssocID="{F880165E-7DD4-4059-8396-B0C918DA724E}" presName="conn2-1" presStyleLbl="parChTrans1D3" presStyleIdx="4" presStyleCnt="12"/>
      <dgm:spPr/>
      <dgm:t>
        <a:bodyPr/>
        <a:lstStyle/>
        <a:p>
          <a:endParaRPr lang="zh-TW" altLang="en-US"/>
        </a:p>
      </dgm:t>
    </dgm:pt>
    <dgm:pt modelId="{2AD88C3E-683E-4EBB-9950-D2ADBAAAECF1}" type="pres">
      <dgm:prSet presAssocID="{F880165E-7DD4-4059-8396-B0C918DA724E}" presName="connTx" presStyleLbl="parChTrans1D3" presStyleIdx="4" presStyleCnt="12"/>
      <dgm:spPr/>
      <dgm:t>
        <a:bodyPr/>
        <a:lstStyle/>
        <a:p>
          <a:endParaRPr lang="zh-TW" altLang="en-US"/>
        </a:p>
      </dgm:t>
    </dgm:pt>
    <dgm:pt modelId="{D3F1EC87-43CA-4C12-BDAE-E6DF691E9EC0}" type="pres">
      <dgm:prSet presAssocID="{87E54752-2CF9-4B8F-8E87-BAA9B8A6B5CD}" presName="root2" presStyleCnt="0"/>
      <dgm:spPr/>
    </dgm:pt>
    <dgm:pt modelId="{9420B704-D3BC-42AC-BAFB-3A0BD6378EC9}" type="pres">
      <dgm:prSet presAssocID="{87E54752-2CF9-4B8F-8E87-BAA9B8A6B5CD}" presName="LevelTwoTextNode" presStyleLbl="node3" presStyleIdx="4" presStyleCnt="12" custScaleX="234314" custLinFactY="100000" custLinFactNeighborY="1004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377A975-8288-4B26-9CFB-CDBC95810B62}" type="pres">
      <dgm:prSet presAssocID="{87E54752-2CF9-4B8F-8E87-BAA9B8A6B5CD}" presName="level3hierChild" presStyleCnt="0"/>
      <dgm:spPr/>
    </dgm:pt>
    <dgm:pt modelId="{483FD03D-4C21-49B8-A3CC-5C7F61D857A8}" type="pres">
      <dgm:prSet presAssocID="{C11D3235-84CC-40F3-B69E-C885A216B6B3}" presName="conn2-1" presStyleLbl="parChTrans1D3" presStyleIdx="5" presStyleCnt="12"/>
      <dgm:spPr/>
      <dgm:t>
        <a:bodyPr/>
        <a:lstStyle/>
        <a:p>
          <a:endParaRPr lang="zh-TW" altLang="en-US"/>
        </a:p>
      </dgm:t>
    </dgm:pt>
    <dgm:pt modelId="{7F8DEF9A-DC96-47AA-8ADD-7508758CB435}" type="pres">
      <dgm:prSet presAssocID="{C11D3235-84CC-40F3-B69E-C885A216B6B3}" presName="connTx" presStyleLbl="parChTrans1D3" presStyleIdx="5" presStyleCnt="12"/>
      <dgm:spPr/>
      <dgm:t>
        <a:bodyPr/>
        <a:lstStyle/>
        <a:p>
          <a:endParaRPr lang="zh-TW" altLang="en-US"/>
        </a:p>
      </dgm:t>
    </dgm:pt>
    <dgm:pt modelId="{D3B75FED-17ED-4A0B-A6B3-993F4A1A80E0}" type="pres">
      <dgm:prSet presAssocID="{FCF894E6-F16B-4E3B-B699-489CFD07F772}" presName="root2" presStyleCnt="0"/>
      <dgm:spPr/>
    </dgm:pt>
    <dgm:pt modelId="{3FEDE152-5038-4743-868F-8E344B3F54D3}" type="pres">
      <dgm:prSet presAssocID="{FCF894E6-F16B-4E3B-B699-489CFD07F772}" presName="LevelTwoTextNode" presStyleLbl="node3" presStyleIdx="5" presStyleCnt="12" custScaleX="234314" custLinFactY="100000" custLinFactNeighborY="1004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AE59DA9-A374-47D8-8A52-A723B18CD558}" type="pres">
      <dgm:prSet presAssocID="{FCF894E6-F16B-4E3B-B699-489CFD07F772}" presName="level3hierChild" presStyleCnt="0"/>
      <dgm:spPr/>
    </dgm:pt>
    <dgm:pt modelId="{D3BA6672-57DA-4203-B57C-FBB9A0D3CAAB}" type="pres">
      <dgm:prSet presAssocID="{9116C055-9B7E-4FBB-8268-E569AF91439A}" presName="conn2-1" presStyleLbl="parChTrans1D3" presStyleIdx="6" presStyleCnt="12"/>
      <dgm:spPr/>
      <dgm:t>
        <a:bodyPr/>
        <a:lstStyle/>
        <a:p>
          <a:endParaRPr lang="zh-TW" altLang="en-US"/>
        </a:p>
      </dgm:t>
    </dgm:pt>
    <dgm:pt modelId="{383A695E-C19F-4662-A14E-CF7D6C49AF90}" type="pres">
      <dgm:prSet presAssocID="{9116C055-9B7E-4FBB-8268-E569AF91439A}" presName="connTx" presStyleLbl="parChTrans1D3" presStyleIdx="6" presStyleCnt="12"/>
      <dgm:spPr/>
      <dgm:t>
        <a:bodyPr/>
        <a:lstStyle/>
        <a:p>
          <a:endParaRPr lang="zh-TW" altLang="en-US"/>
        </a:p>
      </dgm:t>
    </dgm:pt>
    <dgm:pt modelId="{C9DA9BC7-BA71-4D81-8C86-44D7E78031A5}" type="pres">
      <dgm:prSet presAssocID="{61348C9F-B44A-4E62-92E8-71E184DBC37C}" presName="root2" presStyleCnt="0"/>
      <dgm:spPr/>
    </dgm:pt>
    <dgm:pt modelId="{105AB0E6-07C8-49B6-B1B3-1C1D8ECC69A6}" type="pres">
      <dgm:prSet presAssocID="{61348C9F-B44A-4E62-92E8-71E184DBC37C}" presName="LevelTwoTextNode" presStyleLbl="node3" presStyleIdx="6" presStyleCnt="12" custScaleX="234314" custLinFactY="100000" custLinFactNeighborY="1004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E774EE3-085D-4956-A04A-2FA2283F9CB6}" type="pres">
      <dgm:prSet presAssocID="{61348C9F-B44A-4E62-92E8-71E184DBC37C}" presName="level3hierChild" presStyleCnt="0"/>
      <dgm:spPr/>
    </dgm:pt>
    <dgm:pt modelId="{6119082D-171A-4584-BA4F-D08D8E60FB4D}" type="pres">
      <dgm:prSet presAssocID="{BB059A20-C499-4017-9B9C-370548633548}" presName="conn2-1" presStyleLbl="parChTrans1D3" presStyleIdx="7" presStyleCnt="12"/>
      <dgm:spPr/>
      <dgm:t>
        <a:bodyPr/>
        <a:lstStyle/>
        <a:p>
          <a:endParaRPr lang="zh-TW" altLang="en-US"/>
        </a:p>
      </dgm:t>
    </dgm:pt>
    <dgm:pt modelId="{C4165514-B9AF-4857-A2CD-4EC4146D250E}" type="pres">
      <dgm:prSet presAssocID="{BB059A20-C499-4017-9B9C-370548633548}" presName="connTx" presStyleLbl="parChTrans1D3" presStyleIdx="7" presStyleCnt="12"/>
      <dgm:spPr/>
      <dgm:t>
        <a:bodyPr/>
        <a:lstStyle/>
        <a:p>
          <a:endParaRPr lang="zh-TW" altLang="en-US"/>
        </a:p>
      </dgm:t>
    </dgm:pt>
    <dgm:pt modelId="{27177629-2482-405E-91EF-944B68B1DC08}" type="pres">
      <dgm:prSet presAssocID="{03ECD33C-FFCA-4412-A093-B23F00B1CBA5}" presName="root2" presStyleCnt="0"/>
      <dgm:spPr/>
    </dgm:pt>
    <dgm:pt modelId="{752FFF43-83F7-4F1A-8279-BF7BAC5E2069}" type="pres">
      <dgm:prSet presAssocID="{03ECD33C-FFCA-4412-A093-B23F00B1CBA5}" presName="LevelTwoTextNode" presStyleLbl="node3" presStyleIdx="7" presStyleCnt="12" custScaleX="234314" custLinFactY="100000" custLinFactNeighborY="1004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F4A0A1D-A5E7-4C89-9244-F4775FF5D8E4}" type="pres">
      <dgm:prSet presAssocID="{03ECD33C-FFCA-4412-A093-B23F00B1CBA5}" presName="level3hierChild" presStyleCnt="0"/>
      <dgm:spPr/>
    </dgm:pt>
    <dgm:pt modelId="{E2A42AC5-D074-4872-8E68-571383A9BD1F}" type="pres">
      <dgm:prSet presAssocID="{8E1A2991-3B02-4E32-A2F5-8909FFCE2E0D}" presName="conn2-1" presStyleLbl="parChTrans1D3" presStyleIdx="8" presStyleCnt="12"/>
      <dgm:spPr/>
      <dgm:t>
        <a:bodyPr/>
        <a:lstStyle/>
        <a:p>
          <a:endParaRPr lang="zh-TW" altLang="en-US"/>
        </a:p>
      </dgm:t>
    </dgm:pt>
    <dgm:pt modelId="{2CCFFD69-6A3B-4C06-AB5C-40FB4C31513F}" type="pres">
      <dgm:prSet presAssocID="{8E1A2991-3B02-4E32-A2F5-8909FFCE2E0D}" presName="connTx" presStyleLbl="parChTrans1D3" presStyleIdx="8" presStyleCnt="12"/>
      <dgm:spPr/>
      <dgm:t>
        <a:bodyPr/>
        <a:lstStyle/>
        <a:p>
          <a:endParaRPr lang="zh-TW" altLang="en-US"/>
        </a:p>
      </dgm:t>
    </dgm:pt>
    <dgm:pt modelId="{15F5DACA-9542-4490-8963-E6B931EF215F}" type="pres">
      <dgm:prSet presAssocID="{4BAF5542-280E-4232-B943-AA4457E93558}" presName="root2" presStyleCnt="0"/>
      <dgm:spPr/>
    </dgm:pt>
    <dgm:pt modelId="{233774E3-6E86-483E-8322-DED6B56235F2}" type="pres">
      <dgm:prSet presAssocID="{4BAF5542-280E-4232-B943-AA4457E93558}" presName="LevelTwoTextNode" presStyleLbl="node3" presStyleIdx="8" presStyleCnt="12" custScaleX="234314" custLinFactY="100000" custLinFactNeighborY="1004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25B9C7F-6A1A-4480-8FE9-B747394AD49D}" type="pres">
      <dgm:prSet presAssocID="{4BAF5542-280E-4232-B943-AA4457E93558}" presName="level3hierChild" presStyleCnt="0"/>
      <dgm:spPr/>
    </dgm:pt>
    <dgm:pt modelId="{960486DF-C871-4744-9A7F-CFAC858E3CA6}" type="pres">
      <dgm:prSet presAssocID="{DD06BF29-5A1A-43AA-BFC0-CCA8DA794524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53E49D7E-582E-4106-8675-2348E8009F51}" type="pres">
      <dgm:prSet presAssocID="{DD06BF29-5A1A-43AA-BFC0-CCA8DA794524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21DE0441-F59C-4159-AAB8-6A05CCEE9284}" type="pres">
      <dgm:prSet presAssocID="{1EED645E-3153-483B-914B-BE8442224093}" presName="root2" presStyleCnt="0"/>
      <dgm:spPr/>
    </dgm:pt>
    <dgm:pt modelId="{015C5857-A12E-449D-9E25-2DEC76B9FC2D}" type="pres">
      <dgm:prSet presAssocID="{1EED645E-3153-483B-914B-BE8442224093}" presName="LevelTwoTextNode" presStyleLbl="node2" presStyleIdx="1" presStyleCnt="2" custScaleX="208004" custScaleY="161989" custLinFactX="100835" custLinFactNeighborX="200000" custLinFactNeighborY="-284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BB91D2C-1EC9-45C7-AD70-58A1BFF104D3}" type="pres">
      <dgm:prSet presAssocID="{1EED645E-3153-483B-914B-BE8442224093}" presName="level3hierChild" presStyleCnt="0"/>
      <dgm:spPr/>
    </dgm:pt>
    <dgm:pt modelId="{17CDC38A-4313-4FD4-84DE-3F46F610EC33}" type="pres">
      <dgm:prSet presAssocID="{41EB7197-6B7E-4DE7-9FB7-C90167F4D7AB}" presName="conn2-1" presStyleLbl="parChTrans1D3" presStyleIdx="9" presStyleCnt="12"/>
      <dgm:spPr/>
      <dgm:t>
        <a:bodyPr/>
        <a:lstStyle/>
        <a:p>
          <a:endParaRPr lang="zh-TW" altLang="en-US"/>
        </a:p>
      </dgm:t>
    </dgm:pt>
    <dgm:pt modelId="{58F50AA8-F13E-4833-8FBA-975F25198F16}" type="pres">
      <dgm:prSet presAssocID="{41EB7197-6B7E-4DE7-9FB7-C90167F4D7AB}" presName="connTx" presStyleLbl="parChTrans1D3" presStyleIdx="9" presStyleCnt="12"/>
      <dgm:spPr/>
      <dgm:t>
        <a:bodyPr/>
        <a:lstStyle/>
        <a:p>
          <a:endParaRPr lang="zh-TW" altLang="en-US"/>
        </a:p>
      </dgm:t>
    </dgm:pt>
    <dgm:pt modelId="{2C9A13AF-68A0-4875-8EE2-EDCC68999EDE}" type="pres">
      <dgm:prSet presAssocID="{EBC1F466-DBF5-490D-A774-33FB8856E41A}" presName="root2" presStyleCnt="0"/>
      <dgm:spPr/>
    </dgm:pt>
    <dgm:pt modelId="{AD10A716-AF43-448C-A547-2414E7B8E4C8}" type="pres">
      <dgm:prSet presAssocID="{EBC1F466-DBF5-490D-A774-33FB8856E41A}" presName="LevelTwoTextNode" presStyleLbl="node3" presStyleIdx="9" presStyleCnt="12" custScaleX="152550" custLinFactX="100835" custLinFactNeighborX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E7E8938-F35D-400E-BB08-38F7FB474211}" type="pres">
      <dgm:prSet presAssocID="{EBC1F466-DBF5-490D-A774-33FB8856E41A}" presName="level3hierChild" presStyleCnt="0"/>
      <dgm:spPr/>
    </dgm:pt>
    <dgm:pt modelId="{BA3D0219-8569-4674-8ADE-48EA10012B9A}" type="pres">
      <dgm:prSet presAssocID="{92D61C1C-DD79-49A2-AFB1-22653C962613}" presName="conn2-1" presStyleLbl="parChTrans1D3" presStyleIdx="10" presStyleCnt="12"/>
      <dgm:spPr/>
      <dgm:t>
        <a:bodyPr/>
        <a:lstStyle/>
        <a:p>
          <a:endParaRPr lang="zh-TW" altLang="en-US"/>
        </a:p>
      </dgm:t>
    </dgm:pt>
    <dgm:pt modelId="{9BEE9CE9-1B38-4DAD-A857-9D4FE5C5B309}" type="pres">
      <dgm:prSet presAssocID="{92D61C1C-DD79-49A2-AFB1-22653C962613}" presName="connTx" presStyleLbl="parChTrans1D3" presStyleIdx="10" presStyleCnt="12"/>
      <dgm:spPr/>
      <dgm:t>
        <a:bodyPr/>
        <a:lstStyle/>
        <a:p>
          <a:endParaRPr lang="zh-TW" altLang="en-US"/>
        </a:p>
      </dgm:t>
    </dgm:pt>
    <dgm:pt modelId="{3E515A2F-8875-4281-ABC1-3680AB97D356}" type="pres">
      <dgm:prSet presAssocID="{ED5B10FB-5CCD-4FE5-83E8-6CED6A3C82D8}" presName="root2" presStyleCnt="0"/>
      <dgm:spPr/>
    </dgm:pt>
    <dgm:pt modelId="{29DFAC42-A105-461C-9F17-F8B75ABAC72A}" type="pres">
      <dgm:prSet presAssocID="{ED5B10FB-5CCD-4FE5-83E8-6CED6A3C82D8}" presName="LevelTwoTextNode" presStyleLbl="node3" presStyleIdx="10" presStyleCnt="12" custScaleX="152550" custLinFactX="100835" custLinFactNeighborX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0BB0CE3-9BF4-4F5A-AD30-6623C9553938}" type="pres">
      <dgm:prSet presAssocID="{ED5B10FB-5CCD-4FE5-83E8-6CED6A3C82D8}" presName="level3hierChild" presStyleCnt="0"/>
      <dgm:spPr/>
    </dgm:pt>
    <dgm:pt modelId="{B1D432C7-5E29-45CE-B438-279737CD34AC}" type="pres">
      <dgm:prSet presAssocID="{DC742527-FCA6-4D0C-BA30-CD2CEB66335A}" presName="conn2-1" presStyleLbl="parChTrans1D4" presStyleIdx="0" presStyleCnt="9"/>
      <dgm:spPr/>
      <dgm:t>
        <a:bodyPr/>
        <a:lstStyle/>
        <a:p>
          <a:endParaRPr lang="zh-TW" altLang="en-US"/>
        </a:p>
      </dgm:t>
    </dgm:pt>
    <dgm:pt modelId="{955D032F-7CD8-4C62-A4E8-32B831554F1F}" type="pres">
      <dgm:prSet presAssocID="{DC742527-FCA6-4D0C-BA30-CD2CEB66335A}" presName="connTx" presStyleLbl="parChTrans1D4" presStyleIdx="0" presStyleCnt="9"/>
      <dgm:spPr/>
      <dgm:t>
        <a:bodyPr/>
        <a:lstStyle/>
        <a:p>
          <a:endParaRPr lang="zh-TW" altLang="en-US"/>
        </a:p>
      </dgm:t>
    </dgm:pt>
    <dgm:pt modelId="{1EB23EE2-9951-480C-A29E-F6B3FDD0134F}" type="pres">
      <dgm:prSet presAssocID="{F3708521-902A-4E20-B6C5-6364325AB018}" presName="root2" presStyleCnt="0"/>
      <dgm:spPr/>
    </dgm:pt>
    <dgm:pt modelId="{B15EEC18-D070-42A7-B2A6-1FDFCC6EF3F1}" type="pres">
      <dgm:prSet presAssocID="{F3708521-902A-4E20-B6C5-6364325AB018}" presName="LevelTwoTextNode" presStyleLbl="node4" presStyleIdx="0" presStyleCnt="9" custScaleX="254051" custLinFactX="100835" custLinFactNeighborX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80721AD-05C8-4F37-863D-278F2801C465}" type="pres">
      <dgm:prSet presAssocID="{F3708521-902A-4E20-B6C5-6364325AB018}" presName="level3hierChild" presStyleCnt="0"/>
      <dgm:spPr/>
    </dgm:pt>
    <dgm:pt modelId="{564F683A-BD38-4A7A-AD23-78B3EF4D7A42}" type="pres">
      <dgm:prSet presAssocID="{B88330EF-E843-456B-A2DC-701953A41BC2}" presName="conn2-1" presStyleLbl="parChTrans1D4" presStyleIdx="1" presStyleCnt="9"/>
      <dgm:spPr/>
      <dgm:t>
        <a:bodyPr/>
        <a:lstStyle/>
        <a:p>
          <a:endParaRPr lang="zh-TW" altLang="en-US"/>
        </a:p>
      </dgm:t>
    </dgm:pt>
    <dgm:pt modelId="{6E227A6F-131D-4446-A352-1A65D0411B97}" type="pres">
      <dgm:prSet presAssocID="{B88330EF-E843-456B-A2DC-701953A41BC2}" presName="connTx" presStyleLbl="parChTrans1D4" presStyleIdx="1" presStyleCnt="9"/>
      <dgm:spPr/>
      <dgm:t>
        <a:bodyPr/>
        <a:lstStyle/>
        <a:p>
          <a:endParaRPr lang="zh-TW" altLang="en-US"/>
        </a:p>
      </dgm:t>
    </dgm:pt>
    <dgm:pt modelId="{0B1A39BD-D291-4C30-819C-D43155DC61CA}" type="pres">
      <dgm:prSet presAssocID="{82DAE322-5236-441B-A913-3FAA80543EF3}" presName="root2" presStyleCnt="0"/>
      <dgm:spPr/>
    </dgm:pt>
    <dgm:pt modelId="{BE53D74A-1D05-43D5-B295-9D1CBA81B7CF}" type="pres">
      <dgm:prSet presAssocID="{82DAE322-5236-441B-A913-3FAA80543EF3}" presName="LevelTwoTextNode" presStyleLbl="node4" presStyleIdx="1" presStyleCnt="9" custScaleX="254051" custLinFactX="100835" custLinFactNeighborX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7EB050F-1A89-404A-8426-552B346DE81D}" type="pres">
      <dgm:prSet presAssocID="{82DAE322-5236-441B-A913-3FAA80543EF3}" presName="level3hierChild" presStyleCnt="0"/>
      <dgm:spPr/>
    </dgm:pt>
    <dgm:pt modelId="{D5FBFB13-191D-461A-92ED-4BADB019267E}" type="pres">
      <dgm:prSet presAssocID="{822185C1-663B-4249-96F3-746B0F4F4C19}" presName="conn2-1" presStyleLbl="parChTrans1D4" presStyleIdx="2" presStyleCnt="9"/>
      <dgm:spPr/>
      <dgm:t>
        <a:bodyPr/>
        <a:lstStyle/>
        <a:p>
          <a:endParaRPr lang="zh-TW" altLang="en-US"/>
        </a:p>
      </dgm:t>
    </dgm:pt>
    <dgm:pt modelId="{30DD1365-3856-475E-9730-C3EFCE91B22D}" type="pres">
      <dgm:prSet presAssocID="{822185C1-663B-4249-96F3-746B0F4F4C19}" presName="connTx" presStyleLbl="parChTrans1D4" presStyleIdx="2" presStyleCnt="9"/>
      <dgm:spPr/>
      <dgm:t>
        <a:bodyPr/>
        <a:lstStyle/>
        <a:p>
          <a:endParaRPr lang="zh-TW" altLang="en-US"/>
        </a:p>
      </dgm:t>
    </dgm:pt>
    <dgm:pt modelId="{8898235B-3B42-490F-98BB-2AC4AE7976E3}" type="pres">
      <dgm:prSet presAssocID="{A1EFE6FB-267A-44B9-BC47-A168C5E26D15}" presName="root2" presStyleCnt="0"/>
      <dgm:spPr/>
    </dgm:pt>
    <dgm:pt modelId="{CB5ED656-2294-4D7E-9B10-6714E4E34E2A}" type="pres">
      <dgm:prSet presAssocID="{A1EFE6FB-267A-44B9-BC47-A168C5E26D15}" presName="LevelTwoTextNode" presStyleLbl="node4" presStyleIdx="2" presStyleCnt="9" custScaleX="254051" custLinFactX="100835" custLinFactNeighborX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BB737CD-D72B-4510-9C2B-0CA5D67A2368}" type="pres">
      <dgm:prSet presAssocID="{A1EFE6FB-267A-44B9-BC47-A168C5E26D15}" presName="level3hierChild" presStyleCnt="0"/>
      <dgm:spPr/>
    </dgm:pt>
    <dgm:pt modelId="{E952E674-B15E-4930-B8A8-5757F9BD4A07}" type="pres">
      <dgm:prSet presAssocID="{F6E9E480-BB97-4065-9CA4-9508184ED1FA}" presName="conn2-1" presStyleLbl="parChTrans1D3" presStyleIdx="11" presStyleCnt="12"/>
      <dgm:spPr/>
      <dgm:t>
        <a:bodyPr/>
        <a:lstStyle/>
        <a:p>
          <a:endParaRPr lang="zh-TW" altLang="en-US"/>
        </a:p>
      </dgm:t>
    </dgm:pt>
    <dgm:pt modelId="{EAA3E436-2915-4D2F-AD4E-D7558F730043}" type="pres">
      <dgm:prSet presAssocID="{F6E9E480-BB97-4065-9CA4-9508184ED1FA}" presName="connTx" presStyleLbl="parChTrans1D3" presStyleIdx="11" presStyleCnt="12"/>
      <dgm:spPr/>
      <dgm:t>
        <a:bodyPr/>
        <a:lstStyle/>
        <a:p>
          <a:endParaRPr lang="zh-TW" altLang="en-US"/>
        </a:p>
      </dgm:t>
    </dgm:pt>
    <dgm:pt modelId="{5816B0E2-4527-473F-AF07-5128BA5A6779}" type="pres">
      <dgm:prSet presAssocID="{ADE6E46E-CCA0-4356-A640-0FED49441252}" presName="root2" presStyleCnt="0"/>
      <dgm:spPr/>
    </dgm:pt>
    <dgm:pt modelId="{FAC0E612-FD90-4A1C-8F56-1F09ADC81CB8}" type="pres">
      <dgm:prSet presAssocID="{ADE6E46E-CCA0-4356-A640-0FED49441252}" presName="LevelTwoTextNode" presStyleLbl="node3" presStyleIdx="11" presStyleCnt="12" custScaleX="152550" custLinFactX="100835" custLinFactNeighborX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730EC6A-60AC-441C-8BF6-CAE9B69E311E}" type="pres">
      <dgm:prSet presAssocID="{ADE6E46E-CCA0-4356-A640-0FED49441252}" presName="level3hierChild" presStyleCnt="0"/>
      <dgm:spPr/>
    </dgm:pt>
    <dgm:pt modelId="{303F39B9-94D5-4951-B7CA-5A0F5DF35DDA}" type="pres">
      <dgm:prSet presAssocID="{CC584EF7-11B3-401A-9BC7-B942E749BCC1}" presName="conn2-1" presStyleLbl="parChTrans1D4" presStyleIdx="3" presStyleCnt="9"/>
      <dgm:spPr/>
      <dgm:t>
        <a:bodyPr/>
        <a:lstStyle/>
        <a:p>
          <a:endParaRPr lang="zh-TW" altLang="en-US"/>
        </a:p>
      </dgm:t>
    </dgm:pt>
    <dgm:pt modelId="{EB416B18-47C9-44D3-AB7F-B2AE8B3A60E4}" type="pres">
      <dgm:prSet presAssocID="{CC584EF7-11B3-401A-9BC7-B942E749BCC1}" presName="connTx" presStyleLbl="parChTrans1D4" presStyleIdx="3" presStyleCnt="9"/>
      <dgm:spPr/>
      <dgm:t>
        <a:bodyPr/>
        <a:lstStyle/>
        <a:p>
          <a:endParaRPr lang="zh-TW" altLang="en-US"/>
        </a:p>
      </dgm:t>
    </dgm:pt>
    <dgm:pt modelId="{B9179611-2C91-43A4-95FF-209F2447465F}" type="pres">
      <dgm:prSet presAssocID="{7D71A445-10DA-4299-B3A1-C86F322DB906}" presName="root2" presStyleCnt="0"/>
      <dgm:spPr/>
    </dgm:pt>
    <dgm:pt modelId="{9671F161-7790-4F36-877B-B8ECA22AB29A}" type="pres">
      <dgm:prSet presAssocID="{7D71A445-10DA-4299-B3A1-C86F322DB906}" presName="LevelTwoTextNode" presStyleLbl="node4" presStyleIdx="3" presStyleCnt="9" custScaleX="254051" custLinFactX="100835" custLinFactNeighborX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FAAE082-144D-4AC8-AA19-F77AE3367B2D}" type="pres">
      <dgm:prSet presAssocID="{7D71A445-10DA-4299-B3A1-C86F322DB906}" presName="level3hierChild" presStyleCnt="0"/>
      <dgm:spPr/>
    </dgm:pt>
    <dgm:pt modelId="{83C0B2C6-E112-40B8-801A-8C20249DD06A}" type="pres">
      <dgm:prSet presAssocID="{2526335C-F39C-4CA2-8E37-F4DC48D7FD82}" presName="conn2-1" presStyleLbl="parChTrans1D4" presStyleIdx="4" presStyleCnt="9"/>
      <dgm:spPr/>
      <dgm:t>
        <a:bodyPr/>
        <a:lstStyle/>
        <a:p>
          <a:endParaRPr lang="zh-TW" altLang="en-US"/>
        </a:p>
      </dgm:t>
    </dgm:pt>
    <dgm:pt modelId="{3E74BC85-11AC-41BF-8CFA-7901B754BAFD}" type="pres">
      <dgm:prSet presAssocID="{2526335C-F39C-4CA2-8E37-F4DC48D7FD82}" presName="connTx" presStyleLbl="parChTrans1D4" presStyleIdx="4" presStyleCnt="9"/>
      <dgm:spPr/>
      <dgm:t>
        <a:bodyPr/>
        <a:lstStyle/>
        <a:p>
          <a:endParaRPr lang="zh-TW" altLang="en-US"/>
        </a:p>
      </dgm:t>
    </dgm:pt>
    <dgm:pt modelId="{E8858964-6DFD-4583-BB2F-A5C07C42DA63}" type="pres">
      <dgm:prSet presAssocID="{80F33DDC-FF9D-4DCE-AC5A-006F041184F5}" presName="root2" presStyleCnt="0"/>
      <dgm:spPr/>
    </dgm:pt>
    <dgm:pt modelId="{8482F1F8-8BED-47C3-9016-845CDE85F068}" type="pres">
      <dgm:prSet presAssocID="{80F33DDC-FF9D-4DCE-AC5A-006F041184F5}" presName="LevelTwoTextNode" presStyleLbl="node4" presStyleIdx="4" presStyleCnt="9" custScaleX="254051" custLinFactX="100835" custLinFactNeighborX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E1EC76-4964-40B7-9905-B1899147F6B0}" type="pres">
      <dgm:prSet presAssocID="{80F33DDC-FF9D-4DCE-AC5A-006F041184F5}" presName="level3hierChild" presStyleCnt="0"/>
      <dgm:spPr/>
    </dgm:pt>
    <dgm:pt modelId="{ACA8C812-7E8C-4885-A059-03A2CC5C9663}" type="pres">
      <dgm:prSet presAssocID="{EE096A77-CF04-42A2-976A-F30066533D79}" presName="conn2-1" presStyleLbl="parChTrans1D4" presStyleIdx="5" presStyleCnt="9"/>
      <dgm:spPr/>
      <dgm:t>
        <a:bodyPr/>
        <a:lstStyle/>
        <a:p>
          <a:endParaRPr lang="zh-TW" altLang="en-US"/>
        </a:p>
      </dgm:t>
    </dgm:pt>
    <dgm:pt modelId="{1A5E0931-69A7-403C-9DCB-D6078B424E6D}" type="pres">
      <dgm:prSet presAssocID="{EE096A77-CF04-42A2-976A-F30066533D79}" presName="connTx" presStyleLbl="parChTrans1D4" presStyleIdx="5" presStyleCnt="9"/>
      <dgm:spPr/>
      <dgm:t>
        <a:bodyPr/>
        <a:lstStyle/>
        <a:p>
          <a:endParaRPr lang="zh-TW" altLang="en-US"/>
        </a:p>
      </dgm:t>
    </dgm:pt>
    <dgm:pt modelId="{3CD21160-EF46-4F55-835F-8107CB74E83F}" type="pres">
      <dgm:prSet presAssocID="{653E8B94-0C7F-45B4-9F68-AB0F26749569}" presName="root2" presStyleCnt="0"/>
      <dgm:spPr/>
    </dgm:pt>
    <dgm:pt modelId="{ABDDCF98-A127-48D7-97CD-03509055C860}" type="pres">
      <dgm:prSet presAssocID="{653E8B94-0C7F-45B4-9F68-AB0F26749569}" presName="LevelTwoTextNode" presStyleLbl="node4" presStyleIdx="5" presStyleCnt="9" custScaleX="254051" custLinFactX="100835" custLinFactNeighborX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1B23825-2EE4-4B02-90EE-0B3FA453AE9C}" type="pres">
      <dgm:prSet presAssocID="{653E8B94-0C7F-45B4-9F68-AB0F26749569}" presName="level3hierChild" presStyleCnt="0"/>
      <dgm:spPr/>
    </dgm:pt>
    <dgm:pt modelId="{164FF3AA-A5A9-42E1-A26F-91C2727FC332}" type="pres">
      <dgm:prSet presAssocID="{EA27D133-66D0-46E7-B19D-166A6A74FA2F}" presName="conn2-1" presStyleLbl="parChTrans1D4" presStyleIdx="6" presStyleCnt="9"/>
      <dgm:spPr/>
      <dgm:t>
        <a:bodyPr/>
        <a:lstStyle/>
        <a:p>
          <a:endParaRPr lang="zh-TW" altLang="en-US"/>
        </a:p>
      </dgm:t>
    </dgm:pt>
    <dgm:pt modelId="{CEA44EFF-31EE-424C-96AD-C26752AD0B3B}" type="pres">
      <dgm:prSet presAssocID="{EA27D133-66D0-46E7-B19D-166A6A74FA2F}" presName="connTx" presStyleLbl="parChTrans1D4" presStyleIdx="6" presStyleCnt="9"/>
      <dgm:spPr/>
      <dgm:t>
        <a:bodyPr/>
        <a:lstStyle/>
        <a:p>
          <a:endParaRPr lang="zh-TW" altLang="en-US"/>
        </a:p>
      </dgm:t>
    </dgm:pt>
    <dgm:pt modelId="{411437C1-799F-4C87-A12E-E74068CC4474}" type="pres">
      <dgm:prSet presAssocID="{F2776F70-3796-436E-9ABA-23B8FA5243EF}" presName="root2" presStyleCnt="0"/>
      <dgm:spPr/>
    </dgm:pt>
    <dgm:pt modelId="{E1DFFB25-C348-4BE6-AC2C-CB6385491F69}" type="pres">
      <dgm:prSet presAssocID="{F2776F70-3796-436E-9ABA-23B8FA5243EF}" presName="LevelTwoTextNode" presStyleLbl="node4" presStyleIdx="6" presStyleCnt="9" custScaleX="254051" custLinFactX="100835" custLinFactNeighborX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029CB7C-A09B-4F91-8DCA-674B136B7D6D}" type="pres">
      <dgm:prSet presAssocID="{F2776F70-3796-436E-9ABA-23B8FA5243EF}" presName="level3hierChild" presStyleCnt="0"/>
      <dgm:spPr/>
    </dgm:pt>
    <dgm:pt modelId="{0B5D6171-19A7-4580-940F-42C3B7AAE5F7}" type="pres">
      <dgm:prSet presAssocID="{883A5A35-F92F-411D-A843-A679FCF9EFD4}" presName="conn2-1" presStyleLbl="parChTrans1D4" presStyleIdx="7" presStyleCnt="9"/>
      <dgm:spPr/>
      <dgm:t>
        <a:bodyPr/>
        <a:lstStyle/>
        <a:p>
          <a:endParaRPr lang="zh-TW" altLang="en-US"/>
        </a:p>
      </dgm:t>
    </dgm:pt>
    <dgm:pt modelId="{64592982-2C4F-4460-B2A6-D7EC8A979C7C}" type="pres">
      <dgm:prSet presAssocID="{883A5A35-F92F-411D-A843-A679FCF9EFD4}" presName="connTx" presStyleLbl="parChTrans1D4" presStyleIdx="7" presStyleCnt="9"/>
      <dgm:spPr/>
      <dgm:t>
        <a:bodyPr/>
        <a:lstStyle/>
        <a:p>
          <a:endParaRPr lang="zh-TW" altLang="en-US"/>
        </a:p>
      </dgm:t>
    </dgm:pt>
    <dgm:pt modelId="{7B18553C-D560-4C34-8E7B-19BACD9115E2}" type="pres">
      <dgm:prSet presAssocID="{59789B7D-2875-4882-9F51-51774E963619}" presName="root2" presStyleCnt="0"/>
      <dgm:spPr/>
    </dgm:pt>
    <dgm:pt modelId="{2C58A1B3-CFC7-48D1-9A1A-59F8607E7C23}" type="pres">
      <dgm:prSet presAssocID="{59789B7D-2875-4882-9F51-51774E963619}" presName="LevelTwoTextNode" presStyleLbl="node4" presStyleIdx="7" presStyleCnt="9" custScaleX="254051" custLinFactX="100835" custLinFactNeighborX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925D171-9162-4581-9F43-9D4445E6BDD6}" type="pres">
      <dgm:prSet presAssocID="{59789B7D-2875-4882-9F51-51774E963619}" presName="level3hierChild" presStyleCnt="0"/>
      <dgm:spPr/>
    </dgm:pt>
    <dgm:pt modelId="{C6D2F360-B77F-4090-9CDE-EF03AF2DCA9C}" type="pres">
      <dgm:prSet presAssocID="{F9D8CA67-2B0D-46CD-950D-A1ABAA1693F5}" presName="conn2-1" presStyleLbl="parChTrans1D4" presStyleIdx="8" presStyleCnt="9"/>
      <dgm:spPr/>
      <dgm:t>
        <a:bodyPr/>
        <a:lstStyle/>
        <a:p>
          <a:endParaRPr lang="zh-TW" altLang="en-US"/>
        </a:p>
      </dgm:t>
    </dgm:pt>
    <dgm:pt modelId="{65D84B1F-0365-4289-A17A-0F656F4093E7}" type="pres">
      <dgm:prSet presAssocID="{F9D8CA67-2B0D-46CD-950D-A1ABAA1693F5}" presName="connTx" presStyleLbl="parChTrans1D4" presStyleIdx="8" presStyleCnt="9"/>
      <dgm:spPr/>
      <dgm:t>
        <a:bodyPr/>
        <a:lstStyle/>
        <a:p>
          <a:endParaRPr lang="zh-TW" altLang="en-US"/>
        </a:p>
      </dgm:t>
    </dgm:pt>
    <dgm:pt modelId="{8A11E65E-D9AF-4CE7-9C81-2DC6680C5527}" type="pres">
      <dgm:prSet presAssocID="{081F2C57-325D-459E-97F1-DFF8E2A108D5}" presName="root2" presStyleCnt="0"/>
      <dgm:spPr/>
    </dgm:pt>
    <dgm:pt modelId="{874373BF-EC09-44C6-A833-0E66C5E74BCE}" type="pres">
      <dgm:prSet presAssocID="{081F2C57-325D-459E-97F1-DFF8E2A108D5}" presName="LevelTwoTextNode" presStyleLbl="node4" presStyleIdx="8" presStyleCnt="9" custScaleX="254051" custLinFactX="100835" custLinFactNeighborX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6F4C5D0-4C89-4C97-8B59-3676AECEB201}" type="pres">
      <dgm:prSet presAssocID="{081F2C57-325D-459E-97F1-DFF8E2A108D5}" presName="level3hierChild" presStyleCnt="0"/>
      <dgm:spPr/>
    </dgm:pt>
  </dgm:ptLst>
  <dgm:cxnLst>
    <dgm:cxn modelId="{13D9FD43-525F-4660-A652-3CC522A06976}" type="presOf" srcId="{EA27D133-66D0-46E7-B19D-166A6A74FA2F}" destId="{CEA44EFF-31EE-424C-96AD-C26752AD0B3B}" srcOrd="1" destOrd="0" presId="urn:microsoft.com/office/officeart/2005/8/layout/hierarchy2"/>
    <dgm:cxn modelId="{2DFB919C-BCD4-416B-9C06-C9A6EFB81EE6}" type="presOf" srcId="{1091D2E2-284C-4456-BD64-185E0BB9DCA1}" destId="{A40575CC-FE19-47EC-BE3F-7907717E0988}" srcOrd="1" destOrd="0" presId="urn:microsoft.com/office/officeart/2005/8/layout/hierarchy2"/>
    <dgm:cxn modelId="{40F8F40E-96A0-4C5C-9E4C-CD6B3A6D7C5C}" srcId="{333AFEFD-8B42-42BA-90D9-1B7F98F65539}" destId="{4BAF5542-280E-4232-B943-AA4457E93558}" srcOrd="8" destOrd="0" parTransId="{8E1A2991-3B02-4E32-A2F5-8909FFCE2E0D}" sibTransId="{6FC0A04E-0364-4D6C-96F6-68DE9B8BA063}"/>
    <dgm:cxn modelId="{F9FD247E-1BAF-4DBF-A424-3EBEEFDB1122}" srcId="{ADE6E46E-CCA0-4356-A640-0FED49441252}" destId="{80F33DDC-FF9D-4DCE-AC5A-006F041184F5}" srcOrd="1" destOrd="0" parTransId="{2526335C-F39C-4CA2-8E37-F4DC48D7FD82}" sibTransId="{D81818FF-BAC0-4FDE-8ADE-12195F5C7AE8}"/>
    <dgm:cxn modelId="{2A3185D0-F660-426E-9573-8B153B940C35}" type="presOf" srcId="{F880165E-7DD4-4059-8396-B0C918DA724E}" destId="{2AD88C3E-683E-4EBB-9950-D2ADBAAAECF1}" srcOrd="1" destOrd="0" presId="urn:microsoft.com/office/officeart/2005/8/layout/hierarchy2"/>
    <dgm:cxn modelId="{A419D770-E494-4DB2-A912-AE12E0192F99}" type="presOf" srcId="{ED5B10FB-5CCD-4FE5-83E8-6CED6A3C82D8}" destId="{29DFAC42-A105-461C-9F17-F8B75ABAC72A}" srcOrd="0" destOrd="0" presId="urn:microsoft.com/office/officeart/2005/8/layout/hierarchy2"/>
    <dgm:cxn modelId="{D8823320-2873-41BA-B87A-069525C5F24E}" srcId="{1EED645E-3153-483B-914B-BE8442224093}" destId="{ADE6E46E-CCA0-4356-A640-0FED49441252}" srcOrd="2" destOrd="0" parTransId="{F6E9E480-BB97-4065-9CA4-9508184ED1FA}" sibTransId="{CA1913E8-DD0C-4F2A-8976-D51FE90A39BD}"/>
    <dgm:cxn modelId="{69367B43-C2B2-4EAC-B357-3599CA4C972E}" type="presOf" srcId="{2526335C-F39C-4CA2-8E37-F4DC48D7FD82}" destId="{83C0B2C6-E112-40B8-801A-8C20249DD06A}" srcOrd="0" destOrd="0" presId="urn:microsoft.com/office/officeart/2005/8/layout/hierarchy2"/>
    <dgm:cxn modelId="{2B74DF1E-C021-4BF9-855F-3C946D91E001}" type="presOf" srcId="{41EB7197-6B7E-4DE7-9FB7-C90167F4D7AB}" destId="{17CDC38A-4313-4FD4-84DE-3F46F610EC33}" srcOrd="0" destOrd="0" presId="urn:microsoft.com/office/officeart/2005/8/layout/hierarchy2"/>
    <dgm:cxn modelId="{EF3B3509-2BE1-4906-AF09-43543F3AA617}" type="presOf" srcId="{B4B25992-4A7E-4F92-99F0-A9165F379507}" destId="{EFCFB973-0E5A-4212-9E79-8BFAB998CD2B}" srcOrd="0" destOrd="0" presId="urn:microsoft.com/office/officeart/2005/8/layout/hierarchy2"/>
    <dgm:cxn modelId="{D1B34DD8-3807-4356-B028-57CA3659804D}" type="presOf" srcId="{883A5A35-F92F-411D-A843-A679FCF9EFD4}" destId="{64592982-2C4F-4460-B2A6-D7EC8A979C7C}" srcOrd="1" destOrd="0" presId="urn:microsoft.com/office/officeart/2005/8/layout/hierarchy2"/>
    <dgm:cxn modelId="{FD7E5C23-B36B-4705-8385-53F69076BF05}" srcId="{333AFEFD-8B42-42BA-90D9-1B7F98F65539}" destId="{87E54752-2CF9-4B8F-8E87-BAA9B8A6B5CD}" srcOrd="4" destOrd="0" parTransId="{F880165E-7DD4-4059-8396-B0C918DA724E}" sibTransId="{8C6BDC45-E289-409E-BC68-1327EEEE4C15}"/>
    <dgm:cxn modelId="{9D475DFD-0FC9-4846-9A16-F89A38F39868}" srcId="{2EF12199-C728-48CF-90E5-6AA2DDE06BB6}" destId="{1EED645E-3153-483B-914B-BE8442224093}" srcOrd="1" destOrd="0" parTransId="{DD06BF29-5A1A-43AA-BFC0-CCA8DA794524}" sibTransId="{2EA3C0CE-8673-477C-80DB-3816E5D47B73}"/>
    <dgm:cxn modelId="{EABB7AC7-121D-4003-B3EA-5EFE5B140CA7}" type="presOf" srcId="{F2776F70-3796-436E-9ABA-23B8FA5243EF}" destId="{E1DFFB25-C348-4BE6-AC2C-CB6385491F69}" srcOrd="0" destOrd="0" presId="urn:microsoft.com/office/officeart/2005/8/layout/hierarchy2"/>
    <dgm:cxn modelId="{41C0E1A4-3014-478E-AFAA-B08CF9D2BF46}" type="presOf" srcId="{2EF12199-C728-48CF-90E5-6AA2DDE06BB6}" destId="{D4F71A98-7302-4C65-A90E-82700EEA3ED7}" srcOrd="0" destOrd="0" presId="urn:microsoft.com/office/officeart/2005/8/layout/hierarchy2"/>
    <dgm:cxn modelId="{44047233-1E8B-415C-9ECB-6D7561BF9647}" srcId="{ED5B10FB-5CCD-4FE5-83E8-6CED6A3C82D8}" destId="{A1EFE6FB-267A-44B9-BC47-A168C5E26D15}" srcOrd="2" destOrd="0" parTransId="{822185C1-663B-4249-96F3-746B0F4F4C19}" sibTransId="{41216AFF-939E-4402-9637-9E29FC033653}"/>
    <dgm:cxn modelId="{189B34D0-41F5-4958-A948-D0E1257B0AD4}" type="presOf" srcId="{92D61C1C-DD79-49A2-AFB1-22653C962613}" destId="{9BEE9CE9-1B38-4DAD-A857-9D4FE5C5B309}" srcOrd="1" destOrd="0" presId="urn:microsoft.com/office/officeart/2005/8/layout/hierarchy2"/>
    <dgm:cxn modelId="{B156CD2C-4C13-4D40-835D-A298B187CFFB}" type="presOf" srcId="{BB059A20-C499-4017-9B9C-370548633548}" destId="{C4165514-B9AF-4857-A2CD-4EC4146D250E}" srcOrd="1" destOrd="0" presId="urn:microsoft.com/office/officeart/2005/8/layout/hierarchy2"/>
    <dgm:cxn modelId="{2AECB0BB-F3C1-47C0-8974-726C73EE71EA}" type="presOf" srcId="{CC584EF7-11B3-401A-9BC7-B942E749BCC1}" destId="{EB416B18-47C9-44D3-AB7F-B2AE8B3A60E4}" srcOrd="1" destOrd="0" presId="urn:microsoft.com/office/officeart/2005/8/layout/hierarchy2"/>
    <dgm:cxn modelId="{95816FED-3D60-4F71-87AA-84471C7F5BDE}" type="presOf" srcId="{F6E9E480-BB97-4065-9CA4-9508184ED1FA}" destId="{E952E674-B15E-4930-B8A8-5757F9BD4A07}" srcOrd="0" destOrd="0" presId="urn:microsoft.com/office/officeart/2005/8/layout/hierarchy2"/>
    <dgm:cxn modelId="{D0E00462-9E7E-4BD0-B7E6-F35C1793B91C}" srcId="{333AFEFD-8B42-42BA-90D9-1B7F98F65539}" destId="{FCF894E6-F16B-4E3B-B699-489CFD07F772}" srcOrd="5" destOrd="0" parTransId="{C11D3235-84CC-40F3-B69E-C885A216B6B3}" sibTransId="{5529B55C-C97B-4987-819E-B75258E890D9}"/>
    <dgm:cxn modelId="{9A60D5E7-92FA-451A-9980-BE1AD910B62C}" type="presOf" srcId="{92D61C1C-DD79-49A2-AFB1-22653C962613}" destId="{BA3D0219-8569-4674-8ADE-48EA10012B9A}" srcOrd="0" destOrd="0" presId="urn:microsoft.com/office/officeart/2005/8/layout/hierarchy2"/>
    <dgm:cxn modelId="{61C8D227-BC0C-4ED9-AA22-19585C41AAA0}" type="presOf" srcId="{DC742527-FCA6-4D0C-BA30-CD2CEB66335A}" destId="{B1D432C7-5E29-45CE-B438-279737CD34AC}" srcOrd="0" destOrd="0" presId="urn:microsoft.com/office/officeart/2005/8/layout/hierarchy2"/>
    <dgm:cxn modelId="{B544ACA8-A8D2-4D11-A768-3A30DC4F6389}" type="presOf" srcId="{C11D3235-84CC-40F3-B69E-C885A216B6B3}" destId="{7F8DEF9A-DC96-47AA-8ADD-7508758CB435}" srcOrd="1" destOrd="0" presId="urn:microsoft.com/office/officeart/2005/8/layout/hierarchy2"/>
    <dgm:cxn modelId="{6B5F885E-362F-4BD6-957A-A56ED65CD4B2}" type="presOf" srcId="{1091D2E2-284C-4456-BD64-185E0BB9DCA1}" destId="{22B87E16-108B-4F4E-B4ED-AD535FBAB81A}" srcOrd="0" destOrd="0" presId="urn:microsoft.com/office/officeart/2005/8/layout/hierarchy2"/>
    <dgm:cxn modelId="{7FEC7DC6-479C-4B86-8B14-6C0481BF4589}" type="presOf" srcId="{822185C1-663B-4249-96F3-746B0F4F4C19}" destId="{D5FBFB13-191D-461A-92ED-4BADB019267E}" srcOrd="0" destOrd="0" presId="urn:microsoft.com/office/officeart/2005/8/layout/hierarchy2"/>
    <dgm:cxn modelId="{6E3A654B-1ED2-4904-8BE2-1B25598ACC26}" type="presOf" srcId="{CC584EF7-11B3-401A-9BC7-B942E749BCC1}" destId="{303F39B9-94D5-4951-B7CA-5A0F5DF35DDA}" srcOrd="0" destOrd="0" presId="urn:microsoft.com/office/officeart/2005/8/layout/hierarchy2"/>
    <dgm:cxn modelId="{4570A4C3-DC0A-4288-88D2-0C30B007ACCC}" type="presOf" srcId="{62A2FE1E-96FB-47DE-8ACC-2E28868E66EB}" destId="{23BF0380-7981-474E-9846-382B57919E98}" srcOrd="1" destOrd="0" presId="urn:microsoft.com/office/officeart/2005/8/layout/hierarchy2"/>
    <dgm:cxn modelId="{F7A42F5D-D66B-4F2A-BEEA-3DBB013ECFAD}" type="presOf" srcId="{41EB7197-6B7E-4DE7-9FB7-C90167F4D7AB}" destId="{58F50AA8-F13E-4833-8FBA-975F25198F16}" srcOrd="1" destOrd="0" presId="urn:microsoft.com/office/officeart/2005/8/layout/hierarchy2"/>
    <dgm:cxn modelId="{D0C93F19-6596-4BA2-84F0-34B2E6541875}" type="presOf" srcId="{B88330EF-E843-456B-A2DC-701953A41BC2}" destId="{6E227A6F-131D-4446-A352-1A65D0411B97}" srcOrd="1" destOrd="0" presId="urn:microsoft.com/office/officeart/2005/8/layout/hierarchy2"/>
    <dgm:cxn modelId="{868817C2-0FFE-487B-8201-AB8043A973EB}" type="presOf" srcId="{653E8B94-0C7F-45B4-9F68-AB0F26749569}" destId="{ABDDCF98-A127-48D7-97CD-03509055C860}" srcOrd="0" destOrd="0" presId="urn:microsoft.com/office/officeart/2005/8/layout/hierarchy2"/>
    <dgm:cxn modelId="{E356A3D3-0953-4873-85F5-60500D66B5D4}" type="presOf" srcId="{DD06BF29-5A1A-43AA-BFC0-CCA8DA794524}" destId="{53E49D7E-582E-4106-8675-2348E8009F51}" srcOrd="1" destOrd="0" presId="urn:microsoft.com/office/officeart/2005/8/layout/hierarchy2"/>
    <dgm:cxn modelId="{94D87371-665B-4A22-98B5-A52D80EF0DE5}" type="presOf" srcId="{3B049B60-7299-4AD6-BB18-FCC427805595}" destId="{4E8EBFBB-BFDA-4F2C-8C31-BD28B1437C80}" srcOrd="0" destOrd="0" presId="urn:microsoft.com/office/officeart/2005/8/layout/hierarchy2"/>
    <dgm:cxn modelId="{A437C455-1925-49E3-8450-FFAF20ED1D66}" type="presOf" srcId="{87E54752-2CF9-4B8F-8E87-BAA9B8A6B5CD}" destId="{9420B704-D3BC-42AC-BAFB-3A0BD6378EC9}" srcOrd="0" destOrd="0" presId="urn:microsoft.com/office/officeart/2005/8/layout/hierarchy2"/>
    <dgm:cxn modelId="{9C2423F7-FABD-4605-B8A9-AB8F3646C225}" srcId="{333AFEFD-8B42-42BA-90D9-1B7F98F65539}" destId="{B4B25992-4A7E-4F92-99F0-A9165F379507}" srcOrd="0" destOrd="0" parTransId="{EE6C77A3-3C59-447F-870A-FAE39F47C669}" sibTransId="{B55C2FCC-95DD-478A-99AC-4F4B59C9F8E9}"/>
    <dgm:cxn modelId="{6B5CC291-0698-4491-B07F-F06825FCB4F8}" type="presOf" srcId="{9116C055-9B7E-4FBB-8268-E569AF91439A}" destId="{383A695E-C19F-4662-A14E-CF7D6C49AF90}" srcOrd="1" destOrd="0" presId="urn:microsoft.com/office/officeart/2005/8/layout/hierarchy2"/>
    <dgm:cxn modelId="{8222212D-54BF-4919-B49F-5DA4C106C188}" type="presOf" srcId="{62A2FE1E-96FB-47DE-8ACC-2E28868E66EB}" destId="{EDB6F6F3-DDC7-4790-84A0-EEAEC5AAA93B}" srcOrd="0" destOrd="0" presId="urn:microsoft.com/office/officeart/2005/8/layout/hierarchy2"/>
    <dgm:cxn modelId="{18A59DB0-6237-48A0-AB4D-1D87544C06E1}" type="presOf" srcId="{03ECD33C-FFCA-4412-A093-B23F00B1CBA5}" destId="{752FFF43-83F7-4F1A-8279-BF7BAC5E2069}" srcOrd="0" destOrd="0" presId="urn:microsoft.com/office/officeart/2005/8/layout/hierarchy2"/>
    <dgm:cxn modelId="{6C016FFA-B6EA-40B0-B04D-67DFA5CF8879}" type="presOf" srcId="{EE096A77-CF04-42A2-976A-F30066533D79}" destId="{ACA8C812-7E8C-4885-A059-03A2CC5C9663}" srcOrd="0" destOrd="0" presId="urn:microsoft.com/office/officeart/2005/8/layout/hierarchy2"/>
    <dgm:cxn modelId="{DD7EA708-8190-435C-9D7A-F74D72BAF1E5}" type="presOf" srcId="{BB059A20-C499-4017-9B9C-370548633548}" destId="{6119082D-171A-4584-BA4F-D08D8E60FB4D}" srcOrd="0" destOrd="0" presId="urn:microsoft.com/office/officeart/2005/8/layout/hierarchy2"/>
    <dgm:cxn modelId="{6C1EBE52-B77B-46FF-B444-B72F7382E2F1}" type="presOf" srcId="{333AFEFD-8B42-42BA-90D9-1B7F98F65539}" destId="{75AA908B-DD01-41A9-A64B-4BCD1979BCD6}" srcOrd="0" destOrd="0" presId="urn:microsoft.com/office/officeart/2005/8/layout/hierarchy2"/>
    <dgm:cxn modelId="{DEA36E41-3358-4519-A457-C184C31DC199}" type="presOf" srcId="{7BC574C7-09F6-407E-B20B-2FBF91F9098B}" destId="{E11DF0C4-00B9-4B20-92B6-0EE1095E72D5}" srcOrd="1" destOrd="0" presId="urn:microsoft.com/office/officeart/2005/8/layout/hierarchy2"/>
    <dgm:cxn modelId="{3B2EA427-E0E0-4874-8C24-AE2DA8017F23}" srcId="{333AFEFD-8B42-42BA-90D9-1B7F98F65539}" destId="{3B049B60-7299-4AD6-BB18-FCC427805595}" srcOrd="1" destOrd="0" parTransId="{1091D2E2-284C-4456-BD64-185E0BB9DCA1}" sibTransId="{73743593-D9E0-412C-88B1-669B945EFCCB}"/>
    <dgm:cxn modelId="{DE282ED7-FE11-4D2C-AD3A-4D99E4E0755B}" type="presOf" srcId="{7BC574C7-09F6-407E-B20B-2FBF91F9098B}" destId="{E6DF45CE-0440-49CC-A6C8-CA010F26173B}" srcOrd="0" destOrd="0" presId="urn:microsoft.com/office/officeart/2005/8/layout/hierarchy2"/>
    <dgm:cxn modelId="{9F465DF6-8256-4D36-966D-4D16B5496050}" type="presOf" srcId="{8E1A2991-3B02-4E32-A2F5-8909FFCE2E0D}" destId="{E2A42AC5-D074-4872-8E68-571383A9BD1F}" srcOrd="0" destOrd="0" presId="urn:microsoft.com/office/officeart/2005/8/layout/hierarchy2"/>
    <dgm:cxn modelId="{75655D90-0B40-47E5-A5FD-1FCB76C02CB5}" type="presOf" srcId="{8E1A2991-3B02-4E32-A2F5-8909FFCE2E0D}" destId="{2CCFFD69-6A3B-4C06-AB5C-40FB4C31513F}" srcOrd="1" destOrd="0" presId="urn:microsoft.com/office/officeart/2005/8/layout/hierarchy2"/>
    <dgm:cxn modelId="{DDEC4D47-47E0-4AFF-BC5A-9394FB4DC95E}" srcId="{ED5B10FB-5CCD-4FE5-83E8-6CED6A3C82D8}" destId="{82DAE322-5236-441B-A913-3FAA80543EF3}" srcOrd="1" destOrd="0" parTransId="{B88330EF-E843-456B-A2DC-701953A41BC2}" sibTransId="{B1F5439E-48DD-4B75-A11D-5A685422AB7F}"/>
    <dgm:cxn modelId="{3B3AE432-0093-40AD-86C0-1A309F63EFCB}" type="presOf" srcId="{EE096A77-CF04-42A2-976A-F30066533D79}" destId="{1A5E0931-69A7-403C-9DCB-D6078B424E6D}" srcOrd="1" destOrd="0" presId="urn:microsoft.com/office/officeart/2005/8/layout/hierarchy2"/>
    <dgm:cxn modelId="{4524DAF7-1461-4625-9306-3961669E77C8}" type="presOf" srcId="{2526335C-F39C-4CA2-8E37-F4DC48D7FD82}" destId="{3E74BC85-11AC-41BF-8CFA-7901B754BAFD}" srcOrd="1" destOrd="0" presId="urn:microsoft.com/office/officeart/2005/8/layout/hierarchy2"/>
    <dgm:cxn modelId="{9815A919-91CF-4E5F-83B2-CCA70FBC9762}" type="presOf" srcId="{FCF894E6-F16B-4E3B-B699-489CFD07F772}" destId="{3FEDE152-5038-4743-868F-8E344B3F54D3}" srcOrd="0" destOrd="0" presId="urn:microsoft.com/office/officeart/2005/8/layout/hierarchy2"/>
    <dgm:cxn modelId="{01507EF7-0213-4FC0-9D12-0E19AE954BEA}" type="presOf" srcId="{ADE6E46E-CCA0-4356-A640-0FED49441252}" destId="{FAC0E612-FD90-4A1C-8F56-1F09ADC81CB8}" srcOrd="0" destOrd="0" presId="urn:microsoft.com/office/officeart/2005/8/layout/hierarchy2"/>
    <dgm:cxn modelId="{B6E91C39-966F-4BB5-8750-4E65AB866301}" srcId="{333AFEFD-8B42-42BA-90D9-1B7F98F65539}" destId="{03ECD33C-FFCA-4412-A093-B23F00B1CBA5}" srcOrd="7" destOrd="0" parTransId="{BB059A20-C499-4017-9B9C-370548633548}" sibTransId="{4AFFB887-61E1-4A1B-8AF2-F1F6CA373970}"/>
    <dgm:cxn modelId="{45DBD5C3-F5BA-40CC-BA7F-85FE56200CB2}" srcId="{ADE6E46E-CCA0-4356-A640-0FED49441252}" destId="{F2776F70-3796-436E-9ABA-23B8FA5243EF}" srcOrd="3" destOrd="0" parTransId="{EA27D133-66D0-46E7-B19D-166A6A74FA2F}" sibTransId="{C7D34CF6-EA9F-4BEC-8F7B-AD2624A99E3F}"/>
    <dgm:cxn modelId="{B48BD79F-DA2B-439A-AE71-11AA6837EBFA}" type="presOf" srcId="{82DAE322-5236-441B-A913-3FAA80543EF3}" destId="{BE53D74A-1D05-43D5-B295-9D1CBA81B7CF}" srcOrd="0" destOrd="0" presId="urn:microsoft.com/office/officeart/2005/8/layout/hierarchy2"/>
    <dgm:cxn modelId="{ACDDF180-23D5-4FCD-AD20-E290AC35C77D}" type="presOf" srcId="{1EED645E-3153-483B-914B-BE8442224093}" destId="{015C5857-A12E-449D-9E25-2DEC76B9FC2D}" srcOrd="0" destOrd="0" presId="urn:microsoft.com/office/officeart/2005/8/layout/hierarchy2"/>
    <dgm:cxn modelId="{DDE7CAA3-BF8C-4795-8FA5-2B904137614F}" type="presOf" srcId="{822185C1-663B-4249-96F3-746B0F4F4C19}" destId="{30DD1365-3856-475E-9730-C3EFCE91B22D}" srcOrd="1" destOrd="0" presId="urn:microsoft.com/office/officeart/2005/8/layout/hierarchy2"/>
    <dgm:cxn modelId="{6CECBBE7-1FF9-415B-9F8D-114AA6895CB8}" type="presOf" srcId="{61348C9F-B44A-4E62-92E8-71E184DBC37C}" destId="{105AB0E6-07C8-49B6-B1B3-1C1D8ECC69A6}" srcOrd="0" destOrd="0" presId="urn:microsoft.com/office/officeart/2005/8/layout/hierarchy2"/>
    <dgm:cxn modelId="{0175EE07-E726-4BF3-817B-889E37C732DF}" type="presOf" srcId="{883A5A35-F92F-411D-A843-A679FCF9EFD4}" destId="{0B5D6171-19A7-4580-940F-42C3B7AAE5F7}" srcOrd="0" destOrd="0" presId="urn:microsoft.com/office/officeart/2005/8/layout/hierarchy2"/>
    <dgm:cxn modelId="{6FCF991B-EC75-4DF8-83EF-272F3FF6BE9C}" srcId="{1EED645E-3153-483B-914B-BE8442224093}" destId="{ED5B10FB-5CCD-4FE5-83E8-6CED6A3C82D8}" srcOrd="1" destOrd="0" parTransId="{92D61C1C-DD79-49A2-AFB1-22653C962613}" sibTransId="{537FBD08-131B-408F-B34E-248CDDD8D0AE}"/>
    <dgm:cxn modelId="{AF9808BC-9C14-459B-B034-BBAF501174C4}" srcId="{BABF94E9-603E-4C43-A235-9B2D0241207A}" destId="{2EF12199-C728-48CF-90E5-6AA2DDE06BB6}" srcOrd="0" destOrd="0" parTransId="{3080BEF4-29DB-4FE9-BF22-53CFFB72EB44}" sibTransId="{8B6E0B48-8FE9-4A44-84DC-C87FFDA13662}"/>
    <dgm:cxn modelId="{90CC10D7-CAD6-42CD-9C7F-EAD34196B009}" type="presOf" srcId="{BABF94E9-603E-4C43-A235-9B2D0241207A}" destId="{D657524B-7044-4F03-B2DA-46187B9041B3}" srcOrd="0" destOrd="0" presId="urn:microsoft.com/office/officeart/2005/8/layout/hierarchy2"/>
    <dgm:cxn modelId="{B3283DDB-A703-49FA-A2DF-A38D27F0DBE9}" type="presOf" srcId="{C11D3235-84CC-40F3-B69E-C885A216B6B3}" destId="{483FD03D-4C21-49B8-A3CC-5C7F61D857A8}" srcOrd="0" destOrd="0" presId="urn:microsoft.com/office/officeart/2005/8/layout/hierarchy2"/>
    <dgm:cxn modelId="{5B9FDFD2-3F02-437B-8C9E-A33804BCDDA5}" srcId="{2EF12199-C728-48CF-90E5-6AA2DDE06BB6}" destId="{333AFEFD-8B42-42BA-90D9-1B7F98F65539}" srcOrd="0" destOrd="0" parTransId="{7BC574C7-09F6-407E-B20B-2FBF91F9098B}" sibTransId="{B6058D4C-7F5C-42C8-BD6E-97229D732188}"/>
    <dgm:cxn modelId="{D2576D46-1D93-46D9-A758-D89C4525D8C6}" type="presOf" srcId="{80F33DDC-FF9D-4DCE-AC5A-006F041184F5}" destId="{8482F1F8-8BED-47C3-9016-845CDE85F068}" srcOrd="0" destOrd="0" presId="urn:microsoft.com/office/officeart/2005/8/layout/hierarchy2"/>
    <dgm:cxn modelId="{34FAC029-B59C-43EC-A85F-0A71E3F24628}" type="presOf" srcId="{F9D8CA67-2B0D-46CD-950D-A1ABAA1693F5}" destId="{C6D2F360-B77F-4090-9CDE-EF03AF2DCA9C}" srcOrd="0" destOrd="0" presId="urn:microsoft.com/office/officeart/2005/8/layout/hierarchy2"/>
    <dgm:cxn modelId="{3DC008E8-1831-4E9C-8935-0022C9CE82AA}" type="presOf" srcId="{9116C055-9B7E-4FBB-8268-E569AF91439A}" destId="{D3BA6672-57DA-4203-B57C-FBB9A0D3CAAB}" srcOrd="0" destOrd="0" presId="urn:microsoft.com/office/officeart/2005/8/layout/hierarchy2"/>
    <dgm:cxn modelId="{5C5A87EB-DC86-47F8-A114-C6B8819803A0}" type="presOf" srcId="{59789B7D-2875-4882-9F51-51774E963619}" destId="{2C58A1B3-CFC7-48D1-9A1A-59F8607E7C23}" srcOrd="0" destOrd="0" presId="urn:microsoft.com/office/officeart/2005/8/layout/hierarchy2"/>
    <dgm:cxn modelId="{2F709F80-96B0-4AB4-AA11-3CCD95E66274}" srcId="{ADE6E46E-CCA0-4356-A640-0FED49441252}" destId="{081F2C57-325D-459E-97F1-DFF8E2A108D5}" srcOrd="5" destOrd="0" parTransId="{F9D8CA67-2B0D-46CD-950D-A1ABAA1693F5}" sibTransId="{26A96213-06A4-4B54-956C-A9E630514349}"/>
    <dgm:cxn modelId="{B606D8FF-DBD4-4354-A5FE-FC140679921B}" type="presOf" srcId="{DC742527-FCA6-4D0C-BA30-CD2CEB66335A}" destId="{955D032F-7CD8-4C62-A4E8-32B831554F1F}" srcOrd="1" destOrd="0" presId="urn:microsoft.com/office/officeart/2005/8/layout/hierarchy2"/>
    <dgm:cxn modelId="{F8A5CDDD-6C69-4FEA-A948-0686561B6B7B}" srcId="{333AFEFD-8B42-42BA-90D9-1B7F98F65539}" destId="{45F1308F-C512-415C-862F-C626E3B5168E}" srcOrd="2" destOrd="0" parTransId="{62A2FE1E-96FB-47DE-8ACC-2E28868E66EB}" sibTransId="{7D62105F-308B-4E3A-9719-930C12B21608}"/>
    <dgm:cxn modelId="{9B03A0B5-4C7A-4E1F-AF1E-0C4AAA35027B}" srcId="{333AFEFD-8B42-42BA-90D9-1B7F98F65539}" destId="{61348C9F-B44A-4E62-92E8-71E184DBC37C}" srcOrd="6" destOrd="0" parTransId="{9116C055-9B7E-4FBB-8268-E569AF91439A}" sibTransId="{F0FD30BC-F0CC-409F-B504-CDE93FA4FC55}"/>
    <dgm:cxn modelId="{AE076217-04F8-4FED-965E-D4C0B619B489}" type="presOf" srcId="{CA007FCD-3899-44CB-9C79-D1E1A3299A62}" destId="{F55EE87F-5213-4CA9-BD8D-CC6D82A47EBF}" srcOrd="0" destOrd="0" presId="urn:microsoft.com/office/officeart/2005/8/layout/hierarchy2"/>
    <dgm:cxn modelId="{EECE0EE9-0C4C-4328-8618-7A7A30CECAC8}" type="presOf" srcId="{EBC1F466-DBF5-490D-A774-33FB8856E41A}" destId="{AD10A716-AF43-448C-A547-2414E7B8E4C8}" srcOrd="0" destOrd="0" presId="urn:microsoft.com/office/officeart/2005/8/layout/hierarchy2"/>
    <dgm:cxn modelId="{08B2EB91-A9BE-4135-BC60-D0002CC5CCC6}" srcId="{ADE6E46E-CCA0-4356-A640-0FED49441252}" destId="{59789B7D-2875-4882-9F51-51774E963619}" srcOrd="4" destOrd="0" parTransId="{883A5A35-F92F-411D-A843-A679FCF9EFD4}" sibTransId="{5E325B4D-9EB7-4218-B3D9-F9E85B92BA1E}"/>
    <dgm:cxn modelId="{E3B5005A-C925-44EE-B99C-C51BCA2D8ABC}" type="presOf" srcId="{4BAF5542-280E-4232-B943-AA4457E93558}" destId="{233774E3-6E86-483E-8322-DED6B56235F2}" srcOrd="0" destOrd="0" presId="urn:microsoft.com/office/officeart/2005/8/layout/hierarchy2"/>
    <dgm:cxn modelId="{82D7020E-D324-4BBB-BA57-C8251A0AA218}" type="presOf" srcId="{DD06BF29-5A1A-43AA-BFC0-CCA8DA794524}" destId="{960486DF-C871-4744-9A7F-CFAC858E3CA6}" srcOrd="0" destOrd="0" presId="urn:microsoft.com/office/officeart/2005/8/layout/hierarchy2"/>
    <dgm:cxn modelId="{A1AA3934-5531-44FC-B42D-A17159BAD962}" srcId="{ADE6E46E-CCA0-4356-A640-0FED49441252}" destId="{7D71A445-10DA-4299-B3A1-C86F322DB906}" srcOrd="0" destOrd="0" parTransId="{CC584EF7-11B3-401A-9BC7-B942E749BCC1}" sibTransId="{93A1E6FD-D480-4E31-A804-527E93867D71}"/>
    <dgm:cxn modelId="{B63F2EE1-1B9F-4DF7-9AEE-1C9DF1F40342}" srcId="{333AFEFD-8B42-42BA-90D9-1B7F98F65539}" destId="{CA007FCD-3899-44CB-9C79-D1E1A3299A62}" srcOrd="3" destOrd="0" parTransId="{F8D1B334-AA2B-4C1C-B6C1-AA1C359266E7}" sibTransId="{101E4E20-F527-4472-9F33-BD13D962EA25}"/>
    <dgm:cxn modelId="{F4738EB1-902A-405E-88F2-40979A6F4FF1}" type="presOf" srcId="{081F2C57-325D-459E-97F1-DFF8E2A108D5}" destId="{874373BF-EC09-44C6-A833-0E66C5E74BCE}" srcOrd="0" destOrd="0" presId="urn:microsoft.com/office/officeart/2005/8/layout/hierarchy2"/>
    <dgm:cxn modelId="{D4DFE1A7-7B8A-4095-AC87-0C3C31176775}" type="presOf" srcId="{EE6C77A3-3C59-447F-870A-FAE39F47C669}" destId="{CE2B8BD5-F5D3-4034-B09B-8E96094A49FA}" srcOrd="1" destOrd="0" presId="urn:microsoft.com/office/officeart/2005/8/layout/hierarchy2"/>
    <dgm:cxn modelId="{6606E03E-B044-42F6-8E56-B568FA3CFF08}" srcId="{ADE6E46E-CCA0-4356-A640-0FED49441252}" destId="{653E8B94-0C7F-45B4-9F68-AB0F26749569}" srcOrd="2" destOrd="0" parTransId="{EE096A77-CF04-42A2-976A-F30066533D79}" sibTransId="{E36BDCA8-A712-4A31-A9BD-015E0C330EF4}"/>
    <dgm:cxn modelId="{86A9408B-6A51-4301-8422-CCE82E28A4CB}" type="presOf" srcId="{A1EFE6FB-267A-44B9-BC47-A168C5E26D15}" destId="{CB5ED656-2294-4D7E-9B10-6714E4E34E2A}" srcOrd="0" destOrd="0" presId="urn:microsoft.com/office/officeart/2005/8/layout/hierarchy2"/>
    <dgm:cxn modelId="{7AA44F54-4C13-47F9-80A4-8DA4C8C4CA3A}" type="presOf" srcId="{EA27D133-66D0-46E7-B19D-166A6A74FA2F}" destId="{164FF3AA-A5A9-42E1-A26F-91C2727FC332}" srcOrd="0" destOrd="0" presId="urn:microsoft.com/office/officeart/2005/8/layout/hierarchy2"/>
    <dgm:cxn modelId="{827122BB-5639-428C-9066-0D5076F3577E}" type="presOf" srcId="{F9D8CA67-2B0D-46CD-950D-A1ABAA1693F5}" destId="{65D84B1F-0365-4289-A17A-0F656F4093E7}" srcOrd="1" destOrd="0" presId="urn:microsoft.com/office/officeart/2005/8/layout/hierarchy2"/>
    <dgm:cxn modelId="{14C44A7A-7220-4CEE-94D1-1B1B202B748E}" srcId="{ED5B10FB-5CCD-4FE5-83E8-6CED6A3C82D8}" destId="{F3708521-902A-4E20-B6C5-6364325AB018}" srcOrd="0" destOrd="0" parTransId="{DC742527-FCA6-4D0C-BA30-CD2CEB66335A}" sibTransId="{4B291B8D-B6BD-40C6-9496-2032E6F864F1}"/>
    <dgm:cxn modelId="{3C46BB3D-B0E8-44EA-950A-867EA38B55AE}" type="presOf" srcId="{F3708521-902A-4E20-B6C5-6364325AB018}" destId="{B15EEC18-D070-42A7-B2A6-1FDFCC6EF3F1}" srcOrd="0" destOrd="0" presId="urn:microsoft.com/office/officeart/2005/8/layout/hierarchy2"/>
    <dgm:cxn modelId="{9E650FBF-91CD-4B8B-BD25-C5A9092CACFB}" type="presOf" srcId="{F6E9E480-BB97-4065-9CA4-9508184ED1FA}" destId="{EAA3E436-2915-4D2F-AD4E-D7558F730043}" srcOrd="1" destOrd="0" presId="urn:microsoft.com/office/officeart/2005/8/layout/hierarchy2"/>
    <dgm:cxn modelId="{8B93EE58-3BCE-40FA-82EA-CFE1994F86BC}" type="presOf" srcId="{B88330EF-E843-456B-A2DC-701953A41BC2}" destId="{564F683A-BD38-4A7A-AD23-78B3EF4D7A42}" srcOrd="0" destOrd="0" presId="urn:microsoft.com/office/officeart/2005/8/layout/hierarchy2"/>
    <dgm:cxn modelId="{2BF63DD1-07A6-432D-909C-A6CFE6D140B5}" type="presOf" srcId="{EE6C77A3-3C59-447F-870A-FAE39F47C669}" destId="{70D75A22-94AE-4239-B2AB-621CA16110C0}" srcOrd="0" destOrd="0" presId="urn:microsoft.com/office/officeart/2005/8/layout/hierarchy2"/>
    <dgm:cxn modelId="{2EB11879-C830-4E46-9CA7-9E1A471468A1}" type="presOf" srcId="{F8D1B334-AA2B-4C1C-B6C1-AA1C359266E7}" destId="{E59476B3-2ED2-4084-B8BA-B9B42157D8B3}" srcOrd="1" destOrd="0" presId="urn:microsoft.com/office/officeart/2005/8/layout/hierarchy2"/>
    <dgm:cxn modelId="{A414AF06-15B1-42B0-BC09-F0C351DC0338}" srcId="{1EED645E-3153-483B-914B-BE8442224093}" destId="{EBC1F466-DBF5-490D-A774-33FB8856E41A}" srcOrd="0" destOrd="0" parTransId="{41EB7197-6B7E-4DE7-9FB7-C90167F4D7AB}" sibTransId="{ED3B6462-0370-4697-8021-6263F85D7D5A}"/>
    <dgm:cxn modelId="{F4817886-67AA-455A-B247-50B56640B9D0}" type="presOf" srcId="{7D71A445-10DA-4299-B3A1-C86F322DB906}" destId="{9671F161-7790-4F36-877B-B8ECA22AB29A}" srcOrd="0" destOrd="0" presId="urn:microsoft.com/office/officeart/2005/8/layout/hierarchy2"/>
    <dgm:cxn modelId="{DB135DDA-900A-45FE-8806-DEC57B7CB2EB}" type="presOf" srcId="{45F1308F-C512-415C-862F-C626E3B5168E}" destId="{1D1DA618-333B-463B-9805-9113392EDFF6}" srcOrd="0" destOrd="0" presId="urn:microsoft.com/office/officeart/2005/8/layout/hierarchy2"/>
    <dgm:cxn modelId="{7250B8F3-B2D6-45DE-86D0-A374FBF8C45B}" type="presOf" srcId="{F880165E-7DD4-4059-8396-B0C918DA724E}" destId="{6A3D448F-0194-4FE5-B3D4-FE30DAB673F8}" srcOrd="0" destOrd="0" presId="urn:microsoft.com/office/officeart/2005/8/layout/hierarchy2"/>
    <dgm:cxn modelId="{9AB35189-96B9-4B27-A448-F648FCFDA396}" type="presOf" srcId="{F8D1B334-AA2B-4C1C-B6C1-AA1C359266E7}" destId="{13EF0C3E-35C8-42C0-85B6-A819FA56827D}" srcOrd="0" destOrd="0" presId="urn:microsoft.com/office/officeart/2005/8/layout/hierarchy2"/>
    <dgm:cxn modelId="{F11CF434-5B33-42F9-ACC3-50818797B026}" type="presParOf" srcId="{D657524B-7044-4F03-B2DA-46187B9041B3}" destId="{6AA7D2BF-B122-4168-88C8-0610B36FC704}" srcOrd="0" destOrd="0" presId="urn:microsoft.com/office/officeart/2005/8/layout/hierarchy2"/>
    <dgm:cxn modelId="{DA5F08DF-C286-49D9-9D2E-EC4A83C31801}" type="presParOf" srcId="{6AA7D2BF-B122-4168-88C8-0610B36FC704}" destId="{D4F71A98-7302-4C65-A90E-82700EEA3ED7}" srcOrd="0" destOrd="0" presId="urn:microsoft.com/office/officeart/2005/8/layout/hierarchy2"/>
    <dgm:cxn modelId="{4B8F6DF8-C1C6-4FB8-9100-FF6894D17AE1}" type="presParOf" srcId="{6AA7D2BF-B122-4168-88C8-0610B36FC704}" destId="{6BE71899-6D95-4958-93DB-AF6B15E66390}" srcOrd="1" destOrd="0" presId="urn:microsoft.com/office/officeart/2005/8/layout/hierarchy2"/>
    <dgm:cxn modelId="{B16ED9DE-6151-41DD-B298-916FDF403A89}" type="presParOf" srcId="{6BE71899-6D95-4958-93DB-AF6B15E66390}" destId="{E6DF45CE-0440-49CC-A6C8-CA010F26173B}" srcOrd="0" destOrd="0" presId="urn:microsoft.com/office/officeart/2005/8/layout/hierarchy2"/>
    <dgm:cxn modelId="{77383B2D-6BC1-4053-96D1-BD883F0665AD}" type="presParOf" srcId="{E6DF45CE-0440-49CC-A6C8-CA010F26173B}" destId="{E11DF0C4-00B9-4B20-92B6-0EE1095E72D5}" srcOrd="0" destOrd="0" presId="urn:microsoft.com/office/officeart/2005/8/layout/hierarchy2"/>
    <dgm:cxn modelId="{0409909C-188A-4C1D-95C1-0F7FB8105F86}" type="presParOf" srcId="{6BE71899-6D95-4958-93DB-AF6B15E66390}" destId="{91417B79-F43B-4C06-A9B8-DDB7C3EA80FF}" srcOrd="1" destOrd="0" presId="urn:microsoft.com/office/officeart/2005/8/layout/hierarchy2"/>
    <dgm:cxn modelId="{4D42298C-C052-4C88-80DC-B6C0F776B716}" type="presParOf" srcId="{91417B79-F43B-4C06-A9B8-DDB7C3EA80FF}" destId="{75AA908B-DD01-41A9-A64B-4BCD1979BCD6}" srcOrd="0" destOrd="0" presId="urn:microsoft.com/office/officeart/2005/8/layout/hierarchy2"/>
    <dgm:cxn modelId="{D995B7BA-7B16-40E2-8FA1-40FEC10A9514}" type="presParOf" srcId="{91417B79-F43B-4C06-A9B8-DDB7C3EA80FF}" destId="{799225D4-EDAE-4C62-A788-966CA7B945AE}" srcOrd="1" destOrd="0" presId="urn:microsoft.com/office/officeart/2005/8/layout/hierarchy2"/>
    <dgm:cxn modelId="{B8114F41-1BC2-43F4-BBC0-17FEBD1131D1}" type="presParOf" srcId="{799225D4-EDAE-4C62-A788-966CA7B945AE}" destId="{70D75A22-94AE-4239-B2AB-621CA16110C0}" srcOrd="0" destOrd="0" presId="urn:microsoft.com/office/officeart/2005/8/layout/hierarchy2"/>
    <dgm:cxn modelId="{EBCED70C-B224-4981-AF95-E447B5209544}" type="presParOf" srcId="{70D75A22-94AE-4239-B2AB-621CA16110C0}" destId="{CE2B8BD5-F5D3-4034-B09B-8E96094A49FA}" srcOrd="0" destOrd="0" presId="urn:microsoft.com/office/officeart/2005/8/layout/hierarchy2"/>
    <dgm:cxn modelId="{A9097F4C-A910-41A4-9304-E1BB36EA23FB}" type="presParOf" srcId="{799225D4-EDAE-4C62-A788-966CA7B945AE}" destId="{07D110E5-D30B-4170-8DAF-7905CC6E6AED}" srcOrd="1" destOrd="0" presId="urn:microsoft.com/office/officeart/2005/8/layout/hierarchy2"/>
    <dgm:cxn modelId="{44251498-64C1-49E7-844F-64C1B8A75852}" type="presParOf" srcId="{07D110E5-D30B-4170-8DAF-7905CC6E6AED}" destId="{EFCFB973-0E5A-4212-9E79-8BFAB998CD2B}" srcOrd="0" destOrd="0" presId="urn:microsoft.com/office/officeart/2005/8/layout/hierarchy2"/>
    <dgm:cxn modelId="{ADB17FD2-4CE8-49CF-9479-76205433D954}" type="presParOf" srcId="{07D110E5-D30B-4170-8DAF-7905CC6E6AED}" destId="{1697AA68-E29C-44C7-AF70-D422919B3E3F}" srcOrd="1" destOrd="0" presId="urn:microsoft.com/office/officeart/2005/8/layout/hierarchy2"/>
    <dgm:cxn modelId="{A85CDDB7-A0FE-4923-B510-93B6DE6D7046}" type="presParOf" srcId="{799225D4-EDAE-4C62-A788-966CA7B945AE}" destId="{22B87E16-108B-4F4E-B4ED-AD535FBAB81A}" srcOrd="2" destOrd="0" presId="urn:microsoft.com/office/officeart/2005/8/layout/hierarchy2"/>
    <dgm:cxn modelId="{059BFEBF-F9D8-447D-8140-518F2D565B93}" type="presParOf" srcId="{22B87E16-108B-4F4E-B4ED-AD535FBAB81A}" destId="{A40575CC-FE19-47EC-BE3F-7907717E0988}" srcOrd="0" destOrd="0" presId="urn:microsoft.com/office/officeart/2005/8/layout/hierarchy2"/>
    <dgm:cxn modelId="{2810EEB5-0057-4F46-9F60-168305C3CAC3}" type="presParOf" srcId="{799225D4-EDAE-4C62-A788-966CA7B945AE}" destId="{1C718676-5042-434A-A4AA-B3BC465BBE76}" srcOrd="3" destOrd="0" presId="urn:microsoft.com/office/officeart/2005/8/layout/hierarchy2"/>
    <dgm:cxn modelId="{5DA9871C-3942-4FB0-91C8-12A5FE25D6DE}" type="presParOf" srcId="{1C718676-5042-434A-A4AA-B3BC465BBE76}" destId="{4E8EBFBB-BFDA-4F2C-8C31-BD28B1437C80}" srcOrd="0" destOrd="0" presId="urn:microsoft.com/office/officeart/2005/8/layout/hierarchy2"/>
    <dgm:cxn modelId="{ADF7E687-BAAD-4FEE-BF62-4C66902B9DD4}" type="presParOf" srcId="{1C718676-5042-434A-A4AA-B3BC465BBE76}" destId="{940D6D24-20B8-43A0-86AD-D92DAA78556E}" srcOrd="1" destOrd="0" presId="urn:microsoft.com/office/officeart/2005/8/layout/hierarchy2"/>
    <dgm:cxn modelId="{EE9A0071-9A44-4E7D-A2A3-E14675C3E3CF}" type="presParOf" srcId="{799225D4-EDAE-4C62-A788-966CA7B945AE}" destId="{EDB6F6F3-DDC7-4790-84A0-EEAEC5AAA93B}" srcOrd="4" destOrd="0" presId="urn:microsoft.com/office/officeart/2005/8/layout/hierarchy2"/>
    <dgm:cxn modelId="{225DD870-073C-414F-95DA-886EECC0F977}" type="presParOf" srcId="{EDB6F6F3-DDC7-4790-84A0-EEAEC5AAA93B}" destId="{23BF0380-7981-474E-9846-382B57919E98}" srcOrd="0" destOrd="0" presId="urn:microsoft.com/office/officeart/2005/8/layout/hierarchy2"/>
    <dgm:cxn modelId="{2210F8B2-B398-4281-BC0F-911A29DCF36F}" type="presParOf" srcId="{799225D4-EDAE-4C62-A788-966CA7B945AE}" destId="{1CD280A2-8840-464B-9FA7-8FB0A770333D}" srcOrd="5" destOrd="0" presId="urn:microsoft.com/office/officeart/2005/8/layout/hierarchy2"/>
    <dgm:cxn modelId="{34CE2DC2-B0AB-4BDB-AAAF-17CD7E661607}" type="presParOf" srcId="{1CD280A2-8840-464B-9FA7-8FB0A770333D}" destId="{1D1DA618-333B-463B-9805-9113392EDFF6}" srcOrd="0" destOrd="0" presId="urn:microsoft.com/office/officeart/2005/8/layout/hierarchy2"/>
    <dgm:cxn modelId="{B70DE7F7-87B7-4479-A2D5-191A1BB7DDE7}" type="presParOf" srcId="{1CD280A2-8840-464B-9FA7-8FB0A770333D}" destId="{7398CBC0-9DDD-4FD1-98D7-7B0469811378}" srcOrd="1" destOrd="0" presId="urn:microsoft.com/office/officeart/2005/8/layout/hierarchy2"/>
    <dgm:cxn modelId="{E00FCA66-AF85-4E15-91C6-D5627A536F35}" type="presParOf" srcId="{799225D4-EDAE-4C62-A788-966CA7B945AE}" destId="{13EF0C3E-35C8-42C0-85B6-A819FA56827D}" srcOrd="6" destOrd="0" presId="urn:microsoft.com/office/officeart/2005/8/layout/hierarchy2"/>
    <dgm:cxn modelId="{6CC61224-629E-4668-BA8A-9C6F96DC343D}" type="presParOf" srcId="{13EF0C3E-35C8-42C0-85B6-A819FA56827D}" destId="{E59476B3-2ED2-4084-B8BA-B9B42157D8B3}" srcOrd="0" destOrd="0" presId="urn:microsoft.com/office/officeart/2005/8/layout/hierarchy2"/>
    <dgm:cxn modelId="{7D646A48-3B5D-4959-A16B-439F5A8E3E62}" type="presParOf" srcId="{799225D4-EDAE-4C62-A788-966CA7B945AE}" destId="{D848D6CD-5B0B-4A3A-8BFC-E53402E59EE4}" srcOrd="7" destOrd="0" presId="urn:microsoft.com/office/officeart/2005/8/layout/hierarchy2"/>
    <dgm:cxn modelId="{F2FCF72C-F99A-4875-A135-8C09F1B439DF}" type="presParOf" srcId="{D848D6CD-5B0B-4A3A-8BFC-E53402E59EE4}" destId="{F55EE87F-5213-4CA9-BD8D-CC6D82A47EBF}" srcOrd="0" destOrd="0" presId="urn:microsoft.com/office/officeart/2005/8/layout/hierarchy2"/>
    <dgm:cxn modelId="{2DB6A027-EA09-4734-B60D-A21FEA54E001}" type="presParOf" srcId="{D848D6CD-5B0B-4A3A-8BFC-E53402E59EE4}" destId="{96668721-50B1-4F9B-B1CB-AE40CA55E04A}" srcOrd="1" destOrd="0" presId="urn:microsoft.com/office/officeart/2005/8/layout/hierarchy2"/>
    <dgm:cxn modelId="{1C05F73F-D5CE-4136-8CD7-F533F24E585E}" type="presParOf" srcId="{799225D4-EDAE-4C62-A788-966CA7B945AE}" destId="{6A3D448F-0194-4FE5-B3D4-FE30DAB673F8}" srcOrd="8" destOrd="0" presId="urn:microsoft.com/office/officeart/2005/8/layout/hierarchy2"/>
    <dgm:cxn modelId="{D1447B86-EAEB-4AFE-B589-235A51ED97B9}" type="presParOf" srcId="{6A3D448F-0194-4FE5-B3D4-FE30DAB673F8}" destId="{2AD88C3E-683E-4EBB-9950-D2ADBAAAECF1}" srcOrd="0" destOrd="0" presId="urn:microsoft.com/office/officeart/2005/8/layout/hierarchy2"/>
    <dgm:cxn modelId="{9AE9D223-4F1E-4E24-948D-9C7B66D0B451}" type="presParOf" srcId="{799225D4-EDAE-4C62-A788-966CA7B945AE}" destId="{D3F1EC87-43CA-4C12-BDAE-E6DF691E9EC0}" srcOrd="9" destOrd="0" presId="urn:microsoft.com/office/officeart/2005/8/layout/hierarchy2"/>
    <dgm:cxn modelId="{E10A80CA-4C8C-4AE3-9EF6-ED2158D1497D}" type="presParOf" srcId="{D3F1EC87-43CA-4C12-BDAE-E6DF691E9EC0}" destId="{9420B704-D3BC-42AC-BAFB-3A0BD6378EC9}" srcOrd="0" destOrd="0" presId="urn:microsoft.com/office/officeart/2005/8/layout/hierarchy2"/>
    <dgm:cxn modelId="{7EBC4829-34F9-4ED6-97F8-F2B5EDA5BBF5}" type="presParOf" srcId="{D3F1EC87-43CA-4C12-BDAE-E6DF691E9EC0}" destId="{1377A975-8288-4B26-9CFB-CDBC95810B62}" srcOrd="1" destOrd="0" presId="urn:microsoft.com/office/officeart/2005/8/layout/hierarchy2"/>
    <dgm:cxn modelId="{6F0A9F79-92DB-42B4-921C-C639E819D6C1}" type="presParOf" srcId="{799225D4-EDAE-4C62-A788-966CA7B945AE}" destId="{483FD03D-4C21-49B8-A3CC-5C7F61D857A8}" srcOrd="10" destOrd="0" presId="urn:microsoft.com/office/officeart/2005/8/layout/hierarchy2"/>
    <dgm:cxn modelId="{06EFB86C-122C-45B5-A135-51BBCD488828}" type="presParOf" srcId="{483FD03D-4C21-49B8-A3CC-5C7F61D857A8}" destId="{7F8DEF9A-DC96-47AA-8ADD-7508758CB435}" srcOrd="0" destOrd="0" presId="urn:microsoft.com/office/officeart/2005/8/layout/hierarchy2"/>
    <dgm:cxn modelId="{8EE13076-F589-444D-8878-EB38BED8255F}" type="presParOf" srcId="{799225D4-EDAE-4C62-A788-966CA7B945AE}" destId="{D3B75FED-17ED-4A0B-A6B3-993F4A1A80E0}" srcOrd="11" destOrd="0" presId="urn:microsoft.com/office/officeart/2005/8/layout/hierarchy2"/>
    <dgm:cxn modelId="{ABEDB16C-80AE-407F-8D37-7EE3897ABA96}" type="presParOf" srcId="{D3B75FED-17ED-4A0B-A6B3-993F4A1A80E0}" destId="{3FEDE152-5038-4743-868F-8E344B3F54D3}" srcOrd="0" destOrd="0" presId="urn:microsoft.com/office/officeart/2005/8/layout/hierarchy2"/>
    <dgm:cxn modelId="{9912F224-92A5-4D0D-95B5-FC638E1A275D}" type="presParOf" srcId="{D3B75FED-17ED-4A0B-A6B3-993F4A1A80E0}" destId="{5AE59DA9-A374-47D8-8A52-A723B18CD558}" srcOrd="1" destOrd="0" presId="urn:microsoft.com/office/officeart/2005/8/layout/hierarchy2"/>
    <dgm:cxn modelId="{BD1CC7CB-B2A5-4FEC-9962-4FDE33330BE6}" type="presParOf" srcId="{799225D4-EDAE-4C62-A788-966CA7B945AE}" destId="{D3BA6672-57DA-4203-B57C-FBB9A0D3CAAB}" srcOrd="12" destOrd="0" presId="urn:microsoft.com/office/officeart/2005/8/layout/hierarchy2"/>
    <dgm:cxn modelId="{D355F973-522E-43F4-9B8E-2B71E089A9F2}" type="presParOf" srcId="{D3BA6672-57DA-4203-B57C-FBB9A0D3CAAB}" destId="{383A695E-C19F-4662-A14E-CF7D6C49AF90}" srcOrd="0" destOrd="0" presId="urn:microsoft.com/office/officeart/2005/8/layout/hierarchy2"/>
    <dgm:cxn modelId="{5C170D12-E186-406B-961C-D0B276934C58}" type="presParOf" srcId="{799225D4-EDAE-4C62-A788-966CA7B945AE}" destId="{C9DA9BC7-BA71-4D81-8C86-44D7E78031A5}" srcOrd="13" destOrd="0" presId="urn:microsoft.com/office/officeart/2005/8/layout/hierarchy2"/>
    <dgm:cxn modelId="{D7E18D1B-D7A0-420E-966B-C43D0DE1FF2A}" type="presParOf" srcId="{C9DA9BC7-BA71-4D81-8C86-44D7E78031A5}" destId="{105AB0E6-07C8-49B6-B1B3-1C1D8ECC69A6}" srcOrd="0" destOrd="0" presId="urn:microsoft.com/office/officeart/2005/8/layout/hierarchy2"/>
    <dgm:cxn modelId="{7F203A8E-BC64-4FCC-9076-D4E4823CE74C}" type="presParOf" srcId="{C9DA9BC7-BA71-4D81-8C86-44D7E78031A5}" destId="{2E774EE3-085D-4956-A04A-2FA2283F9CB6}" srcOrd="1" destOrd="0" presId="urn:microsoft.com/office/officeart/2005/8/layout/hierarchy2"/>
    <dgm:cxn modelId="{BEC9A089-F680-448B-BBEF-A8F0EE5B16BE}" type="presParOf" srcId="{799225D4-EDAE-4C62-A788-966CA7B945AE}" destId="{6119082D-171A-4584-BA4F-D08D8E60FB4D}" srcOrd="14" destOrd="0" presId="urn:microsoft.com/office/officeart/2005/8/layout/hierarchy2"/>
    <dgm:cxn modelId="{505AF0C2-987A-43DD-898B-90ED67D97CE3}" type="presParOf" srcId="{6119082D-171A-4584-BA4F-D08D8E60FB4D}" destId="{C4165514-B9AF-4857-A2CD-4EC4146D250E}" srcOrd="0" destOrd="0" presId="urn:microsoft.com/office/officeart/2005/8/layout/hierarchy2"/>
    <dgm:cxn modelId="{B4CA34E9-4EA8-4AE9-A05F-A5B97AAED3B6}" type="presParOf" srcId="{799225D4-EDAE-4C62-A788-966CA7B945AE}" destId="{27177629-2482-405E-91EF-944B68B1DC08}" srcOrd="15" destOrd="0" presId="urn:microsoft.com/office/officeart/2005/8/layout/hierarchy2"/>
    <dgm:cxn modelId="{1188C5A7-1FB4-40F5-92DD-069C803E4F33}" type="presParOf" srcId="{27177629-2482-405E-91EF-944B68B1DC08}" destId="{752FFF43-83F7-4F1A-8279-BF7BAC5E2069}" srcOrd="0" destOrd="0" presId="urn:microsoft.com/office/officeart/2005/8/layout/hierarchy2"/>
    <dgm:cxn modelId="{5CFCDA79-53E7-4478-8A0B-436C9C3C960D}" type="presParOf" srcId="{27177629-2482-405E-91EF-944B68B1DC08}" destId="{EF4A0A1D-A5E7-4C89-9244-F4775FF5D8E4}" srcOrd="1" destOrd="0" presId="urn:microsoft.com/office/officeart/2005/8/layout/hierarchy2"/>
    <dgm:cxn modelId="{20E25AA2-6B94-4128-8A48-072E616A289F}" type="presParOf" srcId="{799225D4-EDAE-4C62-A788-966CA7B945AE}" destId="{E2A42AC5-D074-4872-8E68-571383A9BD1F}" srcOrd="16" destOrd="0" presId="urn:microsoft.com/office/officeart/2005/8/layout/hierarchy2"/>
    <dgm:cxn modelId="{2542A457-5450-45E7-8A3F-FAF6C53DE333}" type="presParOf" srcId="{E2A42AC5-D074-4872-8E68-571383A9BD1F}" destId="{2CCFFD69-6A3B-4C06-AB5C-40FB4C31513F}" srcOrd="0" destOrd="0" presId="urn:microsoft.com/office/officeart/2005/8/layout/hierarchy2"/>
    <dgm:cxn modelId="{7DF05083-9757-4056-B8A1-FC398A3581B7}" type="presParOf" srcId="{799225D4-EDAE-4C62-A788-966CA7B945AE}" destId="{15F5DACA-9542-4490-8963-E6B931EF215F}" srcOrd="17" destOrd="0" presId="urn:microsoft.com/office/officeart/2005/8/layout/hierarchy2"/>
    <dgm:cxn modelId="{A2906950-916E-4D4F-908B-A2439D858462}" type="presParOf" srcId="{15F5DACA-9542-4490-8963-E6B931EF215F}" destId="{233774E3-6E86-483E-8322-DED6B56235F2}" srcOrd="0" destOrd="0" presId="urn:microsoft.com/office/officeart/2005/8/layout/hierarchy2"/>
    <dgm:cxn modelId="{B97AFE0D-4149-4C97-94D3-BB5FF5C9AB81}" type="presParOf" srcId="{15F5DACA-9542-4490-8963-E6B931EF215F}" destId="{A25B9C7F-6A1A-4480-8FE9-B747394AD49D}" srcOrd="1" destOrd="0" presId="urn:microsoft.com/office/officeart/2005/8/layout/hierarchy2"/>
    <dgm:cxn modelId="{5F1D78FD-4C40-44AD-85F9-982AA01AB20F}" type="presParOf" srcId="{6BE71899-6D95-4958-93DB-AF6B15E66390}" destId="{960486DF-C871-4744-9A7F-CFAC858E3CA6}" srcOrd="2" destOrd="0" presId="urn:microsoft.com/office/officeart/2005/8/layout/hierarchy2"/>
    <dgm:cxn modelId="{CCB1A135-8193-46F4-8EB5-80AD0093639D}" type="presParOf" srcId="{960486DF-C871-4744-9A7F-CFAC858E3CA6}" destId="{53E49D7E-582E-4106-8675-2348E8009F51}" srcOrd="0" destOrd="0" presId="urn:microsoft.com/office/officeart/2005/8/layout/hierarchy2"/>
    <dgm:cxn modelId="{F9B79646-CFA2-47C5-A66D-9E23758C7F4C}" type="presParOf" srcId="{6BE71899-6D95-4958-93DB-AF6B15E66390}" destId="{21DE0441-F59C-4159-AAB8-6A05CCEE9284}" srcOrd="3" destOrd="0" presId="urn:microsoft.com/office/officeart/2005/8/layout/hierarchy2"/>
    <dgm:cxn modelId="{6E91C184-4B1F-4E01-A669-4E946E5B17A6}" type="presParOf" srcId="{21DE0441-F59C-4159-AAB8-6A05CCEE9284}" destId="{015C5857-A12E-449D-9E25-2DEC76B9FC2D}" srcOrd="0" destOrd="0" presId="urn:microsoft.com/office/officeart/2005/8/layout/hierarchy2"/>
    <dgm:cxn modelId="{7F09672E-E283-451D-A774-3B078B5B2DFF}" type="presParOf" srcId="{21DE0441-F59C-4159-AAB8-6A05CCEE9284}" destId="{6BB91D2C-1EC9-45C7-AD70-58A1BFF104D3}" srcOrd="1" destOrd="0" presId="urn:microsoft.com/office/officeart/2005/8/layout/hierarchy2"/>
    <dgm:cxn modelId="{7515828E-7464-4143-BA5F-6ECD2196DD12}" type="presParOf" srcId="{6BB91D2C-1EC9-45C7-AD70-58A1BFF104D3}" destId="{17CDC38A-4313-4FD4-84DE-3F46F610EC33}" srcOrd="0" destOrd="0" presId="urn:microsoft.com/office/officeart/2005/8/layout/hierarchy2"/>
    <dgm:cxn modelId="{67656E25-6807-487A-9804-3DDEED31E8CE}" type="presParOf" srcId="{17CDC38A-4313-4FD4-84DE-3F46F610EC33}" destId="{58F50AA8-F13E-4833-8FBA-975F25198F16}" srcOrd="0" destOrd="0" presId="urn:microsoft.com/office/officeart/2005/8/layout/hierarchy2"/>
    <dgm:cxn modelId="{F6BB2830-A509-4686-BB59-76DE8B6288B9}" type="presParOf" srcId="{6BB91D2C-1EC9-45C7-AD70-58A1BFF104D3}" destId="{2C9A13AF-68A0-4875-8EE2-EDCC68999EDE}" srcOrd="1" destOrd="0" presId="urn:microsoft.com/office/officeart/2005/8/layout/hierarchy2"/>
    <dgm:cxn modelId="{8F2E624E-9B2D-42B8-AB16-E2AB403DB4C3}" type="presParOf" srcId="{2C9A13AF-68A0-4875-8EE2-EDCC68999EDE}" destId="{AD10A716-AF43-448C-A547-2414E7B8E4C8}" srcOrd="0" destOrd="0" presId="urn:microsoft.com/office/officeart/2005/8/layout/hierarchy2"/>
    <dgm:cxn modelId="{4DD4BBC1-D1A5-45D9-A8AB-1DB5C453EEDD}" type="presParOf" srcId="{2C9A13AF-68A0-4875-8EE2-EDCC68999EDE}" destId="{AE7E8938-F35D-400E-BB08-38F7FB474211}" srcOrd="1" destOrd="0" presId="urn:microsoft.com/office/officeart/2005/8/layout/hierarchy2"/>
    <dgm:cxn modelId="{89AE74FB-48C7-44EB-ACD4-F9E30F0DE775}" type="presParOf" srcId="{6BB91D2C-1EC9-45C7-AD70-58A1BFF104D3}" destId="{BA3D0219-8569-4674-8ADE-48EA10012B9A}" srcOrd="2" destOrd="0" presId="urn:microsoft.com/office/officeart/2005/8/layout/hierarchy2"/>
    <dgm:cxn modelId="{955C7343-6D24-44FC-860C-8EEBE6D62C64}" type="presParOf" srcId="{BA3D0219-8569-4674-8ADE-48EA10012B9A}" destId="{9BEE9CE9-1B38-4DAD-A857-9D4FE5C5B309}" srcOrd="0" destOrd="0" presId="urn:microsoft.com/office/officeart/2005/8/layout/hierarchy2"/>
    <dgm:cxn modelId="{95CA6831-C894-4630-9C0A-59E627C46523}" type="presParOf" srcId="{6BB91D2C-1EC9-45C7-AD70-58A1BFF104D3}" destId="{3E515A2F-8875-4281-ABC1-3680AB97D356}" srcOrd="3" destOrd="0" presId="urn:microsoft.com/office/officeart/2005/8/layout/hierarchy2"/>
    <dgm:cxn modelId="{E5E911E7-5448-44C5-AD71-9F3ED9888B52}" type="presParOf" srcId="{3E515A2F-8875-4281-ABC1-3680AB97D356}" destId="{29DFAC42-A105-461C-9F17-F8B75ABAC72A}" srcOrd="0" destOrd="0" presId="urn:microsoft.com/office/officeart/2005/8/layout/hierarchy2"/>
    <dgm:cxn modelId="{23785DB5-DCAD-4811-9A35-016889FB93E8}" type="presParOf" srcId="{3E515A2F-8875-4281-ABC1-3680AB97D356}" destId="{10BB0CE3-9BF4-4F5A-AD30-6623C9553938}" srcOrd="1" destOrd="0" presId="urn:microsoft.com/office/officeart/2005/8/layout/hierarchy2"/>
    <dgm:cxn modelId="{85565281-C32F-4F2C-B3D4-B3A34A4CA85B}" type="presParOf" srcId="{10BB0CE3-9BF4-4F5A-AD30-6623C9553938}" destId="{B1D432C7-5E29-45CE-B438-279737CD34AC}" srcOrd="0" destOrd="0" presId="urn:microsoft.com/office/officeart/2005/8/layout/hierarchy2"/>
    <dgm:cxn modelId="{CA938749-144F-4D5F-A2A8-952FEAEE5E60}" type="presParOf" srcId="{B1D432C7-5E29-45CE-B438-279737CD34AC}" destId="{955D032F-7CD8-4C62-A4E8-32B831554F1F}" srcOrd="0" destOrd="0" presId="urn:microsoft.com/office/officeart/2005/8/layout/hierarchy2"/>
    <dgm:cxn modelId="{8CE5CDB2-99CE-41D8-AE10-D019131192A1}" type="presParOf" srcId="{10BB0CE3-9BF4-4F5A-AD30-6623C9553938}" destId="{1EB23EE2-9951-480C-A29E-F6B3FDD0134F}" srcOrd="1" destOrd="0" presId="urn:microsoft.com/office/officeart/2005/8/layout/hierarchy2"/>
    <dgm:cxn modelId="{B98BF73D-05A6-4D43-8EC3-7E167B5958ED}" type="presParOf" srcId="{1EB23EE2-9951-480C-A29E-F6B3FDD0134F}" destId="{B15EEC18-D070-42A7-B2A6-1FDFCC6EF3F1}" srcOrd="0" destOrd="0" presId="urn:microsoft.com/office/officeart/2005/8/layout/hierarchy2"/>
    <dgm:cxn modelId="{AE94D823-C328-49C7-AD92-A40EA5FF443E}" type="presParOf" srcId="{1EB23EE2-9951-480C-A29E-F6B3FDD0134F}" destId="{C80721AD-05C8-4F37-863D-278F2801C465}" srcOrd="1" destOrd="0" presId="urn:microsoft.com/office/officeart/2005/8/layout/hierarchy2"/>
    <dgm:cxn modelId="{36538B17-EE72-4B93-BD21-D5E6265FAC6C}" type="presParOf" srcId="{10BB0CE3-9BF4-4F5A-AD30-6623C9553938}" destId="{564F683A-BD38-4A7A-AD23-78B3EF4D7A42}" srcOrd="2" destOrd="0" presId="urn:microsoft.com/office/officeart/2005/8/layout/hierarchy2"/>
    <dgm:cxn modelId="{184D9976-6FC7-44A8-A252-C8432E0C11AB}" type="presParOf" srcId="{564F683A-BD38-4A7A-AD23-78B3EF4D7A42}" destId="{6E227A6F-131D-4446-A352-1A65D0411B97}" srcOrd="0" destOrd="0" presId="urn:microsoft.com/office/officeart/2005/8/layout/hierarchy2"/>
    <dgm:cxn modelId="{AAD071C2-9BB3-4C2B-A175-75B4351164B4}" type="presParOf" srcId="{10BB0CE3-9BF4-4F5A-AD30-6623C9553938}" destId="{0B1A39BD-D291-4C30-819C-D43155DC61CA}" srcOrd="3" destOrd="0" presId="urn:microsoft.com/office/officeart/2005/8/layout/hierarchy2"/>
    <dgm:cxn modelId="{78C29216-3AC9-466C-86DF-42B398ABE920}" type="presParOf" srcId="{0B1A39BD-D291-4C30-819C-D43155DC61CA}" destId="{BE53D74A-1D05-43D5-B295-9D1CBA81B7CF}" srcOrd="0" destOrd="0" presId="urn:microsoft.com/office/officeart/2005/8/layout/hierarchy2"/>
    <dgm:cxn modelId="{6B097911-4AAE-4E99-A2C3-B70DB53B89AC}" type="presParOf" srcId="{0B1A39BD-D291-4C30-819C-D43155DC61CA}" destId="{47EB050F-1A89-404A-8426-552B346DE81D}" srcOrd="1" destOrd="0" presId="urn:microsoft.com/office/officeart/2005/8/layout/hierarchy2"/>
    <dgm:cxn modelId="{279710F9-AE18-4085-82FB-D3328C0A8983}" type="presParOf" srcId="{10BB0CE3-9BF4-4F5A-AD30-6623C9553938}" destId="{D5FBFB13-191D-461A-92ED-4BADB019267E}" srcOrd="4" destOrd="0" presId="urn:microsoft.com/office/officeart/2005/8/layout/hierarchy2"/>
    <dgm:cxn modelId="{493B9BE1-7BED-462F-932A-51F8DFD7C5BA}" type="presParOf" srcId="{D5FBFB13-191D-461A-92ED-4BADB019267E}" destId="{30DD1365-3856-475E-9730-C3EFCE91B22D}" srcOrd="0" destOrd="0" presId="urn:microsoft.com/office/officeart/2005/8/layout/hierarchy2"/>
    <dgm:cxn modelId="{CDAC4238-9117-40AA-8963-67CF31FAF030}" type="presParOf" srcId="{10BB0CE3-9BF4-4F5A-AD30-6623C9553938}" destId="{8898235B-3B42-490F-98BB-2AC4AE7976E3}" srcOrd="5" destOrd="0" presId="urn:microsoft.com/office/officeart/2005/8/layout/hierarchy2"/>
    <dgm:cxn modelId="{C2115558-BDE9-4944-AE51-284FADE3DD48}" type="presParOf" srcId="{8898235B-3B42-490F-98BB-2AC4AE7976E3}" destId="{CB5ED656-2294-4D7E-9B10-6714E4E34E2A}" srcOrd="0" destOrd="0" presId="urn:microsoft.com/office/officeart/2005/8/layout/hierarchy2"/>
    <dgm:cxn modelId="{50AEB1FE-9034-4EF4-9DC4-94E2208EDCB7}" type="presParOf" srcId="{8898235B-3B42-490F-98BB-2AC4AE7976E3}" destId="{0BB737CD-D72B-4510-9C2B-0CA5D67A2368}" srcOrd="1" destOrd="0" presId="urn:microsoft.com/office/officeart/2005/8/layout/hierarchy2"/>
    <dgm:cxn modelId="{413FEB6D-8AA2-430D-A025-A890274CA234}" type="presParOf" srcId="{6BB91D2C-1EC9-45C7-AD70-58A1BFF104D3}" destId="{E952E674-B15E-4930-B8A8-5757F9BD4A07}" srcOrd="4" destOrd="0" presId="urn:microsoft.com/office/officeart/2005/8/layout/hierarchy2"/>
    <dgm:cxn modelId="{5485CBC1-DB35-43C9-B110-4EB68447339C}" type="presParOf" srcId="{E952E674-B15E-4930-B8A8-5757F9BD4A07}" destId="{EAA3E436-2915-4D2F-AD4E-D7558F730043}" srcOrd="0" destOrd="0" presId="urn:microsoft.com/office/officeart/2005/8/layout/hierarchy2"/>
    <dgm:cxn modelId="{1816C470-1710-44C8-A539-44433FB74CB3}" type="presParOf" srcId="{6BB91D2C-1EC9-45C7-AD70-58A1BFF104D3}" destId="{5816B0E2-4527-473F-AF07-5128BA5A6779}" srcOrd="5" destOrd="0" presId="urn:microsoft.com/office/officeart/2005/8/layout/hierarchy2"/>
    <dgm:cxn modelId="{FFD34AB8-A436-4EE8-B8AA-9A674AD53EAD}" type="presParOf" srcId="{5816B0E2-4527-473F-AF07-5128BA5A6779}" destId="{FAC0E612-FD90-4A1C-8F56-1F09ADC81CB8}" srcOrd="0" destOrd="0" presId="urn:microsoft.com/office/officeart/2005/8/layout/hierarchy2"/>
    <dgm:cxn modelId="{CBBE5D4A-7765-4709-8E5B-76460E1F6A25}" type="presParOf" srcId="{5816B0E2-4527-473F-AF07-5128BA5A6779}" destId="{3730EC6A-60AC-441C-8BF6-CAE9B69E311E}" srcOrd="1" destOrd="0" presId="urn:microsoft.com/office/officeart/2005/8/layout/hierarchy2"/>
    <dgm:cxn modelId="{67F5DB1F-6A4B-4E24-AB19-A39D203E42C4}" type="presParOf" srcId="{3730EC6A-60AC-441C-8BF6-CAE9B69E311E}" destId="{303F39B9-94D5-4951-B7CA-5A0F5DF35DDA}" srcOrd="0" destOrd="0" presId="urn:microsoft.com/office/officeart/2005/8/layout/hierarchy2"/>
    <dgm:cxn modelId="{7E0FB3DF-6D6B-4105-8F84-23BE3FA1159B}" type="presParOf" srcId="{303F39B9-94D5-4951-B7CA-5A0F5DF35DDA}" destId="{EB416B18-47C9-44D3-AB7F-B2AE8B3A60E4}" srcOrd="0" destOrd="0" presId="urn:microsoft.com/office/officeart/2005/8/layout/hierarchy2"/>
    <dgm:cxn modelId="{A0C4365E-84BF-4115-9D07-9DE6C63CF1F3}" type="presParOf" srcId="{3730EC6A-60AC-441C-8BF6-CAE9B69E311E}" destId="{B9179611-2C91-43A4-95FF-209F2447465F}" srcOrd="1" destOrd="0" presId="urn:microsoft.com/office/officeart/2005/8/layout/hierarchy2"/>
    <dgm:cxn modelId="{63F0D1EB-148A-48A4-95E4-DEE856A2A36D}" type="presParOf" srcId="{B9179611-2C91-43A4-95FF-209F2447465F}" destId="{9671F161-7790-4F36-877B-B8ECA22AB29A}" srcOrd="0" destOrd="0" presId="urn:microsoft.com/office/officeart/2005/8/layout/hierarchy2"/>
    <dgm:cxn modelId="{BD5E40BA-6623-46C8-B786-0891AD3AB597}" type="presParOf" srcId="{B9179611-2C91-43A4-95FF-209F2447465F}" destId="{1FAAE082-144D-4AC8-AA19-F77AE3367B2D}" srcOrd="1" destOrd="0" presId="urn:microsoft.com/office/officeart/2005/8/layout/hierarchy2"/>
    <dgm:cxn modelId="{91373BAD-A3C2-4C36-A819-5CE0F7F9D109}" type="presParOf" srcId="{3730EC6A-60AC-441C-8BF6-CAE9B69E311E}" destId="{83C0B2C6-E112-40B8-801A-8C20249DD06A}" srcOrd="2" destOrd="0" presId="urn:microsoft.com/office/officeart/2005/8/layout/hierarchy2"/>
    <dgm:cxn modelId="{846FD35E-A71F-40E1-8E86-71941945BA7C}" type="presParOf" srcId="{83C0B2C6-E112-40B8-801A-8C20249DD06A}" destId="{3E74BC85-11AC-41BF-8CFA-7901B754BAFD}" srcOrd="0" destOrd="0" presId="urn:microsoft.com/office/officeart/2005/8/layout/hierarchy2"/>
    <dgm:cxn modelId="{32A8AE6D-72D1-4853-AE0F-3FE6300B79E7}" type="presParOf" srcId="{3730EC6A-60AC-441C-8BF6-CAE9B69E311E}" destId="{E8858964-6DFD-4583-BB2F-A5C07C42DA63}" srcOrd="3" destOrd="0" presId="urn:microsoft.com/office/officeart/2005/8/layout/hierarchy2"/>
    <dgm:cxn modelId="{70B967BA-4CAB-4FB9-BE68-332F5B81E67A}" type="presParOf" srcId="{E8858964-6DFD-4583-BB2F-A5C07C42DA63}" destId="{8482F1F8-8BED-47C3-9016-845CDE85F068}" srcOrd="0" destOrd="0" presId="urn:microsoft.com/office/officeart/2005/8/layout/hierarchy2"/>
    <dgm:cxn modelId="{A8757D68-54BC-49D1-B76D-341A6243F166}" type="presParOf" srcId="{E8858964-6DFD-4583-BB2F-A5C07C42DA63}" destId="{78E1EC76-4964-40B7-9905-B1899147F6B0}" srcOrd="1" destOrd="0" presId="urn:microsoft.com/office/officeart/2005/8/layout/hierarchy2"/>
    <dgm:cxn modelId="{336C9385-BAB0-4B2A-AB34-37ED2DB6B026}" type="presParOf" srcId="{3730EC6A-60AC-441C-8BF6-CAE9B69E311E}" destId="{ACA8C812-7E8C-4885-A059-03A2CC5C9663}" srcOrd="4" destOrd="0" presId="urn:microsoft.com/office/officeart/2005/8/layout/hierarchy2"/>
    <dgm:cxn modelId="{CF6B2230-FD33-4506-927F-3AAFC63F0A01}" type="presParOf" srcId="{ACA8C812-7E8C-4885-A059-03A2CC5C9663}" destId="{1A5E0931-69A7-403C-9DCB-D6078B424E6D}" srcOrd="0" destOrd="0" presId="urn:microsoft.com/office/officeart/2005/8/layout/hierarchy2"/>
    <dgm:cxn modelId="{D6643763-7D41-4B81-8281-2B160F20D79F}" type="presParOf" srcId="{3730EC6A-60AC-441C-8BF6-CAE9B69E311E}" destId="{3CD21160-EF46-4F55-835F-8107CB74E83F}" srcOrd="5" destOrd="0" presId="urn:microsoft.com/office/officeart/2005/8/layout/hierarchy2"/>
    <dgm:cxn modelId="{A229E7AE-62A5-412A-8984-F4E9AC2615D6}" type="presParOf" srcId="{3CD21160-EF46-4F55-835F-8107CB74E83F}" destId="{ABDDCF98-A127-48D7-97CD-03509055C860}" srcOrd="0" destOrd="0" presId="urn:microsoft.com/office/officeart/2005/8/layout/hierarchy2"/>
    <dgm:cxn modelId="{A35E53F8-4FA6-4A42-B7DF-C68BB2544307}" type="presParOf" srcId="{3CD21160-EF46-4F55-835F-8107CB74E83F}" destId="{01B23825-2EE4-4B02-90EE-0B3FA453AE9C}" srcOrd="1" destOrd="0" presId="urn:microsoft.com/office/officeart/2005/8/layout/hierarchy2"/>
    <dgm:cxn modelId="{9C050E39-EACC-4421-9B0E-5F27C647CACA}" type="presParOf" srcId="{3730EC6A-60AC-441C-8BF6-CAE9B69E311E}" destId="{164FF3AA-A5A9-42E1-A26F-91C2727FC332}" srcOrd="6" destOrd="0" presId="urn:microsoft.com/office/officeart/2005/8/layout/hierarchy2"/>
    <dgm:cxn modelId="{7B0F9422-D8AC-4900-B21F-141921831E61}" type="presParOf" srcId="{164FF3AA-A5A9-42E1-A26F-91C2727FC332}" destId="{CEA44EFF-31EE-424C-96AD-C26752AD0B3B}" srcOrd="0" destOrd="0" presId="urn:microsoft.com/office/officeart/2005/8/layout/hierarchy2"/>
    <dgm:cxn modelId="{89D3284D-FC06-4792-B532-1933F930EBFF}" type="presParOf" srcId="{3730EC6A-60AC-441C-8BF6-CAE9B69E311E}" destId="{411437C1-799F-4C87-A12E-E74068CC4474}" srcOrd="7" destOrd="0" presId="urn:microsoft.com/office/officeart/2005/8/layout/hierarchy2"/>
    <dgm:cxn modelId="{73D6D677-787F-4363-B6A2-26F16684A260}" type="presParOf" srcId="{411437C1-799F-4C87-A12E-E74068CC4474}" destId="{E1DFFB25-C348-4BE6-AC2C-CB6385491F69}" srcOrd="0" destOrd="0" presId="urn:microsoft.com/office/officeart/2005/8/layout/hierarchy2"/>
    <dgm:cxn modelId="{625B1B9C-5757-4247-9915-CD2E8F4E2203}" type="presParOf" srcId="{411437C1-799F-4C87-A12E-E74068CC4474}" destId="{4029CB7C-A09B-4F91-8DCA-674B136B7D6D}" srcOrd="1" destOrd="0" presId="urn:microsoft.com/office/officeart/2005/8/layout/hierarchy2"/>
    <dgm:cxn modelId="{0A53DB4C-AE8A-42C2-97F8-9AFC4F73A97B}" type="presParOf" srcId="{3730EC6A-60AC-441C-8BF6-CAE9B69E311E}" destId="{0B5D6171-19A7-4580-940F-42C3B7AAE5F7}" srcOrd="8" destOrd="0" presId="urn:microsoft.com/office/officeart/2005/8/layout/hierarchy2"/>
    <dgm:cxn modelId="{208B9161-9743-44EF-A473-F0A97A92AFAE}" type="presParOf" srcId="{0B5D6171-19A7-4580-940F-42C3B7AAE5F7}" destId="{64592982-2C4F-4460-B2A6-D7EC8A979C7C}" srcOrd="0" destOrd="0" presId="urn:microsoft.com/office/officeart/2005/8/layout/hierarchy2"/>
    <dgm:cxn modelId="{E0A1FBE4-A2DD-4E7C-A5FB-8225DDA1ADF0}" type="presParOf" srcId="{3730EC6A-60AC-441C-8BF6-CAE9B69E311E}" destId="{7B18553C-D560-4C34-8E7B-19BACD9115E2}" srcOrd="9" destOrd="0" presId="urn:microsoft.com/office/officeart/2005/8/layout/hierarchy2"/>
    <dgm:cxn modelId="{2A3979C4-6CA8-404B-B0E1-D0E08B510909}" type="presParOf" srcId="{7B18553C-D560-4C34-8E7B-19BACD9115E2}" destId="{2C58A1B3-CFC7-48D1-9A1A-59F8607E7C23}" srcOrd="0" destOrd="0" presId="urn:microsoft.com/office/officeart/2005/8/layout/hierarchy2"/>
    <dgm:cxn modelId="{138D9048-B820-4141-8496-32FA1AA2EFCC}" type="presParOf" srcId="{7B18553C-D560-4C34-8E7B-19BACD9115E2}" destId="{2925D171-9162-4581-9F43-9D4445E6BDD6}" srcOrd="1" destOrd="0" presId="urn:microsoft.com/office/officeart/2005/8/layout/hierarchy2"/>
    <dgm:cxn modelId="{2E806792-F967-4EB4-82C5-0667A350BBD7}" type="presParOf" srcId="{3730EC6A-60AC-441C-8BF6-CAE9B69E311E}" destId="{C6D2F360-B77F-4090-9CDE-EF03AF2DCA9C}" srcOrd="10" destOrd="0" presId="urn:microsoft.com/office/officeart/2005/8/layout/hierarchy2"/>
    <dgm:cxn modelId="{0CE44C15-73E3-4981-AAD6-B86A71D22FDA}" type="presParOf" srcId="{C6D2F360-B77F-4090-9CDE-EF03AF2DCA9C}" destId="{65D84B1F-0365-4289-A17A-0F656F4093E7}" srcOrd="0" destOrd="0" presId="urn:microsoft.com/office/officeart/2005/8/layout/hierarchy2"/>
    <dgm:cxn modelId="{9DBCEEC3-2045-4ED4-948C-A667EDB95211}" type="presParOf" srcId="{3730EC6A-60AC-441C-8BF6-CAE9B69E311E}" destId="{8A11E65E-D9AF-4CE7-9C81-2DC6680C5527}" srcOrd="11" destOrd="0" presId="urn:microsoft.com/office/officeart/2005/8/layout/hierarchy2"/>
    <dgm:cxn modelId="{BCF2B546-C154-49DE-9F56-69E24587C2A7}" type="presParOf" srcId="{8A11E65E-D9AF-4CE7-9C81-2DC6680C5527}" destId="{874373BF-EC09-44C6-A833-0E66C5E74BCE}" srcOrd="0" destOrd="0" presId="urn:microsoft.com/office/officeart/2005/8/layout/hierarchy2"/>
    <dgm:cxn modelId="{8CCD9F98-EC53-4C54-BDA6-BBE30283EF7B}" type="presParOf" srcId="{8A11E65E-D9AF-4CE7-9C81-2DC6680C5527}" destId="{B6F4C5D0-4C89-4C97-8B59-3676AECEB20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71A98-7302-4C65-A90E-82700EEA3ED7}">
      <dsp:nvSpPr>
        <dsp:cNvPr id="0" name=""/>
        <dsp:cNvSpPr/>
      </dsp:nvSpPr>
      <dsp:spPr>
        <a:xfrm>
          <a:off x="1987515" y="3755669"/>
          <a:ext cx="1913238" cy="560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/>
            <a:t>高雄大學學校網站</a:t>
          </a:r>
          <a:endParaRPr lang="zh-TW" altLang="en-US" sz="1600" b="1" kern="1200" dirty="0"/>
        </a:p>
      </dsp:txBody>
      <dsp:txXfrm>
        <a:off x="2003937" y="3772091"/>
        <a:ext cx="1880394" cy="527832"/>
      </dsp:txXfrm>
    </dsp:sp>
    <dsp:sp modelId="{E6DF45CE-0440-49CC-A6C8-CA010F26173B}">
      <dsp:nvSpPr>
        <dsp:cNvPr id="0" name=""/>
        <dsp:cNvSpPr/>
      </dsp:nvSpPr>
      <dsp:spPr>
        <a:xfrm rot="16239851">
          <a:off x="2921565" y="3041028"/>
          <a:ext cx="1981344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1981344" y="4373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3862704" y="2995868"/>
        <a:ext cx="99067" cy="99067"/>
      </dsp:txXfrm>
    </dsp:sp>
    <dsp:sp modelId="{75AA908B-DD01-41A9-A64B-4BCD1979BCD6}">
      <dsp:nvSpPr>
        <dsp:cNvPr id="0" name=""/>
        <dsp:cNvSpPr/>
      </dsp:nvSpPr>
      <dsp:spPr>
        <a:xfrm>
          <a:off x="3923721" y="1819472"/>
          <a:ext cx="1096860" cy="4706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/>
            <a:t>首頁</a:t>
          </a:r>
          <a:endParaRPr lang="zh-TW" altLang="en-US" sz="1400" b="1" kern="1200" dirty="0"/>
        </a:p>
      </dsp:txBody>
      <dsp:txXfrm>
        <a:off x="3937506" y="1833257"/>
        <a:ext cx="1069290" cy="443077"/>
      </dsp:txXfrm>
    </dsp:sp>
    <dsp:sp modelId="{70D75A22-94AE-4239-B2AB-621CA16110C0}">
      <dsp:nvSpPr>
        <dsp:cNvPr id="0" name=""/>
        <dsp:cNvSpPr/>
      </dsp:nvSpPr>
      <dsp:spPr>
        <a:xfrm rot="16795555">
          <a:off x="4463927" y="1387897"/>
          <a:ext cx="1345185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1345185" y="437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5102890" y="1358641"/>
        <a:ext cx="67259" cy="67259"/>
      </dsp:txXfrm>
    </dsp:sp>
    <dsp:sp modelId="{EFCFB973-0E5A-4212-9E79-8BFAB998CD2B}">
      <dsp:nvSpPr>
        <dsp:cNvPr id="0" name=""/>
        <dsp:cNvSpPr/>
      </dsp:nvSpPr>
      <dsp:spPr>
        <a:xfrm>
          <a:off x="5252458" y="584823"/>
          <a:ext cx="1358295" cy="289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認識高大</a:t>
          </a:r>
          <a:endParaRPr lang="zh-TW" altLang="en-US" sz="1100" b="1" kern="1200" dirty="0"/>
        </a:p>
      </dsp:txBody>
      <dsp:txXfrm>
        <a:off x="5260947" y="593312"/>
        <a:ext cx="1341317" cy="272867"/>
      </dsp:txXfrm>
    </dsp:sp>
    <dsp:sp modelId="{22B87E16-108B-4F4E-B4ED-AD535FBAB81A}">
      <dsp:nvSpPr>
        <dsp:cNvPr id="0" name=""/>
        <dsp:cNvSpPr/>
      </dsp:nvSpPr>
      <dsp:spPr>
        <a:xfrm rot="16989596">
          <a:off x="4627282" y="1554558"/>
          <a:ext cx="1018474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1018474" y="437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5111058" y="1533470"/>
        <a:ext cx="50923" cy="50923"/>
      </dsp:txXfrm>
    </dsp:sp>
    <dsp:sp modelId="{4E8EBFBB-BFDA-4F2C-8C31-BD28B1437C80}">
      <dsp:nvSpPr>
        <dsp:cNvPr id="0" name=""/>
        <dsp:cNvSpPr/>
      </dsp:nvSpPr>
      <dsp:spPr>
        <a:xfrm>
          <a:off x="5252458" y="918145"/>
          <a:ext cx="1358295" cy="289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行政單位</a:t>
          </a:r>
          <a:endParaRPr lang="zh-TW" altLang="en-US" sz="1100" b="1" kern="1200" dirty="0"/>
        </a:p>
      </dsp:txBody>
      <dsp:txXfrm>
        <a:off x="5260947" y="926634"/>
        <a:ext cx="1341317" cy="272867"/>
      </dsp:txXfrm>
    </dsp:sp>
    <dsp:sp modelId="{EDB6F6F3-DDC7-4790-84A0-EEAEC5AAA93B}">
      <dsp:nvSpPr>
        <dsp:cNvPr id="0" name=""/>
        <dsp:cNvSpPr/>
      </dsp:nvSpPr>
      <dsp:spPr>
        <a:xfrm rot="17364068">
          <a:off x="4787498" y="1721219"/>
          <a:ext cx="698043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698043" y="437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5119068" y="1708142"/>
        <a:ext cx="34902" cy="34902"/>
      </dsp:txXfrm>
    </dsp:sp>
    <dsp:sp modelId="{1D1DA618-333B-463B-9805-9113392EDFF6}">
      <dsp:nvSpPr>
        <dsp:cNvPr id="0" name=""/>
        <dsp:cNvSpPr/>
      </dsp:nvSpPr>
      <dsp:spPr>
        <a:xfrm>
          <a:off x="5252458" y="1251467"/>
          <a:ext cx="1358295" cy="289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教學單位</a:t>
          </a:r>
          <a:endParaRPr lang="zh-TW" altLang="en-US" sz="1100" b="1" kern="1200" dirty="0"/>
        </a:p>
      </dsp:txBody>
      <dsp:txXfrm>
        <a:off x="5260947" y="1259956"/>
        <a:ext cx="1341317" cy="272867"/>
      </dsp:txXfrm>
    </dsp:sp>
    <dsp:sp modelId="{13EF0C3E-35C8-42C0-85B6-A819FA56827D}">
      <dsp:nvSpPr>
        <dsp:cNvPr id="0" name=""/>
        <dsp:cNvSpPr/>
      </dsp:nvSpPr>
      <dsp:spPr>
        <a:xfrm rot="18329969">
          <a:off x="4936866" y="1887880"/>
          <a:ext cx="399307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399307" y="437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5126537" y="1882271"/>
        <a:ext cx="19965" cy="19965"/>
      </dsp:txXfrm>
    </dsp:sp>
    <dsp:sp modelId="{F55EE87F-5213-4CA9-BD8D-CC6D82A47EBF}">
      <dsp:nvSpPr>
        <dsp:cNvPr id="0" name=""/>
        <dsp:cNvSpPr/>
      </dsp:nvSpPr>
      <dsp:spPr>
        <a:xfrm>
          <a:off x="5252458" y="1584789"/>
          <a:ext cx="1358295" cy="289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研究中心</a:t>
          </a:r>
          <a:endParaRPr lang="zh-TW" altLang="en-US" sz="1100" b="1" kern="1200" dirty="0"/>
        </a:p>
      </dsp:txBody>
      <dsp:txXfrm>
        <a:off x="5260947" y="1593278"/>
        <a:ext cx="1341317" cy="272867"/>
      </dsp:txXfrm>
    </dsp:sp>
    <dsp:sp modelId="{6A3D448F-0194-4FE5-B3D4-FE30DAB673F8}">
      <dsp:nvSpPr>
        <dsp:cNvPr id="0" name=""/>
        <dsp:cNvSpPr/>
      </dsp:nvSpPr>
      <dsp:spPr>
        <a:xfrm rot="122075">
          <a:off x="5020508" y="2054541"/>
          <a:ext cx="232022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232022" y="437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5130719" y="2053114"/>
        <a:ext cx="11601" cy="11601"/>
      </dsp:txXfrm>
    </dsp:sp>
    <dsp:sp modelId="{9420B704-D3BC-42AC-BAFB-3A0BD6378EC9}">
      <dsp:nvSpPr>
        <dsp:cNvPr id="0" name=""/>
        <dsp:cNvSpPr/>
      </dsp:nvSpPr>
      <dsp:spPr>
        <a:xfrm>
          <a:off x="5252458" y="1918111"/>
          <a:ext cx="1358295" cy="289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招生訊息</a:t>
          </a:r>
          <a:endParaRPr lang="zh-TW" altLang="en-US" sz="1100" b="1" kern="1200" dirty="0"/>
        </a:p>
      </dsp:txBody>
      <dsp:txXfrm>
        <a:off x="5260947" y="1926600"/>
        <a:ext cx="1341317" cy="272867"/>
      </dsp:txXfrm>
    </dsp:sp>
    <dsp:sp modelId="{483FD03D-4C21-49B8-A3CC-5C7F61D857A8}">
      <dsp:nvSpPr>
        <dsp:cNvPr id="0" name=""/>
        <dsp:cNvSpPr/>
      </dsp:nvSpPr>
      <dsp:spPr>
        <a:xfrm rot="3349704">
          <a:off x="4930104" y="2221202"/>
          <a:ext cx="412830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412830" y="437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5126199" y="2215255"/>
        <a:ext cx="20641" cy="20641"/>
      </dsp:txXfrm>
    </dsp:sp>
    <dsp:sp modelId="{3FEDE152-5038-4743-868F-8E344B3F54D3}">
      <dsp:nvSpPr>
        <dsp:cNvPr id="0" name=""/>
        <dsp:cNvSpPr/>
      </dsp:nvSpPr>
      <dsp:spPr>
        <a:xfrm>
          <a:off x="5252458" y="2251432"/>
          <a:ext cx="1358295" cy="289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交通資訊</a:t>
          </a:r>
          <a:endParaRPr lang="zh-TW" altLang="en-US" sz="1100" b="1" kern="1200" dirty="0"/>
        </a:p>
      </dsp:txBody>
      <dsp:txXfrm>
        <a:off x="5260947" y="2259921"/>
        <a:ext cx="1341317" cy="272867"/>
      </dsp:txXfrm>
    </dsp:sp>
    <dsp:sp modelId="{D3BA6672-57DA-4203-B57C-FBB9A0D3CAAB}">
      <dsp:nvSpPr>
        <dsp:cNvPr id="0" name=""/>
        <dsp:cNvSpPr/>
      </dsp:nvSpPr>
      <dsp:spPr>
        <a:xfrm rot="4262296">
          <a:off x="4779717" y="2387862"/>
          <a:ext cx="713604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713604" y="437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5118679" y="2374396"/>
        <a:ext cx="35680" cy="35680"/>
      </dsp:txXfrm>
    </dsp:sp>
    <dsp:sp modelId="{105AB0E6-07C8-49B6-B1B3-1C1D8ECC69A6}">
      <dsp:nvSpPr>
        <dsp:cNvPr id="0" name=""/>
        <dsp:cNvSpPr/>
      </dsp:nvSpPr>
      <dsp:spPr>
        <a:xfrm>
          <a:off x="5252458" y="2584754"/>
          <a:ext cx="1358295" cy="289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最新資訊</a:t>
          </a:r>
          <a:endParaRPr lang="zh-TW" altLang="en-US" sz="1100" b="1" kern="1200" dirty="0"/>
        </a:p>
      </dsp:txBody>
      <dsp:txXfrm>
        <a:off x="5260947" y="2593243"/>
        <a:ext cx="1341317" cy="272867"/>
      </dsp:txXfrm>
    </dsp:sp>
    <dsp:sp modelId="{6119082D-171A-4584-BA4F-D08D8E60FB4D}">
      <dsp:nvSpPr>
        <dsp:cNvPr id="0" name=""/>
        <dsp:cNvSpPr/>
      </dsp:nvSpPr>
      <dsp:spPr>
        <a:xfrm rot="4622868">
          <a:off x="4619258" y="2554523"/>
          <a:ext cx="1034523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1034523" y="437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5110656" y="2533034"/>
        <a:ext cx="51726" cy="51726"/>
      </dsp:txXfrm>
    </dsp:sp>
    <dsp:sp modelId="{752FFF43-83F7-4F1A-8279-BF7BAC5E2069}">
      <dsp:nvSpPr>
        <dsp:cNvPr id="0" name=""/>
        <dsp:cNvSpPr/>
      </dsp:nvSpPr>
      <dsp:spPr>
        <a:xfrm>
          <a:off x="5252458" y="2918076"/>
          <a:ext cx="1358295" cy="289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最新公告</a:t>
          </a:r>
          <a:endParaRPr lang="zh-TW" altLang="en-US" sz="1100" b="1" kern="1200" dirty="0"/>
        </a:p>
      </dsp:txBody>
      <dsp:txXfrm>
        <a:off x="5260947" y="2926565"/>
        <a:ext cx="1341317" cy="272867"/>
      </dsp:txXfrm>
    </dsp:sp>
    <dsp:sp modelId="{E2A42AC5-D074-4872-8E68-571383A9BD1F}">
      <dsp:nvSpPr>
        <dsp:cNvPr id="0" name=""/>
        <dsp:cNvSpPr/>
      </dsp:nvSpPr>
      <dsp:spPr>
        <a:xfrm rot="4811616">
          <a:off x="4455811" y="2721184"/>
          <a:ext cx="1361416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1361416" y="437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5102484" y="2691523"/>
        <a:ext cx="68070" cy="68070"/>
      </dsp:txXfrm>
    </dsp:sp>
    <dsp:sp modelId="{233774E3-6E86-483E-8322-DED6B56235F2}">
      <dsp:nvSpPr>
        <dsp:cNvPr id="0" name=""/>
        <dsp:cNvSpPr/>
      </dsp:nvSpPr>
      <dsp:spPr>
        <a:xfrm>
          <a:off x="5252458" y="3251398"/>
          <a:ext cx="1358295" cy="289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身分選擇列</a:t>
          </a:r>
          <a:endParaRPr lang="zh-TW" altLang="en-US" sz="1100" b="1" kern="1200" dirty="0"/>
        </a:p>
      </dsp:txBody>
      <dsp:txXfrm>
        <a:off x="5260947" y="3259887"/>
        <a:ext cx="1341317" cy="272867"/>
      </dsp:txXfrm>
    </dsp:sp>
    <dsp:sp modelId="{960486DF-C871-4744-9A7F-CFAC858E3CA6}">
      <dsp:nvSpPr>
        <dsp:cNvPr id="0" name=""/>
        <dsp:cNvSpPr/>
      </dsp:nvSpPr>
      <dsp:spPr>
        <a:xfrm rot="41146">
          <a:off x="3900690" y="4042207"/>
          <a:ext cx="1767004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1767004" y="4373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4740017" y="4002406"/>
        <a:ext cx="88350" cy="88350"/>
      </dsp:txXfrm>
    </dsp:sp>
    <dsp:sp modelId="{015C5857-A12E-449D-9E25-2DEC76B9FC2D}">
      <dsp:nvSpPr>
        <dsp:cNvPr id="0" name=""/>
        <dsp:cNvSpPr/>
      </dsp:nvSpPr>
      <dsp:spPr>
        <a:xfrm>
          <a:off x="5667632" y="3822397"/>
          <a:ext cx="1205778" cy="4695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/>
            <a:t>學生身分頁面</a:t>
          </a:r>
          <a:endParaRPr lang="zh-TW" altLang="en-US" sz="1400" b="1" kern="1200" dirty="0"/>
        </a:p>
      </dsp:txBody>
      <dsp:txXfrm>
        <a:off x="5681384" y="3836149"/>
        <a:ext cx="1178274" cy="442013"/>
      </dsp:txXfrm>
    </dsp:sp>
    <dsp:sp modelId="{17CDC38A-4313-4FD4-84DE-3F46F610EC33}">
      <dsp:nvSpPr>
        <dsp:cNvPr id="0" name=""/>
        <dsp:cNvSpPr/>
      </dsp:nvSpPr>
      <dsp:spPr>
        <a:xfrm rot="17059167">
          <a:off x="6520586" y="3598583"/>
          <a:ext cx="937524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937524" y="437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6965910" y="3579519"/>
        <a:ext cx="46876" cy="46876"/>
      </dsp:txXfrm>
    </dsp:sp>
    <dsp:sp modelId="{AD10A716-AF43-448C-A547-2414E7B8E4C8}">
      <dsp:nvSpPr>
        <dsp:cNvPr id="0" name=""/>
        <dsp:cNvSpPr/>
      </dsp:nvSpPr>
      <dsp:spPr>
        <a:xfrm>
          <a:off x="7105286" y="3003835"/>
          <a:ext cx="884317" cy="289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功能選單</a:t>
          </a:r>
          <a:endParaRPr lang="zh-TW" altLang="en-US" sz="1100" b="1" kern="1200" dirty="0"/>
        </a:p>
      </dsp:txBody>
      <dsp:txXfrm>
        <a:off x="7113775" y="3012324"/>
        <a:ext cx="867339" cy="272867"/>
      </dsp:txXfrm>
    </dsp:sp>
    <dsp:sp modelId="{BA3D0219-8569-4674-8ADE-48EA10012B9A}">
      <dsp:nvSpPr>
        <dsp:cNvPr id="0" name=""/>
        <dsp:cNvSpPr/>
      </dsp:nvSpPr>
      <dsp:spPr>
        <a:xfrm rot="17517586">
          <a:off x="6679317" y="3765244"/>
          <a:ext cx="620063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620063" y="437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6973847" y="3754116"/>
        <a:ext cx="31003" cy="31003"/>
      </dsp:txXfrm>
    </dsp:sp>
    <dsp:sp modelId="{29DFAC42-A105-461C-9F17-F8B75ABAC72A}">
      <dsp:nvSpPr>
        <dsp:cNvPr id="0" name=""/>
        <dsp:cNvSpPr/>
      </dsp:nvSpPr>
      <dsp:spPr>
        <a:xfrm>
          <a:off x="7105286" y="3337157"/>
          <a:ext cx="884317" cy="289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學校系統</a:t>
          </a:r>
          <a:endParaRPr lang="zh-TW" altLang="en-US" sz="1100" b="1" kern="1200" dirty="0"/>
        </a:p>
      </dsp:txBody>
      <dsp:txXfrm>
        <a:off x="7113775" y="3345646"/>
        <a:ext cx="867339" cy="272867"/>
      </dsp:txXfrm>
    </dsp:sp>
    <dsp:sp modelId="{B1D432C7-5E29-45CE-B438-279737CD34AC}">
      <dsp:nvSpPr>
        <dsp:cNvPr id="0" name=""/>
        <dsp:cNvSpPr/>
      </dsp:nvSpPr>
      <dsp:spPr>
        <a:xfrm rot="18289469">
          <a:off x="7902521" y="3311045"/>
          <a:ext cx="406041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406041" y="437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8095391" y="3305268"/>
        <a:ext cx="20302" cy="20302"/>
      </dsp:txXfrm>
    </dsp:sp>
    <dsp:sp modelId="{B15EEC18-D070-42A7-B2A6-1FDFCC6EF3F1}">
      <dsp:nvSpPr>
        <dsp:cNvPr id="0" name=""/>
        <dsp:cNvSpPr/>
      </dsp:nvSpPr>
      <dsp:spPr>
        <a:xfrm>
          <a:off x="8221480" y="3003835"/>
          <a:ext cx="1472708" cy="2898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教務系統</a:t>
          </a:r>
          <a:endParaRPr lang="zh-TW" altLang="en-US" sz="1100" b="1" kern="1200" dirty="0"/>
        </a:p>
      </dsp:txBody>
      <dsp:txXfrm>
        <a:off x="8229969" y="3012324"/>
        <a:ext cx="1455730" cy="272867"/>
      </dsp:txXfrm>
    </dsp:sp>
    <dsp:sp modelId="{564F683A-BD38-4A7A-AD23-78B3EF4D7A42}">
      <dsp:nvSpPr>
        <dsp:cNvPr id="0" name=""/>
        <dsp:cNvSpPr/>
      </dsp:nvSpPr>
      <dsp:spPr>
        <a:xfrm>
          <a:off x="7989604" y="3477706"/>
          <a:ext cx="231876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231876" y="437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8099745" y="3476283"/>
        <a:ext cx="11593" cy="11593"/>
      </dsp:txXfrm>
    </dsp:sp>
    <dsp:sp modelId="{BE53D74A-1D05-43D5-B295-9D1CBA81B7CF}">
      <dsp:nvSpPr>
        <dsp:cNvPr id="0" name=""/>
        <dsp:cNvSpPr/>
      </dsp:nvSpPr>
      <dsp:spPr>
        <a:xfrm>
          <a:off x="8221480" y="3337157"/>
          <a:ext cx="1472708" cy="2898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學務系統</a:t>
          </a:r>
          <a:endParaRPr lang="zh-TW" altLang="en-US" sz="1100" b="1" kern="1200" dirty="0"/>
        </a:p>
      </dsp:txBody>
      <dsp:txXfrm>
        <a:off x="8229969" y="3345646"/>
        <a:ext cx="1455730" cy="272867"/>
      </dsp:txXfrm>
    </dsp:sp>
    <dsp:sp modelId="{D5FBFB13-191D-461A-92ED-4BADB019267E}">
      <dsp:nvSpPr>
        <dsp:cNvPr id="0" name=""/>
        <dsp:cNvSpPr/>
      </dsp:nvSpPr>
      <dsp:spPr>
        <a:xfrm rot="3310531">
          <a:off x="7902521" y="3644367"/>
          <a:ext cx="406041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406041" y="437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8095391" y="3638590"/>
        <a:ext cx="20302" cy="20302"/>
      </dsp:txXfrm>
    </dsp:sp>
    <dsp:sp modelId="{CB5ED656-2294-4D7E-9B10-6714E4E34E2A}">
      <dsp:nvSpPr>
        <dsp:cNvPr id="0" name=""/>
        <dsp:cNvSpPr/>
      </dsp:nvSpPr>
      <dsp:spPr>
        <a:xfrm>
          <a:off x="8221480" y="3670479"/>
          <a:ext cx="1472708" cy="2898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校園網路資源系統</a:t>
          </a:r>
          <a:endParaRPr lang="zh-TW" altLang="en-US" sz="1100" b="1" kern="1200" dirty="0"/>
        </a:p>
      </dsp:txBody>
      <dsp:txXfrm>
        <a:off x="8229969" y="3678968"/>
        <a:ext cx="1455730" cy="272867"/>
      </dsp:txXfrm>
    </dsp:sp>
    <dsp:sp modelId="{E952E674-B15E-4930-B8A8-5757F9BD4A07}">
      <dsp:nvSpPr>
        <dsp:cNvPr id="0" name=""/>
        <dsp:cNvSpPr/>
      </dsp:nvSpPr>
      <dsp:spPr>
        <a:xfrm rot="4555524">
          <a:off x="6512600" y="4515218"/>
          <a:ext cx="953496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953496" y="437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6965511" y="4495754"/>
        <a:ext cx="47674" cy="47674"/>
      </dsp:txXfrm>
    </dsp:sp>
    <dsp:sp modelId="{FAC0E612-FD90-4A1C-8F56-1F09ADC81CB8}">
      <dsp:nvSpPr>
        <dsp:cNvPr id="0" name=""/>
        <dsp:cNvSpPr/>
      </dsp:nvSpPr>
      <dsp:spPr>
        <a:xfrm>
          <a:off x="7105286" y="4837105"/>
          <a:ext cx="884317" cy="289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快速查詢</a:t>
          </a:r>
          <a:endParaRPr lang="zh-TW" altLang="en-US" sz="1100" b="1" kern="1200" dirty="0"/>
        </a:p>
      </dsp:txBody>
      <dsp:txXfrm>
        <a:off x="7113775" y="4845594"/>
        <a:ext cx="867339" cy="272867"/>
      </dsp:txXfrm>
    </dsp:sp>
    <dsp:sp modelId="{303F39B9-94D5-4951-B7CA-5A0F5DF35DDA}">
      <dsp:nvSpPr>
        <dsp:cNvPr id="0" name=""/>
        <dsp:cNvSpPr/>
      </dsp:nvSpPr>
      <dsp:spPr>
        <a:xfrm rot="17132988">
          <a:off x="7673060" y="4561002"/>
          <a:ext cx="864964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864964" y="437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8083917" y="4543752"/>
        <a:ext cx="43248" cy="43248"/>
      </dsp:txXfrm>
    </dsp:sp>
    <dsp:sp modelId="{9671F161-7790-4F36-877B-B8ECA22AB29A}">
      <dsp:nvSpPr>
        <dsp:cNvPr id="0" name=""/>
        <dsp:cNvSpPr/>
      </dsp:nvSpPr>
      <dsp:spPr>
        <a:xfrm>
          <a:off x="8221480" y="4003801"/>
          <a:ext cx="1472708" cy="2898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b="1" kern="1200" dirty="0" smtClean="0"/>
            <a:t>E-learning</a:t>
          </a:r>
          <a:endParaRPr lang="zh-TW" altLang="en-US" sz="1100" b="1" kern="1200" dirty="0"/>
        </a:p>
      </dsp:txBody>
      <dsp:txXfrm>
        <a:off x="8229969" y="4012290"/>
        <a:ext cx="1455730" cy="272867"/>
      </dsp:txXfrm>
    </dsp:sp>
    <dsp:sp modelId="{83C0B2C6-E112-40B8-801A-8C20249DD06A}">
      <dsp:nvSpPr>
        <dsp:cNvPr id="0" name=""/>
        <dsp:cNvSpPr/>
      </dsp:nvSpPr>
      <dsp:spPr>
        <a:xfrm rot="17692822">
          <a:off x="7829974" y="4727663"/>
          <a:ext cx="551134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551134" y="437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8091763" y="4718258"/>
        <a:ext cx="27556" cy="27556"/>
      </dsp:txXfrm>
    </dsp:sp>
    <dsp:sp modelId="{8482F1F8-8BED-47C3-9016-845CDE85F068}">
      <dsp:nvSpPr>
        <dsp:cNvPr id="0" name=""/>
        <dsp:cNvSpPr/>
      </dsp:nvSpPr>
      <dsp:spPr>
        <a:xfrm>
          <a:off x="8221480" y="4337123"/>
          <a:ext cx="1472708" cy="2898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行事曆</a:t>
          </a:r>
          <a:endParaRPr lang="zh-TW" altLang="en-US" sz="1100" b="1" kern="1200" dirty="0"/>
        </a:p>
      </dsp:txBody>
      <dsp:txXfrm>
        <a:off x="8229969" y="4345612"/>
        <a:ext cx="1455730" cy="272867"/>
      </dsp:txXfrm>
    </dsp:sp>
    <dsp:sp modelId="{ACA8C812-7E8C-4885-A059-03A2CC5C9663}">
      <dsp:nvSpPr>
        <dsp:cNvPr id="0" name=""/>
        <dsp:cNvSpPr/>
      </dsp:nvSpPr>
      <dsp:spPr>
        <a:xfrm rot="19457599">
          <a:off x="7962763" y="4894324"/>
          <a:ext cx="285556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285556" y="437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8098403" y="4891559"/>
        <a:ext cx="14277" cy="14277"/>
      </dsp:txXfrm>
    </dsp:sp>
    <dsp:sp modelId="{ABDDCF98-A127-48D7-97CD-03509055C860}">
      <dsp:nvSpPr>
        <dsp:cNvPr id="0" name=""/>
        <dsp:cNvSpPr/>
      </dsp:nvSpPr>
      <dsp:spPr>
        <a:xfrm>
          <a:off x="8221480" y="4670444"/>
          <a:ext cx="1472708" cy="2898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課程查詢</a:t>
          </a:r>
          <a:endParaRPr lang="zh-TW" altLang="en-US" sz="1100" b="1" kern="1200" dirty="0"/>
        </a:p>
      </dsp:txBody>
      <dsp:txXfrm>
        <a:off x="8229969" y="4678933"/>
        <a:ext cx="1455730" cy="272867"/>
      </dsp:txXfrm>
    </dsp:sp>
    <dsp:sp modelId="{164FF3AA-A5A9-42E1-A26F-91C2727FC332}">
      <dsp:nvSpPr>
        <dsp:cNvPr id="0" name=""/>
        <dsp:cNvSpPr/>
      </dsp:nvSpPr>
      <dsp:spPr>
        <a:xfrm rot="2142401">
          <a:off x="7962763" y="5060985"/>
          <a:ext cx="285556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285556" y="437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8098403" y="5058219"/>
        <a:ext cx="14277" cy="14277"/>
      </dsp:txXfrm>
    </dsp:sp>
    <dsp:sp modelId="{E1DFFB25-C348-4BE6-AC2C-CB6385491F69}">
      <dsp:nvSpPr>
        <dsp:cNvPr id="0" name=""/>
        <dsp:cNvSpPr/>
      </dsp:nvSpPr>
      <dsp:spPr>
        <a:xfrm>
          <a:off x="8221480" y="5003766"/>
          <a:ext cx="1472708" cy="2898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成績查詢</a:t>
          </a:r>
          <a:endParaRPr lang="zh-TW" altLang="en-US" sz="1100" b="1" kern="1200" dirty="0"/>
        </a:p>
      </dsp:txBody>
      <dsp:txXfrm>
        <a:off x="8229969" y="5012255"/>
        <a:ext cx="1455730" cy="272867"/>
      </dsp:txXfrm>
    </dsp:sp>
    <dsp:sp modelId="{0B5D6171-19A7-4580-940F-42C3B7AAE5F7}">
      <dsp:nvSpPr>
        <dsp:cNvPr id="0" name=""/>
        <dsp:cNvSpPr/>
      </dsp:nvSpPr>
      <dsp:spPr>
        <a:xfrm rot="3907178">
          <a:off x="7829974" y="5227645"/>
          <a:ext cx="551134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551134" y="437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8091763" y="5218241"/>
        <a:ext cx="27556" cy="27556"/>
      </dsp:txXfrm>
    </dsp:sp>
    <dsp:sp modelId="{2C58A1B3-CFC7-48D1-9A1A-59F8607E7C23}">
      <dsp:nvSpPr>
        <dsp:cNvPr id="0" name=""/>
        <dsp:cNvSpPr/>
      </dsp:nvSpPr>
      <dsp:spPr>
        <a:xfrm>
          <a:off x="8221480" y="5337088"/>
          <a:ext cx="1472708" cy="2898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場地借用</a:t>
          </a:r>
          <a:endParaRPr lang="zh-TW" altLang="en-US" sz="1100" b="1" kern="1200" dirty="0"/>
        </a:p>
      </dsp:txBody>
      <dsp:txXfrm>
        <a:off x="8229969" y="5345577"/>
        <a:ext cx="1455730" cy="272867"/>
      </dsp:txXfrm>
    </dsp:sp>
    <dsp:sp modelId="{C6D2F360-B77F-4090-9CDE-EF03AF2DCA9C}">
      <dsp:nvSpPr>
        <dsp:cNvPr id="0" name=""/>
        <dsp:cNvSpPr/>
      </dsp:nvSpPr>
      <dsp:spPr>
        <a:xfrm rot="4467012">
          <a:off x="7673060" y="5394306"/>
          <a:ext cx="864964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864964" y="437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50" b="1" kern="1200"/>
        </a:p>
      </dsp:txBody>
      <dsp:txXfrm>
        <a:off x="8083917" y="5377056"/>
        <a:ext cx="43248" cy="43248"/>
      </dsp:txXfrm>
    </dsp:sp>
    <dsp:sp modelId="{874373BF-EC09-44C6-A833-0E66C5E74BCE}">
      <dsp:nvSpPr>
        <dsp:cNvPr id="0" name=""/>
        <dsp:cNvSpPr/>
      </dsp:nvSpPr>
      <dsp:spPr>
        <a:xfrm>
          <a:off x="8221480" y="5670410"/>
          <a:ext cx="1472708" cy="2898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b="1" kern="1200" dirty="0" smtClean="0"/>
            <a:t>獎助學金</a:t>
          </a:r>
          <a:endParaRPr lang="zh-TW" altLang="en-US" sz="1100" b="1" kern="1200" dirty="0"/>
        </a:p>
      </dsp:txBody>
      <dsp:txXfrm>
        <a:off x="8229969" y="5678899"/>
        <a:ext cx="1455730" cy="272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17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31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047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204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3766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311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555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26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45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18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81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82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16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06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6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AFBB-1A20-47C8-9D38-B3AE89B79C42}" type="datetimeFigureOut">
              <a:rPr lang="zh-TW" altLang="en-US" smtClean="0"/>
              <a:t>2014/11/15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00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EAFBB-1A20-47C8-9D38-B3AE89B79C42}" type="datetimeFigureOut">
              <a:rPr lang="zh-TW" altLang="en-US" smtClean="0"/>
              <a:t>2014/11/15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67F49C-EFC7-431B-A6BE-5BD478B99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32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g19930219.github.io/NU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30595" y="592210"/>
            <a:ext cx="5826719" cy="3458624"/>
          </a:xfrm>
        </p:spPr>
        <p:txBody>
          <a:bodyPr/>
          <a:lstStyle/>
          <a:p>
            <a:pPr algn="ctr"/>
            <a:r>
              <a:rPr lang="en-US" altLang="zh-TW" dirty="0" smtClean="0"/>
              <a:t>Web</a:t>
            </a:r>
            <a:r>
              <a:rPr lang="zh-TW" altLang="en-US" dirty="0" smtClean="0"/>
              <a:t>前端設計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期</a:t>
            </a:r>
            <a:r>
              <a:rPr lang="zh-TW" altLang="en-US" dirty="0" smtClean="0"/>
              <a:t>中報告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NUK Redesign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30595" y="4248546"/>
            <a:ext cx="5826719" cy="188864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A1013315 </a:t>
            </a:r>
            <a:r>
              <a:rPr lang="zh-TW" altLang="en-US" dirty="0" smtClean="0">
                <a:solidFill>
                  <a:schemeClr val="tx1"/>
                </a:solidFill>
              </a:rPr>
              <a:t>張育齊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A1013329</a:t>
            </a:r>
            <a:r>
              <a:rPr lang="zh-TW" altLang="en-US" dirty="0" smtClean="0">
                <a:solidFill>
                  <a:schemeClr val="tx1"/>
                </a:solidFill>
              </a:rPr>
              <a:t> 石芸瑄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A1013330</a:t>
            </a:r>
            <a:r>
              <a:rPr lang="zh-TW" altLang="en-US" dirty="0" smtClean="0">
                <a:solidFill>
                  <a:schemeClr val="tx1"/>
                </a:solidFill>
              </a:rPr>
              <a:t> 甘孟玄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A1013335</a:t>
            </a:r>
            <a:r>
              <a:rPr lang="zh-TW" altLang="en-US" dirty="0" smtClean="0">
                <a:solidFill>
                  <a:schemeClr val="tx1"/>
                </a:solidFill>
              </a:rPr>
              <a:t> 梁月薰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指導教師：廖洧</a:t>
            </a:r>
            <a:r>
              <a:rPr lang="zh-TW" altLang="en-US" dirty="0">
                <a:solidFill>
                  <a:schemeClr val="tx1"/>
                </a:solidFill>
              </a:rPr>
              <a:t>杰</a:t>
            </a:r>
            <a:r>
              <a:rPr lang="zh-TW" altLang="en-US" dirty="0" smtClean="0">
                <a:solidFill>
                  <a:schemeClr val="tx1"/>
                </a:solidFill>
              </a:rPr>
              <a:t> 老師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36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5400" dirty="0"/>
              <a:t>工作分配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endParaRPr lang="zh-TW" altLang="en-US" sz="54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512431"/>
              </p:ext>
            </p:extLst>
          </p:nvPr>
        </p:nvGraphicFramePr>
        <p:xfrm>
          <a:off x="815547" y="2581189"/>
          <a:ext cx="6348414" cy="2550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541"/>
                <a:gridCol w="3835873"/>
              </a:tblGrid>
              <a:tr h="6377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工作內容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人員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377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首頁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石芸瑄、梁月薰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377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學生身分頁面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甘孟玄、張育齊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377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構想與其他工作內容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We</a:t>
                      </a:r>
                      <a:r>
                        <a:rPr lang="en-US" altLang="zh-TW" baseline="0" dirty="0" smtClean="0"/>
                        <a:t> did it together!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4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06343" y="2429247"/>
            <a:ext cx="6275221" cy="1646302"/>
          </a:xfrm>
        </p:spPr>
        <p:txBody>
          <a:bodyPr/>
          <a:lstStyle/>
          <a:p>
            <a:r>
              <a:rPr lang="en-US" altLang="zh-TW" sz="8800" dirty="0" smtClean="0">
                <a:latin typeface="Lucida Handwriting" panose="03010101010101010101" pitchFamily="66" charset="0"/>
              </a:rPr>
              <a:t>THE END	</a:t>
            </a:r>
            <a:endParaRPr lang="zh-TW" altLang="en-US" sz="8800" dirty="0">
              <a:latin typeface="Lucida Handwriting" panose="03010101010101010101" pitchFamily="66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0950" y="4065130"/>
            <a:ext cx="5826719" cy="1096899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latin typeface="Lucida Handwriting" panose="03010101010101010101" pitchFamily="66" charset="0"/>
              </a:rPr>
              <a:t>Thanks for your listening</a:t>
            </a:r>
            <a:endParaRPr lang="zh-TW" altLang="en-US" sz="2000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0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目錄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995833"/>
            <a:ext cx="3163331" cy="3880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 smtClean="0"/>
              <a:t>需求分析</a:t>
            </a:r>
            <a:endParaRPr lang="en-US" altLang="zh-TW" sz="32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 smtClean="0"/>
              <a:t>網站導覽</a:t>
            </a:r>
            <a:endParaRPr lang="en-US" altLang="zh-TW" sz="32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 smtClean="0"/>
              <a:t>Wireframe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 smtClean="0"/>
              <a:t>Mockup</a:t>
            </a:r>
            <a:endParaRPr lang="en-US" altLang="zh-TW" sz="32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 smtClean="0"/>
              <a:t>Prototype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 smtClean="0"/>
              <a:t>工作分</a:t>
            </a:r>
            <a:r>
              <a:rPr lang="zh-TW" altLang="en-US" sz="3200" dirty="0"/>
              <a:t>配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30695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416908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需求</a:t>
            </a:r>
            <a:r>
              <a:rPr lang="zh-TW" altLang="en-US" sz="5400" dirty="0" smtClean="0"/>
              <a:t>分析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183" y="1655807"/>
            <a:ext cx="7875374" cy="49179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sz="3200" dirty="0" smtClean="0"/>
              <a:t>太過老舊，需要新版本</a:t>
            </a:r>
            <a:endParaRPr lang="en-US" altLang="zh-TW" sz="3200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3000" dirty="0" smtClean="0">
                <a:solidFill>
                  <a:srgbClr val="C00000"/>
                </a:solidFill>
              </a:rPr>
              <a:t>添加便捷功能鈕、更多色彩之圖形化介面</a:t>
            </a:r>
            <a:endParaRPr lang="zh-TW" altLang="en-US" sz="3000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3200" dirty="0" smtClean="0"/>
              <a:t>需要不同身分之瀏覽</a:t>
            </a:r>
            <a:r>
              <a:rPr lang="zh-TW" altLang="en-US" sz="3200" dirty="0"/>
              <a:t>頁</a:t>
            </a:r>
            <a:r>
              <a:rPr lang="zh-TW" altLang="en-US" sz="3200" dirty="0" smtClean="0"/>
              <a:t>面</a:t>
            </a:r>
            <a:endParaRPr lang="en-US" altLang="zh-TW" sz="32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3000" dirty="0">
                <a:solidFill>
                  <a:srgbClr val="C00000"/>
                </a:solidFill>
              </a:rPr>
              <a:t>添加更顯而易見之身分選擇鈕，供使用者更快選擇所要之頁面資訊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3200" dirty="0" smtClean="0"/>
              <a:t>須能立即瀏覽即時消息</a:t>
            </a:r>
            <a:endParaRPr lang="en-US" altLang="zh-TW" sz="32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3000" dirty="0">
                <a:solidFill>
                  <a:srgbClr val="C00000"/>
                </a:solidFill>
              </a:rPr>
              <a:t>將最新消息與公告之框架設大用以放大焦點並吸引使用者目光</a:t>
            </a:r>
            <a:endParaRPr lang="en-US" altLang="zh-TW" sz="3000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zh-TW" altLang="en-US" sz="30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024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5400" dirty="0"/>
              <a:t>網站導覽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endParaRPr lang="zh-TW" altLang="en-US" sz="54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782856"/>
              </p:ext>
            </p:extLst>
          </p:nvPr>
        </p:nvGraphicFramePr>
        <p:xfrm>
          <a:off x="-1054442" y="609600"/>
          <a:ext cx="9728885" cy="5964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5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327" y="107092"/>
            <a:ext cx="6347713" cy="1320800"/>
          </a:xfrm>
        </p:spPr>
        <p:txBody>
          <a:bodyPr>
            <a:noAutofit/>
          </a:bodyPr>
          <a:lstStyle/>
          <a:p>
            <a:r>
              <a:rPr lang="en-US" altLang="zh-TW" sz="5400" dirty="0" smtClean="0"/>
              <a:t>Wireframe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endParaRPr lang="zh-TW" altLang="en-US" sz="5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74" y="1103870"/>
            <a:ext cx="6004303" cy="5000368"/>
          </a:xfrm>
          <a:prstGeom prst="rect">
            <a:avLst/>
          </a:prstGeom>
        </p:spPr>
      </p:pic>
      <p:sp>
        <p:nvSpPr>
          <p:cNvPr id="5" name="矩形圖說文字 4"/>
          <p:cNvSpPr/>
          <p:nvPr/>
        </p:nvSpPr>
        <p:spPr>
          <a:xfrm>
            <a:off x="4102443" y="387178"/>
            <a:ext cx="2553730" cy="6096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首頁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647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327" y="107092"/>
            <a:ext cx="6347713" cy="1320800"/>
          </a:xfrm>
        </p:spPr>
        <p:txBody>
          <a:bodyPr>
            <a:noAutofit/>
          </a:bodyPr>
          <a:lstStyle/>
          <a:p>
            <a:r>
              <a:rPr lang="en-US" altLang="zh-TW" sz="5400" dirty="0" smtClean="0"/>
              <a:t>Wireframe</a:t>
            </a:r>
            <a:r>
              <a:rPr lang="en-US" altLang="zh-TW" sz="5400" dirty="0"/>
              <a:t/>
            </a:r>
            <a:br>
              <a:rPr lang="en-US" altLang="zh-TW" sz="5400" dirty="0"/>
            </a:b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1" y="1244215"/>
            <a:ext cx="5644695" cy="4773526"/>
          </a:xfrm>
          <a:prstGeom prst="rect">
            <a:avLst/>
          </a:prstGeom>
        </p:spPr>
      </p:pic>
      <p:sp>
        <p:nvSpPr>
          <p:cNvPr id="5" name="矩形圖說文字 4"/>
          <p:cNvSpPr/>
          <p:nvPr/>
        </p:nvSpPr>
        <p:spPr>
          <a:xfrm>
            <a:off x="4102443" y="387178"/>
            <a:ext cx="2553730" cy="6096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學生資訊</a:t>
            </a:r>
            <a:endParaRPr lang="zh-TW" altLang="en-US" sz="3200" dirty="0"/>
          </a:p>
        </p:txBody>
      </p:sp>
      <p:sp>
        <p:nvSpPr>
          <p:cNvPr id="6" name="框架 5"/>
          <p:cNvSpPr/>
          <p:nvPr/>
        </p:nvSpPr>
        <p:spPr>
          <a:xfrm>
            <a:off x="4028303" y="1565189"/>
            <a:ext cx="1400432" cy="85673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圖說文字 6"/>
          <p:cNvSpPr/>
          <p:nvPr/>
        </p:nvSpPr>
        <p:spPr>
          <a:xfrm>
            <a:off x="5865341" y="1705232"/>
            <a:ext cx="2248929" cy="859783"/>
          </a:xfrm>
          <a:prstGeom prst="wedgeRectCallout">
            <a:avLst>
              <a:gd name="adj1" fmla="val -68819"/>
              <a:gd name="adj2" fmla="val -24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最常用的入口列在最上方，讓學生可以馬上找到常用的連結</a:t>
            </a:r>
            <a:endParaRPr lang="zh-TW" altLang="en-US" dirty="0"/>
          </a:p>
        </p:txBody>
      </p:sp>
      <p:sp>
        <p:nvSpPr>
          <p:cNvPr id="8" name="矩形圖說文字 7"/>
          <p:cNvSpPr/>
          <p:nvPr/>
        </p:nvSpPr>
        <p:spPr>
          <a:xfrm>
            <a:off x="115328" y="1705232"/>
            <a:ext cx="1869992" cy="1070919"/>
          </a:xfrm>
          <a:prstGeom prst="wedgeRectCallout">
            <a:avLst>
              <a:gd name="adj1" fmla="val 58903"/>
              <a:gd name="adj2" fmla="val -15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學生剪影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表達此頁的內容是屬學生專用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5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327" y="107092"/>
            <a:ext cx="6347713" cy="1320800"/>
          </a:xfrm>
        </p:spPr>
        <p:txBody>
          <a:bodyPr>
            <a:noAutofit/>
          </a:bodyPr>
          <a:lstStyle/>
          <a:p>
            <a:r>
              <a:rPr lang="en-US" altLang="zh-TW" sz="5400" dirty="0" smtClean="0"/>
              <a:t>Mockup</a:t>
            </a: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76" y="1427892"/>
            <a:ext cx="5993400" cy="4507036"/>
          </a:xfrm>
          <a:prstGeom prst="rect">
            <a:avLst/>
          </a:prstGeom>
        </p:spPr>
      </p:pic>
      <p:sp>
        <p:nvSpPr>
          <p:cNvPr id="5" name="框架 4"/>
          <p:cNvSpPr/>
          <p:nvPr/>
        </p:nvSpPr>
        <p:spPr>
          <a:xfrm>
            <a:off x="2117124" y="1754659"/>
            <a:ext cx="4143633" cy="3270422"/>
          </a:xfrm>
          <a:prstGeom prst="frame">
            <a:avLst>
              <a:gd name="adj1" fmla="val 34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矩形圖說文字 5"/>
          <p:cNvSpPr/>
          <p:nvPr/>
        </p:nvSpPr>
        <p:spPr>
          <a:xfrm>
            <a:off x="4160108" y="477795"/>
            <a:ext cx="2471351" cy="691978"/>
          </a:xfrm>
          <a:prstGeom prst="wedgeRectCallout">
            <a:avLst>
              <a:gd name="adj1" fmla="val -19500"/>
              <a:gd name="adj2" fmla="val 120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內容寬度</a:t>
            </a:r>
            <a:r>
              <a:rPr lang="en-US" altLang="zh-TW" dirty="0" smtClean="0"/>
              <a:t>1000px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69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327" y="107092"/>
            <a:ext cx="6347713" cy="1320800"/>
          </a:xfrm>
        </p:spPr>
        <p:txBody>
          <a:bodyPr>
            <a:noAutofit/>
          </a:bodyPr>
          <a:lstStyle/>
          <a:p>
            <a:r>
              <a:rPr lang="en-US" altLang="zh-TW" sz="5400" dirty="0" smtClean="0"/>
              <a:t>Mockup</a:t>
            </a: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2" y="1283797"/>
            <a:ext cx="5890055" cy="4979704"/>
          </a:xfrm>
          <a:prstGeom prst="rect">
            <a:avLst/>
          </a:prstGeom>
        </p:spPr>
      </p:pic>
      <p:sp>
        <p:nvSpPr>
          <p:cNvPr id="4" name="框架 3"/>
          <p:cNvSpPr/>
          <p:nvPr/>
        </p:nvSpPr>
        <p:spPr>
          <a:xfrm>
            <a:off x="2347783" y="3098146"/>
            <a:ext cx="3220995" cy="675503"/>
          </a:xfrm>
          <a:prstGeom prst="frame">
            <a:avLst>
              <a:gd name="adj1" fmla="val 6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矩形圖說文字 4"/>
          <p:cNvSpPr/>
          <p:nvPr/>
        </p:nvSpPr>
        <p:spPr>
          <a:xfrm>
            <a:off x="6215447" y="3098146"/>
            <a:ext cx="1606379" cy="914400"/>
          </a:xfrm>
          <a:prstGeom prst="wedgeRectCallout">
            <a:avLst>
              <a:gd name="adj1" fmla="val -86474"/>
              <a:gd name="adj2" fmla="val -19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此頁內容以各單位連結為主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6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400" dirty="0"/>
              <a:t>Prototype</a:t>
            </a:r>
            <a:br>
              <a:rPr lang="en-US" altLang="zh-TW" sz="5400" dirty="0"/>
            </a:b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3545" y="3935843"/>
            <a:ext cx="4201298" cy="1760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  <a:hlinkClick r:id="rId2"/>
              </a:rPr>
              <a:t>DEMO</a:t>
            </a:r>
            <a:endParaRPr lang="zh-TW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241</Words>
  <Application>Microsoft Office PowerPoint</Application>
  <PresentationFormat>如螢幕大小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Arial</vt:lpstr>
      <vt:lpstr>Lucida Handwriting</vt:lpstr>
      <vt:lpstr>Trebuchet MS</vt:lpstr>
      <vt:lpstr>Wingdings</vt:lpstr>
      <vt:lpstr>Wingdings 3</vt:lpstr>
      <vt:lpstr>多面向</vt:lpstr>
      <vt:lpstr>Web前端設計 期中報告  NUK Redesign</vt:lpstr>
      <vt:lpstr>目錄</vt:lpstr>
      <vt:lpstr>需求分析</vt:lpstr>
      <vt:lpstr>網站導覽 </vt:lpstr>
      <vt:lpstr>Wireframe </vt:lpstr>
      <vt:lpstr>Wireframe </vt:lpstr>
      <vt:lpstr>Mockup</vt:lpstr>
      <vt:lpstr>Mockup</vt:lpstr>
      <vt:lpstr>Prototype </vt:lpstr>
      <vt:lpstr>工作分配 </vt:lpstr>
      <vt:lpstr>THE END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Web前端設計 期中報告  NUK Redesign</dc:title>
  <dc:creator>Henry</dc:creator>
  <cp:lastModifiedBy>Ken</cp:lastModifiedBy>
  <cp:revision>18</cp:revision>
  <dcterms:created xsi:type="dcterms:W3CDTF">2014-11-10T06:14:40Z</dcterms:created>
  <dcterms:modified xsi:type="dcterms:W3CDTF">2014-11-15T10:37:31Z</dcterms:modified>
</cp:coreProperties>
</file>