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5"/>
  </p:normalViewPr>
  <p:slideViewPr>
    <p:cSldViewPr snapToGrid="0" snapToObjects="1">
      <p:cViewPr varScale="1">
        <p:scale>
          <a:sx n="86" d="100"/>
          <a:sy n="86" d="100"/>
        </p:scale>
        <p:origin x="533" y="5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churn</c:v>
                </c:pt>
              </c:strCache>
            </c:strRef>
          </c:tx>
          <c:dPt>
            <c:idx val="0"/>
            <c:bubble3D val="0"/>
            <c:spPr>
              <a:gradFill rotWithShape="1">
                <a:gsLst>
                  <a:gs pos="0">
                    <a:schemeClr val="accent1">
                      <a:tint val="80000"/>
                      <a:satMod val="107000"/>
                      <a:lumMod val="103000"/>
                    </a:schemeClr>
                  </a:gs>
                  <a:gs pos="100000">
                    <a:schemeClr val="accent1">
                      <a:tint val="82000"/>
                      <a:satMod val="109000"/>
                      <a:lumMod val="103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6E87-C743-9A3C-E95FB2EB402E}"/>
              </c:ext>
            </c:extLst>
          </c:dPt>
          <c:dPt>
            <c:idx val="1"/>
            <c:bubble3D val="0"/>
            <c:spPr>
              <a:gradFill rotWithShape="1">
                <a:gsLst>
                  <a:gs pos="0">
                    <a:schemeClr val="accent2">
                      <a:tint val="80000"/>
                      <a:satMod val="107000"/>
                      <a:lumMod val="103000"/>
                    </a:schemeClr>
                  </a:gs>
                  <a:gs pos="100000">
                    <a:schemeClr val="accent2">
                      <a:tint val="82000"/>
                      <a:satMod val="109000"/>
                      <a:lumMod val="103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6E87-C743-9A3C-E95FB2EB402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General</c:formatCode>
                <c:ptCount val="2"/>
                <c:pt idx="0">
                  <c:v>5174</c:v>
                </c:pt>
                <c:pt idx="1">
                  <c:v>1869</c:v>
                </c:pt>
              </c:numCache>
            </c:numRef>
          </c:val>
          <c:extLst>
            <c:ext xmlns:c16="http://schemas.microsoft.com/office/drawing/2014/chart" uri="{C3380CC4-5D6E-409C-BE32-E72D297353CC}">
              <c16:uniqueId val="{00000004-6E87-C743-9A3C-E95FB2EB402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F7674-C0BD-4D76-A824-A36E4471D403}"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07866819-3BE5-49BA-BDE4-8469ACF40C79}">
      <dgm:prSet/>
      <dgm:spPr/>
      <dgm:t>
        <a:bodyPr/>
        <a:lstStyle/>
        <a:p>
          <a:r>
            <a:rPr lang="en-US" dirty="0"/>
            <a:t>Identify the righteous data set</a:t>
          </a:r>
        </a:p>
      </dgm:t>
    </dgm:pt>
    <dgm:pt modelId="{BDD2FF19-06DC-4DAF-AFE8-F0949AE44819}" type="parTrans" cxnId="{566857AA-F1B9-44C2-B92A-40B3C7D62DBF}">
      <dgm:prSet/>
      <dgm:spPr/>
      <dgm:t>
        <a:bodyPr/>
        <a:lstStyle/>
        <a:p>
          <a:endParaRPr lang="en-US"/>
        </a:p>
      </dgm:t>
    </dgm:pt>
    <dgm:pt modelId="{34F62579-27B7-4751-B7E9-6BDA25B15076}" type="sibTrans" cxnId="{566857AA-F1B9-44C2-B92A-40B3C7D62DBF}">
      <dgm:prSet/>
      <dgm:spPr/>
      <dgm:t>
        <a:bodyPr/>
        <a:lstStyle/>
        <a:p>
          <a:endParaRPr lang="en-US"/>
        </a:p>
      </dgm:t>
    </dgm:pt>
    <dgm:pt modelId="{BCEF2E79-A959-42CB-A384-6319AF2E9F0A}">
      <dgm:prSet/>
      <dgm:spPr/>
      <dgm:t>
        <a:bodyPr/>
        <a:lstStyle/>
        <a:p>
          <a:r>
            <a:rPr lang="en-US" dirty="0"/>
            <a:t>Many highly correlated variables </a:t>
          </a:r>
        </a:p>
      </dgm:t>
    </dgm:pt>
    <dgm:pt modelId="{CA538D3B-6C9D-48B3-9786-F2352B0562F8}" type="parTrans" cxnId="{B84B378E-A65B-45BB-869D-89E23C8BE79F}">
      <dgm:prSet/>
      <dgm:spPr/>
      <dgm:t>
        <a:bodyPr/>
        <a:lstStyle/>
        <a:p>
          <a:endParaRPr lang="en-US"/>
        </a:p>
      </dgm:t>
    </dgm:pt>
    <dgm:pt modelId="{7F135737-E48A-40BD-ACDA-B40ABD7F91D1}" type="sibTrans" cxnId="{B84B378E-A65B-45BB-869D-89E23C8BE79F}">
      <dgm:prSet/>
      <dgm:spPr/>
      <dgm:t>
        <a:bodyPr/>
        <a:lstStyle/>
        <a:p>
          <a:endParaRPr lang="en-US"/>
        </a:p>
      </dgm:t>
    </dgm:pt>
    <dgm:pt modelId="{6A7113FD-242E-4011-83FA-C78AD72C0218}">
      <dgm:prSet/>
      <dgm:spPr/>
      <dgm:t>
        <a:bodyPr/>
        <a:lstStyle/>
        <a:p>
          <a:r>
            <a:rPr lang="en-US" dirty="0"/>
            <a:t>Missing values</a:t>
          </a:r>
        </a:p>
      </dgm:t>
    </dgm:pt>
    <dgm:pt modelId="{C1871249-7B43-44D5-A331-A6E615A199E2}" type="parTrans" cxnId="{3C83B964-DE8F-42C6-A928-C0F3E10CD006}">
      <dgm:prSet/>
      <dgm:spPr/>
      <dgm:t>
        <a:bodyPr/>
        <a:lstStyle/>
        <a:p>
          <a:endParaRPr lang="en-US"/>
        </a:p>
      </dgm:t>
    </dgm:pt>
    <dgm:pt modelId="{2191FC0B-FA26-4D48-BD0A-DDBC2E5D0BFD}" type="sibTrans" cxnId="{3C83B964-DE8F-42C6-A928-C0F3E10CD006}">
      <dgm:prSet/>
      <dgm:spPr/>
      <dgm:t>
        <a:bodyPr/>
        <a:lstStyle/>
        <a:p>
          <a:endParaRPr lang="en-US"/>
        </a:p>
      </dgm:t>
    </dgm:pt>
    <dgm:pt modelId="{29B83ECB-07AD-4EBF-8BED-9DFCA5CC9855}">
      <dgm:prSet/>
      <dgm:spPr/>
      <dgm:t>
        <a:bodyPr/>
        <a:lstStyle/>
        <a:p>
          <a:r>
            <a:rPr lang="en-US" dirty="0"/>
            <a:t>Identifying the significant variables for building model</a:t>
          </a:r>
        </a:p>
      </dgm:t>
    </dgm:pt>
    <dgm:pt modelId="{CF1A831F-A1A9-447E-B704-726A6627B702}" type="parTrans" cxnId="{ABFF8FC5-E626-4782-B1A2-776317C8587A}">
      <dgm:prSet/>
      <dgm:spPr/>
      <dgm:t>
        <a:bodyPr/>
        <a:lstStyle/>
        <a:p>
          <a:endParaRPr lang="en-US"/>
        </a:p>
      </dgm:t>
    </dgm:pt>
    <dgm:pt modelId="{FF9CC3CB-3537-4F03-A534-AFDDA94854EF}" type="sibTrans" cxnId="{ABFF8FC5-E626-4782-B1A2-776317C8587A}">
      <dgm:prSet/>
      <dgm:spPr/>
      <dgm:t>
        <a:bodyPr/>
        <a:lstStyle/>
        <a:p>
          <a:endParaRPr lang="en-US"/>
        </a:p>
      </dgm:t>
    </dgm:pt>
    <dgm:pt modelId="{BEF99E3E-DBB5-DD43-87AC-3BEB7DB93664}" type="pres">
      <dgm:prSet presAssocID="{84BF7674-C0BD-4D76-A824-A36E4471D403}" presName="linear" presStyleCnt="0">
        <dgm:presLayoutVars>
          <dgm:dir/>
          <dgm:animLvl val="lvl"/>
          <dgm:resizeHandles val="exact"/>
        </dgm:presLayoutVars>
      </dgm:prSet>
      <dgm:spPr/>
    </dgm:pt>
    <dgm:pt modelId="{5DF4CE65-716D-4F41-ACAB-B5662CFFDA44}" type="pres">
      <dgm:prSet presAssocID="{07866819-3BE5-49BA-BDE4-8469ACF40C79}" presName="parentLin" presStyleCnt="0"/>
      <dgm:spPr/>
    </dgm:pt>
    <dgm:pt modelId="{F5D2232C-2F0F-9C4D-9239-7649BF6F0F37}" type="pres">
      <dgm:prSet presAssocID="{07866819-3BE5-49BA-BDE4-8469ACF40C79}" presName="parentLeftMargin" presStyleLbl="node1" presStyleIdx="0" presStyleCnt="4"/>
      <dgm:spPr/>
    </dgm:pt>
    <dgm:pt modelId="{3D027113-6518-E947-96E4-074533B0B226}" type="pres">
      <dgm:prSet presAssocID="{07866819-3BE5-49BA-BDE4-8469ACF40C79}" presName="parentText" presStyleLbl="node1" presStyleIdx="0" presStyleCnt="4">
        <dgm:presLayoutVars>
          <dgm:chMax val="0"/>
          <dgm:bulletEnabled val="1"/>
        </dgm:presLayoutVars>
      </dgm:prSet>
      <dgm:spPr/>
    </dgm:pt>
    <dgm:pt modelId="{108A5C95-C1E7-3C40-91E6-641D4884A443}" type="pres">
      <dgm:prSet presAssocID="{07866819-3BE5-49BA-BDE4-8469ACF40C79}" presName="negativeSpace" presStyleCnt="0"/>
      <dgm:spPr/>
    </dgm:pt>
    <dgm:pt modelId="{C9D70F51-EA8E-C44E-B73F-01E7DF9DA2E9}" type="pres">
      <dgm:prSet presAssocID="{07866819-3BE5-49BA-BDE4-8469ACF40C79}" presName="childText" presStyleLbl="conFgAcc1" presStyleIdx="0" presStyleCnt="4">
        <dgm:presLayoutVars>
          <dgm:bulletEnabled val="1"/>
        </dgm:presLayoutVars>
      </dgm:prSet>
      <dgm:spPr/>
    </dgm:pt>
    <dgm:pt modelId="{ABA759FE-0516-164C-8B7B-452CBF1823EE}" type="pres">
      <dgm:prSet presAssocID="{34F62579-27B7-4751-B7E9-6BDA25B15076}" presName="spaceBetweenRectangles" presStyleCnt="0"/>
      <dgm:spPr/>
    </dgm:pt>
    <dgm:pt modelId="{95F46DAA-84CC-FF4A-9642-466A8D6A075F}" type="pres">
      <dgm:prSet presAssocID="{BCEF2E79-A959-42CB-A384-6319AF2E9F0A}" presName="parentLin" presStyleCnt="0"/>
      <dgm:spPr/>
    </dgm:pt>
    <dgm:pt modelId="{E76A156F-4D3D-C548-AD2F-AC4001E7BAF5}" type="pres">
      <dgm:prSet presAssocID="{BCEF2E79-A959-42CB-A384-6319AF2E9F0A}" presName="parentLeftMargin" presStyleLbl="node1" presStyleIdx="0" presStyleCnt="4"/>
      <dgm:spPr/>
    </dgm:pt>
    <dgm:pt modelId="{860C57B2-5688-C44F-9C32-ACDA86419EED}" type="pres">
      <dgm:prSet presAssocID="{BCEF2E79-A959-42CB-A384-6319AF2E9F0A}" presName="parentText" presStyleLbl="node1" presStyleIdx="1" presStyleCnt="4">
        <dgm:presLayoutVars>
          <dgm:chMax val="0"/>
          <dgm:bulletEnabled val="1"/>
        </dgm:presLayoutVars>
      </dgm:prSet>
      <dgm:spPr/>
    </dgm:pt>
    <dgm:pt modelId="{32DCAB86-373E-A746-82EC-FE4D2F8F70FB}" type="pres">
      <dgm:prSet presAssocID="{BCEF2E79-A959-42CB-A384-6319AF2E9F0A}" presName="negativeSpace" presStyleCnt="0"/>
      <dgm:spPr/>
    </dgm:pt>
    <dgm:pt modelId="{8C0CDEFF-35BA-9E44-A2FD-7AADC08C20BF}" type="pres">
      <dgm:prSet presAssocID="{BCEF2E79-A959-42CB-A384-6319AF2E9F0A}" presName="childText" presStyleLbl="conFgAcc1" presStyleIdx="1" presStyleCnt="4">
        <dgm:presLayoutVars>
          <dgm:bulletEnabled val="1"/>
        </dgm:presLayoutVars>
      </dgm:prSet>
      <dgm:spPr/>
    </dgm:pt>
    <dgm:pt modelId="{A8479796-3218-B948-A5FF-1D1AFE120943}" type="pres">
      <dgm:prSet presAssocID="{7F135737-E48A-40BD-ACDA-B40ABD7F91D1}" presName="spaceBetweenRectangles" presStyleCnt="0"/>
      <dgm:spPr/>
    </dgm:pt>
    <dgm:pt modelId="{8BA73DE7-0114-5049-A7FD-77DB2D1CEA86}" type="pres">
      <dgm:prSet presAssocID="{6A7113FD-242E-4011-83FA-C78AD72C0218}" presName="parentLin" presStyleCnt="0"/>
      <dgm:spPr/>
    </dgm:pt>
    <dgm:pt modelId="{374BCF6F-8C86-AD4E-8451-DD49192E7B1E}" type="pres">
      <dgm:prSet presAssocID="{6A7113FD-242E-4011-83FA-C78AD72C0218}" presName="parentLeftMargin" presStyleLbl="node1" presStyleIdx="1" presStyleCnt="4"/>
      <dgm:spPr/>
    </dgm:pt>
    <dgm:pt modelId="{C7596F4A-4B92-2740-8C8B-D7B6B60EF5A0}" type="pres">
      <dgm:prSet presAssocID="{6A7113FD-242E-4011-83FA-C78AD72C0218}" presName="parentText" presStyleLbl="node1" presStyleIdx="2" presStyleCnt="4">
        <dgm:presLayoutVars>
          <dgm:chMax val="0"/>
          <dgm:bulletEnabled val="1"/>
        </dgm:presLayoutVars>
      </dgm:prSet>
      <dgm:spPr/>
    </dgm:pt>
    <dgm:pt modelId="{34E0ED78-9D20-D148-97F3-46C4D8C8F365}" type="pres">
      <dgm:prSet presAssocID="{6A7113FD-242E-4011-83FA-C78AD72C0218}" presName="negativeSpace" presStyleCnt="0"/>
      <dgm:spPr/>
    </dgm:pt>
    <dgm:pt modelId="{8B862C4D-098F-FD4B-98F5-FA3A8CED7FB2}" type="pres">
      <dgm:prSet presAssocID="{6A7113FD-242E-4011-83FA-C78AD72C0218}" presName="childText" presStyleLbl="conFgAcc1" presStyleIdx="2" presStyleCnt="4">
        <dgm:presLayoutVars>
          <dgm:bulletEnabled val="1"/>
        </dgm:presLayoutVars>
      </dgm:prSet>
      <dgm:spPr/>
    </dgm:pt>
    <dgm:pt modelId="{48D9B904-7678-C741-B190-6C94A5C5E967}" type="pres">
      <dgm:prSet presAssocID="{2191FC0B-FA26-4D48-BD0A-DDBC2E5D0BFD}" presName="spaceBetweenRectangles" presStyleCnt="0"/>
      <dgm:spPr/>
    </dgm:pt>
    <dgm:pt modelId="{D34F95DD-1FCA-324E-AD02-9AB9BF161BAB}" type="pres">
      <dgm:prSet presAssocID="{29B83ECB-07AD-4EBF-8BED-9DFCA5CC9855}" presName="parentLin" presStyleCnt="0"/>
      <dgm:spPr/>
    </dgm:pt>
    <dgm:pt modelId="{7B833043-BBB8-1145-9A50-4E9C06446D26}" type="pres">
      <dgm:prSet presAssocID="{29B83ECB-07AD-4EBF-8BED-9DFCA5CC9855}" presName="parentLeftMargin" presStyleLbl="node1" presStyleIdx="2" presStyleCnt="4"/>
      <dgm:spPr/>
    </dgm:pt>
    <dgm:pt modelId="{F00E7FF6-A10B-0F40-A621-8B3077E1AFBA}" type="pres">
      <dgm:prSet presAssocID="{29B83ECB-07AD-4EBF-8BED-9DFCA5CC9855}" presName="parentText" presStyleLbl="node1" presStyleIdx="3" presStyleCnt="4">
        <dgm:presLayoutVars>
          <dgm:chMax val="0"/>
          <dgm:bulletEnabled val="1"/>
        </dgm:presLayoutVars>
      </dgm:prSet>
      <dgm:spPr/>
    </dgm:pt>
    <dgm:pt modelId="{79A535F5-4464-0C43-AAE6-FC632F71525E}" type="pres">
      <dgm:prSet presAssocID="{29B83ECB-07AD-4EBF-8BED-9DFCA5CC9855}" presName="negativeSpace" presStyleCnt="0"/>
      <dgm:spPr/>
    </dgm:pt>
    <dgm:pt modelId="{606A071C-467D-8446-88FF-9E1BE8CDBBE1}" type="pres">
      <dgm:prSet presAssocID="{29B83ECB-07AD-4EBF-8BED-9DFCA5CC9855}" presName="childText" presStyleLbl="conFgAcc1" presStyleIdx="3" presStyleCnt="4">
        <dgm:presLayoutVars>
          <dgm:bulletEnabled val="1"/>
        </dgm:presLayoutVars>
      </dgm:prSet>
      <dgm:spPr/>
    </dgm:pt>
  </dgm:ptLst>
  <dgm:cxnLst>
    <dgm:cxn modelId="{1991B201-E346-B746-9DCF-F845D23F7A5B}" type="presOf" srcId="{29B83ECB-07AD-4EBF-8BED-9DFCA5CC9855}" destId="{F00E7FF6-A10B-0F40-A621-8B3077E1AFBA}" srcOrd="1" destOrd="0" presId="urn:microsoft.com/office/officeart/2005/8/layout/list1"/>
    <dgm:cxn modelId="{F313605F-A068-0847-911B-51F4DB4C53DC}" type="presOf" srcId="{07866819-3BE5-49BA-BDE4-8469ACF40C79}" destId="{3D027113-6518-E947-96E4-074533B0B226}" srcOrd="1" destOrd="0" presId="urn:microsoft.com/office/officeart/2005/8/layout/list1"/>
    <dgm:cxn modelId="{3C83B964-DE8F-42C6-A928-C0F3E10CD006}" srcId="{84BF7674-C0BD-4D76-A824-A36E4471D403}" destId="{6A7113FD-242E-4011-83FA-C78AD72C0218}" srcOrd="2" destOrd="0" parTransId="{C1871249-7B43-44D5-A331-A6E615A199E2}" sibTransId="{2191FC0B-FA26-4D48-BD0A-DDBC2E5D0BFD}"/>
    <dgm:cxn modelId="{BE74D046-0BC8-8D42-A3D4-B44F7D8EEE61}" type="presOf" srcId="{BCEF2E79-A959-42CB-A384-6319AF2E9F0A}" destId="{860C57B2-5688-C44F-9C32-ACDA86419EED}" srcOrd="1" destOrd="0" presId="urn:microsoft.com/office/officeart/2005/8/layout/list1"/>
    <dgm:cxn modelId="{08173F58-E10D-E340-996D-1A6D6B2FE8C9}" type="presOf" srcId="{84BF7674-C0BD-4D76-A824-A36E4471D403}" destId="{BEF99E3E-DBB5-DD43-87AC-3BEB7DB93664}" srcOrd="0" destOrd="0" presId="urn:microsoft.com/office/officeart/2005/8/layout/list1"/>
    <dgm:cxn modelId="{2D408C79-8098-2048-A99C-EAF8E47F2D70}" type="presOf" srcId="{6A7113FD-242E-4011-83FA-C78AD72C0218}" destId="{C7596F4A-4B92-2740-8C8B-D7B6B60EF5A0}" srcOrd="1" destOrd="0" presId="urn:microsoft.com/office/officeart/2005/8/layout/list1"/>
    <dgm:cxn modelId="{B84B378E-A65B-45BB-869D-89E23C8BE79F}" srcId="{84BF7674-C0BD-4D76-A824-A36E4471D403}" destId="{BCEF2E79-A959-42CB-A384-6319AF2E9F0A}" srcOrd="1" destOrd="0" parTransId="{CA538D3B-6C9D-48B3-9786-F2352B0562F8}" sibTransId="{7F135737-E48A-40BD-ACDA-B40ABD7F91D1}"/>
    <dgm:cxn modelId="{026A1F96-21BF-1847-BBE5-A9EAC404E98E}" type="presOf" srcId="{6A7113FD-242E-4011-83FA-C78AD72C0218}" destId="{374BCF6F-8C86-AD4E-8451-DD49192E7B1E}" srcOrd="0" destOrd="0" presId="urn:microsoft.com/office/officeart/2005/8/layout/list1"/>
    <dgm:cxn modelId="{015522A6-3C4A-C449-A448-6CD114675A4B}" type="presOf" srcId="{07866819-3BE5-49BA-BDE4-8469ACF40C79}" destId="{F5D2232C-2F0F-9C4D-9239-7649BF6F0F37}" srcOrd="0" destOrd="0" presId="urn:microsoft.com/office/officeart/2005/8/layout/list1"/>
    <dgm:cxn modelId="{566857AA-F1B9-44C2-B92A-40B3C7D62DBF}" srcId="{84BF7674-C0BD-4D76-A824-A36E4471D403}" destId="{07866819-3BE5-49BA-BDE4-8469ACF40C79}" srcOrd="0" destOrd="0" parTransId="{BDD2FF19-06DC-4DAF-AFE8-F0949AE44819}" sibTransId="{34F62579-27B7-4751-B7E9-6BDA25B15076}"/>
    <dgm:cxn modelId="{79A453C5-04E4-EA48-ABE6-49F75F48CF9D}" type="presOf" srcId="{BCEF2E79-A959-42CB-A384-6319AF2E9F0A}" destId="{E76A156F-4D3D-C548-AD2F-AC4001E7BAF5}" srcOrd="0" destOrd="0" presId="urn:microsoft.com/office/officeart/2005/8/layout/list1"/>
    <dgm:cxn modelId="{ABFF8FC5-E626-4782-B1A2-776317C8587A}" srcId="{84BF7674-C0BD-4D76-A824-A36E4471D403}" destId="{29B83ECB-07AD-4EBF-8BED-9DFCA5CC9855}" srcOrd="3" destOrd="0" parTransId="{CF1A831F-A1A9-447E-B704-726A6627B702}" sibTransId="{FF9CC3CB-3537-4F03-A534-AFDDA94854EF}"/>
    <dgm:cxn modelId="{6A0F34C7-3FF1-7649-AC9C-FBED91F2AAB7}" type="presOf" srcId="{29B83ECB-07AD-4EBF-8BED-9DFCA5CC9855}" destId="{7B833043-BBB8-1145-9A50-4E9C06446D26}" srcOrd="0" destOrd="0" presId="urn:microsoft.com/office/officeart/2005/8/layout/list1"/>
    <dgm:cxn modelId="{43DD476D-5752-8248-A780-EA6956FDDB7C}" type="presParOf" srcId="{BEF99E3E-DBB5-DD43-87AC-3BEB7DB93664}" destId="{5DF4CE65-716D-4F41-ACAB-B5662CFFDA44}" srcOrd="0" destOrd="0" presId="urn:microsoft.com/office/officeart/2005/8/layout/list1"/>
    <dgm:cxn modelId="{10F23FE9-3EAB-0E40-B5CC-6A53A4DDF6C4}" type="presParOf" srcId="{5DF4CE65-716D-4F41-ACAB-B5662CFFDA44}" destId="{F5D2232C-2F0F-9C4D-9239-7649BF6F0F37}" srcOrd="0" destOrd="0" presId="urn:microsoft.com/office/officeart/2005/8/layout/list1"/>
    <dgm:cxn modelId="{D67F7AE2-BB98-C044-941D-86AFA61BD138}" type="presParOf" srcId="{5DF4CE65-716D-4F41-ACAB-B5662CFFDA44}" destId="{3D027113-6518-E947-96E4-074533B0B226}" srcOrd="1" destOrd="0" presId="urn:microsoft.com/office/officeart/2005/8/layout/list1"/>
    <dgm:cxn modelId="{56993A2B-C449-1840-88CF-5EC25E380289}" type="presParOf" srcId="{BEF99E3E-DBB5-DD43-87AC-3BEB7DB93664}" destId="{108A5C95-C1E7-3C40-91E6-641D4884A443}" srcOrd="1" destOrd="0" presId="urn:microsoft.com/office/officeart/2005/8/layout/list1"/>
    <dgm:cxn modelId="{F6576102-5121-D648-912F-2BF83FB4D77C}" type="presParOf" srcId="{BEF99E3E-DBB5-DD43-87AC-3BEB7DB93664}" destId="{C9D70F51-EA8E-C44E-B73F-01E7DF9DA2E9}" srcOrd="2" destOrd="0" presId="urn:microsoft.com/office/officeart/2005/8/layout/list1"/>
    <dgm:cxn modelId="{682EF7C4-3BE7-A544-8D04-A2571EBE5306}" type="presParOf" srcId="{BEF99E3E-DBB5-DD43-87AC-3BEB7DB93664}" destId="{ABA759FE-0516-164C-8B7B-452CBF1823EE}" srcOrd="3" destOrd="0" presId="urn:microsoft.com/office/officeart/2005/8/layout/list1"/>
    <dgm:cxn modelId="{B9278E60-30F0-5240-9F5D-8A9BCBA917DD}" type="presParOf" srcId="{BEF99E3E-DBB5-DD43-87AC-3BEB7DB93664}" destId="{95F46DAA-84CC-FF4A-9642-466A8D6A075F}" srcOrd="4" destOrd="0" presId="urn:microsoft.com/office/officeart/2005/8/layout/list1"/>
    <dgm:cxn modelId="{7EB88F51-6BB7-E547-869E-80FC03AB043F}" type="presParOf" srcId="{95F46DAA-84CC-FF4A-9642-466A8D6A075F}" destId="{E76A156F-4D3D-C548-AD2F-AC4001E7BAF5}" srcOrd="0" destOrd="0" presId="urn:microsoft.com/office/officeart/2005/8/layout/list1"/>
    <dgm:cxn modelId="{B1131E7D-0A0F-5B4A-BFD8-5FCA92E828CA}" type="presParOf" srcId="{95F46DAA-84CC-FF4A-9642-466A8D6A075F}" destId="{860C57B2-5688-C44F-9C32-ACDA86419EED}" srcOrd="1" destOrd="0" presId="urn:microsoft.com/office/officeart/2005/8/layout/list1"/>
    <dgm:cxn modelId="{9B9581C8-6A72-0F42-957B-0E6FF71BCC2F}" type="presParOf" srcId="{BEF99E3E-DBB5-DD43-87AC-3BEB7DB93664}" destId="{32DCAB86-373E-A746-82EC-FE4D2F8F70FB}" srcOrd="5" destOrd="0" presId="urn:microsoft.com/office/officeart/2005/8/layout/list1"/>
    <dgm:cxn modelId="{AFF37E37-5B28-5749-8FFE-1C5BA84D20F4}" type="presParOf" srcId="{BEF99E3E-DBB5-DD43-87AC-3BEB7DB93664}" destId="{8C0CDEFF-35BA-9E44-A2FD-7AADC08C20BF}" srcOrd="6" destOrd="0" presId="urn:microsoft.com/office/officeart/2005/8/layout/list1"/>
    <dgm:cxn modelId="{4665D776-C9F8-6B40-867E-3F60FA3D51ED}" type="presParOf" srcId="{BEF99E3E-DBB5-DD43-87AC-3BEB7DB93664}" destId="{A8479796-3218-B948-A5FF-1D1AFE120943}" srcOrd="7" destOrd="0" presId="urn:microsoft.com/office/officeart/2005/8/layout/list1"/>
    <dgm:cxn modelId="{DB03D3EF-8D2A-1245-9EB0-483DDCD7F968}" type="presParOf" srcId="{BEF99E3E-DBB5-DD43-87AC-3BEB7DB93664}" destId="{8BA73DE7-0114-5049-A7FD-77DB2D1CEA86}" srcOrd="8" destOrd="0" presId="urn:microsoft.com/office/officeart/2005/8/layout/list1"/>
    <dgm:cxn modelId="{4CC8F328-586F-7240-A09D-D968E5FB6C15}" type="presParOf" srcId="{8BA73DE7-0114-5049-A7FD-77DB2D1CEA86}" destId="{374BCF6F-8C86-AD4E-8451-DD49192E7B1E}" srcOrd="0" destOrd="0" presId="urn:microsoft.com/office/officeart/2005/8/layout/list1"/>
    <dgm:cxn modelId="{22DB061C-7E1E-DD4F-B6B9-CE44528B58C1}" type="presParOf" srcId="{8BA73DE7-0114-5049-A7FD-77DB2D1CEA86}" destId="{C7596F4A-4B92-2740-8C8B-D7B6B60EF5A0}" srcOrd="1" destOrd="0" presId="urn:microsoft.com/office/officeart/2005/8/layout/list1"/>
    <dgm:cxn modelId="{B442A684-7C82-5C4F-8667-403D5F9D92EC}" type="presParOf" srcId="{BEF99E3E-DBB5-DD43-87AC-3BEB7DB93664}" destId="{34E0ED78-9D20-D148-97F3-46C4D8C8F365}" srcOrd="9" destOrd="0" presId="urn:microsoft.com/office/officeart/2005/8/layout/list1"/>
    <dgm:cxn modelId="{8FADD7E9-CBB9-D34F-8BC3-756E06E86FF1}" type="presParOf" srcId="{BEF99E3E-DBB5-DD43-87AC-3BEB7DB93664}" destId="{8B862C4D-098F-FD4B-98F5-FA3A8CED7FB2}" srcOrd="10" destOrd="0" presId="urn:microsoft.com/office/officeart/2005/8/layout/list1"/>
    <dgm:cxn modelId="{275E2E87-BC9F-CF4A-AD5D-4F5CECDCFFE8}" type="presParOf" srcId="{BEF99E3E-DBB5-DD43-87AC-3BEB7DB93664}" destId="{48D9B904-7678-C741-B190-6C94A5C5E967}" srcOrd="11" destOrd="0" presId="urn:microsoft.com/office/officeart/2005/8/layout/list1"/>
    <dgm:cxn modelId="{0288A0D3-00C1-204B-BDFF-DF68005F621B}" type="presParOf" srcId="{BEF99E3E-DBB5-DD43-87AC-3BEB7DB93664}" destId="{D34F95DD-1FCA-324E-AD02-9AB9BF161BAB}" srcOrd="12" destOrd="0" presId="urn:microsoft.com/office/officeart/2005/8/layout/list1"/>
    <dgm:cxn modelId="{8FB2132A-4013-9C4A-BFD4-CE8C9099A2FC}" type="presParOf" srcId="{D34F95DD-1FCA-324E-AD02-9AB9BF161BAB}" destId="{7B833043-BBB8-1145-9A50-4E9C06446D26}" srcOrd="0" destOrd="0" presId="urn:microsoft.com/office/officeart/2005/8/layout/list1"/>
    <dgm:cxn modelId="{6E865121-6311-2A4C-AE14-1767E2B54422}" type="presParOf" srcId="{D34F95DD-1FCA-324E-AD02-9AB9BF161BAB}" destId="{F00E7FF6-A10B-0F40-A621-8B3077E1AFBA}" srcOrd="1" destOrd="0" presId="urn:microsoft.com/office/officeart/2005/8/layout/list1"/>
    <dgm:cxn modelId="{18AF73F9-103D-F34D-A244-B78D60525480}" type="presParOf" srcId="{BEF99E3E-DBB5-DD43-87AC-3BEB7DB93664}" destId="{79A535F5-4464-0C43-AAE6-FC632F71525E}" srcOrd="13" destOrd="0" presId="urn:microsoft.com/office/officeart/2005/8/layout/list1"/>
    <dgm:cxn modelId="{AA90F6DC-8265-0D44-A783-8CE9B2F69429}" type="presParOf" srcId="{BEF99E3E-DBB5-DD43-87AC-3BEB7DB93664}" destId="{606A071C-467D-8446-88FF-9E1BE8CDBBE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DCAB2-1290-4AF9-802F-B57F5726ED9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6209D32-F3B6-4A6B-A76E-232E6F5909A8}">
      <dgm:prSet/>
      <dgm:spPr/>
      <dgm:t>
        <a:bodyPr/>
        <a:lstStyle/>
        <a:p>
          <a:r>
            <a:rPr lang="en-US"/>
            <a:t>Identifying the upright data set</a:t>
          </a:r>
        </a:p>
      </dgm:t>
    </dgm:pt>
    <dgm:pt modelId="{F2D95F66-2545-4B82-8C1F-20C793344B42}" type="parTrans" cxnId="{35220BF0-9AA5-4BFD-A644-11F7A05F8E3C}">
      <dgm:prSet/>
      <dgm:spPr/>
      <dgm:t>
        <a:bodyPr/>
        <a:lstStyle/>
        <a:p>
          <a:endParaRPr lang="en-US"/>
        </a:p>
      </dgm:t>
    </dgm:pt>
    <dgm:pt modelId="{62E95850-E4B6-4EF0-A5DC-3DF563CE878D}" type="sibTrans" cxnId="{35220BF0-9AA5-4BFD-A644-11F7A05F8E3C}">
      <dgm:prSet/>
      <dgm:spPr/>
      <dgm:t>
        <a:bodyPr/>
        <a:lstStyle/>
        <a:p>
          <a:endParaRPr lang="en-US"/>
        </a:p>
      </dgm:t>
    </dgm:pt>
    <dgm:pt modelId="{402BDDE3-262E-464D-AAE0-0FA8B8690162}">
      <dgm:prSet/>
      <dgm:spPr/>
      <dgm:t>
        <a:bodyPr/>
        <a:lstStyle/>
        <a:p>
          <a:r>
            <a:rPr lang="en-US"/>
            <a:t>Replacing the missing values and checking the variance of the data</a:t>
          </a:r>
        </a:p>
      </dgm:t>
    </dgm:pt>
    <dgm:pt modelId="{62E566D2-3DBA-462E-B6F2-4DE543E2E813}" type="parTrans" cxnId="{4E3E256D-0306-4946-A7FA-2FCB06492008}">
      <dgm:prSet/>
      <dgm:spPr/>
      <dgm:t>
        <a:bodyPr/>
        <a:lstStyle/>
        <a:p>
          <a:endParaRPr lang="en-US"/>
        </a:p>
      </dgm:t>
    </dgm:pt>
    <dgm:pt modelId="{6DBCBC1B-48A7-4457-A765-8F29EB842DCE}" type="sibTrans" cxnId="{4E3E256D-0306-4946-A7FA-2FCB06492008}">
      <dgm:prSet/>
      <dgm:spPr/>
      <dgm:t>
        <a:bodyPr/>
        <a:lstStyle/>
        <a:p>
          <a:endParaRPr lang="en-US"/>
        </a:p>
      </dgm:t>
    </dgm:pt>
    <dgm:pt modelId="{05BAF512-542C-422E-B1D2-6615AAEC063F}">
      <dgm:prSet/>
      <dgm:spPr/>
      <dgm:t>
        <a:bodyPr/>
        <a:lstStyle/>
        <a:p>
          <a:r>
            <a:rPr lang="en-US"/>
            <a:t>Creating dummy variables </a:t>
          </a:r>
        </a:p>
      </dgm:t>
    </dgm:pt>
    <dgm:pt modelId="{1BEE1CCF-C9EE-4BC2-B02B-01C9EE57F22E}" type="parTrans" cxnId="{212FC98A-3DA3-48BF-AB69-9E85D10C7CAF}">
      <dgm:prSet/>
      <dgm:spPr/>
      <dgm:t>
        <a:bodyPr/>
        <a:lstStyle/>
        <a:p>
          <a:endParaRPr lang="en-US"/>
        </a:p>
      </dgm:t>
    </dgm:pt>
    <dgm:pt modelId="{B7DB47F6-8227-462F-A7F9-247C2C38D82B}" type="sibTrans" cxnId="{212FC98A-3DA3-48BF-AB69-9E85D10C7CAF}">
      <dgm:prSet/>
      <dgm:spPr/>
      <dgm:t>
        <a:bodyPr/>
        <a:lstStyle/>
        <a:p>
          <a:endParaRPr lang="en-US"/>
        </a:p>
      </dgm:t>
    </dgm:pt>
    <dgm:pt modelId="{A40AF3DE-AC2E-40E7-A06F-A8FDE4DEEA05}">
      <dgm:prSet/>
      <dgm:spPr/>
      <dgm:t>
        <a:bodyPr/>
        <a:lstStyle/>
        <a:p>
          <a:r>
            <a:rPr lang="en-US"/>
            <a:t>Finding the correlation between the variables and eliminating highly correlated variables </a:t>
          </a:r>
        </a:p>
      </dgm:t>
    </dgm:pt>
    <dgm:pt modelId="{221CFB74-A155-472D-80E0-6F3553A5C086}" type="parTrans" cxnId="{4D943567-8475-40C8-B945-1E9FA6D0D8B4}">
      <dgm:prSet/>
      <dgm:spPr/>
      <dgm:t>
        <a:bodyPr/>
        <a:lstStyle/>
        <a:p>
          <a:endParaRPr lang="en-US"/>
        </a:p>
      </dgm:t>
    </dgm:pt>
    <dgm:pt modelId="{2A6066F8-796E-4BB1-86AC-FC2986E59F11}" type="sibTrans" cxnId="{4D943567-8475-40C8-B945-1E9FA6D0D8B4}">
      <dgm:prSet/>
      <dgm:spPr/>
      <dgm:t>
        <a:bodyPr/>
        <a:lstStyle/>
        <a:p>
          <a:endParaRPr lang="en-US"/>
        </a:p>
      </dgm:t>
    </dgm:pt>
    <dgm:pt modelId="{3D70B21C-EAB5-49B8-811C-72AE6D895D65}">
      <dgm:prSet/>
      <dgm:spPr/>
      <dgm:t>
        <a:bodyPr/>
        <a:lstStyle/>
        <a:p>
          <a:r>
            <a:rPr lang="en-US"/>
            <a:t>Feature selection using Recursive Feature Elimination (RFE) </a:t>
          </a:r>
        </a:p>
      </dgm:t>
    </dgm:pt>
    <dgm:pt modelId="{7BC12F56-8471-4A58-A6E2-7E271643C212}" type="parTrans" cxnId="{51FB3EB7-CF6E-4125-9B78-9E50F432ED04}">
      <dgm:prSet/>
      <dgm:spPr/>
      <dgm:t>
        <a:bodyPr/>
        <a:lstStyle/>
        <a:p>
          <a:endParaRPr lang="en-US"/>
        </a:p>
      </dgm:t>
    </dgm:pt>
    <dgm:pt modelId="{3197022D-D820-4F96-962C-676FDD087564}" type="sibTrans" cxnId="{51FB3EB7-CF6E-4125-9B78-9E50F432ED04}">
      <dgm:prSet/>
      <dgm:spPr/>
      <dgm:t>
        <a:bodyPr/>
        <a:lstStyle/>
        <a:p>
          <a:endParaRPr lang="en-US"/>
        </a:p>
      </dgm:t>
    </dgm:pt>
    <dgm:pt modelId="{56F28487-E61A-4A50-AC14-8337CF83052B}">
      <dgm:prSet/>
      <dgm:spPr/>
      <dgm:t>
        <a:bodyPr/>
        <a:lstStyle/>
        <a:p>
          <a:r>
            <a:rPr lang="en-US"/>
            <a:t>Splitting the data set into training: testing – 70:30</a:t>
          </a:r>
        </a:p>
      </dgm:t>
    </dgm:pt>
    <dgm:pt modelId="{9F80F67C-2453-405C-BF32-F492A6714667}" type="parTrans" cxnId="{A8E9A279-1B06-47DB-AE29-BB54B9C252F1}">
      <dgm:prSet/>
      <dgm:spPr/>
      <dgm:t>
        <a:bodyPr/>
        <a:lstStyle/>
        <a:p>
          <a:endParaRPr lang="en-US"/>
        </a:p>
      </dgm:t>
    </dgm:pt>
    <dgm:pt modelId="{4EC264E7-729D-441D-9FE2-F17B3C5280FC}" type="sibTrans" cxnId="{A8E9A279-1B06-47DB-AE29-BB54B9C252F1}">
      <dgm:prSet/>
      <dgm:spPr/>
      <dgm:t>
        <a:bodyPr/>
        <a:lstStyle/>
        <a:p>
          <a:endParaRPr lang="en-US"/>
        </a:p>
      </dgm:t>
    </dgm:pt>
    <dgm:pt modelId="{211FF530-1745-45F6-AFF1-B66F50877FE2}">
      <dgm:prSet/>
      <dgm:spPr/>
      <dgm:t>
        <a:bodyPr/>
        <a:lstStyle/>
        <a:p>
          <a:r>
            <a:rPr lang="en-US" dirty="0"/>
            <a:t>Applying logistic regression and decision tree on features selected </a:t>
          </a:r>
        </a:p>
      </dgm:t>
    </dgm:pt>
    <dgm:pt modelId="{6940384E-BE32-40C1-9227-1D6859F4C862}" type="parTrans" cxnId="{39F3FE09-DB48-4E50-BA1C-E4D234A2137C}">
      <dgm:prSet/>
      <dgm:spPr/>
      <dgm:t>
        <a:bodyPr/>
        <a:lstStyle/>
        <a:p>
          <a:endParaRPr lang="en-US"/>
        </a:p>
      </dgm:t>
    </dgm:pt>
    <dgm:pt modelId="{1925CC88-63FE-4A97-94F1-5DCD77DBCCFF}" type="sibTrans" cxnId="{39F3FE09-DB48-4E50-BA1C-E4D234A2137C}">
      <dgm:prSet/>
      <dgm:spPr/>
      <dgm:t>
        <a:bodyPr/>
        <a:lstStyle/>
        <a:p>
          <a:endParaRPr lang="en-US"/>
        </a:p>
      </dgm:t>
    </dgm:pt>
    <dgm:pt modelId="{435D311E-0433-4982-8333-21C3460BC872}">
      <dgm:prSet/>
      <dgm:spPr/>
      <dgm:t>
        <a:bodyPr/>
        <a:lstStyle/>
        <a:p>
          <a:r>
            <a:rPr lang="en-US" dirty="0"/>
            <a:t>Analysis, results and recommendations </a:t>
          </a:r>
        </a:p>
      </dgm:t>
    </dgm:pt>
    <dgm:pt modelId="{2B33FC46-BA3D-47FD-BD18-5B0A0CB6B192}" type="parTrans" cxnId="{1439E9F8-7650-4F95-84E2-B0783113499C}">
      <dgm:prSet/>
      <dgm:spPr/>
      <dgm:t>
        <a:bodyPr/>
        <a:lstStyle/>
        <a:p>
          <a:endParaRPr lang="en-US"/>
        </a:p>
      </dgm:t>
    </dgm:pt>
    <dgm:pt modelId="{5C29DC20-9D67-4C01-BC5F-B80B2EE40339}" type="sibTrans" cxnId="{1439E9F8-7650-4F95-84E2-B0783113499C}">
      <dgm:prSet/>
      <dgm:spPr/>
      <dgm:t>
        <a:bodyPr/>
        <a:lstStyle/>
        <a:p>
          <a:endParaRPr lang="en-US"/>
        </a:p>
      </dgm:t>
    </dgm:pt>
    <dgm:pt modelId="{A6F47CE0-DCC1-491A-84B8-8385739CED94}" type="pres">
      <dgm:prSet presAssocID="{8E3DCAB2-1290-4AF9-802F-B57F5726ED97}" presName="root" presStyleCnt="0">
        <dgm:presLayoutVars>
          <dgm:dir/>
          <dgm:resizeHandles val="exact"/>
        </dgm:presLayoutVars>
      </dgm:prSet>
      <dgm:spPr/>
    </dgm:pt>
    <dgm:pt modelId="{7E21A9B7-74A6-4E88-A01F-A545C23C7BC9}" type="pres">
      <dgm:prSet presAssocID="{D6209D32-F3B6-4A6B-A76E-232E6F5909A8}" presName="compNode" presStyleCnt="0"/>
      <dgm:spPr/>
    </dgm:pt>
    <dgm:pt modelId="{3C64D221-557A-41DF-889C-738286271566}" type="pres">
      <dgm:prSet presAssocID="{D6209D32-F3B6-4A6B-A76E-232E6F5909A8}" presName="bgRect" presStyleLbl="bgShp" presStyleIdx="0" presStyleCnt="8"/>
      <dgm:spPr/>
    </dgm:pt>
    <dgm:pt modelId="{FC179837-AA1C-45DD-8414-DD5E1625B820}" type="pres">
      <dgm:prSet presAssocID="{D6209D32-F3B6-4A6B-A76E-232E6F5909A8}"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Setting"/>
        </a:ext>
      </dgm:extLst>
    </dgm:pt>
    <dgm:pt modelId="{07744659-9414-4C8A-B19D-0FE4A4D5C631}" type="pres">
      <dgm:prSet presAssocID="{D6209D32-F3B6-4A6B-A76E-232E6F5909A8}" presName="spaceRect" presStyleCnt="0"/>
      <dgm:spPr/>
    </dgm:pt>
    <dgm:pt modelId="{A3F49F46-F910-4B55-957C-04185DBB91AE}" type="pres">
      <dgm:prSet presAssocID="{D6209D32-F3B6-4A6B-A76E-232E6F5909A8}" presName="parTx" presStyleLbl="revTx" presStyleIdx="0" presStyleCnt="8">
        <dgm:presLayoutVars>
          <dgm:chMax val="0"/>
          <dgm:chPref val="0"/>
        </dgm:presLayoutVars>
      </dgm:prSet>
      <dgm:spPr/>
    </dgm:pt>
    <dgm:pt modelId="{9342C9CC-E7DC-40D7-A9E3-32C6BE22BA9B}" type="pres">
      <dgm:prSet presAssocID="{62E95850-E4B6-4EF0-A5DC-3DF563CE878D}" presName="sibTrans" presStyleCnt="0"/>
      <dgm:spPr/>
    </dgm:pt>
    <dgm:pt modelId="{1F708190-A788-486A-B10A-DAD4CE82DD98}" type="pres">
      <dgm:prSet presAssocID="{402BDDE3-262E-464D-AAE0-0FA8B8690162}" presName="compNode" presStyleCnt="0"/>
      <dgm:spPr/>
    </dgm:pt>
    <dgm:pt modelId="{1544EA7D-141A-4A69-AFA5-A253D069AAAB}" type="pres">
      <dgm:prSet presAssocID="{402BDDE3-262E-464D-AAE0-0FA8B8690162}" presName="bgRect" presStyleLbl="bgShp" presStyleIdx="1" presStyleCnt="8"/>
      <dgm:spPr/>
    </dgm:pt>
    <dgm:pt modelId="{65996F46-4A44-4F05-ACF7-43FDAAC17DF3}" type="pres">
      <dgm:prSet presAssocID="{402BDDE3-262E-464D-AAE0-0FA8B869016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B8C06F8D-07CA-436E-842E-670FEC9EAF5C}" type="pres">
      <dgm:prSet presAssocID="{402BDDE3-262E-464D-AAE0-0FA8B8690162}" presName="spaceRect" presStyleCnt="0"/>
      <dgm:spPr/>
    </dgm:pt>
    <dgm:pt modelId="{F21763A1-D21E-4DE9-AED5-02DF9C929A74}" type="pres">
      <dgm:prSet presAssocID="{402BDDE3-262E-464D-AAE0-0FA8B8690162}" presName="parTx" presStyleLbl="revTx" presStyleIdx="1" presStyleCnt="8">
        <dgm:presLayoutVars>
          <dgm:chMax val="0"/>
          <dgm:chPref val="0"/>
        </dgm:presLayoutVars>
      </dgm:prSet>
      <dgm:spPr/>
    </dgm:pt>
    <dgm:pt modelId="{0AC17F74-35F5-450A-AB67-4FC696429C5B}" type="pres">
      <dgm:prSet presAssocID="{6DBCBC1B-48A7-4457-A765-8F29EB842DCE}" presName="sibTrans" presStyleCnt="0"/>
      <dgm:spPr/>
    </dgm:pt>
    <dgm:pt modelId="{7DF01A49-42ED-4DC4-B546-02D27A4AA6AC}" type="pres">
      <dgm:prSet presAssocID="{05BAF512-542C-422E-B1D2-6615AAEC063F}" presName="compNode" presStyleCnt="0"/>
      <dgm:spPr/>
    </dgm:pt>
    <dgm:pt modelId="{027BCFFA-4968-48CA-BF7C-DA7F72A72DF1}" type="pres">
      <dgm:prSet presAssocID="{05BAF512-542C-422E-B1D2-6615AAEC063F}" presName="bgRect" presStyleLbl="bgShp" presStyleIdx="2" presStyleCnt="8"/>
      <dgm:spPr/>
    </dgm:pt>
    <dgm:pt modelId="{173DB444-F97D-4DED-9472-B584BB9F4D4F}" type="pres">
      <dgm:prSet presAssocID="{05BAF512-542C-422E-B1D2-6615AAEC063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F15DCE7D-64A1-4217-B7E8-BAD9754E0D5C}" type="pres">
      <dgm:prSet presAssocID="{05BAF512-542C-422E-B1D2-6615AAEC063F}" presName="spaceRect" presStyleCnt="0"/>
      <dgm:spPr/>
    </dgm:pt>
    <dgm:pt modelId="{726F3367-5335-40E3-80D5-B9DC2E144206}" type="pres">
      <dgm:prSet presAssocID="{05BAF512-542C-422E-B1D2-6615AAEC063F}" presName="parTx" presStyleLbl="revTx" presStyleIdx="2" presStyleCnt="8">
        <dgm:presLayoutVars>
          <dgm:chMax val="0"/>
          <dgm:chPref val="0"/>
        </dgm:presLayoutVars>
      </dgm:prSet>
      <dgm:spPr/>
    </dgm:pt>
    <dgm:pt modelId="{79CACAFF-4D70-476D-A4A1-CD562AB25859}" type="pres">
      <dgm:prSet presAssocID="{B7DB47F6-8227-462F-A7F9-247C2C38D82B}" presName="sibTrans" presStyleCnt="0"/>
      <dgm:spPr/>
    </dgm:pt>
    <dgm:pt modelId="{3CBCB541-A834-4C78-8766-D4E09EB7CDAA}" type="pres">
      <dgm:prSet presAssocID="{A40AF3DE-AC2E-40E7-A06F-A8FDE4DEEA05}" presName="compNode" presStyleCnt="0"/>
      <dgm:spPr/>
    </dgm:pt>
    <dgm:pt modelId="{8DA84397-6097-428F-9A6B-C49B6C945E7B}" type="pres">
      <dgm:prSet presAssocID="{A40AF3DE-AC2E-40E7-A06F-A8FDE4DEEA05}" presName="bgRect" presStyleLbl="bgShp" presStyleIdx="3" presStyleCnt="8"/>
      <dgm:spPr/>
    </dgm:pt>
    <dgm:pt modelId="{67F6B6B7-5ABC-461E-A2E3-BCC277F48132}" type="pres">
      <dgm:prSet presAssocID="{A40AF3DE-AC2E-40E7-A06F-A8FDE4DEEA0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0D1906B6-302F-4988-901B-9BD9FC250285}" type="pres">
      <dgm:prSet presAssocID="{A40AF3DE-AC2E-40E7-A06F-A8FDE4DEEA05}" presName="spaceRect" presStyleCnt="0"/>
      <dgm:spPr/>
    </dgm:pt>
    <dgm:pt modelId="{4D04558D-DE57-48A7-A928-71040CB33F03}" type="pres">
      <dgm:prSet presAssocID="{A40AF3DE-AC2E-40E7-A06F-A8FDE4DEEA05}" presName="parTx" presStyleLbl="revTx" presStyleIdx="3" presStyleCnt="8">
        <dgm:presLayoutVars>
          <dgm:chMax val="0"/>
          <dgm:chPref val="0"/>
        </dgm:presLayoutVars>
      </dgm:prSet>
      <dgm:spPr/>
    </dgm:pt>
    <dgm:pt modelId="{E4B601C9-5D4D-43B1-B5D9-A52EDFA026AA}" type="pres">
      <dgm:prSet presAssocID="{2A6066F8-796E-4BB1-86AC-FC2986E59F11}" presName="sibTrans" presStyleCnt="0"/>
      <dgm:spPr/>
    </dgm:pt>
    <dgm:pt modelId="{DD13D3AF-0A0D-4567-A764-DBE9D7EAAF10}" type="pres">
      <dgm:prSet presAssocID="{3D70B21C-EAB5-49B8-811C-72AE6D895D65}" presName="compNode" presStyleCnt="0"/>
      <dgm:spPr/>
    </dgm:pt>
    <dgm:pt modelId="{32152C6D-4DFA-4037-BA83-0F34F4342F26}" type="pres">
      <dgm:prSet presAssocID="{3D70B21C-EAB5-49B8-811C-72AE6D895D65}" presName="bgRect" presStyleLbl="bgShp" presStyleIdx="4" presStyleCnt="8"/>
      <dgm:spPr/>
    </dgm:pt>
    <dgm:pt modelId="{17709152-66EB-4CD0-9782-133BECDDD4E0}" type="pres">
      <dgm:prSet presAssocID="{3D70B21C-EAB5-49B8-811C-72AE6D895D6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414D191-2439-412C-8CBE-AE372482753F}" type="pres">
      <dgm:prSet presAssocID="{3D70B21C-EAB5-49B8-811C-72AE6D895D65}" presName="spaceRect" presStyleCnt="0"/>
      <dgm:spPr/>
    </dgm:pt>
    <dgm:pt modelId="{DF0DF97F-C82A-4EFF-880C-7E91B95DBAE8}" type="pres">
      <dgm:prSet presAssocID="{3D70B21C-EAB5-49B8-811C-72AE6D895D65}" presName="parTx" presStyleLbl="revTx" presStyleIdx="4" presStyleCnt="8">
        <dgm:presLayoutVars>
          <dgm:chMax val="0"/>
          <dgm:chPref val="0"/>
        </dgm:presLayoutVars>
      </dgm:prSet>
      <dgm:spPr/>
    </dgm:pt>
    <dgm:pt modelId="{478D6F61-2706-4477-83E7-7B71DB2C9654}" type="pres">
      <dgm:prSet presAssocID="{3197022D-D820-4F96-962C-676FDD087564}" presName="sibTrans" presStyleCnt="0"/>
      <dgm:spPr/>
    </dgm:pt>
    <dgm:pt modelId="{2EDB120F-ADCC-40ED-96B8-A8EB061A6EB0}" type="pres">
      <dgm:prSet presAssocID="{56F28487-E61A-4A50-AC14-8337CF83052B}" presName="compNode" presStyleCnt="0"/>
      <dgm:spPr/>
    </dgm:pt>
    <dgm:pt modelId="{1625614E-22D4-4A3B-86DF-A8C8D5EE0D02}" type="pres">
      <dgm:prSet presAssocID="{56F28487-E61A-4A50-AC14-8337CF83052B}" presName="bgRect" presStyleLbl="bgShp" presStyleIdx="5" presStyleCnt="8"/>
      <dgm:spPr/>
    </dgm:pt>
    <dgm:pt modelId="{C4F288E5-2D9D-46BE-8129-C4B73D14EA00}" type="pres">
      <dgm:prSet presAssocID="{56F28487-E61A-4A50-AC14-8337CF83052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44FF38B8-F0E5-4412-84F9-E881272B7B6A}" type="pres">
      <dgm:prSet presAssocID="{56F28487-E61A-4A50-AC14-8337CF83052B}" presName="spaceRect" presStyleCnt="0"/>
      <dgm:spPr/>
    </dgm:pt>
    <dgm:pt modelId="{C27BC299-D264-4038-833C-0D3BFCD10065}" type="pres">
      <dgm:prSet presAssocID="{56F28487-E61A-4A50-AC14-8337CF83052B}" presName="parTx" presStyleLbl="revTx" presStyleIdx="5" presStyleCnt="8">
        <dgm:presLayoutVars>
          <dgm:chMax val="0"/>
          <dgm:chPref val="0"/>
        </dgm:presLayoutVars>
      </dgm:prSet>
      <dgm:spPr/>
    </dgm:pt>
    <dgm:pt modelId="{091DB888-67EC-4AE8-B396-59F573B1735E}" type="pres">
      <dgm:prSet presAssocID="{4EC264E7-729D-441D-9FE2-F17B3C5280FC}" presName="sibTrans" presStyleCnt="0"/>
      <dgm:spPr/>
    </dgm:pt>
    <dgm:pt modelId="{01C09E86-62EC-4FCD-A886-E1F639CA1657}" type="pres">
      <dgm:prSet presAssocID="{211FF530-1745-45F6-AFF1-B66F50877FE2}" presName="compNode" presStyleCnt="0"/>
      <dgm:spPr/>
    </dgm:pt>
    <dgm:pt modelId="{5AFFC409-B2E1-4454-A35A-348527649F5B}" type="pres">
      <dgm:prSet presAssocID="{211FF530-1745-45F6-AFF1-B66F50877FE2}" presName="bgRect" presStyleLbl="bgShp" presStyleIdx="6" presStyleCnt="8"/>
      <dgm:spPr/>
    </dgm:pt>
    <dgm:pt modelId="{F3229E99-E040-4275-BBCC-13AD710C2F0A}" type="pres">
      <dgm:prSet presAssocID="{211FF530-1745-45F6-AFF1-B66F50877FE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list"/>
        </a:ext>
      </dgm:extLst>
    </dgm:pt>
    <dgm:pt modelId="{E96625EC-0F79-46D4-AB92-99B7F3E45D6B}" type="pres">
      <dgm:prSet presAssocID="{211FF530-1745-45F6-AFF1-B66F50877FE2}" presName="spaceRect" presStyleCnt="0"/>
      <dgm:spPr/>
    </dgm:pt>
    <dgm:pt modelId="{102E7429-5723-4FEF-BEE9-E6ACF87FD797}" type="pres">
      <dgm:prSet presAssocID="{211FF530-1745-45F6-AFF1-B66F50877FE2}" presName="parTx" presStyleLbl="revTx" presStyleIdx="6" presStyleCnt="8">
        <dgm:presLayoutVars>
          <dgm:chMax val="0"/>
          <dgm:chPref val="0"/>
        </dgm:presLayoutVars>
      </dgm:prSet>
      <dgm:spPr/>
    </dgm:pt>
    <dgm:pt modelId="{36A8FB8D-29CC-4D34-973B-49631D02FB11}" type="pres">
      <dgm:prSet presAssocID="{1925CC88-63FE-4A97-94F1-5DCD77DBCCFF}" presName="sibTrans" presStyleCnt="0"/>
      <dgm:spPr/>
    </dgm:pt>
    <dgm:pt modelId="{732A4EB0-7D3D-4148-9255-BDA2CDDF98AE}" type="pres">
      <dgm:prSet presAssocID="{435D311E-0433-4982-8333-21C3460BC872}" presName="compNode" presStyleCnt="0"/>
      <dgm:spPr/>
    </dgm:pt>
    <dgm:pt modelId="{041E5EAA-ED04-448A-90AA-7571C93246F6}" type="pres">
      <dgm:prSet presAssocID="{435D311E-0433-4982-8333-21C3460BC872}" presName="bgRect" presStyleLbl="bgShp" presStyleIdx="7" presStyleCnt="8" custLinFactNeighborX="1450" custLinFactNeighborY="2061"/>
      <dgm:spPr/>
    </dgm:pt>
    <dgm:pt modelId="{6D0DA561-0BA0-48A2-9E05-62B11B8BBDDB}" type="pres">
      <dgm:prSet presAssocID="{435D311E-0433-4982-8333-21C3460BC87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Target"/>
        </a:ext>
      </dgm:extLst>
    </dgm:pt>
    <dgm:pt modelId="{E0EC5935-1618-4F4E-BE91-1C9F905D6837}" type="pres">
      <dgm:prSet presAssocID="{435D311E-0433-4982-8333-21C3460BC872}" presName="spaceRect" presStyleCnt="0"/>
      <dgm:spPr/>
    </dgm:pt>
    <dgm:pt modelId="{AB71EFB7-3370-44D4-93D3-09ADEB7236F9}" type="pres">
      <dgm:prSet presAssocID="{435D311E-0433-4982-8333-21C3460BC872}" presName="parTx" presStyleLbl="revTx" presStyleIdx="7" presStyleCnt="8">
        <dgm:presLayoutVars>
          <dgm:chMax val="0"/>
          <dgm:chPref val="0"/>
        </dgm:presLayoutVars>
      </dgm:prSet>
      <dgm:spPr/>
    </dgm:pt>
  </dgm:ptLst>
  <dgm:cxnLst>
    <dgm:cxn modelId="{9138B704-D4B9-403D-827E-56CB4F6F3114}" type="presOf" srcId="{56F28487-E61A-4A50-AC14-8337CF83052B}" destId="{C27BC299-D264-4038-833C-0D3BFCD10065}" srcOrd="0" destOrd="0" presId="urn:microsoft.com/office/officeart/2018/2/layout/IconVerticalSolidList"/>
    <dgm:cxn modelId="{39F3FE09-DB48-4E50-BA1C-E4D234A2137C}" srcId="{8E3DCAB2-1290-4AF9-802F-B57F5726ED97}" destId="{211FF530-1745-45F6-AFF1-B66F50877FE2}" srcOrd="6" destOrd="0" parTransId="{6940384E-BE32-40C1-9227-1D6859F4C862}" sibTransId="{1925CC88-63FE-4A97-94F1-5DCD77DBCCFF}"/>
    <dgm:cxn modelId="{6AEE3A2B-BEE6-4A2C-8D24-9CCB527ADC08}" type="presOf" srcId="{A40AF3DE-AC2E-40E7-A06F-A8FDE4DEEA05}" destId="{4D04558D-DE57-48A7-A928-71040CB33F03}" srcOrd="0" destOrd="0" presId="urn:microsoft.com/office/officeart/2018/2/layout/IconVerticalSolidList"/>
    <dgm:cxn modelId="{1FC78036-D830-45C7-974D-AECB0BE70FED}" type="presOf" srcId="{402BDDE3-262E-464D-AAE0-0FA8B8690162}" destId="{F21763A1-D21E-4DE9-AED5-02DF9C929A74}" srcOrd="0" destOrd="0" presId="urn:microsoft.com/office/officeart/2018/2/layout/IconVerticalSolidList"/>
    <dgm:cxn modelId="{D6C98245-C3B3-43F4-8514-DB9F14CA04E9}" type="presOf" srcId="{435D311E-0433-4982-8333-21C3460BC872}" destId="{AB71EFB7-3370-44D4-93D3-09ADEB7236F9}" srcOrd="0" destOrd="0" presId="urn:microsoft.com/office/officeart/2018/2/layout/IconVerticalSolidList"/>
    <dgm:cxn modelId="{A128DE65-6D20-40E2-A21F-B2FD0CB5D1FD}" type="presOf" srcId="{8E3DCAB2-1290-4AF9-802F-B57F5726ED97}" destId="{A6F47CE0-DCC1-491A-84B8-8385739CED94}" srcOrd="0" destOrd="0" presId="urn:microsoft.com/office/officeart/2018/2/layout/IconVerticalSolidList"/>
    <dgm:cxn modelId="{4D943567-8475-40C8-B945-1E9FA6D0D8B4}" srcId="{8E3DCAB2-1290-4AF9-802F-B57F5726ED97}" destId="{A40AF3DE-AC2E-40E7-A06F-A8FDE4DEEA05}" srcOrd="3" destOrd="0" parTransId="{221CFB74-A155-472D-80E0-6F3553A5C086}" sibTransId="{2A6066F8-796E-4BB1-86AC-FC2986E59F11}"/>
    <dgm:cxn modelId="{4E3E256D-0306-4946-A7FA-2FCB06492008}" srcId="{8E3DCAB2-1290-4AF9-802F-B57F5726ED97}" destId="{402BDDE3-262E-464D-AAE0-0FA8B8690162}" srcOrd="1" destOrd="0" parTransId="{62E566D2-3DBA-462E-B6F2-4DE543E2E813}" sibTransId="{6DBCBC1B-48A7-4457-A765-8F29EB842DCE}"/>
    <dgm:cxn modelId="{A8E9A279-1B06-47DB-AE29-BB54B9C252F1}" srcId="{8E3DCAB2-1290-4AF9-802F-B57F5726ED97}" destId="{56F28487-E61A-4A50-AC14-8337CF83052B}" srcOrd="5" destOrd="0" parTransId="{9F80F67C-2453-405C-BF32-F492A6714667}" sibTransId="{4EC264E7-729D-441D-9FE2-F17B3C5280FC}"/>
    <dgm:cxn modelId="{A55F8487-DE7D-4849-A497-B0498F0366A2}" type="presOf" srcId="{3D70B21C-EAB5-49B8-811C-72AE6D895D65}" destId="{DF0DF97F-C82A-4EFF-880C-7E91B95DBAE8}" srcOrd="0" destOrd="0" presId="urn:microsoft.com/office/officeart/2018/2/layout/IconVerticalSolidList"/>
    <dgm:cxn modelId="{212FC98A-3DA3-48BF-AB69-9E85D10C7CAF}" srcId="{8E3DCAB2-1290-4AF9-802F-B57F5726ED97}" destId="{05BAF512-542C-422E-B1D2-6615AAEC063F}" srcOrd="2" destOrd="0" parTransId="{1BEE1CCF-C9EE-4BC2-B02B-01C9EE57F22E}" sibTransId="{B7DB47F6-8227-462F-A7F9-247C2C38D82B}"/>
    <dgm:cxn modelId="{51FB3EB7-CF6E-4125-9B78-9E50F432ED04}" srcId="{8E3DCAB2-1290-4AF9-802F-B57F5726ED97}" destId="{3D70B21C-EAB5-49B8-811C-72AE6D895D65}" srcOrd="4" destOrd="0" parTransId="{7BC12F56-8471-4A58-A6E2-7E271643C212}" sibTransId="{3197022D-D820-4F96-962C-676FDD087564}"/>
    <dgm:cxn modelId="{4E28FBC3-FEF5-4A27-9C6E-9EC98068E17D}" type="presOf" srcId="{211FF530-1745-45F6-AFF1-B66F50877FE2}" destId="{102E7429-5723-4FEF-BEE9-E6ACF87FD797}" srcOrd="0" destOrd="0" presId="urn:microsoft.com/office/officeart/2018/2/layout/IconVerticalSolidList"/>
    <dgm:cxn modelId="{74DBEDDD-47D9-4DB2-9965-D017D8313691}" type="presOf" srcId="{05BAF512-542C-422E-B1D2-6615AAEC063F}" destId="{726F3367-5335-40E3-80D5-B9DC2E144206}" srcOrd="0" destOrd="0" presId="urn:microsoft.com/office/officeart/2018/2/layout/IconVerticalSolidList"/>
    <dgm:cxn modelId="{35220BF0-9AA5-4BFD-A644-11F7A05F8E3C}" srcId="{8E3DCAB2-1290-4AF9-802F-B57F5726ED97}" destId="{D6209D32-F3B6-4A6B-A76E-232E6F5909A8}" srcOrd="0" destOrd="0" parTransId="{F2D95F66-2545-4B82-8C1F-20C793344B42}" sibTransId="{62E95850-E4B6-4EF0-A5DC-3DF563CE878D}"/>
    <dgm:cxn modelId="{1439E9F8-7650-4F95-84E2-B0783113499C}" srcId="{8E3DCAB2-1290-4AF9-802F-B57F5726ED97}" destId="{435D311E-0433-4982-8333-21C3460BC872}" srcOrd="7" destOrd="0" parTransId="{2B33FC46-BA3D-47FD-BD18-5B0A0CB6B192}" sibTransId="{5C29DC20-9D67-4C01-BC5F-B80B2EE40339}"/>
    <dgm:cxn modelId="{D1CE54F9-11B5-4FC9-BD72-79A77388C75F}" type="presOf" srcId="{D6209D32-F3B6-4A6B-A76E-232E6F5909A8}" destId="{A3F49F46-F910-4B55-957C-04185DBB91AE}" srcOrd="0" destOrd="0" presId="urn:microsoft.com/office/officeart/2018/2/layout/IconVerticalSolidList"/>
    <dgm:cxn modelId="{79254C71-BE60-4285-A357-CACA073DD2F5}" type="presParOf" srcId="{A6F47CE0-DCC1-491A-84B8-8385739CED94}" destId="{7E21A9B7-74A6-4E88-A01F-A545C23C7BC9}" srcOrd="0" destOrd="0" presId="urn:microsoft.com/office/officeart/2018/2/layout/IconVerticalSolidList"/>
    <dgm:cxn modelId="{8030AF20-E7A0-48ED-B9BA-70E8CCEC385C}" type="presParOf" srcId="{7E21A9B7-74A6-4E88-A01F-A545C23C7BC9}" destId="{3C64D221-557A-41DF-889C-738286271566}" srcOrd="0" destOrd="0" presId="urn:microsoft.com/office/officeart/2018/2/layout/IconVerticalSolidList"/>
    <dgm:cxn modelId="{DC0798E4-E5D7-4CCA-8C6A-E1BB6B0D0A8E}" type="presParOf" srcId="{7E21A9B7-74A6-4E88-A01F-A545C23C7BC9}" destId="{FC179837-AA1C-45DD-8414-DD5E1625B820}" srcOrd="1" destOrd="0" presId="urn:microsoft.com/office/officeart/2018/2/layout/IconVerticalSolidList"/>
    <dgm:cxn modelId="{749B3933-6B66-42B9-A671-FC41C5B81FF6}" type="presParOf" srcId="{7E21A9B7-74A6-4E88-A01F-A545C23C7BC9}" destId="{07744659-9414-4C8A-B19D-0FE4A4D5C631}" srcOrd="2" destOrd="0" presId="urn:microsoft.com/office/officeart/2018/2/layout/IconVerticalSolidList"/>
    <dgm:cxn modelId="{A03926A5-12B4-4878-B0E1-764A4ED44D86}" type="presParOf" srcId="{7E21A9B7-74A6-4E88-A01F-A545C23C7BC9}" destId="{A3F49F46-F910-4B55-957C-04185DBB91AE}" srcOrd="3" destOrd="0" presId="urn:microsoft.com/office/officeart/2018/2/layout/IconVerticalSolidList"/>
    <dgm:cxn modelId="{A82391D5-407A-497E-90FF-E87DE38F188B}" type="presParOf" srcId="{A6F47CE0-DCC1-491A-84B8-8385739CED94}" destId="{9342C9CC-E7DC-40D7-A9E3-32C6BE22BA9B}" srcOrd="1" destOrd="0" presId="urn:microsoft.com/office/officeart/2018/2/layout/IconVerticalSolidList"/>
    <dgm:cxn modelId="{B0E8D22E-F48F-4DC3-AA53-E27CB6C0EB27}" type="presParOf" srcId="{A6F47CE0-DCC1-491A-84B8-8385739CED94}" destId="{1F708190-A788-486A-B10A-DAD4CE82DD98}" srcOrd="2" destOrd="0" presId="urn:microsoft.com/office/officeart/2018/2/layout/IconVerticalSolidList"/>
    <dgm:cxn modelId="{D8AB3B63-2BCD-43A1-8AD8-E6C56CE51A2E}" type="presParOf" srcId="{1F708190-A788-486A-B10A-DAD4CE82DD98}" destId="{1544EA7D-141A-4A69-AFA5-A253D069AAAB}" srcOrd="0" destOrd="0" presId="urn:microsoft.com/office/officeart/2018/2/layout/IconVerticalSolidList"/>
    <dgm:cxn modelId="{1C4E8510-A1F2-4F2D-9A3F-3C10C4D02609}" type="presParOf" srcId="{1F708190-A788-486A-B10A-DAD4CE82DD98}" destId="{65996F46-4A44-4F05-ACF7-43FDAAC17DF3}" srcOrd="1" destOrd="0" presId="urn:microsoft.com/office/officeart/2018/2/layout/IconVerticalSolidList"/>
    <dgm:cxn modelId="{8243E939-8BBA-4FF8-92E3-1311AB73F988}" type="presParOf" srcId="{1F708190-A788-486A-B10A-DAD4CE82DD98}" destId="{B8C06F8D-07CA-436E-842E-670FEC9EAF5C}" srcOrd="2" destOrd="0" presId="urn:microsoft.com/office/officeart/2018/2/layout/IconVerticalSolidList"/>
    <dgm:cxn modelId="{D7942AC1-44F5-4A59-8817-7877BF3E8327}" type="presParOf" srcId="{1F708190-A788-486A-B10A-DAD4CE82DD98}" destId="{F21763A1-D21E-4DE9-AED5-02DF9C929A74}" srcOrd="3" destOrd="0" presId="urn:microsoft.com/office/officeart/2018/2/layout/IconVerticalSolidList"/>
    <dgm:cxn modelId="{0125496F-5FE4-47CE-A0C4-E88829F6CBE1}" type="presParOf" srcId="{A6F47CE0-DCC1-491A-84B8-8385739CED94}" destId="{0AC17F74-35F5-450A-AB67-4FC696429C5B}" srcOrd="3" destOrd="0" presId="urn:microsoft.com/office/officeart/2018/2/layout/IconVerticalSolidList"/>
    <dgm:cxn modelId="{739FBEC6-2821-4EE6-B5E6-1A1BDBAA3070}" type="presParOf" srcId="{A6F47CE0-DCC1-491A-84B8-8385739CED94}" destId="{7DF01A49-42ED-4DC4-B546-02D27A4AA6AC}" srcOrd="4" destOrd="0" presId="urn:microsoft.com/office/officeart/2018/2/layout/IconVerticalSolidList"/>
    <dgm:cxn modelId="{B9740865-2003-4AE3-887E-50D64E60C637}" type="presParOf" srcId="{7DF01A49-42ED-4DC4-B546-02D27A4AA6AC}" destId="{027BCFFA-4968-48CA-BF7C-DA7F72A72DF1}" srcOrd="0" destOrd="0" presId="urn:microsoft.com/office/officeart/2018/2/layout/IconVerticalSolidList"/>
    <dgm:cxn modelId="{C875880B-E6A9-43CF-A7A8-445E9B44D787}" type="presParOf" srcId="{7DF01A49-42ED-4DC4-B546-02D27A4AA6AC}" destId="{173DB444-F97D-4DED-9472-B584BB9F4D4F}" srcOrd="1" destOrd="0" presId="urn:microsoft.com/office/officeart/2018/2/layout/IconVerticalSolidList"/>
    <dgm:cxn modelId="{3F5E0276-E86D-4345-BD99-915C846143A5}" type="presParOf" srcId="{7DF01A49-42ED-4DC4-B546-02D27A4AA6AC}" destId="{F15DCE7D-64A1-4217-B7E8-BAD9754E0D5C}" srcOrd="2" destOrd="0" presId="urn:microsoft.com/office/officeart/2018/2/layout/IconVerticalSolidList"/>
    <dgm:cxn modelId="{5C0F5954-124B-4178-B741-5611BE5C50F2}" type="presParOf" srcId="{7DF01A49-42ED-4DC4-B546-02D27A4AA6AC}" destId="{726F3367-5335-40E3-80D5-B9DC2E144206}" srcOrd="3" destOrd="0" presId="urn:microsoft.com/office/officeart/2018/2/layout/IconVerticalSolidList"/>
    <dgm:cxn modelId="{C46A8252-1D80-482E-9953-B0AF1571375A}" type="presParOf" srcId="{A6F47CE0-DCC1-491A-84B8-8385739CED94}" destId="{79CACAFF-4D70-476D-A4A1-CD562AB25859}" srcOrd="5" destOrd="0" presId="urn:microsoft.com/office/officeart/2018/2/layout/IconVerticalSolidList"/>
    <dgm:cxn modelId="{C7FA8FAD-9881-42A5-8974-1530859A84D0}" type="presParOf" srcId="{A6F47CE0-DCC1-491A-84B8-8385739CED94}" destId="{3CBCB541-A834-4C78-8766-D4E09EB7CDAA}" srcOrd="6" destOrd="0" presId="urn:microsoft.com/office/officeart/2018/2/layout/IconVerticalSolidList"/>
    <dgm:cxn modelId="{15325D17-2FE2-4057-AE8F-93D6BBB8E6D6}" type="presParOf" srcId="{3CBCB541-A834-4C78-8766-D4E09EB7CDAA}" destId="{8DA84397-6097-428F-9A6B-C49B6C945E7B}" srcOrd="0" destOrd="0" presId="urn:microsoft.com/office/officeart/2018/2/layout/IconVerticalSolidList"/>
    <dgm:cxn modelId="{1A0053F7-BCD8-4FD4-9F08-48777215DAC8}" type="presParOf" srcId="{3CBCB541-A834-4C78-8766-D4E09EB7CDAA}" destId="{67F6B6B7-5ABC-461E-A2E3-BCC277F48132}" srcOrd="1" destOrd="0" presId="urn:microsoft.com/office/officeart/2018/2/layout/IconVerticalSolidList"/>
    <dgm:cxn modelId="{9F418820-01BF-48E5-8BF6-4185A383D654}" type="presParOf" srcId="{3CBCB541-A834-4C78-8766-D4E09EB7CDAA}" destId="{0D1906B6-302F-4988-901B-9BD9FC250285}" srcOrd="2" destOrd="0" presId="urn:microsoft.com/office/officeart/2018/2/layout/IconVerticalSolidList"/>
    <dgm:cxn modelId="{3A19F91C-956E-4FF4-99AD-8A07540035F5}" type="presParOf" srcId="{3CBCB541-A834-4C78-8766-D4E09EB7CDAA}" destId="{4D04558D-DE57-48A7-A928-71040CB33F03}" srcOrd="3" destOrd="0" presId="urn:microsoft.com/office/officeart/2018/2/layout/IconVerticalSolidList"/>
    <dgm:cxn modelId="{F7B2A4CD-CD05-4A51-890D-B12D8C94188E}" type="presParOf" srcId="{A6F47CE0-DCC1-491A-84B8-8385739CED94}" destId="{E4B601C9-5D4D-43B1-B5D9-A52EDFA026AA}" srcOrd="7" destOrd="0" presId="urn:microsoft.com/office/officeart/2018/2/layout/IconVerticalSolidList"/>
    <dgm:cxn modelId="{BACE4E99-782C-4119-B4C3-7A932EE0B2BC}" type="presParOf" srcId="{A6F47CE0-DCC1-491A-84B8-8385739CED94}" destId="{DD13D3AF-0A0D-4567-A764-DBE9D7EAAF10}" srcOrd="8" destOrd="0" presId="urn:microsoft.com/office/officeart/2018/2/layout/IconVerticalSolidList"/>
    <dgm:cxn modelId="{126063F3-63B3-4FD2-8FAF-8F90ED91FACA}" type="presParOf" srcId="{DD13D3AF-0A0D-4567-A764-DBE9D7EAAF10}" destId="{32152C6D-4DFA-4037-BA83-0F34F4342F26}" srcOrd="0" destOrd="0" presId="urn:microsoft.com/office/officeart/2018/2/layout/IconVerticalSolidList"/>
    <dgm:cxn modelId="{6024BE09-0E88-48B5-873A-04A5B072C3FD}" type="presParOf" srcId="{DD13D3AF-0A0D-4567-A764-DBE9D7EAAF10}" destId="{17709152-66EB-4CD0-9782-133BECDDD4E0}" srcOrd="1" destOrd="0" presId="urn:microsoft.com/office/officeart/2018/2/layout/IconVerticalSolidList"/>
    <dgm:cxn modelId="{A8E37FA9-AE41-4640-8517-B605E3EA96B5}" type="presParOf" srcId="{DD13D3AF-0A0D-4567-A764-DBE9D7EAAF10}" destId="{4414D191-2439-412C-8CBE-AE372482753F}" srcOrd="2" destOrd="0" presId="urn:microsoft.com/office/officeart/2018/2/layout/IconVerticalSolidList"/>
    <dgm:cxn modelId="{4DF5656E-93B3-4F68-931F-226FE793CC9D}" type="presParOf" srcId="{DD13D3AF-0A0D-4567-A764-DBE9D7EAAF10}" destId="{DF0DF97F-C82A-4EFF-880C-7E91B95DBAE8}" srcOrd="3" destOrd="0" presId="urn:microsoft.com/office/officeart/2018/2/layout/IconVerticalSolidList"/>
    <dgm:cxn modelId="{61B9C324-0CBF-4C16-9FDD-4C201E45BD6D}" type="presParOf" srcId="{A6F47CE0-DCC1-491A-84B8-8385739CED94}" destId="{478D6F61-2706-4477-83E7-7B71DB2C9654}" srcOrd="9" destOrd="0" presId="urn:microsoft.com/office/officeart/2018/2/layout/IconVerticalSolidList"/>
    <dgm:cxn modelId="{3E0F75A1-0B9A-4E88-B221-EEF27775D59C}" type="presParOf" srcId="{A6F47CE0-DCC1-491A-84B8-8385739CED94}" destId="{2EDB120F-ADCC-40ED-96B8-A8EB061A6EB0}" srcOrd="10" destOrd="0" presId="urn:microsoft.com/office/officeart/2018/2/layout/IconVerticalSolidList"/>
    <dgm:cxn modelId="{8444633E-4FD4-4A3F-A762-C367E3C94712}" type="presParOf" srcId="{2EDB120F-ADCC-40ED-96B8-A8EB061A6EB0}" destId="{1625614E-22D4-4A3B-86DF-A8C8D5EE0D02}" srcOrd="0" destOrd="0" presId="urn:microsoft.com/office/officeart/2018/2/layout/IconVerticalSolidList"/>
    <dgm:cxn modelId="{821F26E3-E9E7-4976-9AE0-AB7132755053}" type="presParOf" srcId="{2EDB120F-ADCC-40ED-96B8-A8EB061A6EB0}" destId="{C4F288E5-2D9D-46BE-8129-C4B73D14EA00}" srcOrd="1" destOrd="0" presId="urn:microsoft.com/office/officeart/2018/2/layout/IconVerticalSolidList"/>
    <dgm:cxn modelId="{84E7B44E-5B90-4CD5-9BB3-966832A589E7}" type="presParOf" srcId="{2EDB120F-ADCC-40ED-96B8-A8EB061A6EB0}" destId="{44FF38B8-F0E5-4412-84F9-E881272B7B6A}" srcOrd="2" destOrd="0" presId="urn:microsoft.com/office/officeart/2018/2/layout/IconVerticalSolidList"/>
    <dgm:cxn modelId="{8883266C-9151-4232-950E-F730CDE9B80B}" type="presParOf" srcId="{2EDB120F-ADCC-40ED-96B8-A8EB061A6EB0}" destId="{C27BC299-D264-4038-833C-0D3BFCD10065}" srcOrd="3" destOrd="0" presId="urn:microsoft.com/office/officeart/2018/2/layout/IconVerticalSolidList"/>
    <dgm:cxn modelId="{5C26444B-5473-4E9F-8B16-67832D200DF6}" type="presParOf" srcId="{A6F47CE0-DCC1-491A-84B8-8385739CED94}" destId="{091DB888-67EC-4AE8-B396-59F573B1735E}" srcOrd="11" destOrd="0" presId="urn:microsoft.com/office/officeart/2018/2/layout/IconVerticalSolidList"/>
    <dgm:cxn modelId="{2F2A2109-C5BE-4EB0-8334-691C4703D7AE}" type="presParOf" srcId="{A6F47CE0-DCC1-491A-84B8-8385739CED94}" destId="{01C09E86-62EC-4FCD-A886-E1F639CA1657}" srcOrd="12" destOrd="0" presId="urn:microsoft.com/office/officeart/2018/2/layout/IconVerticalSolidList"/>
    <dgm:cxn modelId="{F329B51F-7123-4FE5-8288-CFCA9D9893F7}" type="presParOf" srcId="{01C09E86-62EC-4FCD-A886-E1F639CA1657}" destId="{5AFFC409-B2E1-4454-A35A-348527649F5B}" srcOrd="0" destOrd="0" presId="urn:microsoft.com/office/officeart/2018/2/layout/IconVerticalSolidList"/>
    <dgm:cxn modelId="{2ABBAA54-2074-42E0-94DB-77BB3F085150}" type="presParOf" srcId="{01C09E86-62EC-4FCD-A886-E1F639CA1657}" destId="{F3229E99-E040-4275-BBCC-13AD710C2F0A}" srcOrd="1" destOrd="0" presId="urn:microsoft.com/office/officeart/2018/2/layout/IconVerticalSolidList"/>
    <dgm:cxn modelId="{572584FF-9606-4173-AE5A-514E3FA720A2}" type="presParOf" srcId="{01C09E86-62EC-4FCD-A886-E1F639CA1657}" destId="{E96625EC-0F79-46D4-AB92-99B7F3E45D6B}" srcOrd="2" destOrd="0" presId="urn:microsoft.com/office/officeart/2018/2/layout/IconVerticalSolidList"/>
    <dgm:cxn modelId="{73111D4C-7B11-4702-A251-F9F8EC570A24}" type="presParOf" srcId="{01C09E86-62EC-4FCD-A886-E1F639CA1657}" destId="{102E7429-5723-4FEF-BEE9-E6ACF87FD797}" srcOrd="3" destOrd="0" presId="urn:microsoft.com/office/officeart/2018/2/layout/IconVerticalSolidList"/>
    <dgm:cxn modelId="{A16444E2-F8AA-48BB-8FCC-070AC1620514}" type="presParOf" srcId="{A6F47CE0-DCC1-491A-84B8-8385739CED94}" destId="{36A8FB8D-29CC-4D34-973B-49631D02FB11}" srcOrd="13" destOrd="0" presId="urn:microsoft.com/office/officeart/2018/2/layout/IconVerticalSolidList"/>
    <dgm:cxn modelId="{692D4077-AC8B-4C73-884C-35CE220CAAD6}" type="presParOf" srcId="{A6F47CE0-DCC1-491A-84B8-8385739CED94}" destId="{732A4EB0-7D3D-4148-9255-BDA2CDDF98AE}" srcOrd="14" destOrd="0" presId="urn:microsoft.com/office/officeart/2018/2/layout/IconVerticalSolidList"/>
    <dgm:cxn modelId="{E026D163-DD2D-4D3C-AE4F-92C33CC2D3BC}" type="presParOf" srcId="{732A4EB0-7D3D-4148-9255-BDA2CDDF98AE}" destId="{041E5EAA-ED04-448A-90AA-7571C93246F6}" srcOrd="0" destOrd="0" presId="urn:microsoft.com/office/officeart/2018/2/layout/IconVerticalSolidList"/>
    <dgm:cxn modelId="{0B7CC4C7-EE28-4FB7-B92A-AD4098F26DCF}" type="presParOf" srcId="{732A4EB0-7D3D-4148-9255-BDA2CDDF98AE}" destId="{6D0DA561-0BA0-48A2-9E05-62B11B8BBDDB}" srcOrd="1" destOrd="0" presId="urn:microsoft.com/office/officeart/2018/2/layout/IconVerticalSolidList"/>
    <dgm:cxn modelId="{2E42C504-D069-4D27-9C6A-5E6F9FD73699}" type="presParOf" srcId="{732A4EB0-7D3D-4148-9255-BDA2CDDF98AE}" destId="{E0EC5935-1618-4F4E-BE91-1C9F905D6837}" srcOrd="2" destOrd="0" presId="urn:microsoft.com/office/officeart/2018/2/layout/IconVerticalSolidList"/>
    <dgm:cxn modelId="{C9C8147F-23A7-4FD2-8911-A6029E6428AC}" type="presParOf" srcId="{732A4EB0-7D3D-4148-9255-BDA2CDDF98AE}" destId="{AB71EFB7-3370-44D4-93D3-09ADEB7236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5F0312-5F09-45A0-9271-2FE51D8CD80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34636C58-02BF-4418-8367-9B806350B4CD}">
      <dgm:prSet/>
      <dgm:spPr/>
      <dgm:t>
        <a:bodyPr/>
        <a:lstStyle/>
        <a:p>
          <a:r>
            <a:rPr lang="en-US"/>
            <a:t>The 16 categorical variables were converted into numerical variables(binary) by creating dummy variables which gives a total of 31 variables.</a:t>
          </a:r>
        </a:p>
      </dgm:t>
    </dgm:pt>
    <dgm:pt modelId="{831696B0-58DB-4128-A31E-BC619D9681E1}" type="parTrans" cxnId="{2B9262B8-D928-490A-A559-570FDF2A689D}">
      <dgm:prSet/>
      <dgm:spPr/>
      <dgm:t>
        <a:bodyPr/>
        <a:lstStyle/>
        <a:p>
          <a:endParaRPr lang="en-US"/>
        </a:p>
      </dgm:t>
    </dgm:pt>
    <dgm:pt modelId="{703DABA9-EE1F-4668-8433-9D3C14C931CE}" type="sibTrans" cxnId="{2B9262B8-D928-490A-A559-570FDF2A689D}">
      <dgm:prSet phldrT="1" phldr="0"/>
      <dgm:spPr/>
      <dgm:t>
        <a:bodyPr/>
        <a:lstStyle/>
        <a:p>
          <a:r>
            <a:rPr lang="en-US"/>
            <a:t>1</a:t>
          </a:r>
        </a:p>
      </dgm:t>
    </dgm:pt>
    <dgm:pt modelId="{4D7773ED-E833-4C72-99BF-F61CE67F8B4F}">
      <dgm:prSet/>
      <dgm:spPr/>
      <dgm:t>
        <a:bodyPr/>
        <a:lstStyle/>
        <a:p>
          <a:r>
            <a:rPr lang="en-US"/>
            <a:t>The correlation map presented that many variables were highly correlated, thus, they were eliminated for model building.</a:t>
          </a:r>
        </a:p>
      </dgm:t>
    </dgm:pt>
    <dgm:pt modelId="{360D2357-630D-4F2D-A337-2DC1C494BA66}" type="parTrans" cxnId="{87514565-A7E4-4A08-AE68-2885F325C9CA}">
      <dgm:prSet/>
      <dgm:spPr/>
      <dgm:t>
        <a:bodyPr/>
        <a:lstStyle/>
        <a:p>
          <a:endParaRPr lang="en-US"/>
        </a:p>
      </dgm:t>
    </dgm:pt>
    <dgm:pt modelId="{41FDF1E1-4597-46FB-B98B-E49B0DFBAE7D}" type="sibTrans" cxnId="{87514565-A7E4-4A08-AE68-2885F325C9CA}">
      <dgm:prSet phldrT="2" phldr="0"/>
      <dgm:spPr/>
      <dgm:t>
        <a:bodyPr/>
        <a:lstStyle/>
        <a:p>
          <a:r>
            <a:rPr lang="en-US"/>
            <a:t>2</a:t>
          </a:r>
        </a:p>
      </dgm:t>
    </dgm:pt>
    <dgm:pt modelId="{3B631DC1-3A09-4910-B031-217AC549CF73}">
      <dgm:prSet/>
      <dgm:spPr/>
      <dgm:t>
        <a:bodyPr/>
        <a:lstStyle/>
        <a:p>
          <a:r>
            <a:rPr lang="en-US"/>
            <a:t>RFE was performed on the remaining variables and depending upon their rank, the best features were selected. </a:t>
          </a:r>
        </a:p>
      </dgm:t>
    </dgm:pt>
    <dgm:pt modelId="{57519C19-E426-4828-A68D-0B49A6BAF9B4}" type="parTrans" cxnId="{2BA42D86-1DB0-47D5-B562-7A274FBC0CF4}">
      <dgm:prSet/>
      <dgm:spPr/>
      <dgm:t>
        <a:bodyPr/>
        <a:lstStyle/>
        <a:p>
          <a:endParaRPr lang="en-US"/>
        </a:p>
      </dgm:t>
    </dgm:pt>
    <dgm:pt modelId="{B06AD0D4-F17B-4BFA-BC5A-A40E1F479D08}" type="sibTrans" cxnId="{2BA42D86-1DB0-47D5-B562-7A274FBC0CF4}">
      <dgm:prSet phldrT="3" phldr="0"/>
      <dgm:spPr/>
      <dgm:t>
        <a:bodyPr/>
        <a:lstStyle/>
        <a:p>
          <a:r>
            <a:rPr lang="en-US"/>
            <a:t>3</a:t>
          </a:r>
        </a:p>
      </dgm:t>
    </dgm:pt>
    <dgm:pt modelId="{44245B2A-17AE-384A-B096-C52A3682C4A8}" type="pres">
      <dgm:prSet presAssocID="{245F0312-5F09-45A0-9271-2FE51D8CD80B}" presName="Name0" presStyleCnt="0">
        <dgm:presLayoutVars>
          <dgm:animLvl val="lvl"/>
          <dgm:resizeHandles val="exact"/>
        </dgm:presLayoutVars>
      </dgm:prSet>
      <dgm:spPr/>
    </dgm:pt>
    <dgm:pt modelId="{86FF7261-03E0-9943-913E-892A5D1B6649}" type="pres">
      <dgm:prSet presAssocID="{34636C58-02BF-4418-8367-9B806350B4CD}" presName="compositeNode" presStyleCnt="0">
        <dgm:presLayoutVars>
          <dgm:bulletEnabled val="1"/>
        </dgm:presLayoutVars>
      </dgm:prSet>
      <dgm:spPr/>
    </dgm:pt>
    <dgm:pt modelId="{1D1D6D2F-C82F-C14C-8A12-DCE16D2DAAEF}" type="pres">
      <dgm:prSet presAssocID="{34636C58-02BF-4418-8367-9B806350B4CD}" presName="bgRect" presStyleLbl="bgAccFollowNode1" presStyleIdx="0" presStyleCnt="3"/>
      <dgm:spPr/>
    </dgm:pt>
    <dgm:pt modelId="{64E9EF88-E659-3748-BAF5-134CA7B5E1F4}" type="pres">
      <dgm:prSet presAssocID="{703DABA9-EE1F-4668-8433-9D3C14C931CE}" presName="sibTransNodeCircle" presStyleLbl="alignNode1" presStyleIdx="0" presStyleCnt="6">
        <dgm:presLayoutVars>
          <dgm:chMax val="0"/>
          <dgm:bulletEnabled/>
        </dgm:presLayoutVars>
      </dgm:prSet>
      <dgm:spPr/>
    </dgm:pt>
    <dgm:pt modelId="{8C408C80-2640-4B4F-B3A2-6AE144B5E770}" type="pres">
      <dgm:prSet presAssocID="{34636C58-02BF-4418-8367-9B806350B4CD}" presName="bottomLine" presStyleLbl="alignNode1" presStyleIdx="1" presStyleCnt="6">
        <dgm:presLayoutVars/>
      </dgm:prSet>
      <dgm:spPr/>
    </dgm:pt>
    <dgm:pt modelId="{CCB44AF6-CC6F-5B4B-AED1-FBAF6B4F27F8}" type="pres">
      <dgm:prSet presAssocID="{34636C58-02BF-4418-8367-9B806350B4CD}" presName="nodeText" presStyleLbl="bgAccFollowNode1" presStyleIdx="0" presStyleCnt="3">
        <dgm:presLayoutVars>
          <dgm:bulletEnabled val="1"/>
        </dgm:presLayoutVars>
      </dgm:prSet>
      <dgm:spPr/>
    </dgm:pt>
    <dgm:pt modelId="{DD958670-E467-0F43-B207-5333D4E71D3F}" type="pres">
      <dgm:prSet presAssocID="{703DABA9-EE1F-4668-8433-9D3C14C931CE}" presName="sibTrans" presStyleCnt="0"/>
      <dgm:spPr/>
    </dgm:pt>
    <dgm:pt modelId="{2A027594-5FBE-C94A-89F1-DF1EBF4CED37}" type="pres">
      <dgm:prSet presAssocID="{4D7773ED-E833-4C72-99BF-F61CE67F8B4F}" presName="compositeNode" presStyleCnt="0">
        <dgm:presLayoutVars>
          <dgm:bulletEnabled val="1"/>
        </dgm:presLayoutVars>
      </dgm:prSet>
      <dgm:spPr/>
    </dgm:pt>
    <dgm:pt modelId="{D94E0FA9-F533-FC4A-920E-F2764C040F52}" type="pres">
      <dgm:prSet presAssocID="{4D7773ED-E833-4C72-99BF-F61CE67F8B4F}" presName="bgRect" presStyleLbl="bgAccFollowNode1" presStyleIdx="1" presStyleCnt="3"/>
      <dgm:spPr/>
    </dgm:pt>
    <dgm:pt modelId="{5FA96983-84B3-F44E-B616-A93D34D32A85}" type="pres">
      <dgm:prSet presAssocID="{41FDF1E1-4597-46FB-B98B-E49B0DFBAE7D}" presName="sibTransNodeCircle" presStyleLbl="alignNode1" presStyleIdx="2" presStyleCnt="6">
        <dgm:presLayoutVars>
          <dgm:chMax val="0"/>
          <dgm:bulletEnabled/>
        </dgm:presLayoutVars>
      </dgm:prSet>
      <dgm:spPr/>
    </dgm:pt>
    <dgm:pt modelId="{AD3692F5-7B2D-6F47-80C3-BB23630046AE}" type="pres">
      <dgm:prSet presAssocID="{4D7773ED-E833-4C72-99BF-F61CE67F8B4F}" presName="bottomLine" presStyleLbl="alignNode1" presStyleIdx="3" presStyleCnt="6">
        <dgm:presLayoutVars/>
      </dgm:prSet>
      <dgm:spPr/>
    </dgm:pt>
    <dgm:pt modelId="{C70014E3-5EA3-DB4C-B227-B80FEA7C0924}" type="pres">
      <dgm:prSet presAssocID="{4D7773ED-E833-4C72-99BF-F61CE67F8B4F}" presName="nodeText" presStyleLbl="bgAccFollowNode1" presStyleIdx="1" presStyleCnt="3">
        <dgm:presLayoutVars>
          <dgm:bulletEnabled val="1"/>
        </dgm:presLayoutVars>
      </dgm:prSet>
      <dgm:spPr/>
    </dgm:pt>
    <dgm:pt modelId="{F51C25B8-CEA3-4642-93A5-4DC53449522B}" type="pres">
      <dgm:prSet presAssocID="{41FDF1E1-4597-46FB-B98B-E49B0DFBAE7D}" presName="sibTrans" presStyleCnt="0"/>
      <dgm:spPr/>
    </dgm:pt>
    <dgm:pt modelId="{FFDCC88E-4DB7-F844-AE87-4378EABB68CE}" type="pres">
      <dgm:prSet presAssocID="{3B631DC1-3A09-4910-B031-217AC549CF73}" presName="compositeNode" presStyleCnt="0">
        <dgm:presLayoutVars>
          <dgm:bulletEnabled val="1"/>
        </dgm:presLayoutVars>
      </dgm:prSet>
      <dgm:spPr/>
    </dgm:pt>
    <dgm:pt modelId="{A38CAEE2-45CC-CA4C-8437-87192F313BC2}" type="pres">
      <dgm:prSet presAssocID="{3B631DC1-3A09-4910-B031-217AC549CF73}" presName="bgRect" presStyleLbl="bgAccFollowNode1" presStyleIdx="2" presStyleCnt="3"/>
      <dgm:spPr/>
    </dgm:pt>
    <dgm:pt modelId="{C9ACED9A-32CC-4041-873D-879C5B28FB7C}" type="pres">
      <dgm:prSet presAssocID="{B06AD0D4-F17B-4BFA-BC5A-A40E1F479D08}" presName="sibTransNodeCircle" presStyleLbl="alignNode1" presStyleIdx="4" presStyleCnt="6">
        <dgm:presLayoutVars>
          <dgm:chMax val="0"/>
          <dgm:bulletEnabled/>
        </dgm:presLayoutVars>
      </dgm:prSet>
      <dgm:spPr/>
    </dgm:pt>
    <dgm:pt modelId="{681CAAED-5EB7-5D41-B228-BDAA1FB3F04E}" type="pres">
      <dgm:prSet presAssocID="{3B631DC1-3A09-4910-B031-217AC549CF73}" presName="bottomLine" presStyleLbl="alignNode1" presStyleIdx="5" presStyleCnt="6">
        <dgm:presLayoutVars/>
      </dgm:prSet>
      <dgm:spPr/>
    </dgm:pt>
    <dgm:pt modelId="{FAE248FA-889E-494A-ADBB-9E091192D580}" type="pres">
      <dgm:prSet presAssocID="{3B631DC1-3A09-4910-B031-217AC549CF73}" presName="nodeText" presStyleLbl="bgAccFollowNode1" presStyleIdx="2" presStyleCnt="3">
        <dgm:presLayoutVars>
          <dgm:bulletEnabled val="1"/>
        </dgm:presLayoutVars>
      </dgm:prSet>
      <dgm:spPr/>
    </dgm:pt>
  </dgm:ptLst>
  <dgm:cxnLst>
    <dgm:cxn modelId="{678E7F0B-31D4-7944-8813-403BE1BAA9E0}" type="presOf" srcId="{3B631DC1-3A09-4910-B031-217AC549CF73}" destId="{A38CAEE2-45CC-CA4C-8437-87192F313BC2}" srcOrd="0" destOrd="0" presId="urn:microsoft.com/office/officeart/2016/7/layout/BasicLinearProcessNumbered"/>
    <dgm:cxn modelId="{3A27060D-B2E0-1644-91CD-213B258D97E2}" type="presOf" srcId="{34636C58-02BF-4418-8367-9B806350B4CD}" destId="{1D1D6D2F-C82F-C14C-8A12-DCE16D2DAAEF}" srcOrd="0" destOrd="0" presId="urn:microsoft.com/office/officeart/2016/7/layout/BasicLinearProcessNumbered"/>
    <dgm:cxn modelId="{59A86363-7002-0741-8FAF-B8EE0FE15383}" type="presOf" srcId="{41FDF1E1-4597-46FB-B98B-E49B0DFBAE7D}" destId="{5FA96983-84B3-F44E-B616-A93D34D32A85}" srcOrd="0" destOrd="0" presId="urn:microsoft.com/office/officeart/2016/7/layout/BasicLinearProcessNumbered"/>
    <dgm:cxn modelId="{87514565-A7E4-4A08-AE68-2885F325C9CA}" srcId="{245F0312-5F09-45A0-9271-2FE51D8CD80B}" destId="{4D7773ED-E833-4C72-99BF-F61CE67F8B4F}" srcOrd="1" destOrd="0" parTransId="{360D2357-630D-4F2D-A337-2DC1C494BA66}" sibTransId="{41FDF1E1-4597-46FB-B98B-E49B0DFBAE7D}"/>
    <dgm:cxn modelId="{19BAF853-E45C-8A4B-BA94-5EC7FC99F61C}" type="presOf" srcId="{4D7773ED-E833-4C72-99BF-F61CE67F8B4F}" destId="{C70014E3-5EA3-DB4C-B227-B80FEA7C0924}" srcOrd="1" destOrd="0" presId="urn:microsoft.com/office/officeart/2016/7/layout/BasicLinearProcessNumbered"/>
    <dgm:cxn modelId="{8247CE76-5BA9-7F44-A1FC-4E9A7A08E3BE}" type="presOf" srcId="{4D7773ED-E833-4C72-99BF-F61CE67F8B4F}" destId="{D94E0FA9-F533-FC4A-920E-F2764C040F52}" srcOrd="0" destOrd="0" presId="urn:microsoft.com/office/officeart/2016/7/layout/BasicLinearProcessNumbered"/>
    <dgm:cxn modelId="{1C73FB7C-8AE6-8B48-9DFE-51BC5DD94A15}" type="presOf" srcId="{703DABA9-EE1F-4668-8433-9D3C14C931CE}" destId="{64E9EF88-E659-3748-BAF5-134CA7B5E1F4}" srcOrd="0" destOrd="0" presId="urn:microsoft.com/office/officeart/2016/7/layout/BasicLinearProcessNumbered"/>
    <dgm:cxn modelId="{5E36BA82-5032-0942-B5C2-DE5167FE23FF}" type="presOf" srcId="{3B631DC1-3A09-4910-B031-217AC549CF73}" destId="{FAE248FA-889E-494A-ADBB-9E091192D580}" srcOrd="1" destOrd="0" presId="urn:microsoft.com/office/officeart/2016/7/layout/BasicLinearProcessNumbered"/>
    <dgm:cxn modelId="{2BA42D86-1DB0-47D5-B562-7A274FBC0CF4}" srcId="{245F0312-5F09-45A0-9271-2FE51D8CD80B}" destId="{3B631DC1-3A09-4910-B031-217AC549CF73}" srcOrd="2" destOrd="0" parTransId="{57519C19-E426-4828-A68D-0B49A6BAF9B4}" sibTransId="{B06AD0D4-F17B-4BFA-BC5A-A40E1F479D08}"/>
    <dgm:cxn modelId="{7A737591-8F77-1B42-A8D0-7D1491CD756B}" type="presOf" srcId="{B06AD0D4-F17B-4BFA-BC5A-A40E1F479D08}" destId="{C9ACED9A-32CC-4041-873D-879C5B28FB7C}" srcOrd="0" destOrd="0" presId="urn:microsoft.com/office/officeart/2016/7/layout/BasicLinearProcessNumbered"/>
    <dgm:cxn modelId="{546873AF-5CF2-F94B-B915-FD5966372ADC}" type="presOf" srcId="{245F0312-5F09-45A0-9271-2FE51D8CD80B}" destId="{44245B2A-17AE-384A-B096-C52A3682C4A8}" srcOrd="0" destOrd="0" presId="urn:microsoft.com/office/officeart/2016/7/layout/BasicLinearProcessNumbered"/>
    <dgm:cxn modelId="{2B9262B8-D928-490A-A559-570FDF2A689D}" srcId="{245F0312-5F09-45A0-9271-2FE51D8CD80B}" destId="{34636C58-02BF-4418-8367-9B806350B4CD}" srcOrd="0" destOrd="0" parTransId="{831696B0-58DB-4128-A31E-BC619D9681E1}" sibTransId="{703DABA9-EE1F-4668-8433-9D3C14C931CE}"/>
    <dgm:cxn modelId="{6F5EE0BB-1E7C-0E48-A423-98B5217F7992}" type="presOf" srcId="{34636C58-02BF-4418-8367-9B806350B4CD}" destId="{CCB44AF6-CC6F-5B4B-AED1-FBAF6B4F27F8}" srcOrd="1" destOrd="0" presId="urn:microsoft.com/office/officeart/2016/7/layout/BasicLinearProcessNumbered"/>
    <dgm:cxn modelId="{B0E757AE-957E-A74E-ABEB-E96D92A2CA6E}" type="presParOf" srcId="{44245B2A-17AE-384A-B096-C52A3682C4A8}" destId="{86FF7261-03E0-9943-913E-892A5D1B6649}" srcOrd="0" destOrd="0" presId="urn:microsoft.com/office/officeart/2016/7/layout/BasicLinearProcessNumbered"/>
    <dgm:cxn modelId="{B430E5D1-95E0-7943-A2E9-5B42D7422B0E}" type="presParOf" srcId="{86FF7261-03E0-9943-913E-892A5D1B6649}" destId="{1D1D6D2F-C82F-C14C-8A12-DCE16D2DAAEF}" srcOrd="0" destOrd="0" presId="urn:microsoft.com/office/officeart/2016/7/layout/BasicLinearProcessNumbered"/>
    <dgm:cxn modelId="{570AE776-AA6C-2442-B33C-1C66D65DC5B6}" type="presParOf" srcId="{86FF7261-03E0-9943-913E-892A5D1B6649}" destId="{64E9EF88-E659-3748-BAF5-134CA7B5E1F4}" srcOrd="1" destOrd="0" presId="urn:microsoft.com/office/officeart/2016/7/layout/BasicLinearProcessNumbered"/>
    <dgm:cxn modelId="{877386DC-3ADC-0C43-9092-5BE5989CB635}" type="presParOf" srcId="{86FF7261-03E0-9943-913E-892A5D1B6649}" destId="{8C408C80-2640-4B4F-B3A2-6AE144B5E770}" srcOrd="2" destOrd="0" presId="urn:microsoft.com/office/officeart/2016/7/layout/BasicLinearProcessNumbered"/>
    <dgm:cxn modelId="{AA150DCF-8AA1-284C-A0DA-DADD065D7185}" type="presParOf" srcId="{86FF7261-03E0-9943-913E-892A5D1B6649}" destId="{CCB44AF6-CC6F-5B4B-AED1-FBAF6B4F27F8}" srcOrd="3" destOrd="0" presId="urn:microsoft.com/office/officeart/2016/7/layout/BasicLinearProcessNumbered"/>
    <dgm:cxn modelId="{0D365EB4-CFF3-4645-AFB0-0EB51537F3B4}" type="presParOf" srcId="{44245B2A-17AE-384A-B096-C52A3682C4A8}" destId="{DD958670-E467-0F43-B207-5333D4E71D3F}" srcOrd="1" destOrd="0" presId="urn:microsoft.com/office/officeart/2016/7/layout/BasicLinearProcessNumbered"/>
    <dgm:cxn modelId="{0C465E38-4A9E-ED48-8B5E-6565E5CCB3DE}" type="presParOf" srcId="{44245B2A-17AE-384A-B096-C52A3682C4A8}" destId="{2A027594-5FBE-C94A-89F1-DF1EBF4CED37}" srcOrd="2" destOrd="0" presId="urn:microsoft.com/office/officeart/2016/7/layout/BasicLinearProcessNumbered"/>
    <dgm:cxn modelId="{CD1F5613-E526-774D-8522-2DC681347CE5}" type="presParOf" srcId="{2A027594-5FBE-C94A-89F1-DF1EBF4CED37}" destId="{D94E0FA9-F533-FC4A-920E-F2764C040F52}" srcOrd="0" destOrd="0" presId="urn:microsoft.com/office/officeart/2016/7/layout/BasicLinearProcessNumbered"/>
    <dgm:cxn modelId="{939875D2-18E7-1343-8F58-424902083DEF}" type="presParOf" srcId="{2A027594-5FBE-C94A-89F1-DF1EBF4CED37}" destId="{5FA96983-84B3-F44E-B616-A93D34D32A85}" srcOrd="1" destOrd="0" presId="urn:microsoft.com/office/officeart/2016/7/layout/BasicLinearProcessNumbered"/>
    <dgm:cxn modelId="{EC95CF71-6C72-6D4A-AE6F-A7254FD67D98}" type="presParOf" srcId="{2A027594-5FBE-C94A-89F1-DF1EBF4CED37}" destId="{AD3692F5-7B2D-6F47-80C3-BB23630046AE}" srcOrd="2" destOrd="0" presId="urn:microsoft.com/office/officeart/2016/7/layout/BasicLinearProcessNumbered"/>
    <dgm:cxn modelId="{5C2BE4DD-42AB-F741-B345-9AB3701FE28D}" type="presParOf" srcId="{2A027594-5FBE-C94A-89F1-DF1EBF4CED37}" destId="{C70014E3-5EA3-DB4C-B227-B80FEA7C0924}" srcOrd="3" destOrd="0" presId="urn:microsoft.com/office/officeart/2016/7/layout/BasicLinearProcessNumbered"/>
    <dgm:cxn modelId="{F0A0371D-4D26-9544-A62D-431026DBBC75}" type="presParOf" srcId="{44245B2A-17AE-384A-B096-C52A3682C4A8}" destId="{F51C25B8-CEA3-4642-93A5-4DC53449522B}" srcOrd="3" destOrd="0" presId="urn:microsoft.com/office/officeart/2016/7/layout/BasicLinearProcessNumbered"/>
    <dgm:cxn modelId="{1495287C-87D4-3642-922C-F7D4E1CFA9D6}" type="presParOf" srcId="{44245B2A-17AE-384A-B096-C52A3682C4A8}" destId="{FFDCC88E-4DB7-F844-AE87-4378EABB68CE}" srcOrd="4" destOrd="0" presId="urn:microsoft.com/office/officeart/2016/7/layout/BasicLinearProcessNumbered"/>
    <dgm:cxn modelId="{044A66B1-F3BE-894E-8D7A-569EDB85E1D8}" type="presParOf" srcId="{FFDCC88E-4DB7-F844-AE87-4378EABB68CE}" destId="{A38CAEE2-45CC-CA4C-8437-87192F313BC2}" srcOrd="0" destOrd="0" presId="urn:microsoft.com/office/officeart/2016/7/layout/BasicLinearProcessNumbered"/>
    <dgm:cxn modelId="{292261F2-21DB-ED42-AAF5-F05F80A08790}" type="presParOf" srcId="{FFDCC88E-4DB7-F844-AE87-4378EABB68CE}" destId="{C9ACED9A-32CC-4041-873D-879C5B28FB7C}" srcOrd="1" destOrd="0" presId="urn:microsoft.com/office/officeart/2016/7/layout/BasicLinearProcessNumbered"/>
    <dgm:cxn modelId="{667B0BE4-39D4-0B4D-83BE-E0136BDA26AA}" type="presParOf" srcId="{FFDCC88E-4DB7-F844-AE87-4378EABB68CE}" destId="{681CAAED-5EB7-5D41-B228-BDAA1FB3F04E}" srcOrd="2" destOrd="0" presId="urn:microsoft.com/office/officeart/2016/7/layout/BasicLinearProcessNumbered"/>
    <dgm:cxn modelId="{7454E695-9711-0E4A-AD0E-C0D67DD74B7B}" type="presParOf" srcId="{FFDCC88E-4DB7-F844-AE87-4378EABB68CE}" destId="{FAE248FA-889E-494A-ADBB-9E091192D58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D74381-6434-428B-82E9-7A8C74889E8E}" type="doc">
      <dgm:prSet loTypeId="urn:microsoft.com/office/officeart/2018/5/layout/IconCircleLabelList" loCatId="icon" qsTypeId="urn:microsoft.com/office/officeart/2005/8/quickstyle/simple4" qsCatId="simple" csTypeId="urn:microsoft.com/office/officeart/2018/5/colors/Iconchunking_coloredtext_colorful1" csCatId="colorful" phldr="1"/>
      <dgm:spPr/>
      <dgm:t>
        <a:bodyPr/>
        <a:lstStyle/>
        <a:p>
          <a:endParaRPr lang="en-US"/>
        </a:p>
      </dgm:t>
    </dgm:pt>
    <dgm:pt modelId="{EAE2BEBB-4112-4099-92C7-115416516C89}">
      <dgm:prSet/>
      <dgm:spPr/>
      <dgm:t>
        <a:bodyPr/>
        <a:lstStyle/>
        <a:p>
          <a:pPr>
            <a:defRPr cap="all"/>
          </a:pPr>
          <a:r>
            <a:rPr lang="en-US"/>
            <a:t>Decision tree algorithm was applied on the data set using the same significant variables </a:t>
          </a:r>
        </a:p>
      </dgm:t>
    </dgm:pt>
    <dgm:pt modelId="{468C7046-0A20-4F7A-A599-262C5347BA0A}" type="parTrans" cxnId="{F1E5928C-9104-4645-853A-D6ACBF547AAD}">
      <dgm:prSet/>
      <dgm:spPr/>
      <dgm:t>
        <a:bodyPr/>
        <a:lstStyle/>
        <a:p>
          <a:endParaRPr lang="en-US"/>
        </a:p>
      </dgm:t>
    </dgm:pt>
    <dgm:pt modelId="{F9922623-95DA-4C21-8BFC-65DB02BB1574}" type="sibTrans" cxnId="{F1E5928C-9104-4645-853A-D6ACBF547AAD}">
      <dgm:prSet/>
      <dgm:spPr/>
      <dgm:t>
        <a:bodyPr/>
        <a:lstStyle/>
        <a:p>
          <a:endParaRPr lang="en-US"/>
        </a:p>
      </dgm:t>
    </dgm:pt>
    <dgm:pt modelId="{248D8AC0-B412-47AC-8EA5-5575E1EFB1A6}">
      <dgm:prSet/>
      <dgm:spPr/>
      <dgm:t>
        <a:bodyPr/>
        <a:lstStyle/>
        <a:p>
          <a:pPr>
            <a:defRPr cap="all"/>
          </a:pPr>
          <a:r>
            <a:rPr lang="en-US" dirty="0"/>
            <a:t>The accuracy resulted was 73% </a:t>
          </a:r>
        </a:p>
      </dgm:t>
    </dgm:pt>
    <dgm:pt modelId="{AEFC80B4-60E2-4491-A5CA-C2844F9DBD8B}" type="parTrans" cxnId="{26343714-393B-44A5-A5F1-92EE10AAAAA9}">
      <dgm:prSet/>
      <dgm:spPr/>
      <dgm:t>
        <a:bodyPr/>
        <a:lstStyle/>
        <a:p>
          <a:endParaRPr lang="en-US"/>
        </a:p>
      </dgm:t>
    </dgm:pt>
    <dgm:pt modelId="{147E513E-4D3E-47E5-900A-7D4CDFC8BBDC}" type="sibTrans" cxnId="{26343714-393B-44A5-A5F1-92EE10AAAAA9}">
      <dgm:prSet/>
      <dgm:spPr/>
      <dgm:t>
        <a:bodyPr/>
        <a:lstStyle/>
        <a:p>
          <a:endParaRPr lang="en-US"/>
        </a:p>
      </dgm:t>
    </dgm:pt>
    <dgm:pt modelId="{4F67BD0F-EE13-48F4-94F5-F8770A8C5C4A}" type="pres">
      <dgm:prSet presAssocID="{15D74381-6434-428B-82E9-7A8C74889E8E}" presName="root" presStyleCnt="0">
        <dgm:presLayoutVars>
          <dgm:dir/>
          <dgm:resizeHandles val="exact"/>
        </dgm:presLayoutVars>
      </dgm:prSet>
      <dgm:spPr/>
    </dgm:pt>
    <dgm:pt modelId="{6FC4D158-F5DC-4C48-BD8E-37A607FFCA0E}" type="pres">
      <dgm:prSet presAssocID="{EAE2BEBB-4112-4099-92C7-115416516C89}" presName="compNode" presStyleCnt="0"/>
      <dgm:spPr/>
    </dgm:pt>
    <dgm:pt modelId="{F2ECA42F-F76D-46FC-8A52-B98ADCD026AB}" type="pres">
      <dgm:prSet presAssocID="{EAE2BEBB-4112-4099-92C7-115416516C89}" presName="iconBgRect" presStyleLbl="bgShp" presStyleIdx="0" presStyleCnt="2"/>
      <dgm:spPr/>
    </dgm:pt>
    <dgm:pt modelId="{0730A74A-9031-4F01-8721-78604B9014DC}" type="pres">
      <dgm:prSet presAssocID="{EAE2BEBB-4112-4099-92C7-115416516C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8FD7212-50A0-4532-AEDA-2779AE5314FF}" type="pres">
      <dgm:prSet presAssocID="{EAE2BEBB-4112-4099-92C7-115416516C89}" presName="spaceRect" presStyleCnt="0"/>
      <dgm:spPr/>
    </dgm:pt>
    <dgm:pt modelId="{3E1E82ED-1C49-406F-8965-7E0F28B6759D}" type="pres">
      <dgm:prSet presAssocID="{EAE2BEBB-4112-4099-92C7-115416516C89}" presName="textRect" presStyleLbl="revTx" presStyleIdx="0" presStyleCnt="2">
        <dgm:presLayoutVars>
          <dgm:chMax val="1"/>
          <dgm:chPref val="1"/>
        </dgm:presLayoutVars>
      </dgm:prSet>
      <dgm:spPr/>
    </dgm:pt>
    <dgm:pt modelId="{34878B97-30A9-4042-AAC7-98638CFC6860}" type="pres">
      <dgm:prSet presAssocID="{F9922623-95DA-4C21-8BFC-65DB02BB1574}" presName="sibTrans" presStyleCnt="0"/>
      <dgm:spPr/>
    </dgm:pt>
    <dgm:pt modelId="{2601E77C-59BB-47B2-9B3F-B2060978FD07}" type="pres">
      <dgm:prSet presAssocID="{248D8AC0-B412-47AC-8EA5-5575E1EFB1A6}" presName="compNode" presStyleCnt="0"/>
      <dgm:spPr/>
    </dgm:pt>
    <dgm:pt modelId="{C75F8011-5903-444D-98B4-6BB2407EC3C9}" type="pres">
      <dgm:prSet presAssocID="{248D8AC0-B412-47AC-8EA5-5575E1EFB1A6}" presName="iconBgRect" presStyleLbl="bgShp" presStyleIdx="1" presStyleCnt="2"/>
      <dgm:spPr/>
    </dgm:pt>
    <dgm:pt modelId="{4592909B-2A7C-4656-B989-C860AF2A1A4F}" type="pres">
      <dgm:prSet presAssocID="{248D8AC0-B412-47AC-8EA5-5575E1EFB1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30269C40-1BEA-4FC8-88C9-C1BC121EDF47}" type="pres">
      <dgm:prSet presAssocID="{248D8AC0-B412-47AC-8EA5-5575E1EFB1A6}" presName="spaceRect" presStyleCnt="0"/>
      <dgm:spPr/>
    </dgm:pt>
    <dgm:pt modelId="{D7183941-1B66-4038-B711-484222F8485A}" type="pres">
      <dgm:prSet presAssocID="{248D8AC0-B412-47AC-8EA5-5575E1EFB1A6}" presName="textRect" presStyleLbl="revTx" presStyleIdx="1" presStyleCnt="2">
        <dgm:presLayoutVars>
          <dgm:chMax val="1"/>
          <dgm:chPref val="1"/>
        </dgm:presLayoutVars>
      </dgm:prSet>
      <dgm:spPr/>
    </dgm:pt>
  </dgm:ptLst>
  <dgm:cxnLst>
    <dgm:cxn modelId="{26343714-393B-44A5-A5F1-92EE10AAAAA9}" srcId="{15D74381-6434-428B-82E9-7A8C74889E8E}" destId="{248D8AC0-B412-47AC-8EA5-5575E1EFB1A6}" srcOrd="1" destOrd="0" parTransId="{AEFC80B4-60E2-4491-A5CA-C2844F9DBD8B}" sibTransId="{147E513E-4D3E-47E5-900A-7D4CDFC8BBDC}"/>
    <dgm:cxn modelId="{6554F95C-BEE2-42ED-AD7E-471EAC3DD889}" type="presOf" srcId="{248D8AC0-B412-47AC-8EA5-5575E1EFB1A6}" destId="{D7183941-1B66-4038-B711-484222F8485A}" srcOrd="0" destOrd="0" presId="urn:microsoft.com/office/officeart/2018/5/layout/IconCircleLabelList"/>
    <dgm:cxn modelId="{F1E5928C-9104-4645-853A-D6ACBF547AAD}" srcId="{15D74381-6434-428B-82E9-7A8C74889E8E}" destId="{EAE2BEBB-4112-4099-92C7-115416516C89}" srcOrd="0" destOrd="0" parTransId="{468C7046-0A20-4F7A-A599-262C5347BA0A}" sibTransId="{F9922623-95DA-4C21-8BFC-65DB02BB1574}"/>
    <dgm:cxn modelId="{9F1D40C9-CD3B-47AD-9058-8B3D26147CCC}" type="presOf" srcId="{EAE2BEBB-4112-4099-92C7-115416516C89}" destId="{3E1E82ED-1C49-406F-8965-7E0F28B6759D}" srcOrd="0" destOrd="0" presId="urn:microsoft.com/office/officeart/2018/5/layout/IconCircleLabelList"/>
    <dgm:cxn modelId="{0682B5FE-98B9-4DA0-A656-49A29EC9E1E3}" type="presOf" srcId="{15D74381-6434-428B-82E9-7A8C74889E8E}" destId="{4F67BD0F-EE13-48F4-94F5-F8770A8C5C4A}" srcOrd="0" destOrd="0" presId="urn:microsoft.com/office/officeart/2018/5/layout/IconCircleLabelList"/>
    <dgm:cxn modelId="{01F14ED4-31C2-494A-9C0A-FA2AB0EE5CFC}" type="presParOf" srcId="{4F67BD0F-EE13-48F4-94F5-F8770A8C5C4A}" destId="{6FC4D158-F5DC-4C48-BD8E-37A607FFCA0E}" srcOrd="0" destOrd="0" presId="urn:microsoft.com/office/officeart/2018/5/layout/IconCircleLabelList"/>
    <dgm:cxn modelId="{E5F31C5C-4A83-4780-9186-999F45D8AF4A}" type="presParOf" srcId="{6FC4D158-F5DC-4C48-BD8E-37A607FFCA0E}" destId="{F2ECA42F-F76D-46FC-8A52-B98ADCD026AB}" srcOrd="0" destOrd="0" presId="urn:microsoft.com/office/officeart/2018/5/layout/IconCircleLabelList"/>
    <dgm:cxn modelId="{773A3D28-1439-4D00-B351-695DDF617752}" type="presParOf" srcId="{6FC4D158-F5DC-4C48-BD8E-37A607FFCA0E}" destId="{0730A74A-9031-4F01-8721-78604B9014DC}" srcOrd="1" destOrd="0" presId="urn:microsoft.com/office/officeart/2018/5/layout/IconCircleLabelList"/>
    <dgm:cxn modelId="{5A78EA17-A8FA-44AB-9B27-776BB30BF65F}" type="presParOf" srcId="{6FC4D158-F5DC-4C48-BD8E-37A607FFCA0E}" destId="{C8FD7212-50A0-4532-AEDA-2779AE5314FF}" srcOrd="2" destOrd="0" presId="urn:microsoft.com/office/officeart/2018/5/layout/IconCircleLabelList"/>
    <dgm:cxn modelId="{45AE3326-34EF-424E-BDC4-74762F8E0B4C}" type="presParOf" srcId="{6FC4D158-F5DC-4C48-BD8E-37A607FFCA0E}" destId="{3E1E82ED-1C49-406F-8965-7E0F28B6759D}" srcOrd="3" destOrd="0" presId="urn:microsoft.com/office/officeart/2018/5/layout/IconCircleLabelList"/>
    <dgm:cxn modelId="{C6D8B57E-354A-4616-BD38-515176481918}" type="presParOf" srcId="{4F67BD0F-EE13-48F4-94F5-F8770A8C5C4A}" destId="{34878B97-30A9-4042-AAC7-98638CFC6860}" srcOrd="1" destOrd="0" presId="urn:microsoft.com/office/officeart/2018/5/layout/IconCircleLabelList"/>
    <dgm:cxn modelId="{46A0156B-BFE3-4DC4-BBEC-382FB7F4FB0D}" type="presParOf" srcId="{4F67BD0F-EE13-48F4-94F5-F8770A8C5C4A}" destId="{2601E77C-59BB-47B2-9B3F-B2060978FD07}" srcOrd="2" destOrd="0" presId="urn:microsoft.com/office/officeart/2018/5/layout/IconCircleLabelList"/>
    <dgm:cxn modelId="{58B341C1-3FAA-4991-AA19-8EA59DCE2252}" type="presParOf" srcId="{2601E77C-59BB-47B2-9B3F-B2060978FD07}" destId="{C75F8011-5903-444D-98B4-6BB2407EC3C9}" srcOrd="0" destOrd="0" presId="urn:microsoft.com/office/officeart/2018/5/layout/IconCircleLabelList"/>
    <dgm:cxn modelId="{6DF7F8AA-29CE-4FF5-BDA2-8CAB4FEA4C4C}" type="presParOf" srcId="{2601E77C-59BB-47B2-9B3F-B2060978FD07}" destId="{4592909B-2A7C-4656-B989-C860AF2A1A4F}" srcOrd="1" destOrd="0" presId="urn:microsoft.com/office/officeart/2018/5/layout/IconCircleLabelList"/>
    <dgm:cxn modelId="{BBFDD944-3FD2-4AD4-96D4-D63ED8A21BBE}" type="presParOf" srcId="{2601E77C-59BB-47B2-9B3F-B2060978FD07}" destId="{30269C40-1BEA-4FC8-88C9-C1BC121EDF47}" srcOrd="2" destOrd="0" presId="urn:microsoft.com/office/officeart/2018/5/layout/IconCircleLabelList"/>
    <dgm:cxn modelId="{2A80E974-76B6-4F6C-B823-3D06475243E8}" type="presParOf" srcId="{2601E77C-59BB-47B2-9B3F-B2060978FD07}" destId="{D7183941-1B66-4038-B711-484222F848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2E0BC7-C679-4CE8-AC07-B788F418298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6F0F07E-E219-412C-B89A-32C2A5E30CC5}">
      <dgm:prSet custT="1"/>
      <dgm:spPr/>
      <dgm:t>
        <a:bodyPr/>
        <a:lstStyle/>
        <a:p>
          <a:r>
            <a:rPr lang="en-US" sz="1200" dirty="0"/>
            <a:t>Out of the given 20 variables, we have screened these variables as the most significant:</a:t>
          </a:r>
        </a:p>
      </dgm:t>
    </dgm:pt>
    <dgm:pt modelId="{4F652953-D9CB-4106-94E0-23DD53C13F38}" type="parTrans" cxnId="{48A07E53-2234-4DE2-AD13-D6241576EAF4}">
      <dgm:prSet/>
      <dgm:spPr/>
      <dgm:t>
        <a:bodyPr/>
        <a:lstStyle/>
        <a:p>
          <a:endParaRPr lang="en-US"/>
        </a:p>
      </dgm:t>
    </dgm:pt>
    <dgm:pt modelId="{84B67B9B-804E-4E27-B8B8-44AD52B4E94C}" type="sibTrans" cxnId="{48A07E53-2234-4DE2-AD13-D6241576EAF4}">
      <dgm:prSet/>
      <dgm:spPr/>
      <dgm:t>
        <a:bodyPr/>
        <a:lstStyle/>
        <a:p>
          <a:endParaRPr lang="en-US"/>
        </a:p>
      </dgm:t>
    </dgm:pt>
    <dgm:pt modelId="{C0D460A4-62DB-4B67-A950-285EF80EC20B}">
      <dgm:prSet/>
      <dgm:spPr/>
      <dgm:t>
        <a:bodyPr/>
        <a:lstStyle/>
        <a:p>
          <a:r>
            <a:rPr lang="en-US"/>
            <a:t>SeniorCitizen</a:t>
          </a:r>
        </a:p>
      </dgm:t>
    </dgm:pt>
    <dgm:pt modelId="{168F557B-4557-4DD5-9A83-C7E702A26B8B}" type="parTrans" cxnId="{257166DB-0129-4524-A9C4-665B890619CC}">
      <dgm:prSet/>
      <dgm:spPr/>
      <dgm:t>
        <a:bodyPr/>
        <a:lstStyle/>
        <a:p>
          <a:endParaRPr lang="en-US"/>
        </a:p>
      </dgm:t>
    </dgm:pt>
    <dgm:pt modelId="{4750C1A4-3635-4ECB-9BAA-7DC8C2F3E95B}" type="sibTrans" cxnId="{257166DB-0129-4524-A9C4-665B890619CC}">
      <dgm:prSet/>
      <dgm:spPr/>
      <dgm:t>
        <a:bodyPr/>
        <a:lstStyle/>
        <a:p>
          <a:endParaRPr lang="en-US"/>
        </a:p>
      </dgm:t>
    </dgm:pt>
    <dgm:pt modelId="{B508F95C-1BA2-45C2-9AE2-E4D92C80D796}">
      <dgm:prSet/>
      <dgm:spPr/>
      <dgm:t>
        <a:bodyPr/>
        <a:lstStyle/>
        <a:p>
          <a:r>
            <a:rPr lang="en-US"/>
            <a:t>Tenure</a:t>
          </a:r>
        </a:p>
      </dgm:t>
    </dgm:pt>
    <dgm:pt modelId="{27D0246C-7CBC-4184-8A1A-A017CD9E61A1}" type="parTrans" cxnId="{BE94FC83-A3B7-4CDD-BF34-2CAF4722C4B0}">
      <dgm:prSet/>
      <dgm:spPr/>
      <dgm:t>
        <a:bodyPr/>
        <a:lstStyle/>
        <a:p>
          <a:endParaRPr lang="en-US"/>
        </a:p>
      </dgm:t>
    </dgm:pt>
    <dgm:pt modelId="{6AE1A967-7BA6-4F6C-8AAF-DFB95BFC0EAB}" type="sibTrans" cxnId="{BE94FC83-A3B7-4CDD-BF34-2CAF4722C4B0}">
      <dgm:prSet/>
      <dgm:spPr/>
      <dgm:t>
        <a:bodyPr/>
        <a:lstStyle/>
        <a:p>
          <a:endParaRPr lang="en-US"/>
        </a:p>
      </dgm:t>
    </dgm:pt>
    <dgm:pt modelId="{B47B2581-0C8B-4948-BA5E-6A5F3480F037}">
      <dgm:prSet/>
      <dgm:spPr/>
      <dgm:t>
        <a:bodyPr/>
        <a:lstStyle/>
        <a:p>
          <a:r>
            <a:rPr lang="en-US"/>
            <a:t>MonthlyCharges</a:t>
          </a:r>
        </a:p>
      </dgm:t>
    </dgm:pt>
    <dgm:pt modelId="{25A4368C-78D6-4939-9B80-DF01ED21E7D9}" type="parTrans" cxnId="{7A63F226-E017-4043-A8AD-067FF7310491}">
      <dgm:prSet/>
      <dgm:spPr/>
      <dgm:t>
        <a:bodyPr/>
        <a:lstStyle/>
        <a:p>
          <a:endParaRPr lang="en-US"/>
        </a:p>
      </dgm:t>
    </dgm:pt>
    <dgm:pt modelId="{F249C91D-E064-41AF-8A85-8D1C800012B8}" type="sibTrans" cxnId="{7A63F226-E017-4043-A8AD-067FF7310491}">
      <dgm:prSet/>
      <dgm:spPr/>
      <dgm:t>
        <a:bodyPr/>
        <a:lstStyle/>
        <a:p>
          <a:endParaRPr lang="en-US"/>
        </a:p>
      </dgm:t>
    </dgm:pt>
    <dgm:pt modelId="{64D4A451-C5A0-4BBC-B3F8-454942C5BA5A}">
      <dgm:prSet/>
      <dgm:spPr/>
      <dgm:t>
        <a:bodyPr/>
        <a:lstStyle/>
        <a:p>
          <a:r>
            <a:rPr lang="en-US"/>
            <a:t>Dependents</a:t>
          </a:r>
        </a:p>
      </dgm:t>
    </dgm:pt>
    <dgm:pt modelId="{D9B6073C-28BB-4804-B43A-1EE73D2144B7}" type="parTrans" cxnId="{5FB23BAF-5DCF-40D4-93D6-09CAD575EAEA}">
      <dgm:prSet/>
      <dgm:spPr/>
      <dgm:t>
        <a:bodyPr/>
        <a:lstStyle/>
        <a:p>
          <a:endParaRPr lang="en-US"/>
        </a:p>
      </dgm:t>
    </dgm:pt>
    <dgm:pt modelId="{CCBBD6CB-0FCB-41DE-B4BA-DED5D2D248B6}" type="sibTrans" cxnId="{5FB23BAF-5DCF-40D4-93D6-09CAD575EAEA}">
      <dgm:prSet/>
      <dgm:spPr/>
      <dgm:t>
        <a:bodyPr/>
        <a:lstStyle/>
        <a:p>
          <a:endParaRPr lang="en-US"/>
        </a:p>
      </dgm:t>
    </dgm:pt>
    <dgm:pt modelId="{47B0C6A4-1754-4578-851F-B3108D54482E}">
      <dgm:prSet/>
      <dgm:spPr/>
      <dgm:t>
        <a:bodyPr/>
        <a:lstStyle/>
        <a:p>
          <a:r>
            <a:rPr lang="en-US"/>
            <a:t>PhoneService</a:t>
          </a:r>
        </a:p>
      </dgm:t>
    </dgm:pt>
    <dgm:pt modelId="{24064C93-B03D-4D16-A2A2-343CEA43B95E}" type="parTrans" cxnId="{394FA511-B212-47DF-89D8-A01C74F67106}">
      <dgm:prSet/>
      <dgm:spPr/>
      <dgm:t>
        <a:bodyPr/>
        <a:lstStyle/>
        <a:p>
          <a:endParaRPr lang="en-US"/>
        </a:p>
      </dgm:t>
    </dgm:pt>
    <dgm:pt modelId="{AABFE84E-36FC-44F1-815B-FCF394418BA2}" type="sibTrans" cxnId="{394FA511-B212-47DF-89D8-A01C74F67106}">
      <dgm:prSet/>
      <dgm:spPr/>
      <dgm:t>
        <a:bodyPr/>
        <a:lstStyle/>
        <a:p>
          <a:endParaRPr lang="en-US"/>
        </a:p>
      </dgm:t>
    </dgm:pt>
    <dgm:pt modelId="{6723B739-9A2B-4B8F-8102-154AC384B741}">
      <dgm:prSet/>
      <dgm:spPr/>
      <dgm:t>
        <a:bodyPr/>
        <a:lstStyle/>
        <a:p>
          <a:r>
            <a:rPr lang="en-US"/>
            <a:t>MultipleLines</a:t>
          </a:r>
        </a:p>
      </dgm:t>
    </dgm:pt>
    <dgm:pt modelId="{8032226D-BF25-4629-BBA1-9F0D23E96AB2}" type="parTrans" cxnId="{FA2D97E8-6C7E-48AB-A0E7-BF836D109EF6}">
      <dgm:prSet/>
      <dgm:spPr/>
      <dgm:t>
        <a:bodyPr/>
        <a:lstStyle/>
        <a:p>
          <a:endParaRPr lang="en-US"/>
        </a:p>
      </dgm:t>
    </dgm:pt>
    <dgm:pt modelId="{653E8244-8511-4C0F-AAD0-794FA7A1114E}" type="sibTrans" cxnId="{FA2D97E8-6C7E-48AB-A0E7-BF836D109EF6}">
      <dgm:prSet/>
      <dgm:spPr/>
      <dgm:t>
        <a:bodyPr/>
        <a:lstStyle/>
        <a:p>
          <a:endParaRPr lang="en-US"/>
        </a:p>
      </dgm:t>
    </dgm:pt>
    <dgm:pt modelId="{0638AA5B-75AF-4D52-A40F-7E09D711A37B}">
      <dgm:prSet/>
      <dgm:spPr/>
      <dgm:t>
        <a:bodyPr/>
        <a:lstStyle/>
        <a:p>
          <a:r>
            <a:rPr lang="en-US"/>
            <a:t>OnlineSecurity</a:t>
          </a:r>
        </a:p>
      </dgm:t>
    </dgm:pt>
    <dgm:pt modelId="{E6892D7D-8F0B-4CF0-A6B9-3A625F2FA728}" type="parTrans" cxnId="{994AD2AA-A088-43F5-9082-1A5E51040431}">
      <dgm:prSet/>
      <dgm:spPr/>
      <dgm:t>
        <a:bodyPr/>
        <a:lstStyle/>
        <a:p>
          <a:endParaRPr lang="en-US"/>
        </a:p>
      </dgm:t>
    </dgm:pt>
    <dgm:pt modelId="{698ED095-0BAA-4197-990B-37D0E7141B18}" type="sibTrans" cxnId="{994AD2AA-A088-43F5-9082-1A5E51040431}">
      <dgm:prSet/>
      <dgm:spPr/>
      <dgm:t>
        <a:bodyPr/>
        <a:lstStyle/>
        <a:p>
          <a:endParaRPr lang="en-US"/>
        </a:p>
      </dgm:t>
    </dgm:pt>
    <dgm:pt modelId="{69503BC7-618E-4FFF-880B-451DC07C2DA1}">
      <dgm:prSet/>
      <dgm:spPr/>
      <dgm:t>
        <a:bodyPr/>
        <a:lstStyle/>
        <a:p>
          <a:r>
            <a:rPr lang="en-US"/>
            <a:t>OnlineBackup</a:t>
          </a:r>
        </a:p>
      </dgm:t>
    </dgm:pt>
    <dgm:pt modelId="{17ED4E73-F873-4DA0-8C9E-24859878FAD0}" type="parTrans" cxnId="{EA19B8B0-5692-47BE-A43E-4BF5935165C6}">
      <dgm:prSet/>
      <dgm:spPr/>
      <dgm:t>
        <a:bodyPr/>
        <a:lstStyle/>
        <a:p>
          <a:endParaRPr lang="en-US"/>
        </a:p>
      </dgm:t>
    </dgm:pt>
    <dgm:pt modelId="{0F091ACC-620D-481B-B034-0538DC9ACE54}" type="sibTrans" cxnId="{EA19B8B0-5692-47BE-A43E-4BF5935165C6}">
      <dgm:prSet/>
      <dgm:spPr/>
      <dgm:t>
        <a:bodyPr/>
        <a:lstStyle/>
        <a:p>
          <a:endParaRPr lang="en-US"/>
        </a:p>
      </dgm:t>
    </dgm:pt>
    <dgm:pt modelId="{D5542FD9-6AAD-4E45-A5EE-30DBEB153676}">
      <dgm:prSet/>
      <dgm:spPr/>
      <dgm:t>
        <a:bodyPr/>
        <a:lstStyle/>
        <a:p>
          <a:r>
            <a:rPr lang="en-US"/>
            <a:t>DeviceProtection</a:t>
          </a:r>
        </a:p>
      </dgm:t>
    </dgm:pt>
    <dgm:pt modelId="{DA0DE79F-6BE7-4026-9967-A7C71FD9090A}" type="parTrans" cxnId="{288AEF3C-4DA5-4807-860E-C207676B38C8}">
      <dgm:prSet/>
      <dgm:spPr/>
      <dgm:t>
        <a:bodyPr/>
        <a:lstStyle/>
        <a:p>
          <a:endParaRPr lang="en-US"/>
        </a:p>
      </dgm:t>
    </dgm:pt>
    <dgm:pt modelId="{9AE55739-F549-4984-A9E2-37D5EF7E7CD8}" type="sibTrans" cxnId="{288AEF3C-4DA5-4807-860E-C207676B38C8}">
      <dgm:prSet/>
      <dgm:spPr/>
      <dgm:t>
        <a:bodyPr/>
        <a:lstStyle/>
        <a:p>
          <a:endParaRPr lang="en-US"/>
        </a:p>
      </dgm:t>
    </dgm:pt>
    <dgm:pt modelId="{2B4FF133-4D61-4A5D-A9B0-C136C5096561}">
      <dgm:prSet/>
      <dgm:spPr/>
      <dgm:t>
        <a:bodyPr/>
        <a:lstStyle/>
        <a:p>
          <a:r>
            <a:rPr lang="en-US"/>
            <a:t>TechSupport</a:t>
          </a:r>
        </a:p>
      </dgm:t>
    </dgm:pt>
    <dgm:pt modelId="{EE7CB435-822E-4B4A-941A-953D348AC586}" type="parTrans" cxnId="{C5D80E1B-7F4F-4AF6-9D87-BE8FB2BF3745}">
      <dgm:prSet/>
      <dgm:spPr/>
      <dgm:t>
        <a:bodyPr/>
        <a:lstStyle/>
        <a:p>
          <a:endParaRPr lang="en-US"/>
        </a:p>
      </dgm:t>
    </dgm:pt>
    <dgm:pt modelId="{2711080B-ADF4-451A-8818-4170DB5FEF4D}" type="sibTrans" cxnId="{C5D80E1B-7F4F-4AF6-9D87-BE8FB2BF3745}">
      <dgm:prSet/>
      <dgm:spPr/>
      <dgm:t>
        <a:bodyPr/>
        <a:lstStyle/>
        <a:p>
          <a:endParaRPr lang="en-US"/>
        </a:p>
      </dgm:t>
    </dgm:pt>
    <dgm:pt modelId="{ECBD0FEB-D595-4E79-88E7-B45E40E1A58A}">
      <dgm:prSet/>
      <dgm:spPr/>
      <dgm:t>
        <a:bodyPr/>
        <a:lstStyle/>
        <a:p>
          <a:r>
            <a:rPr lang="en-US"/>
            <a:t>Contract</a:t>
          </a:r>
        </a:p>
      </dgm:t>
    </dgm:pt>
    <dgm:pt modelId="{9B849F6B-70CF-475B-A07F-317BF2A4E256}" type="parTrans" cxnId="{00D94022-3546-4B0D-8D7C-642431B948FC}">
      <dgm:prSet/>
      <dgm:spPr/>
      <dgm:t>
        <a:bodyPr/>
        <a:lstStyle/>
        <a:p>
          <a:endParaRPr lang="en-US"/>
        </a:p>
      </dgm:t>
    </dgm:pt>
    <dgm:pt modelId="{2518BB5C-3335-4A67-A3FE-D5515CC9C297}" type="sibTrans" cxnId="{00D94022-3546-4B0D-8D7C-642431B948FC}">
      <dgm:prSet/>
      <dgm:spPr/>
      <dgm:t>
        <a:bodyPr/>
        <a:lstStyle/>
        <a:p>
          <a:endParaRPr lang="en-US"/>
        </a:p>
      </dgm:t>
    </dgm:pt>
    <dgm:pt modelId="{E60EDAD1-0B76-4F48-8BCA-B20CF823F128}">
      <dgm:prSet/>
      <dgm:spPr/>
      <dgm:t>
        <a:bodyPr/>
        <a:lstStyle/>
        <a:p>
          <a:r>
            <a:rPr lang="en-US"/>
            <a:t>PaperlessBilling</a:t>
          </a:r>
        </a:p>
      </dgm:t>
    </dgm:pt>
    <dgm:pt modelId="{3523123F-116F-4EDE-81E0-4B0306C9F34D}" type="parTrans" cxnId="{A807C838-FAF6-476B-BB4D-6902A7965106}">
      <dgm:prSet/>
      <dgm:spPr/>
      <dgm:t>
        <a:bodyPr/>
        <a:lstStyle/>
        <a:p>
          <a:endParaRPr lang="en-US"/>
        </a:p>
      </dgm:t>
    </dgm:pt>
    <dgm:pt modelId="{296C0D2F-1853-45BA-895B-C2B9AB806F15}" type="sibTrans" cxnId="{A807C838-FAF6-476B-BB4D-6902A7965106}">
      <dgm:prSet/>
      <dgm:spPr/>
      <dgm:t>
        <a:bodyPr/>
        <a:lstStyle/>
        <a:p>
          <a:endParaRPr lang="en-US"/>
        </a:p>
      </dgm:t>
    </dgm:pt>
    <dgm:pt modelId="{D403F2F8-4C3A-4979-B748-915891B777B4}">
      <dgm:prSet/>
      <dgm:spPr/>
      <dgm:t>
        <a:bodyPr/>
        <a:lstStyle/>
        <a:p>
          <a:r>
            <a:rPr lang="en-US"/>
            <a:t>PaymentMethod</a:t>
          </a:r>
        </a:p>
      </dgm:t>
    </dgm:pt>
    <dgm:pt modelId="{4AF7C580-4BE0-477B-8BFB-985F309FEBE4}" type="parTrans" cxnId="{99C1E15D-0812-4217-9C1A-E44C82007865}">
      <dgm:prSet/>
      <dgm:spPr/>
      <dgm:t>
        <a:bodyPr/>
        <a:lstStyle/>
        <a:p>
          <a:endParaRPr lang="en-US"/>
        </a:p>
      </dgm:t>
    </dgm:pt>
    <dgm:pt modelId="{2BE56783-B8F0-46CE-A39A-4D1F03C7E4A8}" type="sibTrans" cxnId="{99C1E15D-0812-4217-9C1A-E44C82007865}">
      <dgm:prSet/>
      <dgm:spPr/>
      <dgm:t>
        <a:bodyPr/>
        <a:lstStyle/>
        <a:p>
          <a:endParaRPr lang="en-US"/>
        </a:p>
      </dgm:t>
    </dgm:pt>
    <dgm:pt modelId="{E0376492-5F2A-334A-9CDD-3BEDC96F59DE}" type="pres">
      <dgm:prSet presAssocID="{9A2E0BC7-C679-4CE8-AC07-B788F418298C}" presName="diagram" presStyleCnt="0">
        <dgm:presLayoutVars>
          <dgm:dir/>
          <dgm:resizeHandles val="exact"/>
        </dgm:presLayoutVars>
      </dgm:prSet>
      <dgm:spPr/>
    </dgm:pt>
    <dgm:pt modelId="{CCC2782E-0552-3748-B09B-5DC761E5E0DA}" type="pres">
      <dgm:prSet presAssocID="{B6F0F07E-E219-412C-B89A-32C2A5E30CC5}" presName="node" presStyleLbl="node1" presStyleIdx="0" presStyleCnt="14" custScaleX="427070">
        <dgm:presLayoutVars>
          <dgm:bulletEnabled val="1"/>
        </dgm:presLayoutVars>
      </dgm:prSet>
      <dgm:spPr/>
    </dgm:pt>
    <dgm:pt modelId="{493D1F42-00B5-BA4B-A125-0840D84A2C26}" type="pres">
      <dgm:prSet presAssocID="{84B67B9B-804E-4E27-B8B8-44AD52B4E94C}" presName="sibTrans" presStyleCnt="0"/>
      <dgm:spPr/>
    </dgm:pt>
    <dgm:pt modelId="{13C7BB0A-7B64-7B4C-AF05-66C807925917}" type="pres">
      <dgm:prSet presAssocID="{C0D460A4-62DB-4B67-A950-285EF80EC20B}" presName="node" presStyleLbl="node1" presStyleIdx="1" presStyleCnt="14">
        <dgm:presLayoutVars>
          <dgm:bulletEnabled val="1"/>
        </dgm:presLayoutVars>
      </dgm:prSet>
      <dgm:spPr/>
    </dgm:pt>
    <dgm:pt modelId="{C6819982-0F06-D840-9F43-552E2E5D12B8}" type="pres">
      <dgm:prSet presAssocID="{4750C1A4-3635-4ECB-9BAA-7DC8C2F3E95B}" presName="sibTrans" presStyleCnt="0"/>
      <dgm:spPr/>
    </dgm:pt>
    <dgm:pt modelId="{94910010-8CDA-3D4A-8994-20E3AB903EB7}" type="pres">
      <dgm:prSet presAssocID="{B508F95C-1BA2-45C2-9AE2-E4D92C80D796}" presName="node" presStyleLbl="node1" presStyleIdx="2" presStyleCnt="14">
        <dgm:presLayoutVars>
          <dgm:bulletEnabled val="1"/>
        </dgm:presLayoutVars>
      </dgm:prSet>
      <dgm:spPr/>
    </dgm:pt>
    <dgm:pt modelId="{FD5DAEBD-D111-EE44-996A-044029FEF401}" type="pres">
      <dgm:prSet presAssocID="{6AE1A967-7BA6-4F6C-8AAF-DFB95BFC0EAB}" presName="sibTrans" presStyleCnt="0"/>
      <dgm:spPr/>
    </dgm:pt>
    <dgm:pt modelId="{C7F3B5BD-2D76-D246-B566-57E8F6E207F3}" type="pres">
      <dgm:prSet presAssocID="{B47B2581-0C8B-4948-BA5E-6A5F3480F037}" presName="node" presStyleLbl="node1" presStyleIdx="3" presStyleCnt="14">
        <dgm:presLayoutVars>
          <dgm:bulletEnabled val="1"/>
        </dgm:presLayoutVars>
      </dgm:prSet>
      <dgm:spPr/>
    </dgm:pt>
    <dgm:pt modelId="{031D4809-DB7F-5D46-881F-9AD37ADCD39E}" type="pres">
      <dgm:prSet presAssocID="{F249C91D-E064-41AF-8A85-8D1C800012B8}" presName="sibTrans" presStyleCnt="0"/>
      <dgm:spPr/>
    </dgm:pt>
    <dgm:pt modelId="{290DA2EC-2C33-A243-BD4E-01281108E691}" type="pres">
      <dgm:prSet presAssocID="{64D4A451-C5A0-4BBC-B3F8-454942C5BA5A}" presName="node" presStyleLbl="node1" presStyleIdx="4" presStyleCnt="14">
        <dgm:presLayoutVars>
          <dgm:bulletEnabled val="1"/>
        </dgm:presLayoutVars>
      </dgm:prSet>
      <dgm:spPr/>
    </dgm:pt>
    <dgm:pt modelId="{BB5D8589-2F19-DA46-9384-33EB7F5BBA8F}" type="pres">
      <dgm:prSet presAssocID="{CCBBD6CB-0FCB-41DE-B4BA-DED5D2D248B6}" presName="sibTrans" presStyleCnt="0"/>
      <dgm:spPr/>
    </dgm:pt>
    <dgm:pt modelId="{051F8DC5-7397-AD45-A831-6A08B45B782F}" type="pres">
      <dgm:prSet presAssocID="{47B0C6A4-1754-4578-851F-B3108D54482E}" presName="node" presStyleLbl="node1" presStyleIdx="5" presStyleCnt="14">
        <dgm:presLayoutVars>
          <dgm:bulletEnabled val="1"/>
        </dgm:presLayoutVars>
      </dgm:prSet>
      <dgm:spPr/>
    </dgm:pt>
    <dgm:pt modelId="{B0E73DC0-28A6-BA44-BC6E-54358A41AB8E}" type="pres">
      <dgm:prSet presAssocID="{AABFE84E-36FC-44F1-815B-FCF394418BA2}" presName="sibTrans" presStyleCnt="0"/>
      <dgm:spPr/>
    </dgm:pt>
    <dgm:pt modelId="{0CDE0E5F-5979-CB4D-8291-83378BA60966}" type="pres">
      <dgm:prSet presAssocID="{6723B739-9A2B-4B8F-8102-154AC384B741}" presName="node" presStyleLbl="node1" presStyleIdx="6" presStyleCnt="14">
        <dgm:presLayoutVars>
          <dgm:bulletEnabled val="1"/>
        </dgm:presLayoutVars>
      </dgm:prSet>
      <dgm:spPr/>
    </dgm:pt>
    <dgm:pt modelId="{0061CA71-DF73-D945-87DA-4AF134A98DF7}" type="pres">
      <dgm:prSet presAssocID="{653E8244-8511-4C0F-AAD0-794FA7A1114E}" presName="sibTrans" presStyleCnt="0"/>
      <dgm:spPr/>
    </dgm:pt>
    <dgm:pt modelId="{4AE41501-EBEA-6840-A1FB-C206AC5C4930}" type="pres">
      <dgm:prSet presAssocID="{0638AA5B-75AF-4D52-A40F-7E09D711A37B}" presName="node" presStyleLbl="node1" presStyleIdx="7" presStyleCnt="14">
        <dgm:presLayoutVars>
          <dgm:bulletEnabled val="1"/>
        </dgm:presLayoutVars>
      </dgm:prSet>
      <dgm:spPr/>
    </dgm:pt>
    <dgm:pt modelId="{276543B9-6390-2D41-8D9D-39E3E9148F1B}" type="pres">
      <dgm:prSet presAssocID="{698ED095-0BAA-4197-990B-37D0E7141B18}" presName="sibTrans" presStyleCnt="0"/>
      <dgm:spPr/>
    </dgm:pt>
    <dgm:pt modelId="{033F2DA3-06A1-804F-BCAE-C8A6EDED2C89}" type="pres">
      <dgm:prSet presAssocID="{69503BC7-618E-4FFF-880B-451DC07C2DA1}" presName="node" presStyleLbl="node1" presStyleIdx="8" presStyleCnt="14">
        <dgm:presLayoutVars>
          <dgm:bulletEnabled val="1"/>
        </dgm:presLayoutVars>
      </dgm:prSet>
      <dgm:spPr/>
    </dgm:pt>
    <dgm:pt modelId="{E2DB78CD-B83D-F545-AA47-283A57088F31}" type="pres">
      <dgm:prSet presAssocID="{0F091ACC-620D-481B-B034-0538DC9ACE54}" presName="sibTrans" presStyleCnt="0"/>
      <dgm:spPr/>
    </dgm:pt>
    <dgm:pt modelId="{550BD87D-BDF1-BF4A-9834-F6266C6F8A2B}" type="pres">
      <dgm:prSet presAssocID="{D5542FD9-6AAD-4E45-A5EE-30DBEB153676}" presName="node" presStyleLbl="node1" presStyleIdx="9" presStyleCnt="14">
        <dgm:presLayoutVars>
          <dgm:bulletEnabled val="1"/>
        </dgm:presLayoutVars>
      </dgm:prSet>
      <dgm:spPr/>
    </dgm:pt>
    <dgm:pt modelId="{67933793-9884-694C-BC68-B6CE7F6C37EA}" type="pres">
      <dgm:prSet presAssocID="{9AE55739-F549-4984-A9E2-37D5EF7E7CD8}" presName="sibTrans" presStyleCnt="0"/>
      <dgm:spPr/>
    </dgm:pt>
    <dgm:pt modelId="{174818B4-C8F4-ED4F-9537-AF08D81C23F9}" type="pres">
      <dgm:prSet presAssocID="{2B4FF133-4D61-4A5D-A9B0-C136C5096561}" presName="node" presStyleLbl="node1" presStyleIdx="10" presStyleCnt="14">
        <dgm:presLayoutVars>
          <dgm:bulletEnabled val="1"/>
        </dgm:presLayoutVars>
      </dgm:prSet>
      <dgm:spPr/>
    </dgm:pt>
    <dgm:pt modelId="{873D70DA-4E95-5F4D-91AA-00FBABABDF34}" type="pres">
      <dgm:prSet presAssocID="{2711080B-ADF4-451A-8818-4170DB5FEF4D}" presName="sibTrans" presStyleCnt="0"/>
      <dgm:spPr/>
    </dgm:pt>
    <dgm:pt modelId="{226C3A59-5324-F447-AC29-C775E36F8A3B}" type="pres">
      <dgm:prSet presAssocID="{ECBD0FEB-D595-4E79-88E7-B45E40E1A58A}" presName="node" presStyleLbl="node1" presStyleIdx="11" presStyleCnt="14">
        <dgm:presLayoutVars>
          <dgm:bulletEnabled val="1"/>
        </dgm:presLayoutVars>
      </dgm:prSet>
      <dgm:spPr/>
    </dgm:pt>
    <dgm:pt modelId="{59ACAD3F-8EC4-DA41-93E7-5FF6E313C178}" type="pres">
      <dgm:prSet presAssocID="{2518BB5C-3335-4A67-A3FE-D5515CC9C297}" presName="sibTrans" presStyleCnt="0"/>
      <dgm:spPr/>
    </dgm:pt>
    <dgm:pt modelId="{1DE7F0C3-EA07-2A47-9866-569A4698CD5D}" type="pres">
      <dgm:prSet presAssocID="{E60EDAD1-0B76-4F48-8BCA-B20CF823F128}" presName="node" presStyleLbl="node1" presStyleIdx="12" presStyleCnt="14">
        <dgm:presLayoutVars>
          <dgm:bulletEnabled val="1"/>
        </dgm:presLayoutVars>
      </dgm:prSet>
      <dgm:spPr/>
    </dgm:pt>
    <dgm:pt modelId="{1282B4D0-4CD6-EF40-AA8D-7139778DED18}" type="pres">
      <dgm:prSet presAssocID="{296C0D2F-1853-45BA-895B-C2B9AB806F15}" presName="sibTrans" presStyleCnt="0"/>
      <dgm:spPr/>
    </dgm:pt>
    <dgm:pt modelId="{CC30DA76-F772-4949-B72F-0BFD723AB7A2}" type="pres">
      <dgm:prSet presAssocID="{D403F2F8-4C3A-4979-B748-915891B777B4}" presName="node" presStyleLbl="node1" presStyleIdx="13" presStyleCnt="14">
        <dgm:presLayoutVars>
          <dgm:bulletEnabled val="1"/>
        </dgm:presLayoutVars>
      </dgm:prSet>
      <dgm:spPr/>
    </dgm:pt>
  </dgm:ptLst>
  <dgm:cxnLst>
    <dgm:cxn modelId="{13B86210-5B60-0442-BC02-6ABA6E2674D7}" type="presOf" srcId="{D403F2F8-4C3A-4979-B748-915891B777B4}" destId="{CC30DA76-F772-4949-B72F-0BFD723AB7A2}" srcOrd="0" destOrd="0" presId="urn:microsoft.com/office/officeart/2005/8/layout/default"/>
    <dgm:cxn modelId="{C0E96F11-2366-DF46-AFAF-E640D31784D2}" type="presOf" srcId="{64D4A451-C5A0-4BBC-B3F8-454942C5BA5A}" destId="{290DA2EC-2C33-A243-BD4E-01281108E691}" srcOrd="0" destOrd="0" presId="urn:microsoft.com/office/officeart/2005/8/layout/default"/>
    <dgm:cxn modelId="{394FA511-B212-47DF-89D8-A01C74F67106}" srcId="{9A2E0BC7-C679-4CE8-AC07-B788F418298C}" destId="{47B0C6A4-1754-4578-851F-B3108D54482E}" srcOrd="5" destOrd="0" parTransId="{24064C93-B03D-4D16-A2A2-343CEA43B95E}" sibTransId="{AABFE84E-36FC-44F1-815B-FCF394418BA2}"/>
    <dgm:cxn modelId="{EA2D6515-D995-A140-95C5-0A8DE10A5E2C}" type="presOf" srcId="{ECBD0FEB-D595-4E79-88E7-B45E40E1A58A}" destId="{226C3A59-5324-F447-AC29-C775E36F8A3B}" srcOrd="0" destOrd="0" presId="urn:microsoft.com/office/officeart/2005/8/layout/default"/>
    <dgm:cxn modelId="{1E306D15-555F-8B46-9AD6-00A4BF8881B9}" type="presOf" srcId="{C0D460A4-62DB-4B67-A950-285EF80EC20B}" destId="{13C7BB0A-7B64-7B4C-AF05-66C807925917}" srcOrd="0" destOrd="0" presId="urn:microsoft.com/office/officeart/2005/8/layout/default"/>
    <dgm:cxn modelId="{C5D80E1B-7F4F-4AF6-9D87-BE8FB2BF3745}" srcId="{9A2E0BC7-C679-4CE8-AC07-B788F418298C}" destId="{2B4FF133-4D61-4A5D-A9B0-C136C5096561}" srcOrd="10" destOrd="0" parTransId="{EE7CB435-822E-4B4A-941A-953D348AC586}" sibTransId="{2711080B-ADF4-451A-8818-4170DB5FEF4D}"/>
    <dgm:cxn modelId="{00D94022-3546-4B0D-8D7C-642431B948FC}" srcId="{9A2E0BC7-C679-4CE8-AC07-B788F418298C}" destId="{ECBD0FEB-D595-4E79-88E7-B45E40E1A58A}" srcOrd="11" destOrd="0" parTransId="{9B849F6B-70CF-475B-A07F-317BF2A4E256}" sibTransId="{2518BB5C-3335-4A67-A3FE-D5515CC9C297}"/>
    <dgm:cxn modelId="{7A63F226-E017-4043-A8AD-067FF7310491}" srcId="{9A2E0BC7-C679-4CE8-AC07-B788F418298C}" destId="{B47B2581-0C8B-4948-BA5E-6A5F3480F037}" srcOrd="3" destOrd="0" parTransId="{25A4368C-78D6-4939-9B80-DF01ED21E7D9}" sibTransId="{F249C91D-E064-41AF-8A85-8D1C800012B8}"/>
    <dgm:cxn modelId="{A973FA2D-7E51-684B-92E6-3F10AA3B6020}" type="presOf" srcId="{B6F0F07E-E219-412C-B89A-32C2A5E30CC5}" destId="{CCC2782E-0552-3748-B09B-5DC761E5E0DA}" srcOrd="0" destOrd="0" presId="urn:microsoft.com/office/officeart/2005/8/layout/default"/>
    <dgm:cxn modelId="{A57D1A37-8D79-794F-9F7C-0CE308FD5786}" type="presOf" srcId="{69503BC7-618E-4FFF-880B-451DC07C2DA1}" destId="{033F2DA3-06A1-804F-BCAE-C8A6EDED2C89}" srcOrd="0" destOrd="0" presId="urn:microsoft.com/office/officeart/2005/8/layout/default"/>
    <dgm:cxn modelId="{A807C838-FAF6-476B-BB4D-6902A7965106}" srcId="{9A2E0BC7-C679-4CE8-AC07-B788F418298C}" destId="{E60EDAD1-0B76-4F48-8BCA-B20CF823F128}" srcOrd="12" destOrd="0" parTransId="{3523123F-116F-4EDE-81E0-4B0306C9F34D}" sibTransId="{296C0D2F-1853-45BA-895B-C2B9AB806F15}"/>
    <dgm:cxn modelId="{288AEF3C-4DA5-4807-860E-C207676B38C8}" srcId="{9A2E0BC7-C679-4CE8-AC07-B788F418298C}" destId="{D5542FD9-6AAD-4E45-A5EE-30DBEB153676}" srcOrd="9" destOrd="0" parTransId="{DA0DE79F-6BE7-4026-9967-A7C71FD9090A}" sibTransId="{9AE55739-F549-4984-A9E2-37D5EF7E7CD8}"/>
    <dgm:cxn modelId="{99C1E15D-0812-4217-9C1A-E44C82007865}" srcId="{9A2E0BC7-C679-4CE8-AC07-B788F418298C}" destId="{D403F2F8-4C3A-4979-B748-915891B777B4}" srcOrd="13" destOrd="0" parTransId="{4AF7C580-4BE0-477B-8BFB-985F309FEBE4}" sibTransId="{2BE56783-B8F0-46CE-A39A-4D1F03C7E4A8}"/>
    <dgm:cxn modelId="{ECC73D6B-61F8-6242-9292-D2F0FD8D123A}" type="presOf" srcId="{0638AA5B-75AF-4D52-A40F-7E09D711A37B}" destId="{4AE41501-EBEA-6840-A1FB-C206AC5C4930}" srcOrd="0" destOrd="0" presId="urn:microsoft.com/office/officeart/2005/8/layout/default"/>
    <dgm:cxn modelId="{48A07E53-2234-4DE2-AD13-D6241576EAF4}" srcId="{9A2E0BC7-C679-4CE8-AC07-B788F418298C}" destId="{B6F0F07E-E219-412C-B89A-32C2A5E30CC5}" srcOrd="0" destOrd="0" parTransId="{4F652953-D9CB-4106-94E0-23DD53C13F38}" sibTransId="{84B67B9B-804E-4E27-B8B8-44AD52B4E94C}"/>
    <dgm:cxn modelId="{CCCE4F5A-FF9C-6F4F-824F-3E23C629C8C9}" type="presOf" srcId="{E60EDAD1-0B76-4F48-8BCA-B20CF823F128}" destId="{1DE7F0C3-EA07-2A47-9866-569A4698CD5D}" srcOrd="0" destOrd="0" presId="urn:microsoft.com/office/officeart/2005/8/layout/default"/>
    <dgm:cxn modelId="{065C5583-A39C-4B44-84FE-858CF6BC64BA}" type="presOf" srcId="{B47B2581-0C8B-4948-BA5E-6A5F3480F037}" destId="{C7F3B5BD-2D76-D246-B566-57E8F6E207F3}" srcOrd="0" destOrd="0" presId="urn:microsoft.com/office/officeart/2005/8/layout/default"/>
    <dgm:cxn modelId="{BE94FC83-A3B7-4CDD-BF34-2CAF4722C4B0}" srcId="{9A2E0BC7-C679-4CE8-AC07-B788F418298C}" destId="{B508F95C-1BA2-45C2-9AE2-E4D92C80D796}" srcOrd="2" destOrd="0" parTransId="{27D0246C-7CBC-4184-8A1A-A017CD9E61A1}" sibTransId="{6AE1A967-7BA6-4F6C-8AAF-DFB95BFC0EAB}"/>
    <dgm:cxn modelId="{994AD2AA-A088-43F5-9082-1A5E51040431}" srcId="{9A2E0BC7-C679-4CE8-AC07-B788F418298C}" destId="{0638AA5B-75AF-4D52-A40F-7E09D711A37B}" srcOrd="7" destOrd="0" parTransId="{E6892D7D-8F0B-4CF0-A6B9-3A625F2FA728}" sibTransId="{698ED095-0BAA-4197-990B-37D0E7141B18}"/>
    <dgm:cxn modelId="{5FB23BAF-5DCF-40D4-93D6-09CAD575EAEA}" srcId="{9A2E0BC7-C679-4CE8-AC07-B788F418298C}" destId="{64D4A451-C5A0-4BBC-B3F8-454942C5BA5A}" srcOrd="4" destOrd="0" parTransId="{D9B6073C-28BB-4804-B43A-1EE73D2144B7}" sibTransId="{CCBBD6CB-0FCB-41DE-B4BA-DED5D2D248B6}"/>
    <dgm:cxn modelId="{EA19B8B0-5692-47BE-A43E-4BF5935165C6}" srcId="{9A2E0BC7-C679-4CE8-AC07-B788F418298C}" destId="{69503BC7-618E-4FFF-880B-451DC07C2DA1}" srcOrd="8" destOrd="0" parTransId="{17ED4E73-F873-4DA0-8C9E-24859878FAD0}" sibTransId="{0F091ACC-620D-481B-B034-0538DC9ACE54}"/>
    <dgm:cxn modelId="{CA016CB1-28DD-C646-9561-571774574665}" type="presOf" srcId="{B508F95C-1BA2-45C2-9AE2-E4D92C80D796}" destId="{94910010-8CDA-3D4A-8994-20E3AB903EB7}" srcOrd="0" destOrd="0" presId="urn:microsoft.com/office/officeart/2005/8/layout/default"/>
    <dgm:cxn modelId="{63E2F2B3-BF82-0B48-B437-962E41C9A494}" type="presOf" srcId="{9A2E0BC7-C679-4CE8-AC07-B788F418298C}" destId="{E0376492-5F2A-334A-9CDD-3BEDC96F59DE}" srcOrd="0" destOrd="0" presId="urn:microsoft.com/office/officeart/2005/8/layout/default"/>
    <dgm:cxn modelId="{257166DB-0129-4524-A9C4-665B890619CC}" srcId="{9A2E0BC7-C679-4CE8-AC07-B788F418298C}" destId="{C0D460A4-62DB-4B67-A950-285EF80EC20B}" srcOrd="1" destOrd="0" parTransId="{168F557B-4557-4DD5-9A83-C7E702A26B8B}" sibTransId="{4750C1A4-3635-4ECB-9BAA-7DC8C2F3E95B}"/>
    <dgm:cxn modelId="{11CA11E4-C683-4848-83FC-A66203B3C358}" type="presOf" srcId="{47B0C6A4-1754-4578-851F-B3108D54482E}" destId="{051F8DC5-7397-AD45-A831-6A08B45B782F}" srcOrd="0" destOrd="0" presId="urn:microsoft.com/office/officeart/2005/8/layout/default"/>
    <dgm:cxn modelId="{FA2D97E8-6C7E-48AB-A0E7-BF836D109EF6}" srcId="{9A2E0BC7-C679-4CE8-AC07-B788F418298C}" destId="{6723B739-9A2B-4B8F-8102-154AC384B741}" srcOrd="6" destOrd="0" parTransId="{8032226D-BF25-4629-BBA1-9F0D23E96AB2}" sibTransId="{653E8244-8511-4C0F-AAD0-794FA7A1114E}"/>
    <dgm:cxn modelId="{6EE5E4F2-0E54-5842-9611-9FF4E5A00604}" type="presOf" srcId="{2B4FF133-4D61-4A5D-A9B0-C136C5096561}" destId="{174818B4-C8F4-ED4F-9537-AF08D81C23F9}" srcOrd="0" destOrd="0" presId="urn:microsoft.com/office/officeart/2005/8/layout/default"/>
    <dgm:cxn modelId="{C4EFACF8-B434-B541-B2D8-EB2B75C44DB1}" type="presOf" srcId="{D5542FD9-6AAD-4E45-A5EE-30DBEB153676}" destId="{550BD87D-BDF1-BF4A-9834-F6266C6F8A2B}" srcOrd="0" destOrd="0" presId="urn:microsoft.com/office/officeart/2005/8/layout/default"/>
    <dgm:cxn modelId="{61219CFD-ABB9-4048-9E05-DF77BE51BE56}" type="presOf" srcId="{6723B739-9A2B-4B8F-8102-154AC384B741}" destId="{0CDE0E5F-5979-CB4D-8291-83378BA60966}" srcOrd="0" destOrd="0" presId="urn:microsoft.com/office/officeart/2005/8/layout/default"/>
    <dgm:cxn modelId="{4E4D1C65-4710-5E4F-B64F-BAF32A8C1303}" type="presParOf" srcId="{E0376492-5F2A-334A-9CDD-3BEDC96F59DE}" destId="{CCC2782E-0552-3748-B09B-5DC761E5E0DA}" srcOrd="0" destOrd="0" presId="urn:microsoft.com/office/officeart/2005/8/layout/default"/>
    <dgm:cxn modelId="{A2D1FFC9-6255-3B44-9D60-DB61F0058C71}" type="presParOf" srcId="{E0376492-5F2A-334A-9CDD-3BEDC96F59DE}" destId="{493D1F42-00B5-BA4B-A125-0840D84A2C26}" srcOrd="1" destOrd="0" presId="urn:microsoft.com/office/officeart/2005/8/layout/default"/>
    <dgm:cxn modelId="{9D6126CF-05F6-F74B-93F8-F3FDBC88DBBB}" type="presParOf" srcId="{E0376492-5F2A-334A-9CDD-3BEDC96F59DE}" destId="{13C7BB0A-7B64-7B4C-AF05-66C807925917}" srcOrd="2" destOrd="0" presId="urn:microsoft.com/office/officeart/2005/8/layout/default"/>
    <dgm:cxn modelId="{A025BA1E-A8CD-E643-9533-8CD8AC94CE83}" type="presParOf" srcId="{E0376492-5F2A-334A-9CDD-3BEDC96F59DE}" destId="{C6819982-0F06-D840-9F43-552E2E5D12B8}" srcOrd="3" destOrd="0" presId="urn:microsoft.com/office/officeart/2005/8/layout/default"/>
    <dgm:cxn modelId="{F1B715FD-D0BB-BD40-81AE-0BC5E7C56868}" type="presParOf" srcId="{E0376492-5F2A-334A-9CDD-3BEDC96F59DE}" destId="{94910010-8CDA-3D4A-8994-20E3AB903EB7}" srcOrd="4" destOrd="0" presId="urn:microsoft.com/office/officeart/2005/8/layout/default"/>
    <dgm:cxn modelId="{2EEAE26A-6C84-9843-B2D6-0A0B4DF61CB1}" type="presParOf" srcId="{E0376492-5F2A-334A-9CDD-3BEDC96F59DE}" destId="{FD5DAEBD-D111-EE44-996A-044029FEF401}" srcOrd="5" destOrd="0" presId="urn:microsoft.com/office/officeart/2005/8/layout/default"/>
    <dgm:cxn modelId="{39D0E4BC-CB42-0B4B-94F2-D195FB00DFE6}" type="presParOf" srcId="{E0376492-5F2A-334A-9CDD-3BEDC96F59DE}" destId="{C7F3B5BD-2D76-D246-B566-57E8F6E207F3}" srcOrd="6" destOrd="0" presId="urn:microsoft.com/office/officeart/2005/8/layout/default"/>
    <dgm:cxn modelId="{82FEBBC5-5837-534C-A10A-DCFA56DFC806}" type="presParOf" srcId="{E0376492-5F2A-334A-9CDD-3BEDC96F59DE}" destId="{031D4809-DB7F-5D46-881F-9AD37ADCD39E}" srcOrd="7" destOrd="0" presId="urn:microsoft.com/office/officeart/2005/8/layout/default"/>
    <dgm:cxn modelId="{0781F969-4A44-C647-8DD5-D8911229901F}" type="presParOf" srcId="{E0376492-5F2A-334A-9CDD-3BEDC96F59DE}" destId="{290DA2EC-2C33-A243-BD4E-01281108E691}" srcOrd="8" destOrd="0" presId="urn:microsoft.com/office/officeart/2005/8/layout/default"/>
    <dgm:cxn modelId="{E8251D60-AC0D-3241-800C-251623410DC5}" type="presParOf" srcId="{E0376492-5F2A-334A-9CDD-3BEDC96F59DE}" destId="{BB5D8589-2F19-DA46-9384-33EB7F5BBA8F}" srcOrd="9" destOrd="0" presId="urn:microsoft.com/office/officeart/2005/8/layout/default"/>
    <dgm:cxn modelId="{B0393F20-A43D-6540-984A-A210983A33BB}" type="presParOf" srcId="{E0376492-5F2A-334A-9CDD-3BEDC96F59DE}" destId="{051F8DC5-7397-AD45-A831-6A08B45B782F}" srcOrd="10" destOrd="0" presId="urn:microsoft.com/office/officeart/2005/8/layout/default"/>
    <dgm:cxn modelId="{B27FD3B3-DBA4-6746-96C1-A80A22686D71}" type="presParOf" srcId="{E0376492-5F2A-334A-9CDD-3BEDC96F59DE}" destId="{B0E73DC0-28A6-BA44-BC6E-54358A41AB8E}" srcOrd="11" destOrd="0" presId="urn:microsoft.com/office/officeart/2005/8/layout/default"/>
    <dgm:cxn modelId="{0CB2B2AE-BCF5-B94D-93FB-779DDB3CFB6C}" type="presParOf" srcId="{E0376492-5F2A-334A-9CDD-3BEDC96F59DE}" destId="{0CDE0E5F-5979-CB4D-8291-83378BA60966}" srcOrd="12" destOrd="0" presId="urn:microsoft.com/office/officeart/2005/8/layout/default"/>
    <dgm:cxn modelId="{DB4DE7E5-2AB5-9B44-B197-FDCA192DA9B2}" type="presParOf" srcId="{E0376492-5F2A-334A-9CDD-3BEDC96F59DE}" destId="{0061CA71-DF73-D945-87DA-4AF134A98DF7}" srcOrd="13" destOrd="0" presId="urn:microsoft.com/office/officeart/2005/8/layout/default"/>
    <dgm:cxn modelId="{49AD8D80-9C45-AA4E-A7DC-17171F2C7D81}" type="presParOf" srcId="{E0376492-5F2A-334A-9CDD-3BEDC96F59DE}" destId="{4AE41501-EBEA-6840-A1FB-C206AC5C4930}" srcOrd="14" destOrd="0" presId="urn:microsoft.com/office/officeart/2005/8/layout/default"/>
    <dgm:cxn modelId="{074CBB15-C890-9C43-B328-CB57AF9F6608}" type="presParOf" srcId="{E0376492-5F2A-334A-9CDD-3BEDC96F59DE}" destId="{276543B9-6390-2D41-8D9D-39E3E9148F1B}" srcOrd="15" destOrd="0" presId="urn:microsoft.com/office/officeart/2005/8/layout/default"/>
    <dgm:cxn modelId="{65C6C0BB-9597-0043-96BE-7130B41E8AEF}" type="presParOf" srcId="{E0376492-5F2A-334A-9CDD-3BEDC96F59DE}" destId="{033F2DA3-06A1-804F-BCAE-C8A6EDED2C89}" srcOrd="16" destOrd="0" presId="urn:microsoft.com/office/officeart/2005/8/layout/default"/>
    <dgm:cxn modelId="{3C59D2C5-E454-9B42-95D3-80934BEC45B2}" type="presParOf" srcId="{E0376492-5F2A-334A-9CDD-3BEDC96F59DE}" destId="{E2DB78CD-B83D-F545-AA47-283A57088F31}" srcOrd="17" destOrd="0" presId="urn:microsoft.com/office/officeart/2005/8/layout/default"/>
    <dgm:cxn modelId="{4E70C601-AC34-F542-8BBF-A134F8B9CAD2}" type="presParOf" srcId="{E0376492-5F2A-334A-9CDD-3BEDC96F59DE}" destId="{550BD87D-BDF1-BF4A-9834-F6266C6F8A2B}" srcOrd="18" destOrd="0" presId="urn:microsoft.com/office/officeart/2005/8/layout/default"/>
    <dgm:cxn modelId="{63F93879-D402-1441-B1AE-0318051300FE}" type="presParOf" srcId="{E0376492-5F2A-334A-9CDD-3BEDC96F59DE}" destId="{67933793-9884-694C-BC68-B6CE7F6C37EA}" srcOrd="19" destOrd="0" presId="urn:microsoft.com/office/officeart/2005/8/layout/default"/>
    <dgm:cxn modelId="{7D72DEDB-04E1-CF4E-A944-971CE495E38C}" type="presParOf" srcId="{E0376492-5F2A-334A-9CDD-3BEDC96F59DE}" destId="{174818B4-C8F4-ED4F-9537-AF08D81C23F9}" srcOrd="20" destOrd="0" presId="urn:microsoft.com/office/officeart/2005/8/layout/default"/>
    <dgm:cxn modelId="{532A6A51-CA5B-5744-9E61-A7165BA91F71}" type="presParOf" srcId="{E0376492-5F2A-334A-9CDD-3BEDC96F59DE}" destId="{873D70DA-4E95-5F4D-91AA-00FBABABDF34}" srcOrd="21" destOrd="0" presId="urn:microsoft.com/office/officeart/2005/8/layout/default"/>
    <dgm:cxn modelId="{70AF8523-1738-5145-A072-6B302774E7A2}" type="presParOf" srcId="{E0376492-5F2A-334A-9CDD-3BEDC96F59DE}" destId="{226C3A59-5324-F447-AC29-C775E36F8A3B}" srcOrd="22" destOrd="0" presId="urn:microsoft.com/office/officeart/2005/8/layout/default"/>
    <dgm:cxn modelId="{76FA648A-3746-8347-86A9-9FDA1627A6C3}" type="presParOf" srcId="{E0376492-5F2A-334A-9CDD-3BEDC96F59DE}" destId="{59ACAD3F-8EC4-DA41-93E7-5FF6E313C178}" srcOrd="23" destOrd="0" presId="urn:microsoft.com/office/officeart/2005/8/layout/default"/>
    <dgm:cxn modelId="{3C0826C3-A9C5-D948-828C-7F534C150BC3}" type="presParOf" srcId="{E0376492-5F2A-334A-9CDD-3BEDC96F59DE}" destId="{1DE7F0C3-EA07-2A47-9866-569A4698CD5D}" srcOrd="24" destOrd="0" presId="urn:microsoft.com/office/officeart/2005/8/layout/default"/>
    <dgm:cxn modelId="{52CC20DF-1B84-EA41-94DC-412E27463162}" type="presParOf" srcId="{E0376492-5F2A-334A-9CDD-3BEDC96F59DE}" destId="{1282B4D0-4CD6-EF40-AA8D-7139778DED18}" srcOrd="25" destOrd="0" presId="urn:microsoft.com/office/officeart/2005/8/layout/default"/>
    <dgm:cxn modelId="{7C4AB3F0-E1A2-2B46-86F2-442AAA960749}" type="presParOf" srcId="{E0376492-5F2A-334A-9CDD-3BEDC96F59DE}" destId="{CC30DA76-F772-4949-B72F-0BFD723AB7A2}"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84C28D-ACBC-494B-8C57-175382D3C4DF}"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9E5C46A5-44A9-4D72-B21C-9D3033A8B0B4}">
      <dgm:prSet/>
      <dgm:spPr/>
      <dgm:t>
        <a:bodyPr/>
        <a:lstStyle/>
        <a:p>
          <a:r>
            <a:rPr lang="en-US" dirty="0"/>
            <a:t>The variable tenure and contract have a very high negative coefficient in the regression model which suggests that our long term customers are more likely to be retained</a:t>
          </a:r>
        </a:p>
      </dgm:t>
    </dgm:pt>
    <dgm:pt modelId="{29EE595A-FFEC-47A0-ABDD-21253F8FCD2B}" type="parTrans" cxnId="{17A14492-B796-4CDF-A3BA-01B3D15A90FD}">
      <dgm:prSet/>
      <dgm:spPr/>
      <dgm:t>
        <a:bodyPr/>
        <a:lstStyle/>
        <a:p>
          <a:endParaRPr lang="en-US"/>
        </a:p>
      </dgm:t>
    </dgm:pt>
    <dgm:pt modelId="{3ADE2D70-6BFC-4276-8AB0-6A94881782D9}" type="sibTrans" cxnId="{17A14492-B796-4CDF-A3BA-01B3D15A90FD}">
      <dgm:prSet/>
      <dgm:spPr/>
      <dgm:t>
        <a:bodyPr/>
        <a:lstStyle/>
        <a:p>
          <a:endParaRPr lang="en-US"/>
        </a:p>
      </dgm:t>
    </dgm:pt>
    <dgm:pt modelId="{7ED1865F-1643-4341-84E0-627AE79F34BA}">
      <dgm:prSet/>
      <dgm:spPr/>
      <dgm:t>
        <a:bodyPr/>
        <a:lstStyle/>
        <a:p>
          <a:r>
            <a:rPr lang="en-US" dirty="0"/>
            <a:t>On the other hand, monthly charges has a very positive coefficient which suggests that the customers having high monthly charges are on the verge of churning.</a:t>
          </a:r>
        </a:p>
      </dgm:t>
    </dgm:pt>
    <dgm:pt modelId="{2E8B7B76-6F0B-4F51-9435-E73D82152233}" type="parTrans" cxnId="{4FD12773-281F-4273-A3F8-A5576291E13E}">
      <dgm:prSet/>
      <dgm:spPr/>
      <dgm:t>
        <a:bodyPr/>
        <a:lstStyle/>
        <a:p>
          <a:endParaRPr lang="en-US"/>
        </a:p>
      </dgm:t>
    </dgm:pt>
    <dgm:pt modelId="{64D27B00-0872-48DC-834E-674CCBE4B1C2}" type="sibTrans" cxnId="{4FD12773-281F-4273-A3F8-A5576291E13E}">
      <dgm:prSet/>
      <dgm:spPr/>
      <dgm:t>
        <a:bodyPr/>
        <a:lstStyle/>
        <a:p>
          <a:endParaRPr lang="en-US"/>
        </a:p>
      </dgm:t>
    </dgm:pt>
    <dgm:pt modelId="{E7C7995B-7465-42BB-AEA4-FB5B4DFEDF47}">
      <dgm:prSet/>
      <dgm:spPr/>
      <dgm:t>
        <a:bodyPr/>
        <a:lstStyle/>
        <a:p>
          <a:r>
            <a:rPr lang="en-US" dirty="0"/>
            <a:t>Other variables like online security, online backup, device protection, streaming tv,, tech support ,phone services have negative coefficients which suggests that people subscribed to these services are less likely to get churned</a:t>
          </a:r>
        </a:p>
      </dgm:t>
    </dgm:pt>
    <dgm:pt modelId="{1ED832A7-1278-474A-A5DF-2FDA2A7B615E}" type="parTrans" cxnId="{EEDEE5F1-3213-4FA1-A1EC-AC8CD86C64E0}">
      <dgm:prSet/>
      <dgm:spPr/>
      <dgm:t>
        <a:bodyPr/>
        <a:lstStyle/>
        <a:p>
          <a:endParaRPr lang="en-US"/>
        </a:p>
      </dgm:t>
    </dgm:pt>
    <dgm:pt modelId="{A8B476C5-B174-46E6-B480-94DEDAB0C872}" type="sibTrans" cxnId="{EEDEE5F1-3213-4FA1-A1EC-AC8CD86C64E0}">
      <dgm:prSet/>
      <dgm:spPr/>
      <dgm:t>
        <a:bodyPr/>
        <a:lstStyle/>
        <a:p>
          <a:endParaRPr lang="en-US"/>
        </a:p>
      </dgm:t>
    </dgm:pt>
    <dgm:pt modelId="{D157CDCE-6E04-4EF2-98ED-1477CB0EA135}" type="pres">
      <dgm:prSet presAssocID="{5C84C28D-ACBC-494B-8C57-175382D3C4DF}" presName="root" presStyleCnt="0">
        <dgm:presLayoutVars>
          <dgm:dir/>
          <dgm:resizeHandles val="exact"/>
        </dgm:presLayoutVars>
      </dgm:prSet>
      <dgm:spPr/>
    </dgm:pt>
    <dgm:pt modelId="{12BF63EF-9432-4539-B5B2-AE9AF83FBD91}" type="pres">
      <dgm:prSet presAssocID="{9E5C46A5-44A9-4D72-B21C-9D3033A8B0B4}" presName="compNode" presStyleCnt="0"/>
      <dgm:spPr/>
    </dgm:pt>
    <dgm:pt modelId="{82530555-F3F7-4F89-809D-FFA418EE9AF0}" type="pres">
      <dgm:prSet presAssocID="{9E5C46A5-44A9-4D72-B21C-9D3033A8B0B4}" presName="bgRect" presStyleLbl="bgShp" presStyleIdx="0" presStyleCnt="3"/>
      <dgm:spPr/>
    </dgm:pt>
    <dgm:pt modelId="{3D0778F3-FE4F-4A55-8657-81B687E0A07E}" type="pres">
      <dgm:prSet presAssocID="{9E5C46A5-44A9-4D72-B21C-9D3033A8B0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8A8FC5B-2422-450E-8D2E-EA0356D92CDA}" type="pres">
      <dgm:prSet presAssocID="{9E5C46A5-44A9-4D72-B21C-9D3033A8B0B4}" presName="spaceRect" presStyleCnt="0"/>
      <dgm:spPr/>
    </dgm:pt>
    <dgm:pt modelId="{B8E4F1B9-D03A-473A-920E-F0388FBA5837}" type="pres">
      <dgm:prSet presAssocID="{9E5C46A5-44A9-4D72-B21C-9D3033A8B0B4}" presName="parTx" presStyleLbl="revTx" presStyleIdx="0" presStyleCnt="3">
        <dgm:presLayoutVars>
          <dgm:chMax val="0"/>
          <dgm:chPref val="0"/>
        </dgm:presLayoutVars>
      </dgm:prSet>
      <dgm:spPr/>
    </dgm:pt>
    <dgm:pt modelId="{6A55485F-114D-4585-ABD9-00F2EE76AC53}" type="pres">
      <dgm:prSet presAssocID="{3ADE2D70-6BFC-4276-8AB0-6A94881782D9}" presName="sibTrans" presStyleCnt="0"/>
      <dgm:spPr/>
    </dgm:pt>
    <dgm:pt modelId="{AE13E621-1D4D-4789-BFBD-6BE3DD5F6644}" type="pres">
      <dgm:prSet presAssocID="{7ED1865F-1643-4341-84E0-627AE79F34BA}" presName="compNode" presStyleCnt="0"/>
      <dgm:spPr/>
    </dgm:pt>
    <dgm:pt modelId="{1F451824-45EA-4D73-B289-984665DCCD1A}" type="pres">
      <dgm:prSet presAssocID="{7ED1865F-1643-4341-84E0-627AE79F34BA}" presName="bgRect" presStyleLbl="bgShp" presStyleIdx="1" presStyleCnt="3"/>
      <dgm:spPr/>
    </dgm:pt>
    <dgm:pt modelId="{768753B0-6005-4E3D-B2C6-F1DB3658E295}" type="pres">
      <dgm:prSet presAssocID="{7ED1865F-1643-4341-84E0-627AE79F34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515419DE-DF47-4E90-960C-7C4377123C83}" type="pres">
      <dgm:prSet presAssocID="{7ED1865F-1643-4341-84E0-627AE79F34BA}" presName="spaceRect" presStyleCnt="0"/>
      <dgm:spPr/>
    </dgm:pt>
    <dgm:pt modelId="{2F6E62DA-885F-4ED0-8E0B-E94138C67C5B}" type="pres">
      <dgm:prSet presAssocID="{7ED1865F-1643-4341-84E0-627AE79F34BA}" presName="parTx" presStyleLbl="revTx" presStyleIdx="1" presStyleCnt="3">
        <dgm:presLayoutVars>
          <dgm:chMax val="0"/>
          <dgm:chPref val="0"/>
        </dgm:presLayoutVars>
      </dgm:prSet>
      <dgm:spPr/>
    </dgm:pt>
    <dgm:pt modelId="{5C56694F-9672-44F2-B9B6-65A12262CA07}" type="pres">
      <dgm:prSet presAssocID="{64D27B00-0872-48DC-834E-674CCBE4B1C2}" presName="sibTrans" presStyleCnt="0"/>
      <dgm:spPr/>
    </dgm:pt>
    <dgm:pt modelId="{1F6EC0BC-6053-4D12-8CB2-DE947285D899}" type="pres">
      <dgm:prSet presAssocID="{E7C7995B-7465-42BB-AEA4-FB5B4DFEDF47}" presName="compNode" presStyleCnt="0"/>
      <dgm:spPr/>
    </dgm:pt>
    <dgm:pt modelId="{2FB3D52A-6B4E-4239-815C-A7850F0ADE5C}" type="pres">
      <dgm:prSet presAssocID="{E7C7995B-7465-42BB-AEA4-FB5B4DFEDF47}" presName="bgRect" presStyleLbl="bgShp" presStyleIdx="2" presStyleCnt="3"/>
      <dgm:spPr/>
    </dgm:pt>
    <dgm:pt modelId="{E79251F8-3991-4F9B-9294-45D959DD3B1A}" type="pres">
      <dgm:prSet presAssocID="{E7C7995B-7465-42BB-AEA4-FB5B4DFEDF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CA492108-14A3-4B95-B25F-8E85F4EEA3BA}" type="pres">
      <dgm:prSet presAssocID="{E7C7995B-7465-42BB-AEA4-FB5B4DFEDF47}" presName="spaceRect" presStyleCnt="0"/>
      <dgm:spPr/>
    </dgm:pt>
    <dgm:pt modelId="{035F68D7-EEA7-4988-B190-DDF4AECDA72E}" type="pres">
      <dgm:prSet presAssocID="{E7C7995B-7465-42BB-AEA4-FB5B4DFEDF47}" presName="parTx" presStyleLbl="revTx" presStyleIdx="2" presStyleCnt="3">
        <dgm:presLayoutVars>
          <dgm:chMax val="0"/>
          <dgm:chPref val="0"/>
        </dgm:presLayoutVars>
      </dgm:prSet>
      <dgm:spPr/>
    </dgm:pt>
  </dgm:ptLst>
  <dgm:cxnLst>
    <dgm:cxn modelId="{7A3C7431-940F-463B-8094-8ECBEE962EAB}" type="presOf" srcId="{9E5C46A5-44A9-4D72-B21C-9D3033A8B0B4}" destId="{B8E4F1B9-D03A-473A-920E-F0388FBA5837}" srcOrd="0" destOrd="0" presId="urn:microsoft.com/office/officeart/2018/2/layout/IconVerticalSolidList"/>
    <dgm:cxn modelId="{4FD12773-281F-4273-A3F8-A5576291E13E}" srcId="{5C84C28D-ACBC-494B-8C57-175382D3C4DF}" destId="{7ED1865F-1643-4341-84E0-627AE79F34BA}" srcOrd="1" destOrd="0" parTransId="{2E8B7B76-6F0B-4F51-9435-E73D82152233}" sibTransId="{64D27B00-0872-48DC-834E-674CCBE4B1C2}"/>
    <dgm:cxn modelId="{834D2E75-38DE-4F31-8EE8-6E6946FC1873}" type="presOf" srcId="{E7C7995B-7465-42BB-AEA4-FB5B4DFEDF47}" destId="{035F68D7-EEA7-4988-B190-DDF4AECDA72E}" srcOrd="0" destOrd="0" presId="urn:microsoft.com/office/officeart/2018/2/layout/IconVerticalSolidList"/>
    <dgm:cxn modelId="{17A14492-B796-4CDF-A3BA-01B3D15A90FD}" srcId="{5C84C28D-ACBC-494B-8C57-175382D3C4DF}" destId="{9E5C46A5-44A9-4D72-B21C-9D3033A8B0B4}" srcOrd="0" destOrd="0" parTransId="{29EE595A-FFEC-47A0-ABDD-21253F8FCD2B}" sibTransId="{3ADE2D70-6BFC-4276-8AB0-6A94881782D9}"/>
    <dgm:cxn modelId="{9B9B04CD-608A-4ECB-AED7-5637E78B6569}" type="presOf" srcId="{7ED1865F-1643-4341-84E0-627AE79F34BA}" destId="{2F6E62DA-885F-4ED0-8E0B-E94138C67C5B}" srcOrd="0" destOrd="0" presId="urn:microsoft.com/office/officeart/2018/2/layout/IconVerticalSolidList"/>
    <dgm:cxn modelId="{8273C1D9-C6BD-4C2F-88E5-E367E5FAABB8}" type="presOf" srcId="{5C84C28D-ACBC-494B-8C57-175382D3C4DF}" destId="{D157CDCE-6E04-4EF2-98ED-1477CB0EA135}" srcOrd="0" destOrd="0" presId="urn:microsoft.com/office/officeart/2018/2/layout/IconVerticalSolidList"/>
    <dgm:cxn modelId="{EEDEE5F1-3213-4FA1-A1EC-AC8CD86C64E0}" srcId="{5C84C28D-ACBC-494B-8C57-175382D3C4DF}" destId="{E7C7995B-7465-42BB-AEA4-FB5B4DFEDF47}" srcOrd="2" destOrd="0" parTransId="{1ED832A7-1278-474A-A5DF-2FDA2A7B615E}" sibTransId="{A8B476C5-B174-46E6-B480-94DEDAB0C872}"/>
    <dgm:cxn modelId="{F61C9F94-FE49-4953-A2C7-9EBC961B1802}" type="presParOf" srcId="{D157CDCE-6E04-4EF2-98ED-1477CB0EA135}" destId="{12BF63EF-9432-4539-B5B2-AE9AF83FBD91}" srcOrd="0" destOrd="0" presId="urn:microsoft.com/office/officeart/2018/2/layout/IconVerticalSolidList"/>
    <dgm:cxn modelId="{FB23308B-3A5A-4FB2-A3C2-EB8222F4690B}" type="presParOf" srcId="{12BF63EF-9432-4539-B5B2-AE9AF83FBD91}" destId="{82530555-F3F7-4F89-809D-FFA418EE9AF0}" srcOrd="0" destOrd="0" presId="urn:microsoft.com/office/officeart/2018/2/layout/IconVerticalSolidList"/>
    <dgm:cxn modelId="{BB04D0E0-8C5F-412E-B2EB-BE702826B8DC}" type="presParOf" srcId="{12BF63EF-9432-4539-B5B2-AE9AF83FBD91}" destId="{3D0778F3-FE4F-4A55-8657-81B687E0A07E}" srcOrd="1" destOrd="0" presId="urn:microsoft.com/office/officeart/2018/2/layout/IconVerticalSolidList"/>
    <dgm:cxn modelId="{9A8C8A16-0DE6-4173-94E5-C671ED910F46}" type="presParOf" srcId="{12BF63EF-9432-4539-B5B2-AE9AF83FBD91}" destId="{38A8FC5B-2422-450E-8D2E-EA0356D92CDA}" srcOrd="2" destOrd="0" presId="urn:microsoft.com/office/officeart/2018/2/layout/IconVerticalSolidList"/>
    <dgm:cxn modelId="{56862C31-DF3F-4C53-89BE-9F71A972811B}" type="presParOf" srcId="{12BF63EF-9432-4539-B5B2-AE9AF83FBD91}" destId="{B8E4F1B9-D03A-473A-920E-F0388FBA5837}" srcOrd="3" destOrd="0" presId="urn:microsoft.com/office/officeart/2018/2/layout/IconVerticalSolidList"/>
    <dgm:cxn modelId="{33240547-2739-4259-A71C-A819941AE986}" type="presParOf" srcId="{D157CDCE-6E04-4EF2-98ED-1477CB0EA135}" destId="{6A55485F-114D-4585-ABD9-00F2EE76AC53}" srcOrd="1" destOrd="0" presId="urn:microsoft.com/office/officeart/2018/2/layout/IconVerticalSolidList"/>
    <dgm:cxn modelId="{E281DF96-77F9-4274-928B-3D3CBE03FFFF}" type="presParOf" srcId="{D157CDCE-6E04-4EF2-98ED-1477CB0EA135}" destId="{AE13E621-1D4D-4789-BFBD-6BE3DD5F6644}" srcOrd="2" destOrd="0" presId="urn:microsoft.com/office/officeart/2018/2/layout/IconVerticalSolidList"/>
    <dgm:cxn modelId="{C50ADBA4-3B10-4D47-8A00-402D8CEB67C9}" type="presParOf" srcId="{AE13E621-1D4D-4789-BFBD-6BE3DD5F6644}" destId="{1F451824-45EA-4D73-B289-984665DCCD1A}" srcOrd="0" destOrd="0" presId="urn:microsoft.com/office/officeart/2018/2/layout/IconVerticalSolidList"/>
    <dgm:cxn modelId="{8C5AFF71-06CF-466F-B504-66449052430E}" type="presParOf" srcId="{AE13E621-1D4D-4789-BFBD-6BE3DD5F6644}" destId="{768753B0-6005-4E3D-B2C6-F1DB3658E295}" srcOrd="1" destOrd="0" presId="urn:microsoft.com/office/officeart/2018/2/layout/IconVerticalSolidList"/>
    <dgm:cxn modelId="{8941B563-E409-4B73-9692-84EE94204B78}" type="presParOf" srcId="{AE13E621-1D4D-4789-BFBD-6BE3DD5F6644}" destId="{515419DE-DF47-4E90-960C-7C4377123C83}" srcOrd="2" destOrd="0" presId="urn:microsoft.com/office/officeart/2018/2/layout/IconVerticalSolidList"/>
    <dgm:cxn modelId="{1BC05438-447E-43DF-A621-6ED8698288C4}" type="presParOf" srcId="{AE13E621-1D4D-4789-BFBD-6BE3DD5F6644}" destId="{2F6E62DA-885F-4ED0-8E0B-E94138C67C5B}" srcOrd="3" destOrd="0" presId="urn:microsoft.com/office/officeart/2018/2/layout/IconVerticalSolidList"/>
    <dgm:cxn modelId="{14B5753B-EEC4-4C68-9EF3-D5193D056A38}" type="presParOf" srcId="{D157CDCE-6E04-4EF2-98ED-1477CB0EA135}" destId="{5C56694F-9672-44F2-B9B6-65A12262CA07}" srcOrd="3" destOrd="0" presId="urn:microsoft.com/office/officeart/2018/2/layout/IconVerticalSolidList"/>
    <dgm:cxn modelId="{F0B0CCF7-062F-4CCC-8D53-EBB1DB061EC7}" type="presParOf" srcId="{D157CDCE-6E04-4EF2-98ED-1477CB0EA135}" destId="{1F6EC0BC-6053-4D12-8CB2-DE947285D899}" srcOrd="4" destOrd="0" presId="urn:microsoft.com/office/officeart/2018/2/layout/IconVerticalSolidList"/>
    <dgm:cxn modelId="{AF53509F-1C94-4EA5-8446-0B05375086CB}" type="presParOf" srcId="{1F6EC0BC-6053-4D12-8CB2-DE947285D899}" destId="{2FB3D52A-6B4E-4239-815C-A7850F0ADE5C}" srcOrd="0" destOrd="0" presId="urn:microsoft.com/office/officeart/2018/2/layout/IconVerticalSolidList"/>
    <dgm:cxn modelId="{B2BA2402-BF3B-4A0A-9867-21BD0E8B4CC8}" type="presParOf" srcId="{1F6EC0BC-6053-4D12-8CB2-DE947285D899}" destId="{E79251F8-3991-4F9B-9294-45D959DD3B1A}" srcOrd="1" destOrd="0" presId="urn:microsoft.com/office/officeart/2018/2/layout/IconVerticalSolidList"/>
    <dgm:cxn modelId="{C7A2FA6A-04DD-4781-A2C0-E0CF8AF06E6A}" type="presParOf" srcId="{1F6EC0BC-6053-4D12-8CB2-DE947285D899}" destId="{CA492108-14A3-4B95-B25F-8E85F4EEA3BA}" srcOrd="2" destOrd="0" presId="urn:microsoft.com/office/officeart/2018/2/layout/IconVerticalSolidList"/>
    <dgm:cxn modelId="{9698A8F3-C1CC-42B6-946D-D4E94E4B9654}" type="presParOf" srcId="{1F6EC0BC-6053-4D12-8CB2-DE947285D899}" destId="{035F68D7-EEA7-4988-B190-DDF4AECDA7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79DCDF-E1A1-4CE3-B64A-C5E7AB43BB7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9D7F8C6-69D6-46CD-A79A-26C0A33C5E51}">
      <dgm:prSet/>
      <dgm:spPr/>
      <dgm:t>
        <a:bodyPr/>
        <a:lstStyle/>
        <a:p>
          <a:r>
            <a:rPr lang="en-US" dirty="0"/>
            <a:t>The customers having high monthly charges should be offered some promotional coupons or vouchers in order to reduce their charges</a:t>
          </a:r>
        </a:p>
      </dgm:t>
    </dgm:pt>
    <dgm:pt modelId="{D77E2340-6A7F-4055-8FC0-ED6FAA426D6C}" type="parTrans" cxnId="{CAEDE2C5-4873-42AE-B4DD-B483D39FEF6E}">
      <dgm:prSet/>
      <dgm:spPr/>
      <dgm:t>
        <a:bodyPr/>
        <a:lstStyle/>
        <a:p>
          <a:endParaRPr lang="en-US"/>
        </a:p>
      </dgm:t>
    </dgm:pt>
    <dgm:pt modelId="{E0282954-9D01-433E-8D13-D1E12A79AB21}" type="sibTrans" cxnId="{CAEDE2C5-4873-42AE-B4DD-B483D39FEF6E}">
      <dgm:prSet/>
      <dgm:spPr/>
      <dgm:t>
        <a:bodyPr/>
        <a:lstStyle/>
        <a:p>
          <a:endParaRPr lang="en-US"/>
        </a:p>
      </dgm:t>
    </dgm:pt>
    <dgm:pt modelId="{01D1C5FD-C9B8-483B-8653-68E1D98772BF}">
      <dgm:prSet/>
      <dgm:spPr/>
      <dgm:t>
        <a:bodyPr/>
        <a:lstStyle/>
        <a:p>
          <a:r>
            <a:rPr lang="en-US" dirty="0"/>
            <a:t>As the variable contract has high significance, proper marketing campaigns should be performed to entice the customers to purchase contracts</a:t>
          </a:r>
        </a:p>
      </dgm:t>
    </dgm:pt>
    <dgm:pt modelId="{4D38E1E3-5597-42F4-A5CA-360589F4B6FA}" type="parTrans" cxnId="{17251836-784A-427E-8D9C-2DEDB165FED7}">
      <dgm:prSet/>
      <dgm:spPr/>
      <dgm:t>
        <a:bodyPr/>
        <a:lstStyle/>
        <a:p>
          <a:endParaRPr lang="en-US"/>
        </a:p>
      </dgm:t>
    </dgm:pt>
    <dgm:pt modelId="{36805B8B-830F-4033-8909-BAEA915B9070}" type="sibTrans" cxnId="{17251836-784A-427E-8D9C-2DEDB165FED7}">
      <dgm:prSet/>
      <dgm:spPr/>
      <dgm:t>
        <a:bodyPr/>
        <a:lstStyle/>
        <a:p>
          <a:endParaRPr lang="en-US"/>
        </a:p>
      </dgm:t>
    </dgm:pt>
    <dgm:pt modelId="{7A9721BB-18BA-42D2-BE9B-D8AC90FBFA0C}">
      <dgm:prSet/>
      <dgm:spPr/>
      <dgm:t>
        <a:bodyPr/>
        <a:lstStyle/>
        <a:p>
          <a:r>
            <a:rPr lang="en-US"/>
            <a:t>Tech support also shows a huge impact in customer retention. So, online or telephonic customer service and other tech support services needed to be properly maintained</a:t>
          </a:r>
        </a:p>
      </dgm:t>
    </dgm:pt>
    <dgm:pt modelId="{5F18CBBB-0BD8-4B62-8E0C-2259EFBBF0AC}" type="parTrans" cxnId="{BD2A6E2F-7ECD-4ADD-B598-BF050FF92F56}">
      <dgm:prSet/>
      <dgm:spPr/>
      <dgm:t>
        <a:bodyPr/>
        <a:lstStyle/>
        <a:p>
          <a:endParaRPr lang="en-US"/>
        </a:p>
      </dgm:t>
    </dgm:pt>
    <dgm:pt modelId="{6376184B-A1DF-4573-85CE-173612143256}" type="sibTrans" cxnId="{BD2A6E2F-7ECD-4ADD-B598-BF050FF92F56}">
      <dgm:prSet/>
      <dgm:spPr/>
      <dgm:t>
        <a:bodyPr/>
        <a:lstStyle/>
        <a:p>
          <a:endParaRPr lang="en-US"/>
        </a:p>
      </dgm:t>
    </dgm:pt>
    <dgm:pt modelId="{37BCC6D3-3540-46A9-856B-31B7641417B4}">
      <dgm:prSet/>
      <dgm:spPr/>
      <dgm:t>
        <a:bodyPr/>
        <a:lstStyle/>
        <a:p>
          <a:r>
            <a:rPr lang="en-US" dirty="0"/>
            <a:t>As the customers subscribed to other auxiliary services like device protection, online security are less likely to be churned, the telecom services companies should make sure that the customers are aware of all their services and attract them to subscribe to these services to increase the customer attrition</a:t>
          </a:r>
        </a:p>
      </dgm:t>
    </dgm:pt>
    <dgm:pt modelId="{A9185868-3D02-4259-AD01-0954F77F1208}" type="parTrans" cxnId="{0DB52F2F-4621-4508-94BD-373E771BAC8E}">
      <dgm:prSet/>
      <dgm:spPr/>
      <dgm:t>
        <a:bodyPr/>
        <a:lstStyle/>
        <a:p>
          <a:endParaRPr lang="en-US"/>
        </a:p>
      </dgm:t>
    </dgm:pt>
    <dgm:pt modelId="{614EC700-52E5-41F1-9202-3768CAEC443C}" type="sibTrans" cxnId="{0DB52F2F-4621-4508-94BD-373E771BAC8E}">
      <dgm:prSet/>
      <dgm:spPr/>
      <dgm:t>
        <a:bodyPr/>
        <a:lstStyle/>
        <a:p>
          <a:endParaRPr lang="en-US"/>
        </a:p>
      </dgm:t>
    </dgm:pt>
    <dgm:pt modelId="{80611A98-8AEA-824D-ADB5-99505255E5B3}" type="pres">
      <dgm:prSet presAssocID="{5E79DCDF-E1A1-4CE3-B64A-C5E7AB43BB7C}" presName="linear" presStyleCnt="0">
        <dgm:presLayoutVars>
          <dgm:animLvl val="lvl"/>
          <dgm:resizeHandles val="exact"/>
        </dgm:presLayoutVars>
      </dgm:prSet>
      <dgm:spPr/>
    </dgm:pt>
    <dgm:pt modelId="{032578A8-6B14-854E-8C7D-DE8CD863FE72}" type="pres">
      <dgm:prSet presAssocID="{99D7F8C6-69D6-46CD-A79A-26C0A33C5E51}" presName="parentText" presStyleLbl="node1" presStyleIdx="0" presStyleCnt="4">
        <dgm:presLayoutVars>
          <dgm:chMax val="0"/>
          <dgm:bulletEnabled val="1"/>
        </dgm:presLayoutVars>
      </dgm:prSet>
      <dgm:spPr/>
    </dgm:pt>
    <dgm:pt modelId="{88D420D5-6D51-6C45-A196-B1DC544C42CF}" type="pres">
      <dgm:prSet presAssocID="{E0282954-9D01-433E-8D13-D1E12A79AB21}" presName="spacer" presStyleCnt="0"/>
      <dgm:spPr/>
    </dgm:pt>
    <dgm:pt modelId="{8D38168C-82C5-7942-A67C-BBFC55BF7613}" type="pres">
      <dgm:prSet presAssocID="{01D1C5FD-C9B8-483B-8653-68E1D98772BF}" presName="parentText" presStyleLbl="node1" presStyleIdx="1" presStyleCnt="4">
        <dgm:presLayoutVars>
          <dgm:chMax val="0"/>
          <dgm:bulletEnabled val="1"/>
        </dgm:presLayoutVars>
      </dgm:prSet>
      <dgm:spPr/>
    </dgm:pt>
    <dgm:pt modelId="{DE3C7DA3-F3F6-1847-9896-B7DBC19B249D}" type="pres">
      <dgm:prSet presAssocID="{36805B8B-830F-4033-8909-BAEA915B9070}" presName="spacer" presStyleCnt="0"/>
      <dgm:spPr/>
    </dgm:pt>
    <dgm:pt modelId="{52A4876B-0F9C-6747-9FDB-D9899F735647}" type="pres">
      <dgm:prSet presAssocID="{7A9721BB-18BA-42D2-BE9B-D8AC90FBFA0C}" presName="parentText" presStyleLbl="node1" presStyleIdx="2" presStyleCnt="4">
        <dgm:presLayoutVars>
          <dgm:chMax val="0"/>
          <dgm:bulletEnabled val="1"/>
        </dgm:presLayoutVars>
      </dgm:prSet>
      <dgm:spPr/>
    </dgm:pt>
    <dgm:pt modelId="{54E100E1-17C3-414A-B47D-27343E0F6E5F}" type="pres">
      <dgm:prSet presAssocID="{6376184B-A1DF-4573-85CE-173612143256}" presName="spacer" presStyleCnt="0"/>
      <dgm:spPr/>
    </dgm:pt>
    <dgm:pt modelId="{71774558-B388-8548-A3E6-6A93AEC031CB}" type="pres">
      <dgm:prSet presAssocID="{37BCC6D3-3540-46A9-856B-31B7641417B4}" presName="parentText" presStyleLbl="node1" presStyleIdx="3" presStyleCnt="4">
        <dgm:presLayoutVars>
          <dgm:chMax val="0"/>
          <dgm:bulletEnabled val="1"/>
        </dgm:presLayoutVars>
      </dgm:prSet>
      <dgm:spPr/>
    </dgm:pt>
  </dgm:ptLst>
  <dgm:cxnLst>
    <dgm:cxn modelId="{7E467521-CC97-4B45-BAEA-9F5EFD084F99}" type="presOf" srcId="{99D7F8C6-69D6-46CD-A79A-26C0A33C5E51}" destId="{032578A8-6B14-854E-8C7D-DE8CD863FE72}" srcOrd="0" destOrd="0" presId="urn:microsoft.com/office/officeart/2005/8/layout/vList2"/>
    <dgm:cxn modelId="{E6AC7E2B-59AA-0F4C-8A9C-9DB4932FF1C5}" type="presOf" srcId="{01D1C5FD-C9B8-483B-8653-68E1D98772BF}" destId="{8D38168C-82C5-7942-A67C-BBFC55BF7613}" srcOrd="0" destOrd="0" presId="urn:microsoft.com/office/officeart/2005/8/layout/vList2"/>
    <dgm:cxn modelId="{0DB52F2F-4621-4508-94BD-373E771BAC8E}" srcId="{5E79DCDF-E1A1-4CE3-B64A-C5E7AB43BB7C}" destId="{37BCC6D3-3540-46A9-856B-31B7641417B4}" srcOrd="3" destOrd="0" parTransId="{A9185868-3D02-4259-AD01-0954F77F1208}" sibTransId="{614EC700-52E5-41F1-9202-3768CAEC443C}"/>
    <dgm:cxn modelId="{BD2A6E2F-7ECD-4ADD-B598-BF050FF92F56}" srcId="{5E79DCDF-E1A1-4CE3-B64A-C5E7AB43BB7C}" destId="{7A9721BB-18BA-42D2-BE9B-D8AC90FBFA0C}" srcOrd="2" destOrd="0" parTransId="{5F18CBBB-0BD8-4B62-8E0C-2259EFBBF0AC}" sibTransId="{6376184B-A1DF-4573-85CE-173612143256}"/>
    <dgm:cxn modelId="{17251836-784A-427E-8D9C-2DEDB165FED7}" srcId="{5E79DCDF-E1A1-4CE3-B64A-C5E7AB43BB7C}" destId="{01D1C5FD-C9B8-483B-8653-68E1D98772BF}" srcOrd="1" destOrd="0" parTransId="{4D38E1E3-5597-42F4-A5CA-360589F4B6FA}" sibTransId="{36805B8B-830F-4033-8909-BAEA915B9070}"/>
    <dgm:cxn modelId="{8C0FF66D-E70C-044D-AF57-D9D96E896A03}" type="presOf" srcId="{5E79DCDF-E1A1-4CE3-B64A-C5E7AB43BB7C}" destId="{80611A98-8AEA-824D-ADB5-99505255E5B3}" srcOrd="0" destOrd="0" presId="urn:microsoft.com/office/officeart/2005/8/layout/vList2"/>
    <dgm:cxn modelId="{CF655AA5-B147-E24A-B0E8-B0A0C84F9667}" type="presOf" srcId="{37BCC6D3-3540-46A9-856B-31B7641417B4}" destId="{71774558-B388-8548-A3E6-6A93AEC031CB}" srcOrd="0" destOrd="0" presId="urn:microsoft.com/office/officeart/2005/8/layout/vList2"/>
    <dgm:cxn modelId="{CAEDE2C5-4873-42AE-B4DD-B483D39FEF6E}" srcId="{5E79DCDF-E1A1-4CE3-B64A-C5E7AB43BB7C}" destId="{99D7F8C6-69D6-46CD-A79A-26C0A33C5E51}" srcOrd="0" destOrd="0" parTransId="{D77E2340-6A7F-4055-8FC0-ED6FAA426D6C}" sibTransId="{E0282954-9D01-433E-8D13-D1E12A79AB21}"/>
    <dgm:cxn modelId="{64F9A8F0-319C-AF4C-852B-50F55EE03D63}" type="presOf" srcId="{7A9721BB-18BA-42D2-BE9B-D8AC90FBFA0C}" destId="{52A4876B-0F9C-6747-9FDB-D9899F735647}" srcOrd="0" destOrd="0" presId="urn:microsoft.com/office/officeart/2005/8/layout/vList2"/>
    <dgm:cxn modelId="{BD6F9BD0-1ECC-5047-94B9-F978C5630B7E}" type="presParOf" srcId="{80611A98-8AEA-824D-ADB5-99505255E5B3}" destId="{032578A8-6B14-854E-8C7D-DE8CD863FE72}" srcOrd="0" destOrd="0" presId="urn:microsoft.com/office/officeart/2005/8/layout/vList2"/>
    <dgm:cxn modelId="{4241002B-BD80-7340-9A8F-4CAAABA4587F}" type="presParOf" srcId="{80611A98-8AEA-824D-ADB5-99505255E5B3}" destId="{88D420D5-6D51-6C45-A196-B1DC544C42CF}" srcOrd="1" destOrd="0" presId="urn:microsoft.com/office/officeart/2005/8/layout/vList2"/>
    <dgm:cxn modelId="{DC68A61B-A7A3-D347-9186-F6CB9D625DBA}" type="presParOf" srcId="{80611A98-8AEA-824D-ADB5-99505255E5B3}" destId="{8D38168C-82C5-7942-A67C-BBFC55BF7613}" srcOrd="2" destOrd="0" presId="urn:microsoft.com/office/officeart/2005/8/layout/vList2"/>
    <dgm:cxn modelId="{27229BE6-7566-4548-8723-7883565A5736}" type="presParOf" srcId="{80611A98-8AEA-824D-ADB5-99505255E5B3}" destId="{DE3C7DA3-F3F6-1847-9896-B7DBC19B249D}" srcOrd="3" destOrd="0" presId="urn:microsoft.com/office/officeart/2005/8/layout/vList2"/>
    <dgm:cxn modelId="{F2EEC22B-A890-DD40-AE1A-F9F8074A9929}" type="presParOf" srcId="{80611A98-8AEA-824D-ADB5-99505255E5B3}" destId="{52A4876B-0F9C-6747-9FDB-D9899F735647}" srcOrd="4" destOrd="0" presId="urn:microsoft.com/office/officeart/2005/8/layout/vList2"/>
    <dgm:cxn modelId="{38CF3FFA-9386-FD49-B2A5-15C19E62EDAF}" type="presParOf" srcId="{80611A98-8AEA-824D-ADB5-99505255E5B3}" destId="{54E100E1-17C3-414A-B47D-27343E0F6E5F}" srcOrd="5" destOrd="0" presId="urn:microsoft.com/office/officeart/2005/8/layout/vList2"/>
    <dgm:cxn modelId="{E8AFE2A3-A76D-8148-90AA-78D90D2E8F8E}" type="presParOf" srcId="{80611A98-8AEA-824D-ADB5-99505255E5B3}" destId="{71774558-B388-8548-A3E6-6A93AEC031C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0F51-EA8E-C44E-B73F-01E7DF9DA2E9}">
      <dsp:nvSpPr>
        <dsp:cNvPr id="0" name=""/>
        <dsp:cNvSpPr/>
      </dsp:nvSpPr>
      <dsp:spPr>
        <a:xfrm>
          <a:off x="0" y="632299"/>
          <a:ext cx="5607050"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027113-6518-E947-96E4-074533B0B226}">
      <dsp:nvSpPr>
        <dsp:cNvPr id="0" name=""/>
        <dsp:cNvSpPr/>
      </dsp:nvSpPr>
      <dsp:spPr>
        <a:xfrm>
          <a:off x="280352" y="263299"/>
          <a:ext cx="3924935" cy="738000"/>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111250">
            <a:lnSpc>
              <a:spcPct val="90000"/>
            </a:lnSpc>
            <a:spcBef>
              <a:spcPct val="0"/>
            </a:spcBef>
            <a:spcAft>
              <a:spcPct val="35000"/>
            </a:spcAft>
            <a:buNone/>
          </a:pPr>
          <a:r>
            <a:rPr lang="en-US" sz="2500" kern="1200" dirty="0"/>
            <a:t>Identify the righteous data set</a:t>
          </a:r>
        </a:p>
      </dsp:txBody>
      <dsp:txXfrm>
        <a:off x="316378" y="299325"/>
        <a:ext cx="3852883" cy="665948"/>
      </dsp:txXfrm>
    </dsp:sp>
    <dsp:sp modelId="{8C0CDEFF-35BA-9E44-A2FD-7AADC08C20BF}">
      <dsp:nvSpPr>
        <dsp:cNvPr id="0" name=""/>
        <dsp:cNvSpPr/>
      </dsp:nvSpPr>
      <dsp:spPr>
        <a:xfrm>
          <a:off x="0" y="1766299"/>
          <a:ext cx="5607050" cy="630000"/>
        </a:xfrm>
        <a:prstGeom prst="rect">
          <a:avLst/>
        </a:prstGeom>
        <a:solidFill>
          <a:schemeClr val="lt1">
            <a:alpha val="90000"/>
            <a:hueOff val="0"/>
            <a:satOff val="0"/>
            <a:lumOff val="0"/>
            <a:alphaOff val="0"/>
          </a:schemeClr>
        </a:solidFill>
        <a:ln w="12700" cap="flat" cmpd="sng" algn="ctr">
          <a:solidFill>
            <a:schemeClr val="accent2">
              <a:hueOff val="-3450629"/>
              <a:satOff val="15286"/>
              <a:lumOff val="-5621"/>
              <a:alphaOff val="0"/>
            </a:schemeClr>
          </a:solidFill>
          <a:prstDash val="solid"/>
        </a:ln>
        <a:effectLst/>
      </dsp:spPr>
      <dsp:style>
        <a:lnRef idx="2">
          <a:scrgbClr r="0" g="0" b="0"/>
        </a:lnRef>
        <a:fillRef idx="1">
          <a:scrgbClr r="0" g="0" b="0"/>
        </a:fillRef>
        <a:effectRef idx="0">
          <a:scrgbClr r="0" g="0" b="0"/>
        </a:effectRef>
        <a:fontRef idx="minor"/>
      </dsp:style>
    </dsp:sp>
    <dsp:sp modelId="{860C57B2-5688-C44F-9C32-ACDA86419EED}">
      <dsp:nvSpPr>
        <dsp:cNvPr id="0" name=""/>
        <dsp:cNvSpPr/>
      </dsp:nvSpPr>
      <dsp:spPr>
        <a:xfrm>
          <a:off x="280352" y="1397299"/>
          <a:ext cx="3924935" cy="738000"/>
        </a:xfrm>
        <a:prstGeom prst="roundRect">
          <a:avLst/>
        </a:prstGeom>
        <a:solidFill>
          <a:schemeClr val="accent2">
            <a:hueOff val="-3450629"/>
            <a:satOff val="15286"/>
            <a:lumOff val="-5621"/>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111250">
            <a:lnSpc>
              <a:spcPct val="90000"/>
            </a:lnSpc>
            <a:spcBef>
              <a:spcPct val="0"/>
            </a:spcBef>
            <a:spcAft>
              <a:spcPct val="35000"/>
            </a:spcAft>
            <a:buNone/>
          </a:pPr>
          <a:r>
            <a:rPr lang="en-US" sz="2500" kern="1200" dirty="0"/>
            <a:t>Many highly correlated variables </a:t>
          </a:r>
        </a:p>
      </dsp:txBody>
      <dsp:txXfrm>
        <a:off x="316378" y="1433325"/>
        <a:ext cx="3852883" cy="665948"/>
      </dsp:txXfrm>
    </dsp:sp>
    <dsp:sp modelId="{8B862C4D-098F-FD4B-98F5-FA3A8CED7FB2}">
      <dsp:nvSpPr>
        <dsp:cNvPr id="0" name=""/>
        <dsp:cNvSpPr/>
      </dsp:nvSpPr>
      <dsp:spPr>
        <a:xfrm>
          <a:off x="0" y="2900299"/>
          <a:ext cx="5607050" cy="630000"/>
        </a:xfrm>
        <a:prstGeom prst="rect">
          <a:avLst/>
        </a:prstGeom>
        <a:solidFill>
          <a:schemeClr val="lt1">
            <a:alpha val="90000"/>
            <a:hueOff val="0"/>
            <a:satOff val="0"/>
            <a:lumOff val="0"/>
            <a:alphaOff val="0"/>
          </a:schemeClr>
        </a:solidFill>
        <a:ln w="12700" cap="flat" cmpd="sng" algn="ctr">
          <a:solidFill>
            <a:schemeClr val="accent2">
              <a:hueOff val="-6901259"/>
              <a:satOff val="30573"/>
              <a:lumOff val="-11243"/>
              <a:alphaOff val="0"/>
            </a:schemeClr>
          </a:solidFill>
          <a:prstDash val="solid"/>
        </a:ln>
        <a:effectLst/>
      </dsp:spPr>
      <dsp:style>
        <a:lnRef idx="2">
          <a:scrgbClr r="0" g="0" b="0"/>
        </a:lnRef>
        <a:fillRef idx="1">
          <a:scrgbClr r="0" g="0" b="0"/>
        </a:fillRef>
        <a:effectRef idx="0">
          <a:scrgbClr r="0" g="0" b="0"/>
        </a:effectRef>
        <a:fontRef idx="minor"/>
      </dsp:style>
    </dsp:sp>
    <dsp:sp modelId="{C7596F4A-4B92-2740-8C8B-D7B6B60EF5A0}">
      <dsp:nvSpPr>
        <dsp:cNvPr id="0" name=""/>
        <dsp:cNvSpPr/>
      </dsp:nvSpPr>
      <dsp:spPr>
        <a:xfrm>
          <a:off x="280352" y="2531299"/>
          <a:ext cx="3924935" cy="738000"/>
        </a:xfrm>
        <a:prstGeom prst="roundRect">
          <a:avLst/>
        </a:prstGeom>
        <a:solidFill>
          <a:schemeClr val="accent2">
            <a:hueOff val="-6901259"/>
            <a:satOff val="30573"/>
            <a:lumOff val="-11243"/>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111250">
            <a:lnSpc>
              <a:spcPct val="90000"/>
            </a:lnSpc>
            <a:spcBef>
              <a:spcPct val="0"/>
            </a:spcBef>
            <a:spcAft>
              <a:spcPct val="35000"/>
            </a:spcAft>
            <a:buNone/>
          </a:pPr>
          <a:r>
            <a:rPr lang="en-US" sz="2500" kern="1200" dirty="0"/>
            <a:t>Missing values</a:t>
          </a:r>
        </a:p>
      </dsp:txBody>
      <dsp:txXfrm>
        <a:off x="316378" y="2567325"/>
        <a:ext cx="3852883" cy="665948"/>
      </dsp:txXfrm>
    </dsp:sp>
    <dsp:sp modelId="{606A071C-467D-8446-88FF-9E1BE8CDBBE1}">
      <dsp:nvSpPr>
        <dsp:cNvPr id="0" name=""/>
        <dsp:cNvSpPr/>
      </dsp:nvSpPr>
      <dsp:spPr>
        <a:xfrm>
          <a:off x="0" y="4034300"/>
          <a:ext cx="5607050" cy="630000"/>
        </a:xfrm>
        <a:prstGeom prst="rect">
          <a:avLst/>
        </a:prstGeom>
        <a:solidFill>
          <a:schemeClr val="lt1">
            <a:alpha val="90000"/>
            <a:hueOff val="0"/>
            <a:satOff val="0"/>
            <a:lumOff val="0"/>
            <a:alphaOff val="0"/>
          </a:schemeClr>
        </a:solidFill>
        <a:ln w="12700" cap="flat" cmpd="sng" algn="ctr">
          <a:solidFill>
            <a:schemeClr val="accent2">
              <a:hueOff val="-10351888"/>
              <a:satOff val="45859"/>
              <a:lumOff val="-16864"/>
              <a:alphaOff val="0"/>
            </a:schemeClr>
          </a:solidFill>
          <a:prstDash val="solid"/>
        </a:ln>
        <a:effectLst/>
      </dsp:spPr>
      <dsp:style>
        <a:lnRef idx="2">
          <a:scrgbClr r="0" g="0" b="0"/>
        </a:lnRef>
        <a:fillRef idx="1">
          <a:scrgbClr r="0" g="0" b="0"/>
        </a:fillRef>
        <a:effectRef idx="0">
          <a:scrgbClr r="0" g="0" b="0"/>
        </a:effectRef>
        <a:fontRef idx="minor"/>
      </dsp:style>
    </dsp:sp>
    <dsp:sp modelId="{F00E7FF6-A10B-0F40-A621-8B3077E1AFBA}">
      <dsp:nvSpPr>
        <dsp:cNvPr id="0" name=""/>
        <dsp:cNvSpPr/>
      </dsp:nvSpPr>
      <dsp:spPr>
        <a:xfrm>
          <a:off x="280352" y="3665300"/>
          <a:ext cx="3924935" cy="738000"/>
        </a:xfrm>
        <a:prstGeom prst="roundRect">
          <a:avLst/>
        </a:prstGeom>
        <a:solidFill>
          <a:schemeClr val="accent2">
            <a:hueOff val="-10351888"/>
            <a:satOff val="45859"/>
            <a:lumOff val="-16864"/>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111250">
            <a:lnSpc>
              <a:spcPct val="90000"/>
            </a:lnSpc>
            <a:spcBef>
              <a:spcPct val="0"/>
            </a:spcBef>
            <a:spcAft>
              <a:spcPct val="35000"/>
            </a:spcAft>
            <a:buNone/>
          </a:pPr>
          <a:r>
            <a:rPr lang="en-US" sz="2500" kern="1200" dirty="0"/>
            <a:t>Identifying the significant variables for building model</a:t>
          </a:r>
        </a:p>
      </dsp:txBody>
      <dsp:txXfrm>
        <a:off x="316378" y="3701326"/>
        <a:ext cx="3852883"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4D221-557A-41DF-889C-738286271566}">
      <dsp:nvSpPr>
        <dsp:cNvPr id="0" name=""/>
        <dsp:cNvSpPr/>
      </dsp:nvSpPr>
      <dsp:spPr>
        <a:xfrm>
          <a:off x="0" y="644"/>
          <a:ext cx="6151562" cy="5410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C179837-AA1C-45DD-8414-DD5E1625B820}">
      <dsp:nvSpPr>
        <dsp:cNvPr id="0" name=""/>
        <dsp:cNvSpPr/>
      </dsp:nvSpPr>
      <dsp:spPr>
        <a:xfrm>
          <a:off x="163677" y="122387"/>
          <a:ext cx="297595" cy="297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3F49F46-F910-4B55-957C-04185DBB91AE}">
      <dsp:nvSpPr>
        <dsp:cNvPr id="0" name=""/>
        <dsp:cNvSpPr/>
      </dsp:nvSpPr>
      <dsp:spPr>
        <a:xfrm>
          <a:off x="624951" y="644"/>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a:t>Identifying the upright data set</a:t>
          </a:r>
        </a:p>
      </dsp:txBody>
      <dsp:txXfrm>
        <a:off x="624951" y="644"/>
        <a:ext cx="5526611" cy="541083"/>
      </dsp:txXfrm>
    </dsp:sp>
    <dsp:sp modelId="{1544EA7D-141A-4A69-AFA5-A253D069AAAB}">
      <dsp:nvSpPr>
        <dsp:cNvPr id="0" name=""/>
        <dsp:cNvSpPr/>
      </dsp:nvSpPr>
      <dsp:spPr>
        <a:xfrm>
          <a:off x="0" y="676998"/>
          <a:ext cx="6151562" cy="5410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996F46-4A44-4F05-ACF7-43FDAAC17DF3}">
      <dsp:nvSpPr>
        <dsp:cNvPr id="0" name=""/>
        <dsp:cNvSpPr/>
      </dsp:nvSpPr>
      <dsp:spPr>
        <a:xfrm>
          <a:off x="163677" y="798741"/>
          <a:ext cx="297595" cy="297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21763A1-D21E-4DE9-AED5-02DF9C929A74}">
      <dsp:nvSpPr>
        <dsp:cNvPr id="0" name=""/>
        <dsp:cNvSpPr/>
      </dsp:nvSpPr>
      <dsp:spPr>
        <a:xfrm>
          <a:off x="624951" y="676998"/>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a:t>Replacing the missing values and checking the variance of the data</a:t>
          </a:r>
        </a:p>
      </dsp:txBody>
      <dsp:txXfrm>
        <a:off x="624951" y="676998"/>
        <a:ext cx="5526611" cy="541083"/>
      </dsp:txXfrm>
    </dsp:sp>
    <dsp:sp modelId="{027BCFFA-4968-48CA-BF7C-DA7F72A72DF1}">
      <dsp:nvSpPr>
        <dsp:cNvPr id="0" name=""/>
        <dsp:cNvSpPr/>
      </dsp:nvSpPr>
      <dsp:spPr>
        <a:xfrm>
          <a:off x="0" y="1353352"/>
          <a:ext cx="6151562" cy="54108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73DB444-F97D-4DED-9472-B584BB9F4D4F}">
      <dsp:nvSpPr>
        <dsp:cNvPr id="0" name=""/>
        <dsp:cNvSpPr/>
      </dsp:nvSpPr>
      <dsp:spPr>
        <a:xfrm>
          <a:off x="163677" y="1475096"/>
          <a:ext cx="297595" cy="2975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26F3367-5335-40E3-80D5-B9DC2E144206}">
      <dsp:nvSpPr>
        <dsp:cNvPr id="0" name=""/>
        <dsp:cNvSpPr/>
      </dsp:nvSpPr>
      <dsp:spPr>
        <a:xfrm>
          <a:off x="624951" y="1353352"/>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a:t>Creating dummy variables </a:t>
          </a:r>
        </a:p>
      </dsp:txBody>
      <dsp:txXfrm>
        <a:off x="624951" y="1353352"/>
        <a:ext cx="5526611" cy="541083"/>
      </dsp:txXfrm>
    </dsp:sp>
    <dsp:sp modelId="{8DA84397-6097-428F-9A6B-C49B6C945E7B}">
      <dsp:nvSpPr>
        <dsp:cNvPr id="0" name=""/>
        <dsp:cNvSpPr/>
      </dsp:nvSpPr>
      <dsp:spPr>
        <a:xfrm>
          <a:off x="0" y="2029706"/>
          <a:ext cx="6151562" cy="54108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7F6B6B7-5ABC-461E-A2E3-BCC277F48132}">
      <dsp:nvSpPr>
        <dsp:cNvPr id="0" name=""/>
        <dsp:cNvSpPr/>
      </dsp:nvSpPr>
      <dsp:spPr>
        <a:xfrm>
          <a:off x="163677" y="2151450"/>
          <a:ext cx="297595" cy="2975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04558D-DE57-48A7-A928-71040CB33F03}">
      <dsp:nvSpPr>
        <dsp:cNvPr id="0" name=""/>
        <dsp:cNvSpPr/>
      </dsp:nvSpPr>
      <dsp:spPr>
        <a:xfrm>
          <a:off x="624951" y="2029706"/>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a:t>Finding the correlation between the variables and eliminating highly correlated variables </a:t>
          </a:r>
        </a:p>
      </dsp:txBody>
      <dsp:txXfrm>
        <a:off x="624951" y="2029706"/>
        <a:ext cx="5526611" cy="541083"/>
      </dsp:txXfrm>
    </dsp:sp>
    <dsp:sp modelId="{32152C6D-4DFA-4037-BA83-0F34F4342F26}">
      <dsp:nvSpPr>
        <dsp:cNvPr id="0" name=""/>
        <dsp:cNvSpPr/>
      </dsp:nvSpPr>
      <dsp:spPr>
        <a:xfrm>
          <a:off x="0" y="2706060"/>
          <a:ext cx="6151562" cy="54108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7709152-66EB-4CD0-9782-133BECDDD4E0}">
      <dsp:nvSpPr>
        <dsp:cNvPr id="0" name=""/>
        <dsp:cNvSpPr/>
      </dsp:nvSpPr>
      <dsp:spPr>
        <a:xfrm>
          <a:off x="163677" y="2827804"/>
          <a:ext cx="297595" cy="2975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F0DF97F-C82A-4EFF-880C-7E91B95DBAE8}">
      <dsp:nvSpPr>
        <dsp:cNvPr id="0" name=""/>
        <dsp:cNvSpPr/>
      </dsp:nvSpPr>
      <dsp:spPr>
        <a:xfrm>
          <a:off x="624951" y="2706060"/>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a:t>Feature selection using Recursive Feature Elimination (RFE) </a:t>
          </a:r>
        </a:p>
      </dsp:txBody>
      <dsp:txXfrm>
        <a:off x="624951" y="2706060"/>
        <a:ext cx="5526611" cy="541083"/>
      </dsp:txXfrm>
    </dsp:sp>
    <dsp:sp modelId="{1625614E-22D4-4A3B-86DF-A8C8D5EE0D02}">
      <dsp:nvSpPr>
        <dsp:cNvPr id="0" name=""/>
        <dsp:cNvSpPr/>
      </dsp:nvSpPr>
      <dsp:spPr>
        <a:xfrm>
          <a:off x="0" y="3382414"/>
          <a:ext cx="6151562" cy="5410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F288E5-2D9D-46BE-8129-C4B73D14EA00}">
      <dsp:nvSpPr>
        <dsp:cNvPr id="0" name=""/>
        <dsp:cNvSpPr/>
      </dsp:nvSpPr>
      <dsp:spPr>
        <a:xfrm>
          <a:off x="163677" y="3504158"/>
          <a:ext cx="297595" cy="2975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27BC299-D264-4038-833C-0D3BFCD10065}">
      <dsp:nvSpPr>
        <dsp:cNvPr id="0" name=""/>
        <dsp:cNvSpPr/>
      </dsp:nvSpPr>
      <dsp:spPr>
        <a:xfrm>
          <a:off x="624951" y="3382414"/>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a:t>Splitting the data set into training: testing – 70:30</a:t>
          </a:r>
        </a:p>
      </dsp:txBody>
      <dsp:txXfrm>
        <a:off x="624951" y="3382414"/>
        <a:ext cx="5526611" cy="541083"/>
      </dsp:txXfrm>
    </dsp:sp>
    <dsp:sp modelId="{5AFFC409-B2E1-4454-A35A-348527649F5B}">
      <dsp:nvSpPr>
        <dsp:cNvPr id="0" name=""/>
        <dsp:cNvSpPr/>
      </dsp:nvSpPr>
      <dsp:spPr>
        <a:xfrm>
          <a:off x="0" y="4058768"/>
          <a:ext cx="6151562" cy="5410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3229E99-E040-4275-BBCC-13AD710C2F0A}">
      <dsp:nvSpPr>
        <dsp:cNvPr id="0" name=""/>
        <dsp:cNvSpPr/>
      </dsp:nvSpPr>
      <dsp:spPr>
        <a:xfrm>
          <a:off x="163677" y="4180512"/>
          <a:ext cx="297595" cy="29759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02E7429-5723-4FEF-BEE9-E6ACF87FD797}">
      <dsp:nvSpPr>
        <dsp:cNvPr id="0" name=""/>
        <dsp:cNvSpPr/>
      </dsp:nvSpPr>
      <dsp:spPr>
        <a:xfrm>
          <a:off x="624951" y="4058768"/>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dirty="0"/>
            <a:t>Applying logistic regression and decision tree on features selected </a:t>
          </a:r>
        </a:p>
      </dsp:txBody>
      <dsp:txXfrm>
        <a:off x="624951" y="4058768"/>
        <a:ext cx="5526611" cy="541083"/>
      </dsp:txXfrm>
    </dsp:sp>
    <dsp:sp modelId="{041E5EAA-ED04-448A-90AA-7571C93246F6}">
      <dsp:nvSpPr>
        <dsp:cNvPr id="0" name=""/>
        <dsp:cNvSpPr/>
      </dsp:nvSpPr>
      <dsp:spPr>
        <a:xfrm>
          <a:off x="0" y="4735766"/>
          <a:ext cx="6151562" cy="54108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0DA561-0BA0-48A2-9E05-62B11B8BBDDB}">
      <dsp:nvSpPr>
        <dsp:cNvPr id="0" name=""/>
        <dsp:cNvSpPr/>
      </dsp:nvSpPr>
      <dsp:spPr>
        <a:xfrm>
          <a:off x="163677" y="4856866"/>
          <a:ext cx="297595" cy="29759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B71EFB7-3370-44D4-93D3-09ADEB7236F9}">
      <dsp:nvSpPr>
        <dsp:cNvPr id="0" name=""/>
        <dsp:cNvSpPr/>
      </dsp:nvSpPr>
      <dsp:spPr>
        <a:xfrm>
          <a:off x="624951" y="4735122"/>
          <a:ext cx="5526611" cy="54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65" tIns="57265" rIns="57265" bIns="57265" numCol="1" spcCol="1270" anchor="ctr" anchorCtr="0">
          <a:noAutofit/>
        </a:bodyPr>
        <a:lstStyle/>
        <a:p>
          <a:pPr marL="0" lvl="0" indent="0" algn="l" defTabSz="711200">
            <a:lnSpc>
              <a:spcPct val="90000"/>
            </a:lnSpc>
            <a:spcBef>
              <a:spcPct val="0"/>
            </a:spcBef>
            <a:spcAft>
              <a:spcPct val="35000"/>
            </a:spcAft>
            <a:buNone/>
          </a:pPr>
          <a:r>
            <a:rPr lang="en-US" sz="1600" kern="1200" dirty="0"/>
            <a:t>Analysis, results and recommendations </a:t>
          </a:r>
        </a:p>
      </dsp:txBody>
      <dsp:txXfrm>
        <a:off x="624951" y="4735122"/>
        <a:ext cx="5526611" cy="54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D6D2F-C82F-C14C-8A12-DCE16D2DAAEF}">
      <dsp:nvSpPr>
        <dsp:cNvPr id="0" name=""/>
        <dsp:cNvSpPr/>
      </dsp:nvSpPr>
      <dsp:spPr>
        <a:xfrm>
          <a:off x="0" y="0"/>
          <a:ext cx="3231455" cy="27883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1937" tIns="330200" rIns="251937" bIns="330200" numCol="1" spcCol="1270" anchor="t" anchorCtr="0">
          <a:noAutofit/>
        </a:bodyPr>
        <a:lstStyle/>
        <a:p>
          <a:pPr marL="0" lvl="0" indent="0" algn="l" defTabSz="666750">
            <a:lnSpc>
              <a:spcPct val="90000"/>
            </a:lnSpc>
            <a:spcBef>
              <a:spcPct val="0"/>
            </a:spcBef>
            <a:spcAft>
              <a:spcPct val="35000"/>
            </a:spcAft>
            <a:buNone/>
          </a:pPr>
          <a:r>
            <a:rPr lang="en-US" sz="1500" kern="1200"/>
            <a:t>The 16 categorical variables were converted into numerical variables(binary) by creating dummy variables which gives a total of 31 variables.</a:t>
          </a:r>
        </a:p>
      </dsp:txBody>
      <dsp:txXfrm>
        <a:off x="0" y="1059563"/>
        <a:ext cx="3231455" cy="1672995"/>
      </dsp:txXfrm>
    </dsp:sp>
    <dsp:sp modelId="{64E9EF88-E659-3748-BAF5-134CA7B5E1F4}">
      <dsp:nvSpPr>
        <dsp:cNvPr id="0" name=""/>
        <dsp:cNvSpPr/>
      </dsp:nvSpPr>
      <dsp:spPr>
        <a:xfrm>
          <a:off x="1197479" y="278832"/>
          <a:ext cx="836497" cy="83649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217" tIns="12700" rIns="65217"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1319981" y="401334"/>
        <a:ext cx="591493" cy="591493"/>
      </dsp:txXfrm>
    </dsp:sp>
    <dsp:sp modelId="{8C408C80-2640-4B4F-B3A2-6AE144B5E770}">
      <dsp:nvSpPr>
        <dsp:cNvPr id="0" name=""/>
        <dsp:cNvSpPr/>
      </dsp:nvSpPr>
      <dsp:spPr>
        <a:xfrm>
          <a:off x="0" y="2788253"/>
          <a:ext cx="3231455" cy="72"/>
        </a:xfrm>
        <a:prstGeom prst="rect">
          <a:avLst/>
        </a:prstGeom>
        <a:solidFill>
          <a:schemeClr val="accent5">
            <a:hueOff val="-47975"/>
            <a:satOff val="-1779"/>
            <a:lumOff val="2823"/>
            <a:alphaOff val="0"/>
          </a:schemeClr>
        </a:solidFill>
        <a:ln w="12700" cap="flat" cmpd="sng" algn="ctr">
          <a:solidFill>
            <a:schemeClr val="accent5">
              <a:hueOff val="-47975"/>
              <a:satOff val="-1779"/>
              <a:lumOff val="2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E0FA9-F533-FC4A-920E-F2764C040F52}">
      <dsp:nvSpPr>
        <dsp:cNvPr id="0" name=""/>
        <dsp:cNvSpPr/>
      </dsp:nvSpPr>
      <dsp:spPr>
        <a:xfrm>
          <a:off x="3554601" y="0"/>
          <a:ext cx="3231455" cy="2788325"/>
        </a:xfrm>
        <a:prstGeom prst="rect">
          <a:avLst/>
        </a:prstGeom>
        <a:solidFill>
          <a:schemeClr val="accent5">
            <a:tint val="40000"/>
            <a:alpha val="90000"/>
            <a:hueOff val="-67937"/>
            <a:satOff val="-998"/>
            <a:lumOff val="1428"/>
            <a:alphaOff val="0"/>
          </a:schemeClr>
        </a:solidFill>
        <a:ln w="12700" cap="flat" cmpd="sng" algn="ctr">
          <a:solidFill>
            <a:schemeClr val="accent5">
              <a:tint val="40000"/>
              <a:alpha val="90000"/>
              <a:hueOff val="-67937"/>
              <a:satOff val="-998"/>
              <a:lumOff val="14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1937" tIns="330200" rIns="251937" bIns="330200" numCol="1" spcCol="1270" anchor="t" anchorCtr="0">
          <a:noAutofit/>
        </a:bodyPr>
        <a:lstStyle/>
        <a:p>
          <a:pPr marL="0" lvl="0" indent="0" algn="l" defTabSz="666750">
            <a:lnSpc>
              <a:spcPct val="90000"/>
            </a:lnSpc>
            <a:spcBef>
              <a:spcPct val="0"/>
            </a:spcBef>
            <a:spcAft>
              <a:spcPct val="35000"/>
            </a:spcAft>
            <a:buNone/>
          </a:pPr>
          <a:r>
            <a:rPr lang="en-US" sz="1500" kern="1200"/>
            <a:t>The correlation map presented that many variables were highly correlated, thus, they were eliminated for model building.</a:t>
          </a:r>
        </a:p>
      </dsp:txBody>
      <dsp:txXfrm>
        <a:off x="3554601" y="1059563"/>
        <a:ext cx="3231455" cy="1672995"/>
      </dsp:txXfrm>
    </dsp:sp>
    <dsp:sp modelId="{5FA96983-84B3-F44E-B616-A93D34D32A85}">
      <dsp:nvSpPr>
        <dsp:cNvPr id="0" name=""/>
        <dsp:cNvSpPr/>
      </dsp:nvSpPr>
      <dsp:spPr>
        <a:xfrm>
          <a:off x="4752080" y="278832"/>
          <a:ext cx="836497" cy="836497"/>
        </a:xfrm>
        <a:prstGeom prst="ellipse">
          <a:avLst/>
        </a:prstGeom>
        <a:solidFill>
          <a:schemeClr val="accent5">
            <a:hueOff val="-95949"/>
            <a:satOff val="-3559"/>
            <a:lumOff val="5647"/>
            <a:alphaOff val="0"/>
          </a:schemeClr>
        </a:solidFill>
        <a:ln w="12700" cap="flat" cmpd="sng" algn="ctr">
          <a:solidFill>
            <a:schemeClr val="accent5">
              <a:hueOff val="-95949"/>
              <a:satOff val="-3559"/>
              <a:lumOff val="5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217" tIns="12700" rIns="65217"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4874582" y="401334"/>
        <a:ext cx="591493" cy="591493"/>
      </dsp:txXfrm>
    </dsp:sp>
    <dsp:sp modelId="{AD3692F5-7B2D-6F47-80C3-BB23630046AE}">
      <dsp:nvSpPr>
        <dsp:cNvPr id="0" name=""/>
        <dsp:cNvSpPr/>
      </dsp:nvSpPr>
      <dsp:spPr>
        <a:xfrm>
          <a:off x="3554601" y="2788253"/>
          <a:ext cx="3231455" cy="72"/>
        </a:xfrm>
        <a:prstGeom prst="rect">
          <a:avLst/>
        </a:prstGeom>
        <a:solidFill>
          <a:schemeClr val="accent5">
            <a:hueOff val="-143924"/>
            <a:satOff val="-5338"/>
            <a:lumOff val="8470"/>
            <a:alphaOff val="0"/>
          </a:schemeClr>
        </a:solidFill>
        <a:ln w="12700" cap="flat" cmpd="sng" algn="ctr">
          <a:solidFill>
            <a:schemeClr val="accent5">
              <a:hueOff val="-143924"/>
              <a:satOff val="-5338"/>
              <a:lumOff val="8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CAEE2-45CC-CA4C-8437-87192F313BC2}">
      <dsp:nvSpPr>
        <dsp:cNvPr id="0" name=""/>
        <dsp:cNvSpPr/>
      </dsp:nvSpPr>
      <dsp:spPr>
        <a:xfrm>
          <a:off x="7109202" y="0"/>
          <a:ext cx="3231455" cy="2788325"/>
        </a:xfrm>
        <a:prstGeom prst="rect">
          <a:avLst/>
        </a:prstGeom>
        <a:solidFill>
          <a:schemeClr val="accent5">
            <a:tint val="40000"/>
            <a:alpha val="90000"/>
            <a:hueOff val="-135874"/>
            <a:satOff val="-1995"/>
            <a:lumOff val="2856"/>
            <a:alphaOff val="0"/>
          </a:schemeClr>
        </a:solidFill>
        <a:ln w="12700" cap="flat" cmpd="sng" algn="ctr">
          <a:solidFill>
            <a:schemeClr val="accent5">
              <a:tint val="40000"/>
              <a:alpha val="90000"/>
              <a:hueOff val="-135874"/>
              <a:satOff val="-1995"/>
              <a:lumOff val="28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1937" tIns="330200" rIns="251937" bIns="330200" numCol="1" spcCol="1270" anchor="t" anchorCtr="0">
          <a:noAutofit/>
        </a:bodyPr>
        <a:lstStyle/>
        <a:p>
          <a:pPr marL="0" lvl="0" indent="0" algn="l" defTabSz="666750">
            <a:lnSpc>
              <a:spcPct val="90000"/>
            </a:lnSpc>
            <a:spcBef>
              <a:spcPct val="0"/>
            </a:spcBef>
            <a:spcAft>
              <a:spcPct val="35000"/>
            </a:spcAft>
            <a:buNone/>
          </a:pPr>
          <a:r>
            <a:rPr lang="en-US" sz="1500" kern="1200"/>
            <a:t>RFE was performed on the remaining variables and depending upon their rank, the best features were selected. </a:t>
          </a:r>
        </a:p>
      </dsp:txBody>
      <dsp:txXfrm>
        <a:off x="7109202" y="1059563"/>
        <a:ext cx="3231455" cy="1672995"/>
      </dsp:txXfrm>
    </dsp:sp>
    <dsp:sp modelId="{C9ACED9A-32CC-4041-873D-879C5B28FB7C}">
      <dsp:nvSpPr>
        <dsp:cNvPr id="0" name=""/>
        <dsp:cNvSpPr/>
      </dsp:nvSpPr>
      <dsp:spPr>
        <a:xfrm>
          <a:off x="8306681" y="278832"/>
          <a:ext cx="836497" cy="836497"/>
        </a:xfrm>
        <a:prstGeom prst="ellipse">
          <a:avLst/>
        </a:prstGeom>
        <a:solidFill>
          <a:schemeClr val="accent5">
            <a:hueOff val="-191898"/>
            <a:satOff val="-7118"/>
            <a:lumOff val="11294"/>
            <a:alphaOff val="0"/>
          </a:schemeClr>
        </a:solidFill>
        <a:ln w="12700" cap="flat" cmpd="sng" algn="ctr">
          <a:solidFill>
            <a:schemeClr val="accent5">
              <a:hueOff val="-191898"/>
              <a:satOff val="-7118"/>
              <a:lumOff val="11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217" tIns="12700" rIns="65217"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8429183" y="401334"/>
        <a:ext cx="591493" cy="591493"/>
      </dsp:txXfrm>
    </dsp:sp>
    <dsp:sp modelId="{681CAAED-5EB7-5D41-B228-BDAA1FB3F04E}">
      <dsp:nvSpPr>
        <dsp:cNvPr id="0" name=""/>
        <dsp:cNvSpPr/>
      </dsp:nvSpPr>
      <dsp:spPr>
        <a:xfrm>
          <a:off x="7109202" y="2788253"/>
          <a:ext cx="3231455" cy="72"/>
        </a:xfrm>
        <a:prstGeom prst="rect">
          <a:avLst/>
        </a:prstGeom>
        <a:solidFill>
          <a:schemeClr val="accent5">
            <a:hueOff val="-239873"/>
            <a:satOff val="-8897"/>
            <a:lumOff val="14117"/>
            <a:alphaOff val="0"/>
          </a:schemeClr>
        </a:solidFill>
        <a:ln w="12700" cap="flat" cmpd="sng" algn="ctr">
          <a:solidFill>
            <a:schemeClr val="accent5">
              <a:hueOff val="-239873"/>
              <a:satOff val="-8897"/>
              <a:lumOff val="141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CA42F-F76D-46FC-8A52-B98ADCD026AB}">
      <dsp:nvSpPr>
        <dsp:cNvPr id="0" name=""/>
        <dsp:cNvSpPr/>
      </dsp:nvSpPr>
      <dsp:spPr>
        <a:xfrm>
          <a:off x="544384" y="1091299"/>
          <a:ext cx="1544062" cy="15440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730A74A-9031-4F01-8721-78604B9014DC}">
      <dsp:nvSpPr>
        <dsp:cNvPr id="0" name=""/>
        <dsp:cNvSpPr/>
      </dsp:nvSpPr>
      <dsp:spPr>
        <a:xfrm>
          <a:off x="873446" y="1420362"/>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E1E82ED-1C49-406F-8965-7E0F28B6759D}">
      <dsp:nvSpPr>
        <dsp:cNvPr id="0" name=""/>
        <dsp:cNvSpPr/>
      </dsp:nvSpPr>
      <dsp:spPr>
        <a:xfrm>
          <a:off x="50790" y="3116300"/>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Decision tree algorithm was applied on the data set using the same significant variables </a:t>
          </a:r>
        </a:p>
      </dsp:txBody>
      <dsp:txXfrm>
        <a:off x="50790" y="3116300"/>
        <a:ext cx="2531250" cy="720000"/>
      </dsp:txXfrm>
    </dsp:sp>
    <dsp:sp modelId="{C75F8011-5903-444D-98B4-6BB2407EC3C9}">
      <dsp:nvSpPr>
        <dsp:cNvPr id="0" name=""/>
        <dsp:cNvSpPr/>
      </dsp:nvSpPr>
      <dsp:spPr>
        <a:xfrm>
          <a:off x="3518603" y="1091299"/>
          <a:ext cx="1544062" cy="15440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592909B-2A7C-4656-B989-C860AF2A1A4F}">
      <dsp:nvSpPr>
        <dsp:cNvPr id="0" name=""/>
        <dsp:cNvSpPr/>
      </dsp:nvSpPr>
      <dsp:spPr>
        <a:xfrm>
          <a:off x="3847665" y="1420362"/>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183941-1B66-4038-B711-484222F8485A}">
      <dsp:nvSpPr>
        <dsp:cNvPr id="0" name=""/>
        <dsp:cNvSpPr/>
      </dsp:nvSpPr>
      <dsp:spPr>
        <a:xfrm>
          <a:off x="3025009" y="3116300"/>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The accuracy resulted was 73% </a:t>
          </a:r>
        </a:p>
      </dsp:txBody>
      <dsp:txXfrm>
        <a:off x="3025009" y="3116300"/>
        <a:ext cx="2531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2782E-0552-3748-B09B-5DC761E5E0DA}">
      <dsp:nvSpPr>
        <dsp:cNvPr id="0" name=""/>
        <dsp:cNvSpPr/>
      </dsp:nvSpPr>
      <dsp:spPr>
        <a:xfrm>
          <a:off x="24745" y="255339"/>
          <a:ext cx="5548042" cy="7794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Out of the given 20 variables, we have screened these variables as the most significant:</a:t>
          </a:r>
        </a:p>
      </dsp:txBody>
      <dsp:txXfrm>
        <a:off x="24745" y="255339"/>
        <a:ext cx="5548042" cy="779456"/>
      </dsp:txXfrm>
    </dsp:sp>
    <dsp:sp modelId="{13C7BB0A-7B64-7B4C-AF05-66C807925917}">
      <dsp:nvSpPr>
        <dsp:cNvPr id="0" name=""/>
        <dsp:cNvSpPr/>
      </dsp:nvSpPr>
      <dsp:spPr>
        <a:xfrm>
          <a:off x="5714" y="1164705"/>
          <a:ext cx="1299094" cy="779456"/>
        </a:xfrm>
        <a:prstGeom prst="rect">
          <a:avLst/>
        </a:prstGeom>
        <a:solidFill>
          <a:schemeClr val="accent5">
            <a:hueOff val="-18452"/>
            <a:satOff val="-684"/>
            <a:lumOff val="10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SeniorCitizen</a:t>
          </a:r>
        </a:p>
      </dsp:txBody>
      <dsp:txXfrm>
        <a:off x="5714" y="1164705"/>
        <a:ext cx="1299094" cy="779456"/>
      </dsp:txXfrm>
    </dsp:sp>
    <dsp:sp modelId="{94910010-8CDA-3D4A-8994-20E3AB903EB7}">
      <dsp:nvSpPr>
        <dsp:cNvPr id="0" name=""/>
        <dsp:cNvSpPr/>
      </dsp:nvSpPr>
      <dsp:spPr>
        <a:xfrm>
          <a:off x="1434718" y="1164705"/>
          <a:ext cx="1299094" cy="779456"/>
        </a:xfrm>
        <a:prstGeom prst="rect">
          <a:avLst/>
        </a:prstGeom>
        <a:solidFill>
          <a:schemeClr val="accent5">
            <a:hueOff val="-36904"/>
            <a:satOff val="-1369"/>
            <a:lumOff val="21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Tenure</a:t>
          </a:r>
        </a:p>
      </dsp:txBody>
      <dsp:txXfrm>
        <a:off x="1434718" y="1164705"/>
        <a:ext cx="1299094" cy="779456"/>
      </dsp:txXfrm>
    </dsp:sp>
    <dsp:sp modelId="{C7F3B5BD-2D76-D246-B566-57E8F6E207F3}">
      <dsp:nvSpPr>
        <dsp:cNvPr id="0" name=""/>
        <dsp:cNvSpPr/>
      </dsp:nvSpPr>
      <dsp:spPr>
        <a:xfrm>
          <a:off x="2863721" y="1164705"/>
          <a:ext cx="1299094" cy="779456"/>
        </a:xfrm>
        <a:prstGeom prst="rect">
          <a:avLst/>
        </a:prstGeom>
        <a:solidFill>
          <a:schemeClr val="accent5">
            <a:hueOff val="-55355"/>
            <a:satOff val="-2053"/>
            <a:lumOff val="32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MonthlyCharges</a:t>
          </a:r>
        </a:p>
      </dsp:txBody>
      <dsp:txXfrm>
        <a:off x="2863721" y="1164705"/>
        <a:ext cx="1299094" cy="779456"/>
      </dsp:txXfrm>
    </dsp:sp>
    <dsp:sp modelId="{290DA2EC-2C33-A243-BD4E-01281108E691}">
      <dsp:nvSpPr>
        <dsp:cNvPr id="0" name=""/>
        <dsp:cNvSpPr/>
      </dsp:nvSpPr>
      <dsp:spPr>
        <a:xfrm>
          <a:off x="4292725" y="1164705"/>
          <a:ext cx="1299094" cy="779456"/>
        </a:xfrm>
        <a:prstGeom prst="rect">
          <a:avLst/>
        </a:prstGeom>
        <a:solidFill>
          <a:schemeClr val="accent5">
            <a:hueOff val="-73807"/>
            <a:satOff val="-2738"/>
            <a:lumOff val="43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Dependents</a:t>
          </a:r>
        </a:p>
      </dsp:txBody>
      <dsp:txXfrm>
        <a:off x="4292725" y="1164705"/>
        <a:ext cx="1299094" cy="779456"/>
      </dsp:txXfrm>
    </dsp:sp>
    <dsp:sp modelId="{051F8DC5-7397-AD45-A831-6A08B45B782F}">
      <dsp:nvSpPr>
        <dsp:cNvPr id="0" name=""/>
        <dsp:cNvSpPr/>
      </dsp:nvSpPr>
      <dsp:spPr>
        <a:xfrm>
          <a:off x="5714" y="2074071"/>
          <a:ext cx="1299094" cy="779456"/>
        </a:xfrm>
        <a:prstGeom prst="rect">
          <a:avLst/>
        </a:prstGeom>
        <a:solidFill>
          <a:schemeClr val="accent5">
            <a:hueOff val="-92259"/>
            <a:satOff val="-3422"/>
            <a:lumOff val="54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PhoneService</a:t>
          </a:r>
        </a:p>
      </dsp:txBody>
      <dsp:txXfrm>
        <a:off x="5714" y="2074071"/>
        <a:ext cx="1299094" cy="779456"/>
      </dsp:txXfrm>
    </dsp:sp>
    <dsp:sp modelId="{0CDE0E5F-5979-CB4D-8291-83378BA60966}">
      <dsp:nvSpPr>
        <dsp:cNvPr id="0" name=""/>
        <dsp:cNvSpPr/>
      </dsp:nvSpPr>
      <dsp:spPr>
        <a:xfrm>
          <a:off x="1434718" y="2074071"/>
          <a:ext cx="1299094" cy="779456"/>
        </a:xfrm>
        <a:prstGeom prst="rect">
          <a:avLst/>
        </a:prstGeom>
        <a:solidFill>
          <a:schemeClr val="accent5">
            <a:hueOff val="-110711"/>
            <a:satOff val="-4106"/>
            <a:lumOff val="65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MultipleLines</a:t>
          </a:r>
        </a:p>
      </dsp:txBody>
      <dsp:txXfrm>
        <a:off x="1434718" y="2074071"/>
        <a:ext cx="1299094" cy="779456"/>
      </dsp:txXfrm>
    </dsp:sp>
    <dsp:sp modelId="{4AE41501-EBEA-6840-A1FB-C206AC5C4930}">
      <dsp:nvSpPr>
        <dsp:cNvPr id="0" name=""/>
        <dsp:cNvSpPr/>
      </dsp:nvSpPr>
      <dsp:spPr>
        <a:xfrm>
          <a:off x="2863721" y="2074071"/>
          <a:ext cx="1299094" cy="779456"/>
        </a:xfrm>
        <a:prstGeom prst="rect">
          <a:avLst/>
        </a:prstGeom>
        <a:solidFill>
          <a:schemeClr val="accent5">
            <a:hueOff val="-129162"/>
            <a:satOff val="-4791"/>
            <a:lumOff val="76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OnlineSecurity</a:t>
          </a:r>
        </a:p>
      </dsp:txBody>
      <dsp:txXfrm>
        <a:off x="2863721" y="2074071"/>
        <a:ext cx="1299094" cy="779456"/>
      </dsp:txXfrm>
    </dsp:sp>
    <dsp:sp modelId="{033F2DA3-06A1-804F-BCAE-C8A6EDED2C89}">
      <dsp:nvSpPr>
        <dsp:cNvPr id="0" name=""/>
        <dsp:cNvSpPr/>
      </dsp:nvSpPr>
      <dsp:spPr>
        <a:xfrm>
          <a:off x="4292725" y="2074071"/>
          <a:ext cx="1299094" cy="779456"/>
        </a:xfrm>
        <a:prstGeom prst="rect">
          <a:avLst/>
        </a:prstGeom>
        <a:solidFill>
          <a:schemeClr val="accent5">
            <a:hueOff val="-147614"/>
            <a:satOff val="-5475"/>
            <a:lumOff val="868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OnlineBackup</a:t>
          </a:r>
        </a:p>
      </dsp:txBody>
      <dsp:txXfrm>
        <a:off x="4292725" y="2074071"/>
        <a:ext cx="1299094" cy="779456"/>
      </dsp:txXfrm>
    </dsp:sp>
    <dsp:sp modelId="{550BD87D-BDF1-BF4A-9834-F6266C6F8A2B}">
      <dsp:nvSpPr>
        <dsp:cNvPr id="0" name=""/>
        <dsp:cNvSpPr/>
      </dsp:nvSpPr>
      <dsp:spPr>
        <a:xfrm>
          <a:off x="15230" y="2983437"/>
          <a:ext cx="1299094" cy="779456"/>
        </a:xfrm>
        <a:prstGeom prst="rect">
          <a:avLst/>
        </a:prstGeom>
        <a:solidFill>
          <a:schemeClr val="accent5">
            <a:hueOff val="-166066"/>
            <a:satOff val="-6159"/>
            <a:lumOff val="97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DeviceProtection</a:t>
          </a:r>
        </a:p>
      </dsp:txBody>
      <dsp:txXfrm>
        <a:off x="15230" y="2983437"/>
        <a:ext cx="1299094" cy="779456"/>
      </dsp:txXfrm>
    </dsp:sp>
    <dsp:sp modelId="{174818B4-C8F4-ED4F-9537-AF08D81C23F9}">
      <dsp:nvSpPr>
        <dsp:cNvPr id="0" name=""/>
        <dsp:cNvSpPr/>
      </dsp:nvSpPr>
      <dsp:spPr>
        <a:xfrm>
          <a:off x="1444233" y="2983437"/>
          <a:ext cx="1299094" cy="779456"/>
        </a:xfrm>
        <a:prstGeom prst="rect">
          <a:avLst/>
        </a:prstGeom>
        <a:solidFill>
          <a:schemeClr val="accent5">
            <a:hueOff val="-184518"/>
            <a:satOff val="-6844"/>
            <a:lumOff val="108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TechSupport</a:t>
          </a:r>
        </a:p>
      </dsp:txBody>
      <dsp:txXfrm>
        <a:off x="1444233" y="2983437"/>
        <a:ext cx="1299094" cy="779456"/>
      </dsp:txXfrm>
    </dsp:sp>
    <dsp:sp modelId="{226C3A59-5324-F447-AC29-C775E36F8A3B}">
      <dsp:nvSpPr>
        <dsp:cNvPr id="0" name=""/>
        <dsp:cNvSpPr/>
      </dsp:nvSpPr>
      <dsp:spPr>
        <a:xfrm>
          <a:off x="2873237" y="2983437"/>
          <a:ext cx="1299094" cy="779456"/>
        </a:xfrm>
        <a:prstGeom prst="rect">
          <a:avLst/>
        </a:prstGeom>
        <a:solidFill>
          <a:schemeClr val="accent5">
            <a:hueOff val="-202969"/>
            <a:satOff val="-7528"/>
            <a:lumOff val="119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Contract</a:t>
          </a:r>
        </a:p>
      </dsp:txBody>
      <dsp:txXfrm>
        <a:off x="2873237" y="2983437"/>
        <a:ext cx="1299094" cy="779456"/>
      </dsp:txXfrm>
    </dsp:sp>
    <dsp:sp modelId="{1DE7F0C3-EA07-2A47-9866-569A4698CD5D}">
      <dsp:nvSpPr>
        <dsp:cNvPr id="0" name=""/>
        <dsp:cNvSpPr/>
      </dsp:nvSpPr>
      <dsp:spPr>
        <a:xfrm>
          <a:off x="4302241" y="2983437"/>
          <a:ext cx="1299094" cy="779456"/>
        </a:xfrm>
        <a:prstGeom prst="rect">
          <a:avLst/>
        </a:prstGeom>
        <a:solidFill>
          <a:schemeClr val="accent5">
            <a:hueOff val="-221421"/>
            <a:satOff val="-8213"/>
            <a:lumOff val="1303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PaperlessBilling</a:t>
          </a:r>
        </a:p>
      </dsp:txBody>
      <dsp:txXfrm>
        <a:off x="4302241" y="2983437"/>
        <a:ext cx="1299094" cy="779456"/>
      </dsp:txXfrm>
    </dsp:sp>
    <dsp:sp modelId="{CC30DA76-F772-4949-B72F-0BFD723AB7A2}">
      <dsp:nvSpPr>
        <dsp:cNvPr id="0" name=""/>
        <dsp:cNvSpPr/>
      </dsp:nvSpPr>
      <dsp:spPr>
        <a:xfrm>
          <a:off x="2158735" y="3892803"/>
          <a:ext cx="1299094" cy="779456"/>
        </a:xfrm>
        <a:prstGeom prst="rect">
          <a:avLst/>
        </a:prstGeom>
        <a:solidFill>
          <a:schemeClr val="accent5">
            <a:hueOff val="-239873"/>
            <a:satOff val="-8897"/>
            <a:lumOff val="1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PaymentMethod</a:t>
          </a:r>
        </a:p>
      </dsp:txBody>
      <dsp:txXfrm>
        <a:off x="2158735" y="3892803"/>
        <a:ext cx="1299094" cy="7794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30555-F3F7-4F89-809D-FFA418EE9AF0}">
      <dsp:nvSpPr>
        <dsp:cNvPr id="0" name=""/>
        <dsp:cNvSpPr/>
      </dsp:nvSpPr>
      <dsp:spPr>
        <a:xfrm>
          <a:off x="0" y="601"/>
          <a:ext cx="5607050" cy="14075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D0778F3-FE4F-4A55-8657-81B687E0A07E}">
      <dsp:nvSpPr>
        <dsp:cNvPr id="0" name=""/>
        <dsp:cNvSpPr/>
      </dsp:nvSpPr>
      <dsp:spPr>
        <a:xfrm>
          <a:off x="425781" y="317298"/>
          <a:ext cx="774148" cy="774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8E4F1B9-D03A-473A-920E-F0388FBA5837}">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22300">
            <a:lnSpc>
              <a:spcPct val="90000"/>
            </a:lnSpc>
            <a:spcBef>
              <a:spcPct val="0"/>
            </a:spcBef>
            <a:spcAft>
              <a:spcPct val="35000"/>
            </a:spcAft>
            <a:buNone/>
          </a:pPr>
          <a:r>
            <a:rPr lang="en-US" sz="1400" kern="1200" dirty="0"/>
            <a:t>The variable tenure and contract have a very high negative coefficient in the regression model which suggests that our long term customers are more likely to be retained</a:t>
          </a:r>
        </a:p>
      </dsp:txBody>
      <dsp:txXfrm>
        <a:off x="1625711" y="601"/>
        <a:ext cx="3981338" cy="1407541"/>
      </dsp:txXfrm>
    </dsp:sp>
    <dsp:sp modelId="{1F451824-45EA-4D73-B289-984665DCCD1A}">
      <dsp:nvSpPr>
        <dsp:cNvPr id="0" name=""/>
        <dsp:cNvSpPr/>
      </dsp:nvSpPr>
      <dsp:spPr>
        <a:xfrm>
          <a:off x="0" y="1760029"/>
          <a:ext cx="5607050" cy="14075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8753B0-6005-4E3D-B2C6-F1DB3658E295}">
      <dsp:nvSpPr>
        <dsp:cNvPr id="0" name=""/>
        <dsp:cNvSpPr/>
      </dsp:nvSpPr>
      <dsp:spPr>
        <a:xfrm>
          <a:off x="425781" y="2076725"/>
          <a:ext cx="774148" cy="774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F6E62DA-885F-4ED0-8E0B-E94138C67C5B}">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22300">
            <a:lnSpc>
              <a:spcPct val="90000"/>
            </a:lnSpc>
            <a:spcBef>
              <a:spcPct val="0"/>
            </a:spcBef>
            <a:spcAft>
              <a:spcPct val="35000"/>
            </a:spcAft>
            <a:buNone/>
          </a:pPr>
          <a:r>
            <a:rPr lang="en-US" sz="1400" kern="1200" dirty="0"/>
            <a:t>On the other hand, monthly charges has a very positive coefficient which suggests that the customers having high monthly charges are on the verge of churning.</a:t>
          </a:r>
        </a:p>
      </dsp:txBody>
      <dsp:txXfrm>
        <a:off x="1625711" y="1760029"/>
        <a:ext cx="3981338" cy="1407541"/>
      </dsp:txXfrm>
    </dsp:sp>
    <dsp:sp modelId="{2FB3D52A-6B4E-4239-815C-A7850F0ADE5C}">
      <dsp:nvSpPr>
        <dsp:cNvPr id="0" name=""/>
        <dsp:cNvSpPr/>
      </dsp:nvSpPr>
      <dsp:spPr>
        <a:xfrm>
          <a:off x="0" y="3519456"/>
          <a:ext cx="5607050" cy="14075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9251F8-3991-4F9B-9294-45D959DD3B1A}">
      <dsp:nvSpPr>
        <dsp:cNvPr id="0" name=""/>
        <dsp:cNvSpPr/>
      </dsp:nvSpPr>
      <dsp:spPr>
        <a:xfrm>
          <a:off x="425781" y="3836153"/>
          <a:ext cx="774148" cy="774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35F68D7-EEA7-4988-B190-DDF4AECDA72E}">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622300">
            <a:lnSpc>
              <a:spcPct val="90000"/>
            </a:lnSpc>
            <a:spcBef>
              <a:spcPct val="0"/>
            </a:spcBef>
            <a:spcAft>
              <a:spcPct val="35000"/>
            </a:spcAft>
            <a:buNone/>
          </a:pPr>
          <a:r>
            <a:rPr lang="en-US" sz="1400" kern="1200" dirty="0"/>
            <a:t>Other variables like online security, online backup, device protection, streaming tv,, tech support ,phone services have negative coefficients which suggests that people subscribed to these services are less likely to get churned</a:t>
          </a:r>
        </a:p>
      </dsp:txBody>
      <dsp:txXfrm>
        <a:off x="1625711" y="3519456"/>
        <a:ext cx="3981338" cy="1407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578A8-6B14-854E-8C7D-DE8CD863FE72}">
      <dsp:nvSpPr>
        <dsp:cNvPr id="0" name=""/>
        <dsp:cNvSpPr/>
      </dsp:nvSpPr>
      <dsp:spPr>
        <a:xfrm>
          <a:off x="0" y="85089"/>
          <a:ext cx="6151562" cy="1244267"/>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customers having high monthly charges should be offered some promotional coupons or vouchers in order to reduce their charges</a:t>
          </a:r>
        </a:p>
      </dsp:txBody>
      <dsp:txXfrm>
        <a:off x="60740" y="145829"/>
        <a:ext cx="6030082" cy="1122787"/>
      </dsp:txXfrm>
    </dsp:sp>
    <dsp:sp modelId="{8D38168C-82C5-7942-A67C-BBFC55BF7613}">
      <dsp:nvSpPr>
        <dsp:cNvPr id="0" name=""/>
        <dsp:cNvSpPr/>
      </dsp:nvSpPr>
      <dsp:spPr>
        <a:xfrm>
          <a:off x="0" y="1372557"/>
          <a:ext cx="6151562" cy="1244267"/>
        </a:xfrm>
        <a:prstGeom prst="roundRect">
          <a:avLst/>
        </a:prstGeom>
        <a:gradFill rotWithShape="0">
          <a:gsLst>
            <a:gs pos="0">
              <a:schemeClr val="accent2">
                <a:hueOff val="-3450629"/>
                <a:satOff val="15286"/>
                <a:lumOff val="-5621"/>
                <a:alphaOff val="0"/>
                <a:tint val="97000"/>
                <a:satMod val="100000"/>
                <a:lumMod val="102000"/>
              </a:schemeClr>
            </a:gs>
            <a:gs pos="50000">
              <a:schemeClr val="accent2">
                <a:hueOff val="-3450629"/>
                <a:satOff val="15286"/>
                <a:lumOff val="-5621"/>
                <a:alphaOff val="0"/>
                <a:shade val="100000"/>
                <a:satMod val="103000"/>
                <a:lumMod val="100000"/>
              </a:schemeClr>
            </a:gs>
            <a:gs pos="100000">
              <a:schemeClr val="accent2">
                <a:hueOff val="-3450629"/>
                <a:satOff val="15286"/>
                <a:lumOff val="-562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As the variable contract has high significance, proper marketing campaigns should be performed to entice the customers to purchase contracts</a:t>
          </a:r>
        </a:p>
      </dsp:txBody>
      <dsp:txXfrm>
        <a:off x="60740" y="1433297"/>
        <a:ext cx="6030082" cy="1122787"/>
      </dsp:txXfrm>
    </dsp:sp>
    <dsp:sp modelId="{52A4876B-0F9C-6747-9FDB-D9899F735647}">
      <dsp:nvSpPr>
        <dsp:cNvPr id="0" name=""/>
        <dsp:cNvSpPr/>
      </dsp:nvSpPr>
      <dsp:spPr>
        <a:xfrm>
          <a:off x="0" y="2660025"/>
          <a:ext cx="6151562" cy="1244267"/>
        </a:xfrm>
        <a:prstGeom prst="roundRect">
          <a:avLst/>
        </a:prstGeom>
        <a:gradFill rotWithShape="0">
          <a:gsLst>
            <a:gs pos="0">
              <a:schemeClr val="accent2">
                <a:hueOff val="-6901259"/>
                <a:satOff val="30573"/>
                <a:lumOff val="-11243"/>
                <a:alphaOff val="0"/>
                <a:tint val="97000"/>
                <a:satMod val="100000"/>
                <a:lumMod val="102000"/>
              </a:schemeClr>
            </a:gs>
            <a:gs pos="50000">
              <a:schemeClr val="accent2">
                <a:hueOff val="-6901259"/>
                <a:satOff val="30573"/>
                <a:lumOff val="-11243"/>
                <a:alphaOff val="0"/>
                <a:shade val="100000"/>
                <a:satMod val="103000"/>
                <a:lumMod val="100000"/>
              </a:schemeClr>
            </a:gs>
            <a:gs pos="100000">
              <a:schemeClr val="accent2">
                <a:hueOff val="-6901259"/>
                <a:satOff val="30573"/>
                <a:lumOff val="-11243"/>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Tech support also shows a huge impact in customer retention. So, online or telephonic customer service and other tech support services needed to be properly maintained</a:t>
          </a:r>
        </a:p>
      </dsp:txBody>
      <dsp:txXfrm>
        <a:off x="60740" y="2720765"/>
        <a:ext cx="6030082" cy="1122787"/>
      </dsp:txXfrm>
    </dsp:sp>
    <dsp:sp modelId="{71774558-B388-8548-A3E6-6A93AEC031CB}">
      <dsp:nvSpPr>
        <dsp:cNvPr id="0" name=""/>
        <dsp:cNvSpPr/>
      </dsp:nvSpPr>
      <dsp:spPr>
        <a:xfrm>
          <a:off x="0" y="3947492"/>
          <a:ext cx="6151562" cy="1244267"/>
        </a:xfrm>
        <a:prstGeom prst="roundRect">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As the customers subscribed to other auxiliary services like device protection, online security are less likely to be churned, the telecom services companies should make sure that the customers are aware of all their services and attract them to subscribe to these services to increase the customer attrition</a:t>
          </a:r>
        </a:p>
      </dsp:txBody>
      <dsp:txXfrm>
        <a:off x="60740" y="4008232"/>
        <a:ext cx="6030082" cy="11227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42324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308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870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313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3617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21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723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8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633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9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t>6/1/2020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69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6/1/2020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652182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17B2-5D1B-9343-9BCD-C0AB3357BB02}"/>
              </a:ext>
            </a:extLst>
          </p:cNvPr>
          <p:cNvSpPr>
            <a:spLocks noGrp="1"/>
          </p:cNvSpPr>
          <p:nvPr>
            <p:ph type="ctrTitle"/>
          </p:nvPr>
        </p:nvSpPr>
        <p:spPr>
          <a:xfrm>
            <a:off x="965198" y="2474895"/>
            <a:ext cx="6212764" cy="1908215"/>
          </a:xfrm>
          <a:noFill/>
          <a:ln>
            <a:solidFill>
              <a:schemeClr val="tx1"/>
            </a:solidFill>
          </a:ln>
        </p:spPr>
        <p:txBody>
          <a:bodyPr wrap="square">
            <a:normAutofit/>
          </a:bodyPr>
          <a:lstStyle/>
          <a:p>
            <a:r>
              <a:rPr lang="en-US" sz="3700" dirty="0">
                <a:solidFill>
                  <a:schemeClr val="tx1"/>
                </a:solidFill>
              </a:rPr>
              <a:t>Churn prediction model in telecom industry </a:t>
            </a:r>
          </a:p>
        </p:txBody>
      </p:sp>
      <p:sp>
        <p:nvSpPr>
          <p:cNvPr id="8" name="Rectangle 7">
            <a:extLst>
              <a:ext uri="{FF2B5EF4-FFF2-40B4-BE49-F238E27FC236}">
                <a16:creationId xmlns:a16="http://schemas.microsoft.com/office/drawing/2014/main" id="{157A82F3-F6C4-4325-8C9C-7DF1AD06B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67F24E9-5758-8F48-A8D5-39B2ADD6A976}"/>
              </a:ext>
            </a:extLst>
          </p:cNvPr>
          <p:cNvSpPr>
            <a:spLocks noGrp="1"/>
          </p:cNvSpPr>
          <p:nvPr>
            <p:ph type="subTitle" idx="1"/>
          </p:nvPr>
        </p:nvSpPr>
        <p:spPr>
          <a:xfrm>
            <a:off x="8533732" y="2173266"/>
            <a:ext cx="3254408" cy="2511468"/>
          </a:xfrm>
        </p:spPr>
        <p:txBody>
          <a:bodyPr anchor="ctr">
            <a:normAutofit/>
          </a:bodyPr>
          <a:lstStyle/>
          <a:p>
            <a:r>
              <a:rPr lang="en-US" sz="2400" dirty="0">
                <a:solidFill>
                  <a:schemeClr val="tx2">
                    <a:lumMod val="90000"/>
                  </a:schemeClr>
                </a:solidFill>
              </a:rPr>
              <a:t>Team 9: </a:t>
            </a:r>
          </a:p>
          <a:p>
            <a:r>
              <a:rPr lang="en-US" sz="2400" dirty="0">
                <a:solidFill>
                  <a:schemeClr val="tx2">
                    <a:lumMod val="90000"/>
                  </a:schemeClr>
                </a:solidFill>
              </a:rPr>
              <a:t>Akhilesh Yadav,</a:t>
            </a:r>
          </a:p>
          <a:p>
            <a:r>
              <a:rPr lang="en-US" sz="2400" dirty="0">
                <a:solidFill>
                  <a:schemeClr val="tx2">
                    <a:lumMod val="90000"/>
                  </a:schemeClr>
                </a:solidFill>
              </a:rPr>
              <a:t> </a:t>
            </a:r>
            <a:r>
              <a:rPr lang="en-US" sz="2400" dirty="0" err="1">
                <a:solidFill>
                  <a:schemeClr val="tx2">
                    <a:lumMod val="90000"/>
                  </a:schemeClr>
                </a:solidFill>
              </a:rPr>
              <a:t>Jinesha</a:t>
            </a:r>
            <a:r>
              <a:rPr lang="en-US" sz="2400" dirty="0">
                <a:solidFill>
                  <a:schemeClr val="tx2">
                    <a:lumMod val="90000"/>
                  </a:schemeClr>
                </a:solidFill>
              </a:rPr>
              <a:t> Jain</a:t>
            </a:r>
          </a:p>
        </p:txBody>
      </p:sp>
    </p:spTree>
    <p:extLst>
      <p:ext uri="{BB962C8B-B14F-4D97-AF65-F5344CB8AC3E}">
        <p14:creationId xmlns:p14="http://schemas.microsoft.com/office/powerpoint/2010/main" val="1542736039"/>
      </p:ext>
    </p:extLst>
  </p:cSld>
  <p:clrMapOvr>
    <a:masterClrMapping/>
  </p:clrMapOvr>
  <mc:AlternateContent xmlns:mc="http://schemas.openxmlformats.org/markup-compatibility/2006" xmlns:p14="http://schemas.microsoft.com/office/powerpoint/2010/main">
    <mc:Choice Requires="p14">
      <p:transition spd="slow" p14:dur="2000" advTm="16256"/>
    </mc:Choice>
    <mc:Fallback xmlns="">
      <p:transition spd="slow" advTm="1625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9226-25C6-F84D-B0D1-1B7F08F74AFB}"/>
              </a:ext>
            </a:extLst>
          </p:cNvPr>
          <p:cNvSpPr>
            <a:spLocks noGrp="1"/>
          </p:cNvSpPr>
          <p:nvPr>
            <p:ph type="title"/>
          </p:nvPr>
        </p:nvSpPr>
        <p:spPr>
          <a:xfrm>
            <a:off x="960120" y="964692"/>
            <a:ext cx="7437536" cy="1188720"/>
          </a:xfrm>
        </p:spPr>
        <p:txBody>
          <a:bodyPr vert="horz" lIns="182880" tIns="182880" rIns="182880" bIns="182880" rtlCol="0" anchor="ctr">
            <a:normAutofit/>
          </a:bodyPr>
          <a:lstStyle/>
          <a:p>
            <a:r>
              <a:rPr lang="en-US"/>
              <a:t>Analysis</a:t>
            </a:r>
          </a:p>
        </p:txBody>
      </p:sp>
      <p:sp>
        <p:nvSpPr>
          <p:cNvPr id="7" name="TextBox 6">
            <a:extLst>
              <a:ext uri="{FF2B5EF4-FFF2-40B4-BE49-F238E27FC236}">
                <a16:creationId xmlns:a16="http://schemas.microsoft.com/office/drawing/2014/main" id="{1092B04C-249F-1C4C-BA13-205184ABE0E3}"/>
              </a:ext>
            </a:extLst>
          </p:cNvPr>
          <p:cNvSpPr txBox="1"/>
          <p:nvPr/>
        </p:nvSpPr>
        <p:spPr>
          <a:xfrm>
            <a:off x="476557" y="2475145"/>
            <a:ext cx="7921099" cy="4059470"/>
          </a:xfrm>
          <a:prstGeom prst="rect">
            <a:avLst/>
          </a:prstGeom>
        </p:spPr>
        <p:txBody>
          <a:bodyPr vert="horz" lIns="91440" tIns="45720" rIns="91440" bIns="45720" rtlCol="0">
            <a:normAutofit/>
          </a:bodyPr>
          <a:lstStyle/>
          <a:p>
            <a:pPr marL="857250" lvl="1" indent="-28575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As shown in the confusion matrix, the logistic regression model gives us an accuracy of 72.7% , an average precision rate of 79% and f1-score of 0.79</a:t>
            </a:r>
          </a:p>
          <a:p>
            <a:pPr marL="857250" lvl="1" indent="-28575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The ROC rate(area under the ROC curve ) is around 71% which proves that the model is a good fit.</a:t>
            </a:r>
          </a:p>
          <a:p>
            <a:pPr marL="857250" lvl="1" indent="-28575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 The decision tree model also gave an accuracy of 73%, which is quite similar to that of the logistic model.</a:t>
            </a:r>
          </a:p>
          <a:p>
            <a:pPr marL="857250" lvl="1" indent="-28575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 So, both of the models are a good fit for this data.</a:t>
            </a:r>
          </a:p>
          <a:p>
            <a:pPr marL="285750" indent="-28575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sp>
        <p:nvSpPr>
          <p:cNvPr id="86" name="Rectangle 72">
            <a:extLst>
              <a:ext uri="{FF2B5EF4-FFF2-40B4-BE49-F238E27FC236}">
                <a16:creationId xmlns:a16="http://schemas.microsoft.com/office/drawing/2014/main" id="{BA4C5437-838C-45F6-BFC8-3AF0ADE3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7576" y="-2"/>
            <a:ext cx="328442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74">
            <a:extLst>
              <a:ext uri="{FF2B5EF4-FFF2-40B4-BE49-F238E27FC236}">
                <a16:creationId xmlns:a16="http://schemas.microsoft.com/office/drawing/2014/main" id="{FACBD493-E381-4822-8F8F-A4194DFDB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4853" y="484632"/>
            <a:ext cx="2310590" cy="1750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A269DE50-9841-EF4B-9ED9-8FE86423E3D7}"/>
              </a:ext>
            </a:extLst>
          </p:cNvPr>
          <p:cNvPicPr>
            <a:picLocks noChangeAspect="1"/>
          </p:cNvPicPr>
          <p:nvPr/>
        </p:nvPicPr>
        <p:blipFill>
          <a:blip r:embed="rId2"/>
          <a:stretch>
            <a:fillRect/>
          </a:stretch>
        </p:blipFill>
        <p:spPr>
          <a:xfrm>
            <a:off x="9556372" y="722348"/>
            <a:ext cx="2007553" cy="1274796"/>
          </a:xfrm>
          <a:prstGeom prst="rect">
            <a:avLst/>
          </a:prstGeom>
          <a:solidFill>
            <a:schemeClr val="tx2">
              <a:lumMod val="60000"/>
              <a:lumOff val="40000"/>
            </a:schemeClr>
          </a:solidFill>
        </p:spPr>
      </p:pic>
      <p:sp>
        <p:nvSpPr>
          <p:cNvPr id="88" name="Rectangle 76">
            <a:extLst>
              <a:ext uri="{FF2B5EF4-FFF2-40B4-BE49-F238E27FC236}">
                <a16:creationId xmlns:a16="http://schemas.microsoft.com/office/drawing/2014/main" id="{2310D9BE-4AD2-4CC3-84FA-4E05790B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4853" y="2395728"/>
            <a:ext cx="2310590" cy="1750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763D4345-ACEC-4142-80BE-8AED0A3FD1B7}"/>
              </a:ext>
            </a:extLst>
          </p:cNvPr>
          <p:cNvPicPr>
            <a:picLocks noChangeAspect="1"/>
          </p:cNvPicPr>
          <p:nvPr/>
        </p:nvPicPr>
        <p:blipFill rotWithShape="1">
          <a:blip r:embed="rId3"/>
          <a:srcRect r="16540" b="6832"/>
          <a:stretch/>
        </p:blipFill>
        <p:spPr>
          <a:xfrm>
            <a:off x="9556372" y="3066344"/>
            <a:ext cx="2007553" cy="408995"/>
          </a:xfrm>
          <a:prstGeom prst="rect">
            <a:avLst/>
          </a:prstGeom>
          <a:noFill/>
        </p:spPr>
      </p:pic>
      <p:sp>
        <p:nvSpPr>
          <p:cNvPr id="79" name="Rectangle 78">
            <a:extLst>
              <a:ext uri="{FF2B5EF4-FFF2-40B4-BE49-F238E27FC236}">
                <a16:creationId xmlns:a16="http://schemas.microsoft.com/office/drawing/2014/main" id="{5D7CC766-DF6B-4E3F-8101-8D5F35D4A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4853" y="4311381"/>
            <a:ext cx="2310590" cy="1750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0B7F1AD-D201-E849-80B8-3B79B59075EF}"/>
              </a:ext>
            </a:extLst>
          </p:cNvPr>
          <p:cNvPicPr>
            <a:picLocks noGrp="1" noChangeAspect="1"/>
          </p:cNvPicPr>
          <p:nvPr>
            <p:ph idx="1"/>
          </p:nvPr>
        </p:nvPicPr>
        <p:blipFill rotWithShape="1">
          <a:blip r:embed="rId4"/>
          <a:srcRect r="40054"/>
          <a:stretch/>
        </p:blipFill>
        <p:spPr>
          <a:xfrm>
            <a:off x="9556372" y="4977186"/>
            <a:ext cx="2007553" cy="418617"/>
          </a:xfrm>
          <a:prstGeom prst="rect">
            <a:avLst/>
          </a:prstGeom>
        </p:spPr>
      </p:pic>
      <p:sp>
        <p:nvSpPr>
          <p:cNvPr id="12" name="TextBox 11">
            <a:extLst>
              <a:ext uri="{FF2B5EF4-FFF2-40B4-BE49-F238E27FC236}">
                <a16:creationId xmlns:a16="http://schemas.microsoft.com/office/drawing/2014/main" id="{29082348-43DA-E045-A34D-87C525FDBD1D}"/>
              </a:ext>
            </a:extLst>
          </p:cNvPr>
          <p:cNvSpPr txBox="1"/>
          <p:nvPr/>
        </p:nvSpPr>
        <p:spPr>
          <a:xfrm>
            <a:off x="9426932" y="3566961"/>
            <a:ext cx="925253" cy="246221"/>
          </a:xfrm>
          <a:prstGeom prst="rect">
            <a:avLst/>
          </a:prstGeom>
          <a:noFill/>
        </p:spPr>
        <p:txBody>
          <a:bodyPr wrap="none" rtlCol="0">
            <a:spAutoFit/>
          </a:bodyPr>
          <a:lstStyle/>
          <a:p>
            <a:r>
              <a:rPr lang="en-US" sz="1000" dirty="0"/>
              <a:t>Decision Tree</a:t>
            </a:r>
          </a:p>
        </p:txBody>
      </p:sp>
      <p:sp>
        <p:nvSpPr>
          <p:cNvPr id="13" name="TextBox 12">
            <a:extLst>
              <a:ext uri="{FF2B5EF4-FFF2-40B4-BE49-F238E27FC236}">
                <a16:creationId xmlns:a16="http://schemas.microsoft.com/office/drawing/2014/main" id="{1A65DFD0-4C26-9F4D-A146-40FD7CAC8B6F}"/>
              </a:ext>
            </a:extLst>
          </p:cNvPr>
          <p:cNvSpPr txBox="1"/>
          <p:nvPr/>
        </p:nvSpPr>
        <p:spPr>
          <a:xfrm>
            <a:off x="9404853" y="5561227"/>
            <a:ext cx="1156086" cy="246221"/>
          </a:xfrm>
          <a:prstGeom prst="rect">
            <a:avLst/>
          </a:prstGeom>
          <a:noFill/>
        </p:spPr>
        <p:txBody>
          <a:bodyPr wrap="none" rtlCol="0">
            <a:spAutoFit/>
          </a:bodyPr>
          <a:lstStyle/>
          <a:p>
            <a:r>
              <a:rPr lang="en-US" sz="1000" dirty="0"/>
              <a:t>Logistic regression</a:t>
            </a:r>
          </a:p>
        </p:txBody>
      </p:sp>
    </p:spTree>
    <p:extLst>
      <p:ext uri="{BB962C8B-B14F-4D97-AF65-F5344CB8AC3E}">
        <p14:creationId xmlns:p14="http://schemas.microsoft.com/office/powerpoint/2010/main" val="161785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E2F5D-1824-BB41-BA2A-7EDA8A26EB7A}"/>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sz="2000" dirty="0">
                <a:solidFill>
                  <a:schemeClr val="bg1"/>
                </a:solidFill>
              </a:rPr>
              <a:t>Results &amp; recommendations</a:t>
            </a:r>
          </a:p>
        </p:txBody>
      </p:sp>
      <p:graphicFrame>
        <p:nvGraphicFramePr>
          <p:cNvPr id="7" name="Content Placeholder 2">
            <a:extLst>
              <a:ext uri="{FF2B5EF4-FFF2-40B4-BE49-F238E27FC236}">
                <a16:creationId xmlns:a16="http://schemas.microsoft.com/office/drawing/2014/main" id="{78C65EA0-08CF-422E-B1C2-F91FABF349CF}"/>
              </a:ext>
            </a:extLst>
          </p:cNvPr>
          <p:cNvGraphicFramePr>
            <a:graphicFrameLocks noGrp="1"/>
          </p:cNvGraphicFramePr>
          <p:nvPr>
            <p:ph idx="1"/>
            <p:extLst>
              <p:ext uri="{D42A27DB-BD31-4B8C-83A1-F6EECF244321}">
                <p14:modId xmlns:p14="http://schemas.microsoft.com/office/powerpoint/2010/main" val="3501784274"/>
              </p:ext>
            </p:extLst>
          </p:nvPr>
        </p:nvGraphicFramePr>
        <p:xfrm>
          <a:off x="5619622"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27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E0678-F516-0849-B7CD-AA4576D389CB}"/>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RESULTS</a:t>
            </a:r>
          </a:p>
        </p:txBody>
      </p:sp>
      <p:graphicFrame>
        <p:nvGraphicFramePr>
          <p:cNvPr id="16" name="Content Placeholder 2">
            <a:extLst>
              <a:ext uri="{FF2B5EF4-FFF2-40B4-BE49-F238E27FC236}">
                <a16:creationId xmlns:a16="http://schemas.microsoft.com/office/drawing/2014/main" id="{68996285-000D-471A-8792-E01F4653E666}"/>
              </a:ext>
            </a:extLst>
          </p:cNvPr>
          <p:cNvGraphicFramePr>
            <a:graphicFrameLocks noGrp="1"/>
          </p:cNvGraphicFramePr>
          <p:nvPr>
            <p:ph idx="1"/>
            <p:extLst>
              <p:ext uri="{D42A27DB-BD31-4B8C-83A1-F6EECF244321}">
                <p14:modId xmlns:p14="http://schemas.microsoft.com/office/powerpoint/2010/main" val="306082586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36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A6674-F1FF-DB4A-BF0B-05C12EA577ED}"/>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000"/>
              <a:t>recommendations</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B55CA0C-E45A-40DB-BC19-15CEE6E8430D}"/>
              </a:ext>
            </a:extLst>
          </p:cNvPr>
          <p:cNvGraphicFramePr>
            <a:graphicFrameLocks noGrp="1"/>
          </p:cNvGraphicFramePr>
          <p:nvPr>
            <p:ph idx="1"/>
            <p:extLst>
              <p:ext uri="{D42A27DB-BD31-4B8C-83A1-F6EECF244321}">
                <p14:modId xmlns:p14="http://schemas.microsoft.com/office/powerpoint/2010/main" val="130676352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638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3B6B-DE44-8C47-B49B-B37CB1F456CF}"/>
              </a:ext>
            </a:extLst>
          </p:cNvPr>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Thank you</a:t>
            </a:r>
          </a:p>
        </p:txBody>
      </p:sp>
      <p:sp>
        <p:nvSpPr>
          <p:cNvPr id="17" name="Rectangle 1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 name="Rectangle 1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07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52AA5-A389-D340-BBBB-D11187CFA8D8}"/>
              </a:ext>
            </a:extLst>
          </p:cNvPr>
          <p:cNvSpPr>
            <a:spLocks noGrp="1"/>
          </p:cNvSpPr>
          <p:nvPr>
            <p:ph type="title"/>
          </p:nvPr>
        </p:nvSpPr>
        <p:spPr>
          <a:xfrm>
            <a:off x="643467" y="643467"/>
            <a:ext cx="3363974" cy="1728044"/>
          </a:xfrm>
          <a:prstGeom prst="ellipse">
            <a:avLst/>
          </a:prstGeom>
          <a:noFill/>
          <a:ln>
            <a:solidFill>
              <a:schemeClr val="bg1"/>
            </a:solidFill>
          </a:ln>
        </p:spPr>
        <p:txBody>
          <a:bodyPr wrap="square">
            <a:normAutofit/>
          </a:bodyPr>
          <a:lstStyle/>
          <a:p>
            <a:r>
              <a:rPr lang="en-US">
                <a:solidFill>
                  <a:schemeClr val="bg1"/>
                </a:solidFill>
              </a:rPr>
              <a:t>Objective </a:t>
            </a:r>
          </a:p>
        </p:txBody>
      </p:sp>
      <p:sp>
        <p:nvSpPr>
          <p:cNvPr id="3" name="Content Placeholder 2">
            <a:extLst>
              <a:ext uri="{FF2B5EF4-FFF2-40B4-BE49-F238E27FC236}">
                <a16:creationId xmlns:a16="http://schemas.microsoft.com/office/drawing/2014/main" id="{E6B6FD7F-2E66-8547-A3A5-2F4D4D6AF453}"/>
              </a:ext>
            </a:extLst>
          </p:cNvPr>
          <p:cNvSpPr>
            <a:spLocks noGrp="1"/>
          </p:cNvSpPr>
          <p:nvPr>
            <p:ph idx="1"/>
          </p:nvPr>
        </p:nvSpPr>
        <p:spPr>
          <a:xfrm>
            <a:off x="643468" y="2638044"/>
            <a:ext cx="3363974" cy="3415622"/>
          </a:xfrm>
        </p:spPr>
        <p:txBody>
          <a:bodyPr>
            <a:normAutofit/>
          </a:bodyPr>
          <a:lstStyle/>
          <a:p>
            <a:r>
              <a:rPr lang="en-US" b="1">
                <a:solidFill>
                  <a:schemeClr val="bg1"/>
                </a:solidFill>
              </a:rPr>
              <a:t>Improve customer loyalty and reduce churn:</a:t>
            </a:r>
          </a:p>
          <a:p>
            <a:pPr marL="0" indent="0">
              <a:buNone/>
            </a:pPr>
            <a:r>
              <a:rPr lang="en-US">
                <a:solidFill>
                  <a:schemeClr val="bg1"/>
                </a:solidFill>
              </a:rPr>
              <a:t>The business goal of this project is to develop a churn prediction model in the Telecom Industry by identifying the major factors leading to it.</a:t>
            </a:r>
          </a:p>
        </p:txBody>
      </p:sp>
      <p:pic>
        <p:nvPicPr>
          <p:cNvPr id="5" name="Picture 4" descr="A picture containing indoor, sky, table&#10;&#10;Description automatically generated">
            <a:extLst>
              <a:ext uri="{FF2B5EF4-FFF2-40B4-BE49-F238E27FC236}">
                <a16:creationId xmlns:a16="http://schemas.microsoft.com/office/drawing/2014/main" id="{446DB485-CC14-3F4C-904A-30AB217C6A87}"/>
              </a:ext>
            </a:extLst>
          </p:cNvPr>
          <p:cNvPicPr>
            <a:picLocks noChangeAspect="1"/>
          </p:cNvPicPr>
          <p:nvPr/>
        </p:nvPicPr>
        <p:blipFill>
          <a:blip r:embed="rId2"/>
          <a:stretch>
            <a:fillRect/>
          </a:stretch>
        </p:blipFill>
        <p:spPr>
          <a:xfrm>
            <a:off x="5297763" y="2207801"/>
            <a:ext cx="6250769" cy="2281530"/>
          </a:xfrm>
          <a:prstGeom prst="rect">
            <a:avLst/>
          </a:prstGeom>
        </p:spPr>
      </p:pic>
    </p:spTree>
    <p:extLst>
      <p:ext uri="{BB962C8B-B14F-4D97-AF65-F5344CB8AC3E}">
        <p14:creationId xmlns:p14="http://schemas.microsoft.com/office/powerpoint/2010/main" val="120928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CC88-1563-4940-B442-800CD66026D1}"/>
              </a:ext>
            </a:extLst>
          </p:cNvPr>
          <p:cNvSpPr>
            <a:spLocks noGrp="1"/>
          </p:cNvSpPr>
          <p:nvPr>
            <p:ph type="title"/>
          </p:nvPr>
        </p:nvSpPr>
        <p:spPr/>
        <p:txBody>
          <a:bodyPr/>
          <a:lstStyle/>
          <a:p>
            <a:r>
              <a:rPr lang="en-US" dirty="0"/>
              <a:t>importance</a:t>
            </a:r>
          </a:p>
        </p:txBody>
      </p:sp>
      <p:sp>
        <p:nvSpPr>
          <p:cNvPr id="4" name="Rectangle 3">
            <a:extLst>
              <a:ext uri="{FF2B5EF4-FFF2-40B4-BE49-F238E27FC236}">
                <a16:creationId xmlns:a16="http://schemas.microsoft.com/office/drawing/2014/main" id="{2E012A1F-05C6-514E-8879-8BF335B9D681}"/>
              </a:ext>
            </a:extLst>
          </p:cNvPr>
          <p:cNvSpPr/>
          <p:nvPr/>
        </p:nvSpPr>
        <p:spPr>
          <a:xfrm>
            <a:off x="222647" y="2543489"/>
            <a:ext cx="11746706" cy="3785652"/>
          </a:xfrm>
          <a:prstGeom prst="rect">
            <a:avLst/>
          </a:prstGeom>
        </p:spPr>
        <p:txBody>
          <a:bodyPr wrap="square">
            <a:spAutoFit/>
          </a:bodyPr>
          <a:lstStyle/>
          <a:p>
            <a:pPr marL="342900" indent="-342900">
              <a:buFont typeface="Arial" panose="020B0604020202020204" pitchFamily="34" charset="0"/>
              <a:buChar char="•"/>
            </a:pPr>
            <a:r>
              <a:rPr lang="en-US" sz="2400" dirty="0"/>
              <a:t>The subject of customer retention, loyalty  and churn is receiving attention in many industries especially, the telecom providers. </a:t>
            </a:r>
          </a:p>
          <a:p>
            <a:pPr marL="342900" indent="-342900">
              <a:buFont typeface="Arial" panose="020B0604020202020204" pitchFamily="34" charset="0"/>
              <a:buChar char="•"/>
            </a:pPr>
            <a:r>
              <a:rPr lang="en-US" sz="2400" dirty="0"/>
              <a:t>The unceasing competition in the market has caused telecom operators to divert their focus more towards customer retention rather than customer acquisition. </a:t>
            </a:r>
          </a:p>
          <a:p>
            <a:pPr marL="342900" indent="-342900">
              <a:buFont typeface="Arial" panose="020B0604020202020204" pitchFamily="34" charset="0"/>
              <a:buChar char="•"/>
            </a:pPr>
            <a:r>
              <a:rPr lang="en-US" sz="2400" dirty="0"/>
              <a:t>Research has repeatedly shown that existing customers spend more, purchase higher margin products and services, and are more likely to refer additional customers.</a:t>
            </a:r>
          </a:p>
          <a:p>
            <a:pPr marL="342900" indent="-342900">
              <a:buFont typeface="Arial" panose="020B0604020202020204" pitchFamily="34" charset="0"/>
              <a:buChar char="•"/>
            </a:pPr>
            <a:r>
              <a:rPr lang="en-US" sz="2400" dirty="0"/>
              <a:t>So, how do you avoid the high price of constantly replacing existing customers with new ones? Thus, it becomes extremely essential to identify the factors causing a customer to switch and take proactive actions in order to retain them. </a:t>
            </a:r>
          </a:p>
          <a:p>
            <a:pPr algn="just"/>
            <a:endParaRPr lang="en-US" sz="2400" dirty="0"/>
          </a:p>
        </p:txBody>
      </p:sp>
    </p:spTree>
    <p:extLst>
      <p:ext uri="{BB962C8B-B14F-4D97-AF65-F5344CB8AC3E}">
        <p14:creationId xmlns:p14="http://schemas.microsoft.com/office/powerpoint/2010/main" val="1208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08C4F-370E-C74E-98BB-8AEB7BCB2879}"/>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challenges</a:t>
            </a:r>
          </a:p>
        </p:txBody>
      </p:sp>
      <p:graphicFrame>
        <p:nvGraphicFramePr>
          <p:cNvPr id="5" name="Content Placeholder 2">
            <a:extLst>
              <a:ext uri="{FF2B5EF4-FFF2-40B4-BE49-F238E27FC236}">
                <a16:creationId xmlns:a16="http://schemas.microsoft.com/office/drawing/2014/main" id="{A36D6A89-46A8-49A6-98DD-6431D6217324}"/>
              </a:ext>
            </a:extLst>
          </p:cNvPr>
          <p:cNvGraphicFramePr>
            <a:graphicFrameLocks noGrp="1"/>
          </p:cNvGraphicFramePr>
          <p:nvPr>
            <p:ph idx="1"/>
            <p:extLst>
              <p:ext uri="{D42A27DB-BD31-4B8C-83A1-F6EECF244321}">
                <p14:modId xmlns:p14="http://schemas.microsoft.com/office/powerpoint/2010/main" val="40246921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2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EB857-399E-A44A-B7CD-C78BB0D9C787}"/>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a:t>Methodology </a:t>
            </a:r>
            <a:endParaRPr lang="en-US" dirty="0"/>
          </a:p>
        </p:txBody>
      </p:sp>
      <p:sp useBgFill="1">
        <p:nvSpPr>
          <p:cNvPr id="34" name="Rectangle 33">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0052E393-13A2-4B53-9162-86F575068F4A}"/>
              </a:ext>
            </a:extLst>
          </p:cNvPr>
          <p:cNvGraphicFramePr>
            <a:graphicFrameLocks noGrp="1"/>
          </p:cNvGraphicFramePr>
          <p:nvPr>
            <p:ph idx="1"/>
            <p:extLst>
              <p:ext uri="{D42A27DB-BD31-4B8C-83A1-F6EECF244321}">
                <p14:modId xmlns:p14="http://schemas.microsoft.com/office/powerpoint/2010/main" val="259722340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60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F2A64-F574-9B47-97BF-ABA4E9D32AB0}"/>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en-US" dirty="0"/>
              <a:t>Data description</a:t>
            </a:r>
          </a:p>
        </p:txBody>
      </p:sp>
      <p:sp>
        <p:nvSpPr>
          <p:cNvPr id="3" name="Content Placeholder 2">
            <a:extLst>
              <a:ext uri="{FF2B5EF4-FFF2-40B4-BE49-F238E27FC236}">
                <a16:creationId xmlns:a16="http://schemas.microsoft.com/office/drawing/2014/main" id="{09815211-829D-0245-AE76-A37AAA6739BA}"/>
              </a:ext>
            </a:extLst>
          </p:cNvPr>
          <p:cNvSpPr>
            <a:spLocks noGrp="1"/>
          </p:cNvSpPr>
          <p:nvPr>
            <p:ph idx="1"/>
          </p:nvPr>
        </p:nvSpPr>
        <p:spPr>
          <a:xfrm>
            <a:off x="804671" y="2858703"/>
            <a:ext cx="5291327" cy="3709365"/>
          </a:xfrm>
        </p:spPr>
        <p:txBody>
          <a:bodyPr>
            <a:normAutofit/>
          </a:bodyPr>
          <a:lstStyle/>
          <a:p>
            <a:pPr>
              <a:lnSpc>
                <a:spcPct val="90000"/>
              </a:lnSpc>
            </a:pPr>
            <a:r>
              <a:rPr lang="en-US" dirty="0">
                <a:solidFill>
                  <a:srgbClr val="FFFFFF"/>
                </a:solidFill>
              </a:rPr>
              <a:t>The data is a real world set collected from Kaggle, consisting of 7034 observations and 21 variables.</a:t>
            </a:r>
          </a:p>
          <a:p>
            <a:pPr>
              <a:lnSpc>
                <a:spcPct val="90000"/>
              </a:lnSpc>
            </a:pPr>
            <a:r>
              <a:rPr lang="en-US" dirty="0">
                <a:solidFill>
                  <a:srgbClr val="FFFFFF"/>
                </a:solidFill>
              </a:rPr>
              <a:t>The data set has 4 numerical variables and 16 categorical variables.</a:t>
            </a:r>
          </a:p>
          <a:p>
            <a:pPr>
              <a:lnSpc>
                <a:spcPct val="90000"/>
              </a:lnSpc>
            </a:pPr>
            <a:r>
              <a:rPr lang="en-US" dirty="0">
                <a:solidFill>
                  <a:srgbClr val="FFFFFF"/>
                </a:solidFill>
              </a:rPr>
              <a:t>The last column is churn - representing the customers who left in the last month, yes (27%) and those who did not leave, no (73%) is the output variable (y).</a:t>
            </a:r>
          </a:p>
          <a:p>
            <a:pPr>
              <a:lnSpc>
                <a:spcPct val="90000"/>
              </a:lnSpc>
            </a:pPr>
            <a:r>
              <a:rPr lang="en-US" dirty="0">
                <a:solidFill>
                  <a:srgbClr val="FFFFFF"/>
                </a:solidFill>
              </a:rPr>
              <a:t>There are  11 missing values, all of them for the TotalCharges column. Moreover,  these are exclusive for the customers whose tenure = 0. So, we can conclude and replace this missing values with 0</a:t>
            </a:r>
          </a:p>
          <a:p>
            <a:pPr>
              <a:lnSpc>
                <a:spcPct val="90000"/>
              </a:lnSpc>
            </a:pPr>
            <a:endParaRPr lang="en-US" dirty="0">
              <a:solidFill>
                <a:srgbClr val="FFFFFF"/>
              </a:solidFill>
            </a:endParaRPr>
          </a:p>
          <a:p>
            <a:pPr>
              <a:lnSpc>
                <a:spcPct val="90000"/>
              </a:lnSpc>
            </a:pPr>
            <a:endParaRPr lang="en-US" dirty="0">
              <a:solidFill>
                <a:srgbClr val="FFFFFF"/>
              </a:solidFill>
            </a:endParaRP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3">
            <a:extLst>
              <a:ext uri="{FF2B5EF4-FFF2-40B4-BE49-F238E27FC236}">
                <a16:creationId xmlns:a16="http://schemas.microsoft.com/office/drawing/2014/main" id="{8CDADD72-E504-E949-926A-29833503E02E}"/>
              </a:ext>
            </a:extLst>
          </p:cNvPr>
          <p:cNvGraphicFramePr>
            <a:graphicFrameLocks/>
          </p:cNvGraphicFramePr>
          <p:nvPr>
            <p:extLst>
              <p:ext uri="{D42A27DB-BD31-4B8C-83A1-F6EECF244321}">
                <p14:modId xmlns:p14="http://schemas.microsoft.com/office/powerpoint/2010/main" val="3451131631"/>
              </p:ext>
            </p:extLst>
          </p:nvPr>
        </p:nvGraphicFramePr>
        <p:xfrm>
          <a:off x="7865364" y="970949"/>
          <a:ext cx="3355848" cy="4599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82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3CC36C-210F-452E-B0C6-CAE94609D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4900"/>
            <a:ext cx="12192000" cy="19431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D77E017-7BFF-4018-BF75-AF8C6DDF0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18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6C8F5-3E18-A14C-90A6-712D8F4FB0E6}"/>
              </a:ext>
            </a:extLst>
          </p:cNvPr>
          <p:cNvSpPr>
            <a:spLocks noGrp="1"/>
          </p:cNvSpPr>
          <p:nvPr>
            <p:ph type="title"/>
          </p:nvPr>
        </p:nvSpPr>
        <p:spPr>
          <a:xfrm>
            <a:off x="2231136" y="4325791"/>
            <a:ext cx="7729728" cy="1188720"/>
          </a:xfrm>
        </p:spPr>
        <p:txBody>
          <a:bodyPr>
            <a:normAutofit/>
          </a:bodyPr>
          <a:lstStyle/>
          <a:p>
            <a:r>
              <a:rPr lang="en-US"/>
              <a:t>Feature selection</a:t>
            </a:r>
            <a:endParaRPr lang="en-US" dirty="0"/>
          </a:p>
        </p:txBody>
      </p:sp>
      <p:graphicFrame>
        <p:nvGraphicFramePr>
          <p:cNvPr id="9" name="Content Placeholder 4">
            <a:extLst>
              <a:ext uri="{FF2B5EF4-FFF2-40B4-BE49-F238E27FC236}">
                <a16:creationId xmlns:a16="http://schemas.microsoft.com/office/drawing/2014/main" id="{C8313689-F541-4155-B145-8ADF5290DBFF}"/>
              </a:ext>
            </a:extLst>
          </p:cNvPr>
          <p:cNvGraphicFramePr>
            <a:graphicFrameLocks noGrp="1"/>
          </p:cNvGraphicFramePr>
          <p:nvPr>
            <p:ph idx="1"/>
            <p:extLst>
              <p:ext uri="{D42A27DB-BD31-4B8C-83A1-F6EECF244321}">
                <p14:modId xmlns:p14="http://schemas.microsoft.com/office/powerpoint/2010/main" val="1327622415"/>
              </p:ext>
            </p:extLst>
          </p:nvPr>
        </p:nvGraphicFramePr>
        <p:xfrm>
          <a:off x="921592" y="941466"/>
          <a:ext cx="10340658" cy="278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00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BDB4E-C222-D949-8DF6-B286F067850D}"/>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Logistic regression model</a:t>
            </a:r>
          </a:p>
        </p:txBody>
      </p:sp>
      <p:sp>
        <p:nvSpPr>
          <p:cNvPr id="3" name="Content Placeholder 2">
            <a:extLst>
              <a:ext uri="{FF2B5EF4-FFF2-40B4-BE49-F238E27FC236}">
                <a16:creationId xmlns:a16="http://schemas.microsoft.com/office/drawing/2014/main" id="{872B73CD-028B-CF47-9019-277A3C3592C8}"/>
              </a:ext>
            </a:extLst>
          </p:cNvPr>
          <p:cNvSpPr>
            <a:spLocks noGrp="1"/>
          </p:cNvSpPr>
          <p:nvPr>
            <p:ph idx="1"/>
          </p:nvPr>
        </p:nvSpPr>
        <p:spPr>
          <a:xfrm>
            <a:off x="643468" y="2638044"/>
            <a:ext cx="3363974" cy="3415622"/>
          </a:xfrm>
        </p:spPr>
        <p:txBody>
          <a:bodyPr>
            <a:normAutofit lnSpcReduction="10000"/>
          </a:bodyPr>
          <a:lstStyle/>
          <a:p>
            <a:r>
              <a:rPr lang="en-US" dirty="0">
                <a:solidFill>
                  <a:schemeClr val="bg1"/>
                </a:solidFill>
              </a:rPr>
              <a:t>After selecting the features and splitting the data set to 70:30, logistic regression was performed using Sklearn package.</a:t>
            </a:r>
          </a:p>
          <a:p>
            <a:r>
              <a:rPr lang="en-US" dirty="0">
                <a:solidFill>
                  <a:schemeClr val="bg1"/>
                </a:solidFill>
              </a:rPr>
              <a:t>Interestingly all the variables proved to be significant as p-value for all of them was less than 0.05.</a:t>
            </a:r>
          </a:p>
          <a:p>
            <a:r>
              <a:rPr lang="en-US" dirty="0">
                <a:solidFill>
                  <a:schemeClr val="bg1"/>
                </a:solidFill>
              </a:rPr>
              <a:t>This suggests that the model is a good fit i.e. it shows good convergence.  </a:t>
            </a:r>
          </a:p>
          <a:p>
            <a:endParaRPr lang="en-US" dirty="0">
              <a:solidFill>
                <a:schemeClr val="bg1"/>
              </a:solidFill>
            </a:endParaRPr>
          </a:p>
        </p:txBody>
      </p:sp>
      <p:pic>
        <p:nvPicPr>
          <p:cNvPr id="5" name="Picture 4" descr="A close up of text on a white background&#10;&#10;Description automatically generated">
            <a:extLst>
              <a:ext uri="{FF2B5EF4-FFF2-40B4-BE49-F238E27FC236}">
                <a16:creationId xmlns:a16="http://schemas.microsoft.com/office/drawing/2014/main" id="{E18BE4E6-92D7-7A49-8CB2-D44E6166B2AF}"/>
              </a:ext>
            </a:extLst>
          </p:cNvPr>
          <p:cNvPicPr>
            <a:picLocks noChangeAspect="1"/>
          </p:cNvPicPr>
          <p:nvPr/>
        </p:nvPicPr>
        <p:blipFill>
          <a:blip r:embed="rId2"/>
          <a:stretch>
            <a:fillRect/>
          </a:stretch>
        </p:blipFill>
        <p:spPr>
          <a:xfrm>
            <a:off x="4828479" y="133815"/>
            <a:ext cx="7170234" cy="6590370"/>
          </a:xfrm>
          <a:prstGeom prst="rect">
            <a:avLst/>
          </a:prstGeom>
        </p:spPr>
      </p:pic>
    </p:spTree>
    <p:extLst>
      <p:ext uri="{BB962C8B-B14F-4D97-AF65-F5344CB8AC3E}">
        <p14:creationId xmlns:p14="http://schemas.microsoft.com/office/powerpoint/2010/main" val="38495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F58E1-8D15-7849-9AD1-69E9ABA338E9}"/>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Decision tree </a:t>
            </a:r>
          </a:p>
        </p:txBody>
      </p:sp>
      <p:graphicFrame>
        <p:nvGraphicFramePr>
          <p:cNvPr id="18" name="Content Placeholder 2">
            <a:extLst>
              <a:ext uri="{FF2B5EF4-FFF2-40B4-BE49-F238E27FC236}">
                <a16:creationId xmlns:a16="http://schemas.microsoft.com/office/drawing/2014/main" id="{658DF223-4123-4B3F-AA6C-9CE3A1C9B003}"/>
              </a:ext>
            </a:extLst>
          </p:cNvPr>
          <p:cNvGraphicFramePr>
            <a:graphicFrameLocks noGrp="1"/>
          </p:cNvGraphicFramePr>
          <p:nvPr>
            <p:ph idx="1"/>
            <p:extLst>
              <p:ext uri="{D42A27DB-BD31-4B8C-83A1-F6EECF244321}">
                <p14:modId xmlns:p14="http://schemas.microsoft.com/office/powerpoint/2010/main" val="2053322083"/>
              </p:ext>
            </p:extLst>
          </p:nvPr>
        </p:nvGraphicFramePr>
        <p:xfrm>
          <a:off x="5619622" y="1657"/>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26">
            <a:extLst>
              <a:ext uri="{FF2B5EF4-FFF2-40B4-BE49-F238E27FC236}">
                <a16:creationId xmlns:a16="http://schemas.microsoft.com/office/drawing/2014/main" id="{95AC1364-7A8D-CC4D-BEF9-1428CFD9640E}"/>
              </a:ext>
            </a:extLst>
          </p:cNvPr>
          <p:cNvGrpSpPr>
            <a:grpSpLocks/>
          </p:cNvGrpSpPr>
          <p:nvPr/>
        </p:nvGrpSpPr>
        <p:grpSpPr bwMode="auto">
          <a:xfrm>
            <a:off x="7299519" y="4553230"/>
            <a:ext cx="2787805" cy="1810622"/>
            <a:chOff x="1797" y="5681"/>
            <a:chExt cx="2216" cy="1605"/>
          </a:xfrm>
        </p:grpSpPr>
        <p:sp>
          <p:nvSpPr>
            <p:cNvPr id="17" name="Text Box 27">
              <a:extLst>
                <a:ext uri="{FF2B5EF4-FFF2-40B4-BE49-F238E27FC236}">
                  <a16:creationId xmlns:a16="http://schemas.microsoft.com/office/drawing/2014/main" id="{CBFD015E-E48E-254A-945E-05F4B560616F}"/>
                </a:ext>
              </a:extLst>
            </p:cNvPr>
            <p:cNvSpPr txBox="1">
              <a:spLocks noChangeArrowheads="1"/>
            </p:cNvSpPr>
            <p:nvPr/>
          </p:nvSpPr>
          <p:spPr bwMode="auto">
            <a:xfrm>
              <a:off x="1797" y="5681"/>
              <a:ext cx="1710" cy="54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0350" tIns="30175" rIns="60350" bIns="30175"/>
            <a:lstStyle/>
            <a:p>
              <a:r>
                <a:rPr lang="el-GR" altLang="en-US" sz="1200" b="1">
                  <a:solidFill>
                    <a:srgbClr val="000000"/>
                  </a:solidFill>
                </a:rPr>
                <a:t>Decision Trees</a:t>
              </a:r>
              <a:endParaRPr lang="el-GR" altLang="en-US"/>
            </a:p>
          </p:txBody>
        </p:sp>
        <p:pic>
          <p:nvPicPr>
            <p:cNvPr id="19" name="Picture 28">
              <a:extLst>
                <a:ext uri="{FF2B5EF4-FFF2-40B4-BE49-F238E27FC236}">
                  <a16:creationId xmlns:a16="http://schemas.microsoft.com/office/drawing/2014/main" id="{6EAF096E-BD08-394C-A72E-730A3F5CE4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 y="6236"/>
              <a:ext cx="2216" cy="10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18153092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50</TotalTime>
  <Words>856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Gill Sans MT</vt:lpstr>
      <vt:lpstr>Parcel</vt:lpstr>
      <vt:lpstr>Churn prediction model in telecom industry </vt:lpstr>
      <vt:lpstr>Objective </vt:lpstr>
      <vt:lpstr>importance</vt:lpstr>
      <vt:lpstr>challenges</vt:lpstr>
      <vt:lpstr>Methodology </vt:lpstr>
      <vt:lpstr>Data description</vt:lpstr>
      <vt:lpstr>Feature selection</vt:lpstr>
      <vt:lpstr>Logistic regression model</vt:lpstr>
      <vt:lpstr>Decision tree </vt:lpstr>
      <vt:lpstr>Analysis</vt:lpstr>
      <vt:lpstr>Results &amp; recommendations</vt:lpstr>
      <vt:lpstr>RESULTS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 model in telecom industry </dc:title>
  <dc:creator>Jain,Jinesha</dc:creator>
  <cp:lastModifiedBy>Mamidi,Pavan Reddy</cp:lastModifiedBy>
  <cp:revision>7</cp:revision>
  <dcterms:created xsi:type="dcterms:W3CDTF">2019-03-18T01:11:10Z</dcterms:created>
  <dcterms:modified xsi:type="dcterms:W3CDTF">2020-06-01T15:59:10Z</dcterms:modified>
</cp:coreProperties>
</file>