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66" r:id="rId4"/>
    <p:sldId id="267" r:id="rId5"/>
    <p:sldId id="269" r:id="rId6"/>
    <p:sldId id="268" r:id="rId7"/>
    <p:sldId id="262" r:id="rId8"/>
    <p:sldId id="259" r:id="rId9"/>
    <p:sldId id="260" r:id="rId10"/>
    <p:sldId id="270" r:id="rId11"/>
    <p:sldId id="271" r:id="rId12"/>
    <p:sldId id="274" r:id="rId13"/>
    <p:sldId id="273"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5"/>
  </p:normalViewPr>
  <p:slideViewPr>
    <p:cSldViewPr snapToGrid="0" snapToObjects="1">
      <p:cViewPr varScale="1">
        <p:scale>
          <a:sx n="86" d="100"/>
          <a:sy n="86" d="100"/>
        </p:scale>
        <p:origin x="53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FF5641-E1B8-4496-9BDD-9906E90FDBB4}"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t>
        <a:bodyPr/>
        <a:lstStyle/>
        <a:p>
          <a:endParaRPr lang="en-US"/>
        </a:p>
      </dgm:t>
    </dgm:pt>
    <dgm:pt modelId="{3D9F5C73-1B30-4447-AAA0-D5CD05A5A3DD}">
      <dgm:prSet/>
      <dgm:spPr/>
      <dgm:t>
        <a:bodyPr/>
        <a:lstStyle/>
        <a:p>
          <a:r>
            <a:rPr lang="en-US"/>
            <a:t>Introduction</a:t>
          </a:r>
        </a:p>
      </dgm:t>
    </dgm:pt>
    <dgm:pt modelId="{5BAFDB1B-85D2-4DF7-B1F8-8F754F6AA125}" type="parTrans" cxnId="{FA56732F-FF25-4885-9475-D6C0C97DB1E9}">
      <dgm:prSet/>
      <dgm:spPr/>
      <dgm:t>
        <a:bodyPr/>
        <a:lstStyle/>
        <a:p>
          <a:endParaRPr lang="en-US"/>
        </a:p>
      </dgm:t>
    </dgm:pt>
    <dgm:pt modelId="{86046FB6-5C95-4B66-A3DD-7B22D1836FF3}" type="sibTrans" cxnId="{FA56732F-FF25-4885-9475-D6C0C97DB1E9}">
      <dgm:prSet/>
      <dgm:spPr/>
      <dgm:t>
        <a:bodyPr/>
        <a:lstStyle/>
        <a:p>
          <a:endParaRPr lang="en-US"/>
        </a:p>
      </dgm:t>
    </dgm:pt>
    <dgm:pt modelId="{2D5D78E8-E9F6-46CF-8017-912207CE4972}">
      <dgm:prSet/>
      <dgm:spPr/>
      <dgm:t>
        <a:bodyPr/>
        <a:lstStyle/>
        <a:p>
          <a:r>
            <a:rPr lang="en-US"/>
            <a:t>Methodology </a:t>
          </a:r>
        </a:p>
      </dgm:t>
    </dgm:pt>
    <dgm:pt modelId="{FC1A79AC-4CE7-4E62-8000-764B9CA4316F}" type="parTrans" cxnId="{5E07C3BF-1EA9-4591-BF74-DFD8C972DCAA}">
      <dgm:prSet/>
      <dgm:spPr/>
      <dgm:t>
        <a:bodyPr/>
        <a:lstStyle/>
        <a:p>
          <a:endParaRPr lang="en-US"/>
        </a:p>
      </dgm:t>
    </dgm:pt>
    <dgm:pt modelId="{E963EDD3-9FB0-4592-8DA7-1FB5D8B66129}" type="sibTrans" cxnId="{5E07C3BF-1EA9-4591-BF74-DFD8C972DCAA}">
      <dgm:prSet/>
      <dgm:spPr/>
      <dgm:t>
        <a:bodyPr/>
        <a:lstStyle/>
        <a:p>
          <a:endParaRPr lang="en-US"/>
        </a:p>
      </dgm:t>
    </dgm:pt>
    <dgm:pt modelId="{CB5535DC-A65E-4D1F-9CC8-FFF6144AA671}">
      <dgm:prSet/>
      <dgm:spPr/>
      <dgm:t>
        <a:bodyPr/>
        <a:lstStyle/>
        <a:p>
          <a:r>
            <a:rPr lang="en-US"/>
            <a:t>Analysis</a:t>
          </a:r>
        </a:p>
      </dgm:t>
    </dgm:pt>
    <dgm:pt modelId="{9ADB3DA2-B2F5-4729-9028-450E05DC6B55}" type="parTrans" cxnId="{FD942765-2173-4C4A-8E3B-AC07FCD8DAAA}">
      <dgm:prSet/>
      <dgm:spPr/>
      <dgm:t>
        <a:bodyPr/>
        <a:lstStyle/>
        <a:p>
          <a:endParaRPr lang="en-US"/>
        </a:p>
      </dgm:t>
    </dgm:pt>
    <dgm:pt modelId="{DF2013C9-3A9B-444E-A8DC-BB34D15F7A4B}" type="sibTrans" cxnId="{FD942765-2173-4C4A-8E3B-AC07FCD8DAAA}">
      <dgm:prSet/>
      <dgm:spPr/>
      <dgm:t>
        <a:bodyPr/>
        <a:lstStyle/>
        <a:p>
          <a:endParaRPr lang="en-US"/>
        </a:p>
      </dgm:t>
    </dgm:pt>
    <dgm:pt modelId="{8F958D23-C747-4FA5-9B3A-B31D28430D23}">
      <dgm:prSet/>
      <dgm:spPr/>
      <dgm:t>
        <a:bodyPr/>
        <a:lstStyle/>
        <a:p>
          <a:r>
            <a:rPr lang="en-US"/>
            <a:t>Result</a:t>
          </a:r>
        </a:p>
      </dgm:t>
    </dgm:pt>
    <dgm:pt modelId="{8BFA2809-EE00-40C3-9503-6FEC7828C7DA}" type="parTrans" cxnId="{613265ED-9197-4FE3-8BC3-7E1E83F7801E}">
      <dgm:prSet/>
      <dgm:spPr/>
      <dgm:t>
        <a:bodyPr/>
        <a:lstStyle/>
        <a:p>
          <a:endParaRPr lang="en-US"/>
        </a:p>
      </dgm:t>
    </dgm:pt>
    <dgm:pt modelId="{8D6BF6AE-297A-40EC-9EF8-F3C5871A136D}" type="sibTrans" cxnId="{613265ED-9197-4FE3-8BC3-7E1E83F7801E}">
      <dgm:prSet/>
      <dgm:spPr/>
      <dgm:t>
        <a:bodyPr/>
        <a:lstStyle/>
        <a:p>
          <a:endParaRPr lang="en-US"/>
        </a:p>
      </dgm:t>
    </dgm:pt>
    <dgm:pt modelId="{80471B9D-F772-4A95-9925-C33E2423E701}" type="pres">
      <dgm:prSet presAssocID="{07FF5641-E1B8-4496-9BDD-9906E90FDBB4}" presName="root" presStyleCnt="0">
        <dgm:presLayoutVars>
          <dgm:dir/>
          <dgm:resizeHandles val="exact"/>
        </dgm:presLayoutVars>
      </dgm:prSet>
      <dgm:spPr/>
    </dgm:pt>
    <dgm:pt modelId="{FD9BFC01-DC21-49FB-B10B-4AE813689D5F}" type="pres">
      <dgm:prSet presAssocID="{3D9F5C73-1B30-4447-AAA0-D5CD05A5A3DD}" presName="compNode" presStyleCnt="0"/>
      <dgm:spPr/>
    </dgm:pt>
    <dgm:pt modelId="{C2AD1777-C17F-45A9-97B8-FE0CBB501ECC}" type="pres">
      <dgm:prSet presAssocID="{3D9F5C73-1B30-4447-AAA0-D5CD05A5A3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133A9838-5678-46E9-BC8B-761F727CB01B}" type="pres">
      <dgm:prSet presAssocID="{3D9F5C73-1B30-4447-AAA0-D5CD05A5A3DD}" presName="spaceRect" presStyleCnt="0"/>
      <dgm:spPr/>
    </dgm:pt>
    <dgm:pt modelId="{A382BFD9-1C40-4A7D-872E-6FFC4DA4EDA0}" type="pres">
      <dgm:prSet presAssocID="{3D9F5C73-1B30-4447-AAA0-D5CD05A5A3DD}" presName="textRect" presStyleLbl="revTx" presStyleIdx="0" presStyleCnt="4">
        <dgm:presLayoutVars>
          <dgm:chMax val="1"/>
          <dgm:chPref val="1"/>
        </dgm:presLayoutVars>
      </dgm:prSet>
      <dgm:spPr/>
    </dgm:pt>
    <dgm:pt modelId="{6CB397BC-3429-4FEE-8669-EC649EB6F7DF}" type="pres">
      <dgm:prSet presAssocID="{86046FB6-5C95-4B66-A3DD-7B22D1836FF3}" presName="sibTrans" presStyleCnt="0"/>
      <dgm:spPr/>
    </dgm:pt>
    <dgm:pt modelId="{1F8356C0-C577-4A38-91DA-0D9E85234774}" type="pres">
      <dgm:prSet presAssocID="{2D5D78E8-E9F6-46CF-8017-912207CE4972}" presName="compNode" presStyleCnt="0"/>
      <dgm:spPr/>
    </dgm:pt>
    <dgm:pt modelId="{B86AEB00-A17E-4FDA-A77B-2907619F071B}" type="pres">
      <dgm:prSet presAssocID="{2D5D78E8-E9F6-46CF-8017-912207CE49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9A8FB0E2-FA87-4BE1-B861-6C76AE07D0EE}" type="pres">
      <dgm:prSet presAssocID="{2D5D78E8-E9F6-46CF-8017-912207CE4972}" presName="spaceRect" presStyleCnt="0"/>
      <dgm:spPr/>
    </dgm:pt>
    <dgm:pt modelId="{BE06EA07-332A-4C1E-9ED7-C89120F25B26}" type="pres">
      <dgm:prSet presAssocID="{2D5D78E8-E9F6-46CF-8017-912207CE4972}" presName="textRect" presStyleLbl="revTx" presStyleIdx="1" presStyleCnt="4">
        <dgm:presLayoutVars>
          <dgm:chMax val="1"/>
          <dgm:chPref val="1"/>
        </dgm:presLayoutVars>
      </dgm:prSet>
      <dgm:spPr/>
    </dgm:pt>
    <dgm:pt modelId="{478DDD50-AAD2-482F-8A41-9A4FEAC968C7}" type="pres">
      <dgm:prSet presAssocID="{E963EDD3-9FB0-4592-8DA7-1FB5D8B66129}" presName="sibTrans" presStyleCnt="0"/>
      <dgm:spPr/>
    </dgm:pt>
    <dgm:pt modelId="{8B46637B-8795-44E2-9232-A3B22EF65AE2}" type="pres">
      <dgm:prSet presAssocID="{CB5535DC-A65E-4D1F-9CC8-FFF6144AA671}" presName="compNode" presStyleCnt="0"/>
      <dgm:spPr/>
    </dgm:pt>
    <dgm:pt modelId="{EB17383B-1BBF-4EDD-B84F-C073A5E0A453}" type="pres">
      <dgm:prSet presAssocID="{CB5535DC-A65E-4D1F-9CC8-FFF6144AA6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63B05388-FB30-423B-A4DB-1BCA06F3792A}" type="pres">
      <dgm:prSet presAssocID="{CB5535DC-A65E-4D1F-9CC8-FFF6144AA671}" presName="spaceRect" presStyleCnt="0"/>
      <dgm:spPr/>
    </dgm:pt>
    <dgm:pt modelId="{F0796B0D-8F1D-4D7F-898B-41D777055E8E}" type="pres">
      <dgm:prSet presAssocID="{CB5535DC-A65E-4D1F-9CC8-FFF6144AA671}" presName="textRect" presStyleLbl="revTx" presStyleIdx="2" presStyleCnt="4">
        <dgm:presLayoutVars>
          <dgm:chMax val="1"/>
          <dgm:chPref val="1"/>
        </dgm:presLayoutVars>
      </dgm:prSet>
      <dgm:spPr/>
    </dgm:pt>
    <dgm:pt modelId="{432A8AA3-C144-475B-8C3C-CA5B7169ED87}" type="pres">
      <dgm:prSet presAssocID="{DF2013C9-3A9B-444E-A8DC-BB34D15F7A4B}" presName="sibTrans" presStyleCnt="0"/>
      <dgm:spPr/>
    </dgm:pt>
    <dgm:pt modelId="{A6F0EF5F-CC79-46E2-A2D5-FA1B1637CC48}" type="pres">
      <dgm:prSet presAssocID="{8F958D23-C747-4FA5-9B3A-B31D28430D23}" presName="compNode" presStyleCnt="0"/>
      <dgm:spPr/>
    </dgm:pt>
    <dgm:pt modelId="{E5638849-C6BD-4674-B086-23C2AA5F62B8}" type="pres">
      <dgm:prSet presAssocID="{8F958D23-C747-4FA5-9B3A-B31D28430D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ext>
      </dgm:extLst>
    </dgm:pt>
    <dgm:pt modelId="{B8A1C0DA-468A-4AF7-8DAF-4126E55D9DB3}" type="pres">
      <dgm:prSet presAssocID="{8F958D23-C747-4FA5-9B3A-B31D28430D23}" presName="spaceRect" presStyleCnt="0"/>
      <dgm:spPr/>
    </dgm:pt>
    <dgm:pt modelId="{76EEA226-0846-4997-A5D9-253BC30EE03D}" type="pres">
      <dgm:prSet presAssocID="{8F958D23-C747-4FA5-9B3A-B31D28430D23}" presName="textRect" presStyleLbl="revTx" presStyleIdx="3" presStyleCnt="4">
        <dgm:presLayoutVars>
          <dgm:chMax val="1"/>
          <dgm:chPref val="1"/>
        </dgm:presLayoutVars>
      </dgm:prSet>
      <dgm:spPr/>
    </dgm:pt>
  </dgm:ptLst>
  <dgm:cxnLst>
    <dgm:cxn modelId="{FA56732F-FF25-4885-9475-D6C0C97DB1E9}" srcId="{07FF5641-E1B8-4496-9BDD-9906E90FDBB4}" destId="{3D9F5C73-1B30-4447-AAA0-D5CD05A5A3DD}" srcOrd="0" destOrd="0" parTransId="{5BAFDB1B-85D2-4DF7-B1F8-8F754F6AA125}" sibTransId="{86046FB6-5C95-4B66-A3DD-7B22D1836FF3}"/>
    <dgm:cxn modelId="{F9E29236-9CB1-42F6-BAC9-D6FB48A88B6D}" type="presOf" srcId="{2D5D78E8-E9F6-46CF-8017-912207CE4972}" destId="{BE06EA07-332A-4C1E-9ED7-C89120F25B26}" srcOrd="0" destOrd="0" presId="urn:microsoft.com/office/officeart/2018/2/layout/IconLabelList"/>
    <dgm:cxn modelId="{24C3B23B-9B5A-4D4B-9F7F-F31F0A6559BD}" type="presOf" srcId="{8F958D23-C747-4FA5-9B3A-B31D28430D23}" destId="{76EEA226-0846-4997-A5D9-253BC30EE03D}" srcOrd="0" destOrd="0" presId="urn:microsoft.com/office/officeart/2018/2/layout/IconLabelList"/>
    <dgm:cxn modelId="{72A14442-7BA6-4A3D-8C9F-80866AB36137}" type="presOf" srcId="{07FF5641-E1B8-4496-9BDD-9906E90FDBB4}" destId="{80471B9D-F772-4A95-9925-C33E2423E701}" srcOrd="0" destOrd="0" presId="urn:microsoft.com/office/officeart/2018/2/layout/IconLabelList"/>
    <dgm:cxn modelId="{FD942765-2173-4C4A-8E3B-AC07FCD8DAAA}" srcId="{07FF5641-E1B8-4496-9BDD-9906E90FDBB4}" destId="{CB5535DC-A65E-4D1F-9CC8-FFF6144AA671}" srcOrd="2" destOrd="0" parTransId="{9ADB3DA2-B2F5-4729-9028-450E05DC6B55}" sibTransId="{DF2013C9-3A9B-444E-A8DC-BB34D15F7A4B}"/>
    <dgm:cxn modelId="{5E07C3BF-1EA9-4591-BF74-DFD8C972DCAA}" srcId="{07FF5641-E1B8-4496-9BDD-9906E90FDBB4}" destId="{2D5D78E8-E9F6-46CF-8017-912207CE4972}" srcOrd="1" destOrd="0" parTransId="{FC1A79AC-4CE7-4E62-8000-764B9CA4316F}" sibTransId="{E963EDD3-9FB0-4592-8DA7-1FB5D8B66129}"/>
    <dgm:cxn modelId="{B090F9E6-4C16-4626-AA7A-6639B7C5DE23}" type="presOf" srcId="{CB5535DC-A65E-4D1F-9CC8-FFF6144AA671}" destId="{F0796B0D-8F1D-4D7F-898B-41D777055E8E}" srcOrd="0" destOrd="0" presId="urn:microsoft.com/office/officeart/2018/2/layout/IconLabelList"/>
    <dgm:cxn modelId="{B0D8ABE8-3CC2-40AD-AB17-9C18BB79F573}" type="presOf" srcId="{3D9F5C73-1B30-4447-AAA0-D5CD05A5A3DD}" destId="{A382BFD9-1C40-4A7D-872E-6FFC4DA4EDA0}" srcOrd="0" destOrd="0" presId="urn:microsoft.com/office/officeart/2018/2/layout/IconLabelList"/>
    <dgm:cxn modelId="{613265ED-9197-4FE3-8BC3-7E1E83F7801E}" srcId="{07FF5641-E1B8-4496-9BDD-9906E90FDBB4}" destId="{8F958D23-C747-4FA5-9B3A-B31D28430D23}" srcOrd="3" destOrd="0" parTransId="{8BFA2809-EE00-40C3-9503-6FEC7828C7DA}" sibTransId="{8D6BF6AE-297A-40EC-9EF8-F3C5871A136D}"/>
    <dgm:cxn modelId="{622074DD-B232-44C6-AAF7-5DB5250304A2}" type="presParOf" srcId="{80471B9D-F772-4A95-9925-C33E2423E701}" destId="{FD9BFC01-DC21-49FB-B10B-4AE813689D5F}" srcOrd="0" destOrd="0" presId="urn:microsoft.com/office/officeart/2018/2/layout/IconLabelList"/>
    <dgm:cxn modelId="{4673EEFD-27D9-4585-8104-D0D6C8414FC2}" type="presParOf" srcId="{FD9BFC01-DC21-49FB-B10B-4AE813689D5F}" destId="{C2AD1777-C17F-45A9-97B8-FE0CBB501ECC}" srcOrd="0" destOrd="0" presId="urn:microsoft.com/office/officeart/2018/2/layout/IconLabelList"/>
    <dgm:cxn modelId="{36B25E86-6F62-4DB9-8645-C805294E813C}" type="presParOf" srcId="{FD9BFC01-DC21-49FB-B10B-4AE813689D5F}" destId="{133A9838-5678-46E9-BC8B-761F727CB01B}" srcOrd="1" destOrd="0" presId="urn:microsoft.com/office/officeart/2018/2/layout/IconLabelList"/>
    <dgm:cxn modelId="{DD53B57C-45D3-426F-951D-941273618917}" type="presParOf" srcId="{FD9BFC01-DC21-49FB-B10B-4AE813689D5F}" destId="{A382BFD9-1C40-4A7D-872E-6FFC4DA4EDA0}" srcOrd="2" destOrd="0" presId="urn:microsoft.com/office/officeart/2018/2/layout/IconLabelList"/>
    <dgm:cxn modelId="{43433B8A-6E44-4D56-B436-2CD454C7C3E1}" type="presParOf" srcId="{80471B9D-F772-4A95-9925-C33E2423E701}" destId="{6CB397BC-3429-4FEE-8669-EC649EB6F7DF}" srcOrd="1" destOrd="0" presId="urn:microsoft.com/office/officeart/2018/2/layout/IconLabelList"/>
    <dgm:cxn modelId="{02DD2A37-887B-42DB-B208-22BFA790BD06}" type="presParOf" srcId="{80471B9D-F772-4A95-9925-C33E2423E701}" destId="{1F8356C0-C577-4A38-91DA-0D9E85234774}" srcOrd="2" destOrd="0" presId="urn:microsoft.com/office/officeart/2018/2/layout/IconLabelList"/>
    <dgm:cxn modelId="{CE7278C3-C39C-4961-B168-0CE186D5FBA8}" type="presParOf" srcId="{1F8356C0-C577-4A38-91DA-0D9E85234774}" destId="{B86AEB00-A17E-4FDA-A77B-2907619F071B}" srcOrd="0" destOrd="0" presId="urn:microsoft.com/office/officeart/2018/2/layout/IconLabelList"/>
    <dgm:cxn modelId="{1EF3B866-2B5D-4E8D-BEDE-7B610DD3B4F3}" type="presParOf" srcId="{1F8356C0-C577-4A38-91DA-0D9E85234774}" destId="{9A8FB0E2-FA87-4BE1-B861-6C76AE07D0EE}" srcOrd="1" destOrd="0" presId="urn:microsoft.com/office/officeart/2018/2/layout/IconLabelList"/>
    <dgm:cxn modelId="{4CD087FC-51A0-4DFD-858C-001FD03261BB}" type="presParOf" srcId="{1F8356C0-C577-4A38-91DA-0D9E85234774}" destId="{BE06EA07-332A-4C1E-9ED7-C89120F25B26}" srcOrd="2" destOrd="0" presId="urn:microsoft.com/office/officeart/2018/2/layout/IconLabelList"/>
    <dgm:cxn modelId="{A5B3FCD0-B058-49C3-A383-5ABA55CA0F3A}" type="presParOf" srcId="{80471B9D-F772-4A95-9925-C33E2423E701}" destId="{478DDD50-AAD2-482F-8A41-9A4FEAC968C7}" srcOrd="3" destOrd="0" presId="urn:microsoft.com/office/officeart/2018/2/layout/IconLabelList"/>
    <dgm:cxn modelId="{71CEF164-5B3B-4B9D-898B-39891CCDDD7B}" type="presParOf" srcId="{80471B9D-F772-4A95-9925-C33E2423E701}" destId="{8B46637B-8795-44E2-9232-A3B22EF65AE2}" srcOrd="4" destOrd="0" presId="urn:microsoft.com/office/officeart/2018/2/layout/IconLabelList"/>
    <dgm:cxn modelId="{9AC4D0A0-E04F-485E-95D0-42E534DCDFB5}" type="presParOf" srcId="{8B46637B-8795-44E2-9232-A3B22EF65AE2}" destId="{EB17383B-1BBF-4EDD-B84F-C073A5E0A453}" srcOrd="0" destOrd="0" presId="urn:microsoft.com/office/officeart/2018/2/layout/IconLabelList"/>
    <dgm:cxn modelId="{DF357659-FD47-4F18-B1EB-0D1064158170}" type="presParOf" srcId="{8B46637B-8795-44E2-9232-A3B22EF65AE2}" destId="{63B05388-FB30-423B-A4DB-1BCA06F3792A}" srcOrd="1" destOrd="0" presId="urn:microsoft.com/office/officeart/2018/2/layout/IconLabelList"/>
    <dgm:cxn modelId="{711F40AA-9CA6-412E-9A13-E56FB14FAD3D}" type="presParOf" srcId="{8B46637B-8795-44E2-9232-A3B22EF65AE2}" destId="{F0796B0D-8F1D-4D7F-898B-41D777055E8E}" srcOrd="2" destOrd="0" presId="urn:microsoft.com/office/officeart/2018/2/layout/IconLabelList"/>
    <dgm:cxn modelId="{5022721A-BF89-4FE9-BAE5-21A4FE140F3F}" type="presParOf" srcId="{80471B9D-F772-4A95-9925-C33E2423E701}" destId="{432A8AA3-C144-475B-8C3C-CA5B7169ED87}" srcOrd="5" destOrd="0" presId="urn:microsoft.com/office/officeart/2018/2/layout/IconLabelList"/>
    <dgm:cxn modelId="{BBD982B1-60D1-489F-9C55-BAA9D0261269}" type="presParOf" srcId="{80471B9D-F772-4A95-9925-C33E2423E701}" destId="{A6F0EF5F-CC79-46E2-A2D5-FA1B1637CC48}" srcOrd="6" destOrd="0" presId="urn:microsoft.com/office/officeart/2018/2/layout/IconLabelList"/>
    <dgm:cxn modelId="{EFF7948A-5E1C-4536-AD86-65C79C9561BA}" type="presParOf" srcId="{A6F0EF5F-CC79-46E2-A2D5-FA1B1637CC48}" destId="{E5638849-C6BD-4674-B086-23C2AA5F62B8}" srcOrd="0" destOrd="0" presId="urn:microsoft.com/office/officeart/2018/2/layout/IconLabelList"/>
    <dgm:cxn modelId="{C495FD97-DA83-41F7-ADC5-C7587D036D6C}" type="presParOf" srcId="{A6F0EF5F-CC79-46E2-A2D5-FA1B1637CC48}" destId="{B8A1C0DA-468A-4AF7-8DAF-4126E55D9DB3}" srcOrd="1" destOrd="0" presId="urn:microsoft.com/office/officeart/2018/2/layout/IconLabelList"/>
    <dgm:cxn modelId="{E8304407-29AA-43DC-9668-5EF15F5848A7}" type="presParOf" srcId="{A6F0EF5F-CC79-46E2-A2D5-FA1B1637CC48}" destId="{76EEA226-0846-4997-A5D9-253BC30EE03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CC3DEA-F604-4A40-A74A-2DF259FF6B02}"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004100A-6693-4D6C-BD23-ACA870773457}">
      <dgm:prSet/>
      <dgm:spPr/>
      <dgm:t>
        <a:bodyPr/>
        <a:lstStyle/>
        <a:p>
          <a:pPr>
            <a:lnSpc>
              <a:spcPct val="100000"/>
            </a:lnSpc>
            <a:defRPr cap="all"/>
          </a:pPr>
          <a:r>
            <a:rPr lang="en-US"/>
            <a:t>Understanding the case study data</a:t>
          </a:r>
        </a:p>
      </dgm:t>
    </dgm:pt>
    <dgm:pt modelId="{6199169E-B34C-4038-932E-54831C7D1296}" type="parTrans" cxnId="{273096D8-2ACD-4073-A950-BDCD3333881F}">
      <dgm:prSet/>
      <dgm:spPr/>
      <dgm:t>
        <a:bodyPr/>
        <a:lstStyle/>
        <a:p>
          <a:endParaRPr lang="en-US"/>
        </a:p>
      </dgm:t>
    </dgm:pt>
    <dgm:pt modelId="{04DB125F-612D-40F9-A874-3D5133524E07}" type="sibTrans" cxnId="{273096D8-2ACD-4073-A950-BDCD3333881F}">
      <dgm:prSet/>
      <dgm:spPr/>
      <dgm:t>
        <a:bodyPr/>
        <a:lstStyle/>
        <a:p>
          <a:endParaRPr lang="en-US"/>
        </a:p>
      </dgm:t>
    </dgm:pt>
    <dgm:pt modelId="{FFB7AC23-DB47-4193-81BD-FC6979132E82}">
      <dgm:prSet/>
      <dgm:spPr/>
      <dgm:t>
        <a:bodyPr/>
        <a:lstStyle/>
        <a:p>
          <a:pPr>
            <a:lnSpc>
              <a:spcPct val="100000"/>
            </a:lnSpc>
            <a:defRPr cap="all"/>
          </a:pPr>
          <a:r>
            <a:rPr lang="en-US"/>
            <a:t>Missing data treatment</a:t>
          </a:r>
        </a:p>
      </dgm:t>
    </dgm:pt>
    <dgm:pt modelId="{6FA1D785-9B95-4FE8-9C19-41C62407EC45}" type="parTrans" cxnId="{DA068957-B144-47B3-AAFE-7A08092AF809}">
      <dgm:prSet/>
      <dgm:spPr/>
      <dgm:t>
        <a:bodyPr/>
        <a:lstStyle/>
        <a:p>
          <a:endParaRPr lang="en-US"/>
        </a:p>
      </dgm:t>
    </dgm:pt>
    <dgm:pt modelId="{A572275F-E73C-4615-8EA0-7815FA16BEA3}" type="sibTrans" cxnId="{DA068957-B144-47B3-AAFE-7A08092AF809}">
      <dgm:prSet/>
      <dgm:spPr/>
      <dgm:t>
        <a:bodyPr/>
        <a:lstStyle/>
        <a:p>
          <a:endParaRPr lang="en-US"/>
        </a:p>
      </dgm:t>
    </dgm:pt>
    <dgm:pt modelId="{A7769799-D651-42D0-87F4-6AFD72AA8881}">
      <dgm:prSet/>
      <dgm:spPr/>
      <dgm:t>
        <a:bodyPr/>
        <a:lstStyle/>
        <a:p>
          <a:pPr>
            <a:lnSpc>
              <a:spcPct val="100000"/>
            </a:lnSpc>
            <a:defRPr cap="all"/>
          </a:pPr>
          <a:r>
            <a:rPr lang="en-US"/>
            <a:t>Variable Selection</a:t>
          </a:r>
        </a:p>
      </dgm:t>
    </dgm:pt>
    <dgm:pt modelId="{B44A27A5-BACC-40E6-9E95-98D3F57F3485}" type="parTrans" cxnId="{599C5065-64AC-426C-A6BB-D128E2AD8BB1}">
      <dgm:prSet/>
      <dgm:spPr/>
      <dgm:t>
        <a:bodyPr/>
        <a:lstStyle/>
        <a:p>
          <a:endParaRPr lang="en-US"/>
        </a:p>
      </dgm:t>
    </dgm:pt>
    <dgm:pt modelId="{6A75BF11-70BE-4BD2-8848-97B11A434674}" type="sibTrans" cxnId="{599C5065-64AC-426C-A6BB-D128E2AD8BB1}">
      <dgm:prSet/>
      <dgm:spPr/>
      <dgm:t>
        <a:bodyPr/>
        <a:lstStyle/>
        <a:p>
          <a:endParaRPr lang="en-US"/>
        </a:p>
      </dgm:t>
    </dgm:pt>
    <dgm:pt modelId="{9A632485-C552-48FF-ACD1-EF73315D60B9}">
      <dgm:prSet/>
      <dgm:spPr/>
      <dgm:t>
        <a:bodyPr/>
        <a:lstStyle/>
        <a:p>
          <a:pPr>
            <a:lnSpc>
              <a:spcPct val="100000"/>
            </a:lnSpc>
            <a:defRPr cap="all"/>
          </a:pPr>
          <a:r>
            <a:rPr lang="en-US"/>
            <a:t>Model Construction </a:t>
          </a:r>
        </a:p>
      </dgm:t>
    </dgm:pt>
    <dgm:pt modelId="{5051FA0D-4447-4427-A3ED-5F1B98D885EE}" type="parTrans" cxnId="{B964FFFC-6118-4ACD-9444-BCAA486A7300}">
      <dgm:prSet/>
      <dgm:spPr/>
      <dgm:t>
        <a:bodyPr/>
        <a:lstStyle/>
        <a:p>
          <a:endParaRPr lang="en-US"/>
        </a:p>
      </dgm:t>
    </dgm:pt>
    <dgm:pt modelId="{2A05B71F-FF80-4715-801F-F1B52DA43894}" type="sibTrans" cxnId="{B964FFFC-6118-4ACD-9444-BCAA486A7300}">
      <dgm:prSet/>
      <dgm:spPr/>
      <dgm:t>
        <a:bodyPr/>
        <a:lstStyle/>
        <a:p>
          <a:endParaRPr lang="en-US"/>
        </a:p>
      </dgm:t>
    </dgm:pt>
    <dgm:pt modelId="{1FE40D17-7899-4C34-B27F-D14D033A6548}" type="pres">
      <dgm:prSet presAssocID="{5DCC3DEA-F604-4A40-A74A-2DF259FF6B02}" presName="root" presStyleCnt="0">
        <dgm:presLayoutVars>
          <dgm:dir/>
          <dgm:resizeHandles val="exact"/>
        </dgm:presLayoutVars>
      </dgm:prSet>
      <dgm:spPr/>
    </dgm:pt>
    <dgm:pt modelId="{D00CECA9-D6F1-43BB-AEEB-215B9CEF9105}" type="pres">
      <dgm:prSet presAssocID="{6004100A-6693-4D6C-BD23-ACA870773457}" presName="compNode" presStyleCnt="0"/>
      <dgm:spPr/>
    </dgm:pt>
    <dgm:pt modelId="{3D35E224-DAEF-4F62-86E5-3FC445A06E93}" type="pres">
      <dgm:prSet presAssocID="{6004100A-6693-4D6C-BD23-ACA870773457}" presName="iconBgRect" presStyleLbl="bgShp" presStyleIdx="0" presStyleCnt="4"/>
      <dgm:spPr>
        <a:prstGeom prst="round2DiagRect">
          <a:avLst>
            <a:gd name="adj1" fmla="val 29727"/>
            <a:gd name="adj2" fmla="val 0"/>
          </a:avLst>
        </a:prstGeom>
      </dgm:spPr>
    </dgm:pt>
    <dgm:pt modelId="{6F21BC92-E616-4E97-8E9B-027126EC2F11}" type="pres">
      <dgm:prSet presAssocID="{6004100A-6693-4D6C-BD23-ACA87077345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B1549006-3C31-4AFF-9C9D-5218FD35B2AC}" type="pres">
      <dgm:prSet presAssocID="{6004100A-6693-4D6C-BD23-ACA870773457}" presName="spaceRect" presStyleCnt="0"/>
      <dgm:spPr/>
    </dgm:pt>
    <dgm:pt modelId="{BCCD1BEB-A609-4486-B302-470706F7ADF4}" type="pres">
      <dgm:prSet presAssocID="{6004100A-6693-4D6C-BD23-ACA870773457}" presName="textRect" presStyleLbl="revTx" presStyleIdx="0" presStyleCnt="4">
        <dgm:presLayoutVars>
          <dgm:chMax val="1"/>
          <dgm:chPref val="1"/>
        </dgm:presLayoutVars>
      </dgm:prSet>
      <dgm:spPr/>
    </dgm:pt>
    <dgm:pt modelId="{9AAD2876-B64F-474B-AD51-C5F3861033D7}" type="pres">
      <dgm:prSet presAssocID="{04DB125F-612D-40F9-A874-3D5133524E07}" presName="sibTrans" presStyleCnt="0"/>
      <dgm:spPr/>
    </dgm:pt>
    <dgm:pt modelId="{9A06657C-B880-4AA9-8AD7-B081D664E99A}" type="pres">
      <dgm:prSet presAssocID="{FFB7AC23-DB47-4193-81BD-FC6979132E82}" presName="compNode" presStyleCnt="0"/>
      <dgm:spPr/>
    </dgm:pt>
    <dgm:pt modelId="{928685E9-284B-498F-8AA0-C6EF9041BB49}" type="pres">
      <dgm:prSet presAssocID="{FFB7AC23-DB47-4193-81BD-FC6979132E82}" presName="iconBgRect" presStyleLbl="bgShp" presStyleIdx="1" presStyleCnt="4"/>
      <dgm:spPr>
        <a:prstGeom prst="round2DiagRect">
          <a:avLst>
            <a:gd name="adj1" fmla="val 29727"/>
            <a:gd name="adj2" fmla="val 0"/>
          </a:avLst>
        </a:prstGeom>
      </dgm:spPr>
    </dgm:pt>
    <dgm:pt modelId="{94B3D069-0022-4426-8692-A6F07C86F90A}" type="pres">
      <dgm:prSet presAssocID="{FFB7AC23-DB47-4193-81BD-FC6979132E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FD347F1E-7F0B-4201-9B54-CE1E76A221C0}" type="pres">
      <dgm:prSet presAssocID="{FFB7AC23-DB47-4193-81BD-FC6979132E82}" presName="spaceRect" presStyleCnt="0"/>
      <dgm:spPr/>
    </dgm:pt>
    <dgm:pt modelId="{55F359BD-52BD-4FBD-90CD-C5B7DA7A4445}" type="pres">
      <dgm:prSet presAssocID="{FFB7AC23-DB47-4193-81BD-FC6979132E82}" presName="textRect" presStyleLbl="revTx" presStyleIdx="1" presStyleCnt="4">
        <dgm:presLayoutVars>
          <dgm:chMax val="1"/>
          <dgm:chPref val="1"/>
        </dgm:presLayoutVars>
      </dgm:prSet>
      <dgm:spPr/>
    </dgm:pt>
    <dgm:pt modelId="{1F81D562-5732-4D28-B97E-D651C73E418D}" type="pres">
      <dgm:prSet presAssocID="{A572275F-E73C-4615-8EA0-7815FA16BEA3}" presName="sibTrans" presStyleCnt="0"/>
      <dgm:spPr/>
    </dgm:pt>
    <dgm:pt modelId="{E6F24770-D113-4FD8-B30E-D266760EBE42}" type="pres">
      <dgm:prSet presAssocID="{A7769799-D651-42D0-87F4-6AFD72AA8881}" presName="compNode" presStyleCnt="0"/>
      <dgm:spPr/>
    </dgm:pt>
    <dgm:pt modelId="{F50F436E-336C-4811-90B5-8941FF78EFA7}" type="pres">
      <dgm:prSet presAssocID="{A7769799-D651-42D0-87F4-6AFD72AA8881}" presName="iconBgRect" presStyleLbl="bgShp" presStyleIdx="2" presStyleCnt="4"/>
      <dgm:spPr>
        <a:prstGeom prst="round2DiagRect">
          <a:avLst>
            <a:gd name="adj1" fmla="val 29727"/>
            <a:gd name="adj2" fmla="val 0"/>
          </a:avLst>
        </a:prstGeom>
      </dgm:spPr>
    </dgm:pt>
    <dgm:pt modelId="{461279CB-B348-48AD-8F9D-B7664347378A}" type="pres">
      <dgm:prSet presAssocID="{A7769799-D651-42D0-87F4-6AFD72AA88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34244C17-E262-4556-AD6E-D2D7CD24F119}" type="pres">
      <dgm:prSet presAssocID="{A7769799-D651-42D0-87F4-6AFD72AA8881}" presName="spaceRect" presStyleCnt="0"/>
      <dgm:spPr/>
    </dgm:pt>
    <dgm:pt modelId="{07C11128-9C5A-4AD9-BA97-47F8877EF261}" type="pres">
      <dgm:prSet presAssocID="{A7769799-D651-42D0-87F4-6AFD72AA8881}" presName="textRect" presStyleLbl="revTx" presStyleIdx="2" presStyleCnt="4">
        <dgm:presLayoutVars>
          <dgm:chMax val="1"/>
          <dgm:chPref val="1"/>
        </dgm:presLayoutVars>
      </dgm:prSet>
      <dgm:spPr/>
    </dgm:pt>
    <dgm:pt modelId="{D5D491D9-A5F9-4B72-8C30-A84976384906}" type="pres">
      <dgm:prSet presAssocID="{6A75BF11-70BE-4BD2-8848-97B11A434674}" presName="sibTrans" presStyleCnt="0"/>
      <dgm:spPr/>
    </dgm:pt>
    <dgm:pt modelId="{870C5737-E34E-40D6-9918-02D62C9B460C}" type="pres">
      <dgm:prSet presAssocID="{9A632485-C552-48FF-ACD1-EF73315D60B9}" presName="compNode" presStyleCnt="0"/>
      <dgm:spPr/>
    </dgm:pt>
    <dgm:pt modelId="{0E6A1924-EB4B-4262-AF32-CBC263B573C4}" type="pres">
      <dgm:prSet presAssocID="{9A632485-C552-48FF-ACD1-EF73315D60B9}" presName="iconBgRect" presStyleLbl="bgShp" presStyleIdx="3" presStyleCnt="4"/>
      <dgm:spPr>
        <a:prstGeom prst="round2DiagRect">
          <a:avLst>
            <a:gd name="adj1" fmla="val 29727"/>
            <a:gd name="adj2" fmla="val 0"/>
          </a:avLst>
        </a:prstGeom>
      </dgm:spPr>
    </dgm:pt>
    <dgm:pt modelId="{0C1FD4DF-AD38-4E24-B968-134B5F4D873E}" type="pres">
      <dgm:prSet presAssocID="{9A632485-C552-48FF-ACD1-EF73315D60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struction Worker"/>
        </a:ext>
      </dgm:extLst>
    </dgm:pt>
    <dgm:pt modelId="{CA148942-2D87-4FD2-B73F-19A4369D621B}" type="pres">
      <dgm:prSet presAssocID="{9A632485-C552-48FF-ACD1-EF73315D60B9}" presName="spaceRect" presStyleCnt="0"/>
      <dgm:spPr/>
    </dgm:pt>
    <dgm:pt modelId="{54DB8790-4AFE-4970-B946-0643A6A793E0}" type="pres">
      <dgm:prSet presAssocID="{9A632485-C552-48FF-ACD1-EF73315D60B9}" presName="textRect" presStyleLbl="revTx" presStyleIdx="3" presStyleCnt="4">
        <dgm:presLayoutVars>
          <dgm:chMax val="1"/>
          <dgm:chPref val="1"/>
        </dgm:presLayoutVars>
      </dgm:prSet>
      <dgm:spPr/>
    </dgm:pt>
  </dgm:ptLst>
  <dgm:cxnLst>
    <dgm:cxn modelId="{93B5155E-872E-5843-A140-C6D0CBA2C72F}" type="presOf" srcId="{A7769799-D651-42D0-87F4-6AFD72AA8881}" destId="{07C11128-9C5A-4AD9-BA97-47F8877EF261}" srcOrd="0" destOrd="0" presId="urn:microsoft.com/office/officeart/2018/5/layout/IconLeafLabelList"/>
    <dgm:cxn modelId="{599C5065-64AC-426C-A6BB-D128E2AD8BB1}" srcId="{5DCC3DEA-F604-4A40-A74A-2DF259FF6B02}" destId="{A7769799-D651-42D0-87F4-6AFD72AA8881}" srcOrd="2" destOrd="0" parTransId="{B44A27A5-BACC-40E6-9E95-98D3F57F3485}" sibTransId="{6A75BF11-70BE-4BD2-8848-97B11A434674}"/>
    <dgm:cxn modelId="{B61E7751-480D-D04A-81B5-93CC776F7A21}" type="presOf" srcId="{6004100A-6693-4D6C-BD23-ACA870773457}" destId="{BCCD1BEB-A609-4486-B302-470706F7ADF4}" srcOrd="0" destOrd="0" presId="urn:microsoft.com/office/officeart/2018/5/layout/IconLeafLabelList"/>
    <dgm:cxn modelId="{D67B7D72-A554-5947-B34C-2ED777FCDEFA}" type="presOf" srcId="{FFB7AC23-DB47-4193-81BD-FC6979132E82}" destId="{55F359BD-52BD-4FBD-90CD-C5B7DA7A4445}" srcOrd="0" destOrd="0" presId="urn:microsoft.com/office/officeart/2018/5/layout/IconLeafLabelList"/>
    <dgm:cxn modelId="{DA068957-B144-47B3-AAFE-7A08092AF809}" srcId="{5DCC3DEA-F604-4A40-A74A-2DF259FF6B02}" destId="{FFB7AC23-DB47-4193-81BD-FC6979132E82}" srcOrd="1" destOrd="0" parTransId="{6FA1D785-9B95-4FE8-9C19-41C62407EC45}" sibTransId="{A572275F-E73C-4615-8EA0-7815FA16BEA3}"/>
    <dgm:cxn modelId="{604D9A82-EA3E-C048-A847-1719331C9897}" type="presOf" srcId="{5DCC3DEA-F604-4A40-A74A-2DF259FF6B02}" destId="{1FE40D17-7899-4C34-B27F-D14D033A6548}" srcOrd="0" destOrd="0" presId="urn:microsoft.com/office/officeart/2018/5/layout/IconLeafLabelList"/>
    <dgm:cxn modelId="{58F2659C-0250-E949-8C64-FECC0F9E8A5F}" type="presOf" srcId="{9A632485-C552-48FF-ACD1-EF73315D60B9}" destId="{54DB8790-4AFE-4970-B946-0643A6A793E0}" srcOrd="0" destOrd="0" presId="urn:microsoft.com/office/officeart/2018/5/layout/IconLeafLabelList"/>
    <dgm:cxn modelId="{273096D8-2ACD-4073-A950-BDCD3333881F}" srcId="{5DCC3DEA-F604-4A40-A74A-2DF259FF6B02}" destId="{6004100A-6693-4D6C-BD23-ACA870773457}" srcOrd="0" destOrd="0" parTransId="{6199169E-B34C-4038-932E-54831C7D1296}" sibTransId="{04DB125F-612D-40F9-A874-3D5133524E07}"/>
    <dgm:cxn modelId="{B964FFFC-6118-4ACD-9444-BCAA486A7300}" srcId="{5DCC3DEA-F604-4A40-A74A-2DF259FF6B02}" destId="{9A632485-C552-48FF-ACD1-EF73315D60B9}" srcOrd="3" destOrd="0" parTransId="{5051FA0D-4447-4427-A3ED-5F1B98D885EE}" sibTransId="{2A05B71F-FF80-4715-801F-F1B52DA43894}"/>
    <dgm:cxn modelId="{978D3BE3-ED99-0A45-BC60-968C8996A651}" type="presParOf" srcId="{1FE40D17-7899-4C34-B27F-D14D033A6548}" destId="{D00CECA9-D6F1-43BB-AEEB-215B9CEF9105}" srcOrd="0" destOrd="0" presId="urn:microsoft.com/office/officeart/2018/5/layout/IconLeafLabelList"/>
    <dgm:cxn modelId="{C30FD3E1-F093-2C4A-BF5D-27C4290689E6}" type="presParOf" srcId="{D00CECA9-D6F1-43BB-AEEB-215B9CEF9105}" destId="{3D35E224-DAEF-4F62-86E5-3FC445A06E93}" srcOrd="0" destOrd="0" presId="urn:microsoft.com/office/officeart/2018/5/layout/IconLeafLabelList"/>
    <dgm:cxn modelId="{84905566-4314-CA44-AC6A-DFFF75D5D8F1}" type="presParOf" srcId="{D00CECA9-D6F1-43BB-AEEB-215B9CEF9105}" destId="{6F21BC92-E616-4E97-8E9B-027126EC2F11}" srcOrd="1" destOrd="0" presId="urn:microsoft.com/office/officeart/2018/5/layout/IconLeafLabelList"/>
    <dgm:cxn modelId="{D00EF6A8-943E-2D47-844E-B5EA86B69507}" type="presParOf" srcId="{D00CECA9-D6F1-43BB-AEEB-215B9CEF9105}" destId="{B1549006-3C31-4AFF-9C9D-5218FD35B2AC}" srcOrd="2" destOrd="0" presId="urn:microsoft.com/office/officeart/2018/5/layout/IconLeafLabelList"/>
    <dgm:cxn modelId="{21730127-5458-9244-906F-CAFA27BAF8FD}" type="presParOf" srcId="{D00CECA9-D6F1-43BB-AEEB-215B9CEF9105}" destId="{BCCD1BEB-A609-4486-B302-470706F7ADF4}" srcOrd="3" destOrd="0" presId="urn:microsoft.com/office/officeart/2018/5/layout/IconLeafLabelList"/>
    <dgm:cxn modelId="{BE85CE56-6FAA-0F46-AC1F-6EC6500FBB80}" type="presParOf" srcId="{1FE40D17-7899-4C34-B27F-D14D033A6548}" destId="{9AAD2876-B64F-474B-AD51-C5F3861033D7}" srcOrd="1" destOrd="0" presId="urn:microsoft.com/office/officeart/2018/5/layout/IconLeafLabelList"/>
    <dgm:cxn modelId="{D3AC767E-121F-094A-BB3B-CCBAD1B68BB0}" type="presParOf" srcId="{1FE40D17-7899-4C34-B27F-D14D033A6548}" destId="{9A06657C-B880-4AA9-8AD7-B081D664E99A}" srcOrd="2" destOrd="0" presId="urn:microsoft.com/office/officeart/2018/5/layout/IconLeafLabelList"/>
    <dgm:cxn modelId="{60E8C8DA-EF5E-564A-9773-42C3C535AAB6}" type="presParOf" srcId="{9A06657C-B880-4AA9-8AD7-B081D664E99A}" destId="{928685E9-284B-498F-8AA0-C6EF9041BB49}" srcOrd="0" destOrd="0" presId="urn:microsoft.com/office/officeart/2018/5/layout/IconLeafLabelList"/>
    <dgm:cxn modelId="{29645416-389C-A74F-952E-0CE52CA0B44F}" type="presParOf" srcId="{9A06657C-B880-4AA9-8AD7-B081D664E99A}" destId="{94B3D069-0022-4426-8692-A6F07C86F90A}" srcOrd="1" destOrd="0" presId="urn:microsoft.com/office/officeart/2018/5/layout/IconLeafLabelList"/>
    <dgm:cxn modelId="{A6FA6A72-F942-E34C-80B7-67FA7C81328A}" type="presParOf" srcId="{9A06657C-B880-4AA9-8AD7-B081D664E99A}" destId="{FD347F1E-7F0B-4201-9B54-CE1E76A221C0}" srcOrd="2" destOrd="0" presId="urn:microsoft.com/office/officeart/2018/5/layout/IconLeafLabelList"/>
    <dgm:cxn modelId="{84E7B3BB-1BB7-9842-A4BA-578DE99E339F}" type="presParOf" srcId="{9A06657C-B880-4AA9-8AD7-B081D664E99A}" destId="{55F359BD-52BD-4FBD-90CD-C5B7DA7A4445}" srcOrd="3" destOrd="0" presId="urn:microsoft.com/office/officeart/2018/5/layout/IconLeafLabelList"/>
    <dgm:cxn modelId="{9208EB9D-F86D-5942-A887-5AC95774C246}" type="presParOf" srcId="{1FE40D17-7899-4C34-B27F-D14D033A6548}" destId="{1F81D562-5732-4D28-B97E-D651C73E418D}" srcOrd="3" destOrd="0" presId="urn:microsoft.com/office/officeart/2018/5/layout/IconLeafLabelList"/>
    <dgm:cxn modelId="{2A2EEA3B-80D2-8448-9479-937CED1468CF}" type="presParOf" srcId="{1FE40D17-7899-4C34-B27F-D14D033A6548}" destId="{E6F24770-D113-4FD8-B30E-D266760EBE42}" srcOrd="4" destOrd="0" presId="urn:microsoft.com/office/officeart/2018/5/layout/IconLeafLabelList"/>
    <dgm:cxn modelId="{F7C3CA1E-6002-514A-B38A-192D89234423}" type="presParOf" srcId="{E6F24770-D113-4FD8-B30E-D266760EBE42}" destId="{F50F436E-336C-4811-90B5-8941FF78EFA7}" srcOrd="0" destOrd="0" presId="urn:microsoft.com/office/officeart/2018/5/layout/IconLeafLabelList"/>
    <dgm:cxn modelId="{1654D523-E1FE-8E47-87FE-BF128300AE33}" type="presParOf" srcId="{E6F24770-D113-4FD8-B30E-D266760EBE42}" destId="{461279CB-B348-48AD-8F9D-B7664347378A}" srcOrd="1" destOrd="0" presId="urn:microsoft.com/office/officeart/2018/5/layout/IconLeafLabelList"/>
    <dgm:cxn modelId="{75A4591F-C51B-EB4C-8488-EC239123A976}" type="presParOf" srcId="{E6F24770-D113-4FD8-B30E-D266760EBE42}" destId="{34244C17-E262-4556-AD6E-D2D7CD24F119}" srcOrd="2" destOrd="0" presId="urn:microsoft.com/office/officeart/2018/5/layout/IconLeafLabelList"/>
    <dgm:cxn modelId="{3967F11A-82B6-C84D-AD31-F0A4089E4891}" type="presParOf" srcId="{E6F24770-D113-4FD8-B30E-D266760EBE42}" destId="{07C11128-9C5A-4AD9-BA97-47F8877EF261}" srcOrd="3" destOrd="0" presId="urn:microsoft.com/office/officeart/2018/5/layout/IconLeafLabelList"/>
    <dgm:cxn modelId="{8426D300-8E55-6048-8183-2C070158CF18}" type="presParOf" srcId="{1FE40D17-7899-4C34-B27F-D14D033A6548}" destId="{D5D491D9-A5F9-4B72-8C30-A84976384906}" srcOrd="5" destOrd="0" presId="urn:microsoft.com/office/officeart/2018/5/layout/IconLeafLabelList"/>
    <dgm:cxn modelId="{FA1F06AB-C7B2-5544-AF81-70063A9874A2}" type="presParOf" srcId="{1FE40D17-7899-4C34-B27F-D14D033A6548}" destId="{870C5737-E34E-40D6-9918-02D62C9B460C}" srcOrd="6" destOrd="0" presId="urn:microsoft.com/office/officeart/2018/5/layout/IconLeafLabelList"/>
    <dgm:cxn modelId="{DF795181-5EDC-A642-814E-222AF48B09E2}" type="presParOf" srcId="{870C5737-E34E-40D6-9918-02D62C9B460C}" destId="{0E6A1924-EB4B-4262-AF32-CBC263B573C4}" srcOrd="0" destOrd="0" presId="urn:microsoft.com/office/officeart/2018/5/layout/IconLeafLabelList"/>
    <dgm:cxn modelId="{1B43F1C6-C5C7-9440-9221-EBA3D4AB5D0C}" type="presParOf" srcId="{870C5737-E34E-40D6-9918-02D62C9B460C}" destId="{0C1FD4DF-AD38-4E24-B968-134B5F4D873E}" srcOrd="1" destOrd="0" presId="urn:microsoft.com/office/officeart/2018/5/layout/IconLeafLabelList"/>
    <dgm:cxn modelId="{700CDC1F-8C96-8347-9443-52DF3B453BE9}" type="presParOf" srcId="{870C5737-E34E-40D6-9918-02D62C9B460C}" destId="{CA148942-2D87-4FD2-B73F-19A4369D621B}" srcOrd="2" destOrd="0" presId="urn:microsoft.com/office/officeart/2018/5/layout/IconLeafLabelList"/>
    <dgm:cxn modelId="{B40A6179-A917-D049-8072-D575CAFF189B}" type="presParOf" srcId="{870C5737-E34E-40D6-9918-02D62C9B460C}" destId="{54DB8790-4AFE-4970-B946-0643A6A793E0}" srcOrd="3" destOrd="0" presId="urn:microsoft.com/office/officeart/2018/5/layout/IconLeaf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DD0B95-DF47-43A6-B9BF-9F97412B9DE9}"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9BEAC32C-EFEB-4814-8D6A-19E012239AC5}">
      <dgm:prSet/>
      <dgm:spPr/>
      <dgm:t>
        <a:bodyPr/>
        <a:lstStyle/>
        <a:p>
          <a:r>
            <a:rPr lang="en-US"/>
            <a:t>The raw data is first analyzed and then preprocessed to identify outliers and missing data.</a:t>
          </a:r>
        </a:p>
      </dgm:t>
    </dgm:pt>
    <dgm:pt modelId="{3AF8D4C0-429E-40B2-AC98-0F982BA53293}" type="parTrans" cxnId="{18B40B8D-69D2-4F4D-9DED-12595211C9F5}">
      <dgm:prSet/>
      <dgm:spPr/>
      <dgm:t>
        <a:bodyPr/>
        <a:lstStyle/>
        <a:p>
          <a:endParaRPr lang="en-US"/>
        </a:p>
      </dgm:t>
    </dgm:pt>
    <dgm:pt modelId="{1C92D952-122D-417A-9A0B-C0393912CD81}" type="sibTrans" cxnId="{18B40B8D-69D2-4F4D-9DED-12595211C9F5}">
      <dgm:prSet phldrT="01" phldr="0"/>
      <dgm:spPr/>
      <dgm:t>
        <a:bodyPr/>
        <a:lstStyle/>
        <a:p>
          <a:r>
            <a:rPr lang="en-US"/>
            <a:t>01</a:t>
          </a:r>
        </a:p>
      </dgm:t>
    </dgm:pt>
    <dgm:pt modelId="{45D8DE0F-DDC0-46C4-9A11-742B2D51AA79}">
      <dgm:prSet/>
      <dgm:spPr/>
      <dgm:t>
        <a:bodyPr/>
        <a:lstStyle/>
        <a:p>
          <a:r>
            <a:rPr lang="en-US"/>
            <a:t>To deal with the missing data, mean imputation has been used so that the overall mean will not be affected.</a:t>
          </a:r>
        </a:p>
      </dgm:t>
    </dgm:pt>
    <dgm:pt modelId="{66CDFD7A-2B38-442A-AA00-06F8C68DF795}" type="parTrans" cxnId="{AAA1958C-417B-4EBC-9376-DDC435501220}">
      <dgm:prSet/>
      <dgm:spPr/>
      <dgm:t>
        <a:bodyPr/>
        <a:lstStyle/>
        <a:p>
          <a:endParaRPr lang="en-US"/>
        </a:p>
      </dgm:t>
    </dgm:pt>
    <dgm:pt modelId="{DBA35D14-57AC-4E83-A8DF-679DFA937141}" type="sibTrans" cxnId="{AAA1958C-417B-4EBC-9376-DDC435501220}">
      <dgm:prSet phldrT="02" phldr="0"/>
      <dgm:spPr/>
      <dgm:t>
        <a:bodyPr/>
        <a:lstStyle/>
        <a:p>
          <a:r>
            <a:rPr lang="en-US"/>
            <a:t>02</a:t>
          </a:r>
        </a:p>
      </dgm:t>
    </dgm:pt>
    <dgm:pt modelId="{6589B1E5-B427-4307-AE94-B4D50900D881}">
      <dgm:prSet/>
      <dgm:spPr/>
      <dgm:t>
        <a:bodyPr/>
        <a:lstStyle/>
        <a:p>
          <a:r>
            <a:rPr lang="en-US"/>
            <a:t>If more than 15% of the values in a row were missing, the row has been entirely removed.</a:t>
          </a:r>
        </a:p>
      </dgm:t>
    </dgm:pt>
    <dgm:pt modelId="{7A975C62-4251-4E98-9498-BC6D3D8F8FC0}" type="parTrans" cxnId="{D5DBE989-857F-45A0-A5EC-D6782DD296E4}">
      <dgm:prSet/>
      <dgm:spPr/>
      <dgm:t>
        <a:bodyPr/>
        <a:lstStyle/>
        <a:p>
          <a:endParaRPr lang="en-US"/>
        </a:p>
      </dgm:t>
    </dgm:pt>
    <dgm:pt modelId="{81C07871-A3BB-412D-A97E-1F87FB7C7590}" type="sibTrans" cxnId="{D5DBE989-857F-45A0-A5EC-D6782DD296E4}">
      <dgm:prSet phldrT="03" phldr="0"/>
      <dgm:spPr/>
      <dgm:t>
        <a:bodyPr/>
        <a:lstStyle/>
        <a:p>
          <a:r>
            <a:rPr lang="en-US"/>
            <a:t>03</a:t>
          </a:r>
        </a:p>
      </dgm:t>
    </dgm:pt>
    <dgm:pt modelId="{391A180F-B270-4890-9F6E-7ECF9D009E26}">
      <dgm:prSet/>
      <dgm:spPr/>
      <dgm:t>
        <a:bodyPr/>
        <a:lstStyle/>
        <a:p>
          <a:r>
            <a:rPr lang="en-US"/>
            <a:t>The data is then standardized.</a:t>
          </a:r>
        </a:p>
      </dgm:t>
    </dgm:pt>
    <dgm:pt modelId="{91392D05-1912-4ED7-BA5E-C06BA64600FE}" type="parTrans" cxnId="{4693C88E-AA31-491D-B74F-523164C3CB4E}">
      <dgm:prSet/>
      <dgm:spPr/>
      <dgm:t>
        <a:bodyPr/>
        <a:lstStyle/>
        <a:p>
          <a:endParaRPr lang="en-US"/>
        </a:p>
      </dgm:t>
    </dgm:pt>
    <dgm:pt modelId="{10474B6A-AB6F-44DF-B112-6F7AF33563B0}" type="sibTrans" cxnId="{4693C88E-AA31-491D-B74F-523164C3CB4E}">
      <dgm:prSet phldrT="04" phldr="0"/>
      <dgm:spPr/>
      <dgm:t>
        <a:bodyPr/>
        <a:lstStyle/>
        <a:p>
          <a:r>
            <a:rPr lang="en-US"/>
            <a:t>04</a:t>
          </a:r>
        </a:p>
      </dgm:t>
    </dgm:pt>
    <dgm:pt modelId="{C8C41360-F4CF-BC41-9D4C-F37B27B27C7C}" type="pres">
      <dgm:prSet presAssocID="{E7DD0B95-DF47-43A6-B9BF-9F97412B9DE9}" presName="Name0" presStyleCnt="0">
        <dgm:presLayoutVars>
          <dgm:animLvl val="lvl"/>
          <dgm:resizeHandles val="exact"/>
        </dgm:presLayoutVars>
      </dgm:prSet>
      <dgm:spPr/>
    </dgm:pt>
    <dgm:pt modelId="{81233F03-664C-1E48-94DC-89C351924626}" type="pres">
      <dgm:prSet presAssocID="{9BEAC32C-EFEB-4814-8D6A-19E012239AC5}" presName="compositeNode" presStyleCnt="0">
        <dgm:presLayoutVars>
          <dgm:bulletEnabled val="1"/>
        </dgm:presLayoutVars>
      </dgm:prSet>
      <dgm:spPr/>
    </dgm:pt>
    <dgm:pt modelId="{000427F6-CB29-CB4F-B8E8-6A1DB865E362}" type="pres">
      <dgm:prSet presAssocID="{9BEAC32C-EFEB-4814-8D6A-19E012239AC5}" presName="bgRect" presStyleLbl="alignNode1" presStyleIdx="0" presStyleCnt="4"/>
      <dgm:spPr/>
    </dgm:pt>
    <dgm:pt modelId="{7DC63F34-76A8-B14C-A0AD-CDF59424ACFE}" type="pres">
      <dgm:prSet presAssocID="{1C92D952-122D-417A-9A0B-C0393912CD81}" presName="sibTransNodeRect" presStyleLbl="alignNode1" presStyleIdx="0" presStyleCnt="4">
        <dgm:presLayoutVars>
          <dgm:chMax val="0"/>
          <dgm:bulletEnabled val="1"/>
        </dgm:presLayoutVars>
      </dgm:prSet>
      <dgm:spPr/>
    </dgm:pt>
    <dgm:pt modelId="{58315AA2-037C-F642-8C57-D3D9D70FE38E}" type="pres">
      <dgm:prSet presAssocID="{9BEAC32C-EFEB-4814-8D6A-19E012239AC5}" presName="nodeRect" presStyleLbl="alignNode1" presStyleIdx="0" presStyleCnt="4">
        <dgm:presLayoutVars>
          <dgm:bulletEnabled val="1"/>
        </dgm:presLayoutVars>
      </dgm:prSet>
      <dgm:spPr/>
    </dgm:pt>
    <dgm:pt modelId="{5538D5F1-74E0-644C-802F-0AD226B80EDD}" type="pres">
      <dgm:prSet presAssocID="{1C92D952-122D-417A-9A0B-C0393912CD81}" presName="sibTrans" presStyleCnt="0"/>
      <dgm:spPr/>
    </dgm:pt>
    <dgm:pt modelId="{8EF4AFA0-A368-4745-AD41-A13C503E3164}" type="pres">
      <dgm:prSet presAssocID="{45D8DE0F-DDC0-46C4-9A11-742B2D51AA79}" presName="compositeNode" presStyleCnt="0">
        <dgm:presLayoutVars>
          <dgm:bulletEnabled val="1"/>
        </dgm:presLayoutVars>
      </dgm:prSet>
      <dgm:spPr/>
    </dgm:pt>
    <dgm:pt modelId="{081184D9-11B0-554C-8945-5DC5EC9BF108}" type="pres">
      <dgm:prSet presAssocID="{45D8DE0F-DDC0-46C4-9A11-742B2D51AA79}" presName="bgRect" presStyleLbl="alignNode1" presStyleIdx="1" presStyleCnt="4"/>
      <dgm:spPr/>
    </dgm:pt>
    <dgm:pt modelId="{A27031C1-B546-4D4A-B212-84236698DE4A}" type="pres">
      <dgm:prSet presAssocID="{DBA35D14-57AC-4E83-A8DF-679DFA937141}" presName="sibTransNodeRect" presStyleLbl="alignNode1" presStyleIdx="1" presStyleCnt="4">
        <dgm:presLayoutVars>
          <dgm:chMax val="0"/>
          <dgm:bulletEnabled val="1"/>
        </dgm:presLayoutVars>
      </dgm:prSet>
      <dgm:spPr/>
    </dgm:pt>
    <dgm:pt modelId="{D2DA504E-37DD-A145-A926-8C0B5D7542CD}" type="pres">
      <dgm:prSet presAssocID="{45D8DE0F-DDC0-46C4-9A11-742B2D51AA79}" presName="nodeRect" presStyleLbl="alignNode1" presStyleIdx="1" presStyleCnt="4">
        <dgm:presLayoutVars>
          <dgm:bulletEnabled val="1"/>
        </dgm:presLayoutVars>
      </dgm:prSet>
      <dgm:spPr/>
    </dgm:pt>
    <dgm:pt modelId="{E7544DD1-D166-804F-8CCC-0DD83C1D8838}" type="pres">
      <dgm:prSet presAssocID="{DBA35D14-57AC-4E83-A8DF-679DFA937141}" presName="sibTrans" presStyleCnt="0"/>
      <dgm:spPr/>
    </dgm:pt>
    <dgm:pt modelId="{4109C2A8-36B8-7148-B052-024A861D8A2B}" type="pres">
      <dgm:prSet presAssocID="{6589B1E5-B427-4307-AE94-B4D50900D881}" presName="compositeNode" presStyleCnt="0">
        <dgm:presLayoutVars>
          <dgm:bulletEnabled val="1"/>
        </dgm:presLayoutVars>
      </dgm:prSet>
      <dgm:spPr/>
    </dgm:pt>
    <dgm:pt modelId="{5F842F88-D264-AC45-91F4-3434CE85E2FA}" type="pres">
      <dgm:prSet presAssocID="{6589B1E5-B427-4307-AE94-B4D50900D881}" presName="bgRect" presStyleLbl="alignNode1" presStyleIdx="2" presStyleCnt="4"/>
      <dgm:spPr/>
    </dgm:pt>
    <dgm:pt modelId="{16D1ED40-D9AD-D94C-88D0-6B19D24E359C}" type="pres">
      <dgm:prSet presAssocID="{81C07871-A3BB-412D-A97E-1F87FB7C7590}" presName="sibTransNodeRect" presStyleLbl="alignNode1" presStyleIdx="2" presStyleCnt="4">
        <dgm:presLayoutVars>
          <dgm:chMax val="0"/>
          <dgm:bulletEnabled val="1"/>
        </dgm:presLayoutVars>
      </dgm:prSet>
      <dgm:spPr/>
    </dgm:pt>
    <dgm:pt modelId="{90BD5DEF-8E26-5249-9038-02C4EB5292FA}" type="pres">
      <dgm:prSet presAssocID="{6589B1E5-B427-4307-AE94-B4D50900D881}" presName="nodeRect" presStyleLbl="alignNode1" presStyleIdx="2" presStyleCnt="4">
        <dgm:presLayoutVars>
          <dgm:bulletEnabled val="1"/>
        </dgm:presLayoutVars>
      </dgm:prSet>
      <dgm:spPr/>
    </dgm:pt>
    <dgm:pt modelId="{159F2BA8-0585-B143-8C76-9CA0DE3178E3}" type="pres">
      <dgm:prSet presAssocID="{81C07871-A3BB-412D-A97E-1F87FB7C7590}" presName="sibTrans" presStyleCnt="0"/>
      <dgm:spPr/>
    </dgm:pt>
    <dgm:pt modelId="{19C247CF-6909-8046-8CF2-C5221DABBC22}" type="pres">
      <dgm:prSet presAssocID="{391A180F-B270-4890-9F6E-7ECF9D009E26}" presName="compositeNode" presStyleCnt="0">
        <dgm:presLayoutVars>
          <dgm:bulletEnabled val="1"/>
        </dgm:presLayoutVars>
      </dgm:prSet>
      <dgm:spPr/>
    </dgm:pt>
    <dgm:pt modelId="{0CF66B68-E953-1A42-B037-85E6BBA9A340}" type="pres">
      <dgm:prSet presAssocID="{391A180F-B270-4890-9F6E-7ECF9D009E26}" presName="bgRect" presStyleLbl="alignNode1" presStyleIdx="3" presStyleCnt="4"/>
      <dgm:spPr/>
    </dgm:pt>
    <dgm:pt modelId="{223D4295-34FC-F647-A619-5CC4D027CD72}" type="pres">
      <dgm:prSet presAssocID="{10474B6A-AB6F-44DF-B112-6F7AF33563B0}" presName="sibTransNodeRect" presStyleLbl="alignNode1" presStyleIdx="3" presStyleCnt="4">
        <dgm:presLayoutVars>
          <dgm:chMax val="0"/>
          <dgm:bulletEnabled val="1"/>
        </dgm:presLayoutVars>
      </dgm:prSet>
      <dgm:spPr/>
    </dgm:pt>
    <dgm:pt modelId="{13E11704-00B0-E146-92DA-345F9ACE0DFF}" type="pres">
      <dgm:prSet presAssocID="{391A180F-B270-4890-9F6E-7ECF9D009E26}" presName="nodeRect" presStyleLbl="alignNode1" presStyleIdx="3" presStyleCnt="4">
        <dgm:presLayoutVars>
          <dgm:bulletEnabled val="1"/>
        </dgm:presLayoutVars>
      </dgm:prSet>
      <dgm:spPr/>
    </dgm:pt>
  </dgm:ptLst>
  <dgm:cxnLst>
    <dgm:cxn modelId="{03047F00-6FC4-114C-9AA8-740EBE8363B7}" type="presOf" srcId="{DBA35D14-57AC-4E83-A8DF-679DFA937141}" destId="{A27031C1-B546-4D4A-B212-84236698DE4A}" srcOrd="0" destOrd="0" presId="urn:microsoft.com/office/officeart/2016/7/layout/LinearBlockProcessNumbered"/>
    <dgm:cxn modelId="{450F0420-6056-0343-9571-9C73313806C8}" type="presOf" srcId="{6589B1E5-B427-4307-AE94-B4D50900D881}" destId="{90BD5DEF-8E26-5249-9038-02C4EB5292FA}" srcOrd="1" destOrd="0" presId="urn:microsoft.com/office/officeart/2016/7/layout/LinearBlockProcessNumbered"/>
    <dgm:cxn modelId="{1B5C572D-0FEE-5048-912B-75810B5F9C53}" type="presOf" srcId="{6589B1E5-B427-4307-AE94-B4D50900D881}" destId="{5F842F88-D264-AC45-91F4-3434CE85E2FA}" srcOrd="0" destOrd="0" presId="urn:microsoft.com/office/officeart/2016/7/layout/LinearBlockProcessNumbered"/>
    <dgm:cxn modelId="{69BE5035-25A9-E14D-AE6F-0C52AC17D412}" type="presOf" srcId="{E7DD0B95-DF47-43A6-B9BF-9F97412B9DE9}" destId="{C8C41360-F4CF-BC41-9D4C-F37B27B27C7C}" srcOrd="0" destOrd="0" presId="urn:microsoft.com/office/officeart/2016/7/layout/LinearBlockProcessNumbered"/>
    <dgm:cxn modelId="{1235F039-A4DD-944C-A951-1329F0E2B5D5}" type="presOf" srcId="{9BEAC32C-EFEB-4814-8D6A-19E012239AC5}" destId="{000427F6-CB29-CB4F-B8E8-6A1DB865E362}" srcOrd="0" destOrd="0" presId="urn:microsoft.com/office/officeart/2016/7/layout/LinearBlockProcessNumbered"/>
    <dgm:cxn modelId="{AD19D95C-5890-DC41-8AD7-01A1896E9BEB}" type="presOf" srcId="{1C92D952-122D-417A-9A0B-C0393912CD81}" destId="{7DC63F34-76A8-B14C-A0AD-CDF59424ACFE}" srcOrd="0" destOrd="0" presId="urn:microsoft.com/office/officeart/2016/7/layout/LinearBlockProcessNumbered"/>
    <dgm:cxn modelId="{47CE8F4B-5DBB-3349-8851-B302E19AB44E}" type="presOf" srcId="{10474B6A-AB6F-44DF-B112-6F7AF33563B0}" destId="{223D4295-34FC-F647-A619-5CC4D027CD72}" srcOrd="0" destOrd="0" presId="urn:microsoft.com/office/officeart/2016/7/layout/LinearBlockProcessNumbered"/>
    <dgm:cxn modelId="{E8C81E55-C230-BB49-B904-AB8D0A671B66}" type="presOf" srcId="{9BEAC32C-EFEB-4814-8D6A-19E012239AC5}" destId="{58315AA2-037C-F642-8C57-D3D9D70FE38E}" srcOrd="1" destOrd="0" presId="urn:microsoft.com/office/officeart/2016/7/layout/LinearBlockProcessNumbered"/>
    <dgm:cxn modelId="{D5DBE989-857F-45A0-A5EC-D6782DD296E4}" srcId="{E7DD0B95-DF47-43A6-B9BF-9F97412B9DE9}" destId="{6589B1E5-B427-4307-AE94-B4D50900D881}" srcOrd="2" destOrd="0" parTransId="{7A975C62-4251-4E98-9498-BC6D3D8F8FC0}" sibTransId="{81C07871-A3BB-412D-A97E-1F87FB7C7590}"/>
    <dgm:cxn modelId="{AAA1958C-417B-4EBC-9376-DDC435501220}" srcId="{E7DD0B95-DF47-43A6-B9BF-9F97412B9DE9}" destId="{45D8DE0F-DDC0-46C4-9A11-742B2D51AA79}" srcOrd="1" destOrd="0" parTransId="{66CDFD7A-2B38-442A-AA00-06F8C68DF795}" sibTransId="{DBA35D14-57AC-4E83-A8DF-679DFA937141}"/>
    <dgm:cxn modelId="{18B40B8D-69D2-4F4D-9DED-12595211C9F5}" srcId="{E7DD0B95-DF47-43A6-B9BF-9F97412B9DE9}" destId="{9BEAC32C-EFEB-4814-8D6A-19E012239AC5}" srcOrd="0" destOrd="0" parTransId="{3AF8D4C0-429E-40B2-AC98-0F982BA53293}" sibTransId="{1C92D952-122D-417A-9A0B-C0393912CD81}"/>
    <dgm:cxn modelId="{4693C88E-AA31-491D-B74F-523164C3CB4E}" srcId="{E7DD0B95-DF47-43A6-B9BF-9F97412B9DE9}" destId="{391A180F-B270-4890-9F6E-7ECF9D009E26}" srcOrd="3" destOrd="0" parTransId="{91392D05-1912-4ED7-BA5E-C06BA64600FE}" sibTransId="{10474B6A-AB6F-44DF-B112-6F7AF33563B0}"/>
    <dgm:cxn modelId="{F73BCBB2-072A-B545-809A-E4B484BBA457}" type="presOf" srcId="{45D8DE0F-DDC0-46C4-9A11-742B2D51AA79}" destId="{D2DA504E-37DD-A145-A926-8C0B5D7542CD}" srcOrd="1" destOrd="0" presId="urn:microsoft.com/office/officeart/2016/7/layout/LinearBlockProcessNumbered"/>
    <dgm:cxn modelId="{6009B7B9-CEC0-604A-9736-BB27DD082FB7}" type="presOf" srcId="{45D8DE0F-DDC0-46C4-9A11-742B2D51AA79}" destId="{081184D9-11B0-554C-8945-5DC5EC9BF108}" srcOrd="0" destOrd="0" presId="urn:microsoft.com/office/officeart/2016/7/layout/LinearBlockProcessNumbered"/>
    <dgm:cxn modelId="{0843DFD7-13EA-C747-9A8C-1F00D137B04A}" type="presOf" srcId="{391A180F-B270-4890-9F6E-7ECF9D009E26}" destId="{13E11704-00B0-E146-92DA-345F9ACE0DFF}" srcOrd="1" destOrd="0" presId="urn:microsoft.com/office/officeart/2016/7/layout/LinearBlockProcessNumbered"/>
    <dgm:cxn modelId="{113A51E0-9AAD-7D4B-8AFC-2B4873CE7AB3}" type="presOf" srcId="{391A180F-B270-4890-9F6E-7ECF9D009E26}" destId="{0CF66B68-E953-1A42-B037-85E6BBA9A340}" srcOrd="0" destOrd="0" presId="urn:microsoft.com/office/officeart/2016/7/layout/LinearBlockProcessNumbered"/>
    <dgm:cxn modelId="{0724CEF6-AC47-D442-BE62-4CCB62B71316}" type="presOf" srcId="{81C07871-A3BB-412D-A97E-1F87FB7C7590}" destId="{16D1ED40-D9AD-D94C-88D0-6B19D24E359C}" srcOrd="0" destOrd="0" presId="urn:microsoft.com/office/officeart/2016/7/layout/LinearBlockProcessNumbered"/>
    <dgm:cxn modelId="{519BFA69-1151-F447-BEC8-1BB4EA7C4004}" type="presParOf" srcId="{C8C41360-F4CF-BC41-9D4C-F37B27B27C7C}" destId="{81233F03-664C-1E48-94DC-89C351924626}" srcOrd="0" destOrd="0" presId="urn:microsoft.com/office/officeart/2016/7/layout/LinearBlockProcessNumbered"/>
    <dgm:cxn modelId="{47FF1BD9-79D3-684E-8C64-176354E6E984}" type="presParOf" srcId="{81233F03-664C-1E48-94DC-89C351924626}" destId="{000427F6-CB29-CB4F-B8E8-6A1DB865E362}" srcOrd="0" destOrd="0" presId="urn:microsoft.com/office/officeart/2016/7/layout/LinearBlockProcessNumbered"/>
    <dgm:cxn modelId="{1B432D72-07C8-0A40-83A5-7F08198E392B}" type="presParOf" srcId="{81233F03-664C-1E48-94DC-89C351924626}" destId="{7DC63F34-76A8-B14C-A0AD-CDF59424ACFE}" srcOrd="1" destOrd="0" presId="urn:microsoft.com/office/officeart/2016/7/layout/LinearBlockProcessNumbered"/>
    <dgm:cxn modelId="{9869E687-7D10-3543-B128-BB4CF8CCC3DB}" type="presParOf" srcId="{81233F03-664C-1E48-94DC-89C351924626}" destId="{58315AA2-037C-F642-8C57-D3D9D70FE38E}" srcOrd="2" destOrd="0" presId="urn:microsoft.com/office/officeart/2016/7/layout/LinearBlockProcessNumbered"/>
    <dgm:cxn modelId="{89205048-A367-8A44-9FC8-27F61DE206CE}" type="presParOf" srcId="{C8C41360-F4CF-BC41-9D4C-F37B27B27C7C}" destId="{5538D5F1-74E0-644C-802F-0AD226B80EDD}" srcOrd="1" destOrd="0" presId="urn:microsoft.com/office/officeart/2016/7/layout/LinearBlockProcessNumbered"/>
    <dgm:cxn modelId="{568678FE-A893-164F-A431-29EC58D9F8D9}" type="presParOf" srcId="{C8C41360-F4CF-BC41-9D4C-F37B27B27C7C}" destId="{8EF4AFA0-A368-4745-AD41-A13C503E3164}" srcOrd="2" destOrd="0" presId="urn:microsoft.com/office/officeart/2016/7/layout/LinearBlockProcessNumbered"/>
    <dgm:cxn modelId="{47F0A215-5E7A-4F4F-9B32-1346800CFEC7}" type="presParOf" srcId="{8EF4AFA0-A368-4745-AD41-A13C503E3164}" destId="{081184D9-11B0-554C-8945-5DC5EC9BF108}" srcOrd="0" destOrd="0" presId="urn:microsoft.com/office/officeart/2016/7/layout/LinearBlockProcessNumbered"/>
    <dgm:cxn modelId="{6AE3C2CD-F71F-A14D-B859-A186ED9D2827}" type="presParOf" srcId="{8EF4AFA0-A368-4745-AD41-A13C503E3164}" destId="{A27031C1-B546-4D4A-B212-84236698DE4A}" srcOrd="1" destOrd="0" presId="urn:microsoft.com/office/officeart/2016/7/layout/LinearBlockProcessNumbered"/>
    <dgm:cxn modelId="{05530E57-520E-994D-8B2E-19BB649DFA61}" type="presParOf" srcId="{8EF4AFA0-A368-4745-AD41-A13C503E3164}" destId="{D2DA504E-37DD-A145-A926-8C0B5D7542CD}" srcOrd="2" destOrd="0" presId="urn:microsoft.com/office/officeart/2016/7/layout/LinearBlockProcessNumbered"/>
    <dgm:cxn modelId="{DBBC2B79-227D-D243-80B7-301FB061C573}" type="presParOf" srcId="{C8C41360-F4CF-BC41-9D4C-F37B27B27C7C}" destId="{E7544DD1-D166-804F-8CCC-0DD83C1D8838}" srcOrd="3" destOrd="0" presId="urn:microsoft.com/office/officeart/2016/7/layout/LinearBlockProcessNumbered"/>
    <dgm:cxn modelId="{3E0DD6B7-84E6-CB4C-B63E-516A79E4374A}" type="presParOf" srcId="{C8C41360-F4CF-BC41-9D4C-F37B27B27C7C}" destId="{4109C2A8-36B8-7148-B052-024A861D8A2B}" srcOrd="4" destOrd="0" presId="urn:microsoft.com/office/officeart/2016/7/layout/LinearBlockProcessNumbered"/>
    <dgm:cxn modelId="{9C6C0C45-42B0-264B-B3FF-83F82800F806}" type="presParOf" srcId="{4109C2A8-36B8-7148-B052-024A861D8A2B}" destId="{5F842F88-D264-AC45-91F4-3434CE85E2FA}" srcOrd="0" destOrd="0" presId="urn:microsoft.com/office/officeart/2016/7/layout/LinearBlockProcessNumbered"/>
    <dgm:cxn modelId="{654D7731-7AAB-8B48-8EF2-ED0CBE7D4E23}" type="presParOf" srcId="{4109C2A8-36B8-7148-B052-024A861D8A2B}" destId="{16D1ED40-D9AD-D94C-88D0-6B19D24E359C}" srcOrd="1" destOrd="0" presId="urn:microsoft.com/office/officeart/2016/7/layout/LinearBlockProcessNumbered"/>
    <dgm:cxn modelId="{D01CB113-E459-0142-AC15-A4DAA21F55C5}" type="presParOf" srcId="{4109C2A8-36B8-7148-B052-024A861D8A2B}" destId="{90BD5DEF-8E26-5249-9038-02C4EB5292FA}" srcOrd="2" destOrd="0" presId="urn:microsoft.com/office/officeart/2016/7/layout/LinearBlockProcessNumbered"/>
    <dgm:cxn modelId="{9A83566B-9FBE-C74B-9FD1-2BF7B14FC6DE}" type="presParOf" srcId="{C8C41360-F4CF-BC41-9D4C-F37B27B27C7C}" destId="{159F2BA8-0585-B143-8C76-9CA0DE3178E3}" srcOrd="5" destOrd="0" presId="urn:microsoft.com/office/officeart/2016/7/layout/LinearBlockProcessNumbered"/>
    <dgm:cxn modelId="{1E457D55-B6C8-4349-9A6E-E3CE631057E8}" type="presParOf" srcId="{C8C41360-F4CF-BC41-9D4C-F37B27B27C7C}" destId="{19C247CF-6909-8046-8CF2-C5221DABBC22}" srcOrd="6" destOrd="0" presId="urn:microsoft.com/office/officeart/2016/7/layout/LinearBlockProcessNumbered"/>
    <dgm:cxn modelId="{0339228F-8BF0-C14D-B94E-4B1A9A30740C}" type="presParOf" srcId="{19C247CF-6909-8046-8CF2-C5221DABBC22}" destId="{0CF66B68-E953-1A42-B037-85E6BBA9A340}" srcOrd="0" destOrd="0" presId="urn:microsoft.com/office/officeart/2016/7/layout/LinearBlockProcessNumbered"/>
    <dgm:cxn modelId="{B4B879C3-6984-CB4F-8DCB-CED6C2B3712F}" type="presParOf" srcId="{19C247CF-6909-8046-8CF2-C5221DABBC22}" destId="{223D4295-34FC-F647-A619-5CC4D027CD72}" srcOrd="1" destOrd="0" presId="urn:microsoft.com/office/officeart/2016/7/layout/LinearBlockProcessNumbered"/>
    <dgm:cxn modelId="{AAB73D39-88AD-1F45-B663-9A49512DBC42}" type="presParOf" srcId="{19C247CF-6909-8046-8CF2-C5221DABBC22}" destId="{13E11704-00B0-E146-92DA-345F9ACE0DFF}" srcOrd="2" destOrd="0" presId="urn:microsoft.com/office/officeart/2016/7/layout/LinearBlockProcessNumbered"/>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B9109-EC93-4D42-95AF-8212694599F9}"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FDB4A222-A6A8-4312-A926-864FB2BCB8FB}">
      <dgm:prSet/>
      <dgm:spPr/>
      <dgm:t>
        <a:bodyPr/>
        <a:lstStyle/>
        <a:p>
          <a:r>
            <a:rPr lang="en-US"/>
            <a:t>The actual set of predictor variables used in the final regression model must be determined by analysis of the data.</a:t>
          </a:r>
        </a:p>
      </dgm:t>
    </dgm:pt>
    <dgm:pt modelId="{5041C306-B941-497A-9357-C75778FC215E}" type="parTrans" cxnId="{8FD28083-C2BB-4233-87AA-14A7A13561DA}">
      <dgm:prSet/>
      <dgm:spPr/>
      <dgm:t>
        <a:bodyPr/>
        <a:lstStyle/>
        <a:p>
          <a:endParaRPr lang="en-US"/>
        </a:p>
      </dgm:t>
    </dgm:pt>
    <dgm:pt modelId="{8F856728-FE75-45C5-B078-A7E5786C502E}" type="sibTrans" cxnId="{8FD28083-C2BB-4233-87AA-14A7A13561DA}">
      <dgm:prSet/>
      <dgm:spPr/>
      <dgm:t>
        <a:bodyPr/>
        <a:lstStyle/>
        <a:p>
          <a:endParaRPr lang="en-US"/>
        </a:p>
      </dgm:t>
    </dgm:pt>
    <dgm:pt modelId="{45E9441B-50D8-44B2-B9BE-68E8720638F5}">
      <dgm:prSet/>
      <dgm:spPr/>
      <dgm:t>
        <a:bodyPr/>
        <a:lstStyle/>
        <a:p>
          <a:r>
            <a:rPr lang="en-US"/>
            <a:t>Stepwise selection is performed to eliminate insignificant variables.</a:t>
          </a:r>
        </a:p>
      </dgm:t>
    </dgm:pt>
    <dgm:pt modelId="{F4F3C9F8-00FD-4D7D-AFFE-8AE101E2E08A}" type="parTrans" cxnId="{3131C758-D2A9-4110-B1F3-785E40F809AA}">
      <dgm:prSet/>
      <dgm:spPr/>
      <dgm:t>
        <a:bodyPr/>
        <a:lstStyle/>
        <a:p>
          <a:endParaRPr lang="en-US"/>
        </a:p>
      </dgm:t>
    </dgm:pt>
    <dgm:pt modelId="{1E0DF78F-0BCF-468B-8754-0C9EFA048261}" type="sibTrans" cxnId="{3131C758-D2A9-4110-B1F3-785E40F809AA}">
      <dgm:prSet/>
      <dgm:spPr/>
      <dgm:t>
        <a:bodyPr/>
        <a:lstStyle/>
        <a:p>
          <a:endParaRPr lang="en-US"/>
        </a:p>
      </dgm:t>
    </dgm:pt>
    <dgm:pt modelId="{F9D6724D-8021-421C-AEE6-1C11EEE73742}">
      <dgm:prSet/>
      <dgm:spPr/>
      <dgm:t>
        <a:bodyPr/>
        <a:lstStyle/>
        <a:p>
          <a:r>
            <a:rPr lang="en-US"/>
            <a:t>9 significant variables were observed:</a:t>
          </a:r>
        </a:p>
      </dgm:t>
    </dgm:pt>
    <dgm:pt modelId="{72650A40-25FB-4670-8E01-794B074E4CCC}" type="parTrans" cxnId="{5D2E65CD-CD5C-4DB0-BDE7-112AE4CDFEB1}">
      <dgm:prSet/>
      <dgm:spPr/>
      <dgm:t>
        <a:bodyPr/>
        <a:lstStyle/>
        <a:p>
          <a:endParaRPr lang="en-US"/>
        </a:p>
      </dgm:t>
    </dgm:pt>
    <dgm:pt modelId="{33C214EE-3E79-4512-9B19-00759FB051D0}" type="sibTrans" cxnId="{5D2E65CD-CD5C-4DB0-BDE7-112AE4CDFEB1}">
      <dgm:prSet/>
      <dgm:spPr/>
      <dgm:t>
        <a:bodyPr/>
        <a:lstStyle/>
        <a:p>
          <a:endParaRPr lang="en-US"/>
        </a:p>
      </dgm:t>
    </dgm:pt>
    <dgm:pt modelId="{FB732BBB-5260-4EC4-AF6C-D7570484712B}">
      <dgm:prSet/>
      <dgm:spPr/>
      <dgm:t>
        <a:bodyPr/>
        <a:lstStyle/>
        <a:p>
          <a:r>
            <a:rPr lang="en-US"/>
            <a:t>Age</a:t>
          </a:r>
        </a:p>
      </dgm:t>
    </dgm:pt>
    <dgm:pt modelId="{AEA1A5FF-363B-4B34-B553-10BEF5B91473}" type="parTrans" cxnId="{9FF2A5C5-4437-4879-A0BE-6B27605938CA}">
      <dgm:prSet/>
      <dgm:spPr/>
      <dgm:t>
        <a:bodyPr/>
        <a:lstStyle/>
        <a:p>
          <a:endParaRPr lang="en-US"/>
        </a:p>
      </dgm:t>
    </dgm:pt>
    <dgm:pt modelId="{76F78CF5-F970-4AEE-9498-55B05C78D8AB}" type="sibTrans" cxnId="{9FF2A5C5-4437-4879-A0BE-6B27605938CA}">
      <dgm:prSet/>
      <dgm:spPr/>
      <dgm:t>
        <a:bodyPr/>
        <a:lstStyle/>
        <a:p>
          <a:endParaRPr lang="en-US"/>
        </a:p>
      </dgm:t>
    </dgm:pt>
    <dgm:pt modelId="{05DC2C5A-5808-4522-9F51-4A6559543D21}">
      <dgm:prSet/>
      <dgm:spPr/>
      <dgm:t>
        <a:bodyPr/>
        <a:lstStyle/>
        <a:p>
          <a:r>
            <a:rPr lang="en-US"/>
            <a:t>Gender</a:t>
          </a:r>
        </a:p>
      </dgm:t>
    </dgm:pt>
    <dgm:pt modelId="{B01285DE-19E5-4B5A-B21F-8D34FCBC051D}" type="parTrans" cxnId="{114CC56F-8570-4F72-B81E-7394F376DC13}">
      <dgm:prSet/>
      <dgm:spPr/>
      <dgm:t>
        <a:bodyPr/>
        <a:lstStyle/>
        <a:p>
          <a:endParaRPr lang="en-US"/>
        </a:p>
      </dgm:t>
    </dgm:pt>
    <dgm:pt modelId="{66DA0075-5008-4A92-9A62-92B0A31EA0C1}" type="sibTrans" cxnId="{114CC56F-8570-4F72-B81E-7394F376DC13}">
      <dgm:prSet/>
      <dgm:spPr/>
      <dgm:t>
        <a:bodyPr/>
        <a:lstStyle/>
        <a:p>
          <a:endParaRPr lang="en-US"/>
        </a:p>
      </dgm:t>
    </dgm:pt>
    <dgm:pt modelId="{65ACBD29-C3DE-4BEB-9CCB-E004765DF4FE}">
      <dgm:prSet/>
      <dgm:spPr/>
      <dgm:t>
        <a:bodyPr/>
        <a:lstStyle/>
        <a:p>
          <a:r>
            <a:rPr lang="en-US"/>
            <a:t>Insured</a:t>
          </a:r>
        </a:p>
      </dgm:t>
    </dgm:pt>
    <dgm:pt modelId="{B8DC97CA-7872-43EA-A456-75CF4AD6AFBC}" type="parTrans" cxnId="{8FF49B0A-D9C8-4CC4-B129-6E7520AA4BEA}">
      <dgm:prSet/>
      <dgm:spPr/>
      <dgm:t>
        <a:bodyPr/>
        <a:lstStyle/>
        <a:p>
          <a:endParaRPr lang="en-US"/>
        </a:p>
      </dgm:t>
    </dgm:pt>
    <dgm:pt modelId="{055DF8F6-2C22-4CCA-95A7-E2994E232E70}" type="sibTrans" cxnId="{8FF49B0A-D9C8-4CC4-B129-6E7520AA4BEA}">
      <dgm:prSet/>
      <dgm:spPr/>
      <dgm:t>
        <a:bodyPr/>
        <a:lstStyle/>
        <a:p>
          <a:endParaRPr lang="en-US"/>
        </a:p>
      </dgm:t>
    </dgm:pt>
    <dgm:pt modelId="{EFFA62C2-62AE-4168-BA98-7B36486A2761}">
      <dgm:prSet/>
      <dgm:spPr/>
      <dgm:t>
        <a:bodyPr/>
        <a:lstStyle/>
        <a:p>
          <a:r>
            <a:rPr lang="en-US"/>
            <a:t>Diabetes</a:t>
          </a:r>
        </a:p>
      </dgm:t>
    </dgm:pt>
    <dgm:pt modelId="{FED401B7-08A0-4355-BA3C-73B16AF42CA2}" type="parTrans" cxnId="{1BA8F42D-8A4A-4FE6-B5D4-A38D09EB2B84}">
      <dgm:prSet/>
      <dgm:spPr/>
      <dgm:t>
        <a:bodyPr/>
        <a:lstStyle/>
        <a:p>
          <a:endParaRPr lang="en-US"/>
        </a:p>
      </dgm:t>
    </dgm:pt>
    <dgm:pt modelId="{E9F05487-3321-49BD-A3B7-3461069886D1}" type="sibTrans" cxnId="{1BA8F42D-8A4A-4FE6-B5D4-A38D09EB2B84}">
      <dgm:prSet/>
      <dgm:spPr/>
      <dgm:t>
        <a:bodyPr/>
        <a:lstStyle/>
        <a:p>
          <a:endParaRPr lang="en-US"/>
        </a:p>
      </dgm:t>
    </dgm:pt>
    <dgm:pt modelId="{0122F2C5-4911-4495-8EFC-7DE7BC2640C3}">
      <dgm:prSet/>
      <dgm:spPr/>
      <dgm:t>
        <a:bodyPr/>
        <a:lstStyle/>
        <a:p>
          <a:r>
            <a:rPr lang="en-US"/>
            <a:t>CHF</a:t>
          </a:r>
        </a:p>
      </dgm:t>
    </dgm:pt>
    <dgm:pt modelId="{2E303A40-44D2-4D8F-B6E5-817F3EA1CFAE}" type="parTrans" cxnId="{ECAD5FD6-530B-444D-9DC7-A155FBF9442B}">
      <dgm:prSet/>
      <dgm:spPr/>
      <dgm:t>
        <a:bodyPr/>
        <a:lstStyle/>
        <a:p>
          <a:endParaRPr lang="en-US"/>
        </a:p>
      </dgm:t>
    </dgm:pt>
    <dgm:pt modelId="{61C959E5-B8BD-43C4-B39C-B92384564FF1}" type="sibTrans" cxnId="{ECAD5FD6-530B-444D-9DC7-A155FBF9442B}">
      <dgm:prSet/>
      <dgm:spPr/>
      <dgm:t>
        <a:bodyPr/>
        <a:lstStyle/>
        <a:p>
          <a:endParaRPr lang="en-US"/>
        </a:p>
      </dgm:t>
    </dgm:pt>
    <dgm:pt modelId="{226D98EB-893D-4403-9914-75B95A5FE671}">
      <dgm:prSet/>
      <dgm:spPr/>
      <dgm:t>
        <a:bodyPr/>
        <a:lstStyle/>
        <a:p>
          <a:r>
            <a:rPr lang="en-US"/>
            <a:t>Hypertension</a:t>
          </a:r>
        </a:p>
      </dgm:t>
    </dgm:pt>
    <dgm:pt modelId="{9CE4FEBC-DE3E-4FAD-951B-BC52ECB5B155}" type="parTrans" cxnId="{6415C084-682C-4BC7-856C-5B9E82905E0D}">
      <dgm:prSet/>
      <dgm:spPr/>
      <dgm:t>
        <a:bodyPr/>
        <a:lstStyle/>
        <a:p>
          <a:endParaRPr lang="en-US"/>
        </a:p>
      </dgm:t>
    </dgm:pt>
    <dgm:pt modelId="{91910963-C529-45FD-82D2-C1065F337336}" type="sibTrans" cxnId="{6415C084-682C-4BC7-856C-5B9E82905E0D}">
      <dgm:prSet/>
      <dgm:spPr/>
      <dgm:t>
        <a:bodyPr/>
        <a:lstStyle/>
        <a:p>
          <a:endParaRPr lang="en-US"/>
        </a:p>
      </dgm:t>
    </dgm:pt>
    <dgm:pt modelId="{8E51341D-0AC0-4052-A3E9-DC7659413A1C}">
      <dgm:prSet/>
      <dgm:spPr/>
      <dgm:t>
        <a:bodyPr/>
        <a:lstStyle/>
        <a:p>
          <a:r>
            <a:rPr lang="en-US"/>
            <a:t>CVD</a:t>
          </a:r>
        </a:p>
      </dgm:t>
    </dgm:pt>
    <dgm:pt modelId="{66F56691-A7F7-418F-956A-E1E97F4C6199}" type="parTrans" cxnId="{547339B0-E94F-42CA-A1BE-4A443D5F29EC}">
      <dgm:prSet/>
      <dgm:spPr/>
      <dgm:t>
        <a:bodyPr/>
        <a:lstStyle/>
        <a:p>
          <a:endParaRPr lang="en-US"/>
        </a:p>
      </dgm:t>
    </dgm:pt>
    <dgm:pt modelId="{2C1780F7-E6F9-4279-805B-F12581D82A02}" type="sibTrans" cxnId="{547339B0-E94F-42CA-A1BE-4A443D5F29EC}">
      <dgm:prSet/>
      <dgm:spPr/>
      <dgm:t>
        <a:bodyPr/>
        <a:lstStyle/>
        <a:p>
          <a:endParaRPr lang="en-US"/>
        </a:p>
      </dgm:t>
    </dgm:pt>
    <dgm:pt modelId="{250088C4-1339-4428-A067-DD2E41DF9721}">
      <dgm:prSet/>
      <dgm:spPr/>
      <dgm:t>
        <a:bodyPr/>
        <a:lstStyle/>
        <a:p>
          <a:r>
            <a:rPr lang="en-US"/>
            <a:t>Activity</a:t>
          </a:r>
        </a:p>
      </dgm:t>
    </dgm:pt>
    <dgm:pt modelId="{47A8F9D9-76A2-4CAB-B106-A5813DFB163A}" type="parTrans" cxnId="{B90555E6-1288-49BE-B0C4-B3070D72DF89}">
      <dgm:prSet/>
      <dgm:spPr/>
      <dgm:t>
        <a:bodyPr/>
        <a:lstStyle/>
        <a:p>
          <a:endParaRPr lang="en-US"/>
        </a:p>
      </dgm:t>
    </dgm:pt>
    <dgm:pt modelId="{910FF65A-591F-4F5D-B3B8-FE1DD012EC47}" type="sibTrans" cxnId="{B90555E6-1288-49BE-B0C4-B3070D72DF89}">
      <dgm:prSet/>
      <dgm:spPr/>
      <dgm:t>
        <a:bodyPr/>
        <a:lstStyle/>
        <a:p>
          <a:endParaRPr lang="en-US"/>
        </a:p>
      </dgm:t>
    </dgm:pt>
    <dgm:pt modelId="{176D1B93-29CC-418C-AE05-2320CD11D848}">
      <dgm:prSet/>
      <dgm:spPr/>
      <dgm:t>
        <a:bodyPr/>
        <a:lstStyle/>
        <a:p>
          <a:r>
            <a:rPr lang="en-US"/>
            <a:t>PVD</a:t>
          </a:r>
        </a:p>
      </dgm:t>
    </dgm:pt>
    <dgm:pt modelId="{52288EE3-F540-4183-A8AA-9199BF9E2B1D}" type="parTrans" cxnId="{D6DA58FE-4620-4BAA-8D4C-EE82A7823C4A}">
      <dgm:prSet/>
      <dgm:spPr/>
      <dgm:t>
        <a:bodyPr/>
        <a:lstStyle/>
        <a:p>
          <a:endParaRPr lang="en-US"/>
        </a:p>
      </dgm:t>
    </dgm:pt>
    <dgm:pt modelId="{A74AA626-D604-4562-AD2C-7370360EB60D}" type="sibTrans" cxnId="{D6DA58FE-4620-4BAA-8D4C-EE82A7823C4A}">
      <dgm:prSet/>
      <dgm:spPr/>
      <dgm:t>
        <a:bodyPr/>
        <a:lstStyle/>
        <a:p>
          <a:endParaRPr lang="en-US"/>
        </a:p>
      </dgm:t>
    </dgm:pt>
    <dgm:pt modelId="{CDF0852F-7628-7E4D-9514-7B4129165362}" type="pres">
      <dgm:prSet presAssocID="{F47B9109-EC93-4D42-95AF-8212694599F9}" presName="Name0" presStyleCnt="0">
        <dgm:presLayoutVars>
          <dgm:dir/>
          <dgm:animLvl val="lvl"/>
          <dgm:resizeHandles val="exact"/>
        </dgm:presLayoutVars>
      </dgm:prSet>
      <dgm:spPr/>
    </dgm:pt>
    <dgm:pt modelId="{16F957CE-30E3-344A-AB0A-1B3C0D2524FC}" type="pres">
      <dgm:prSet presAssocID="{F9D6724D-8021-421C-AEE6-1C11EEE73742}" presName="boxAndChildren" presStyleCnt="0"/>
      <dgm:spPr/>
    </dgm:pt>
    <dgm:pt modelId="{9E1F964D-1360-EF46-A4D3-2AC93829A935}" type="pres">
      <dgm:prSet presAssocID="{F9D6724D-8021-421C-AEE6-1C11EEE73742}" presName="parentTextBox" presStyleLbl="node1" presStyleIdx="0" presStyleCnt="3"/>
      <dgm:spPr/>
    </dgm:pt>
    <dgm:pt modelId="{94EF257A-4D6A-EE45-A201-71CE9F898EA0}" type="pres">
      <dgm:prSet presAssocID="{F9D6724D-8021-421C-AEE6-1C11EEE73742}" presName="entireBox" presStyleLbl="node1" presStyleIdx="0" presStyleCnt="3"/>
      <dgm:spPr/>
    </dgm:pt>
    <dgm:pt modelId="{DF193161-1C6D-A943-BA84-9133CB9A99E3}" type="pres">
      <dgm:prSet presAssocID="{F9D6724D-8021-421C-AEE6-1C11EEE73742}" presName="descendantBox" presStyleCnt="0"/>
      <dgm:spPr/>
    </dgm:pt>
    <dgm:pt modelId="{820514F8-C979-E844-A842-D519E6615622}" type="pres">
      <dgm:prSet presAssocID="{FB732BBB-5260-4EC4-AF6C-D7570484712B}" presName="childTextBox" presStyleLbl="fgAccFollowNode1" presStyleIdx="0" presStyleCnt="9">
        <dgm:presLayoutVars>
          <dgm:bulletEnabled val="1"/>
        </dgm:presLayoutVars>
      </dgm:prSet>
      <dgm:spPr/>
    </dgm:pt>
    <dgm:pt modelId="{0706DF48-BE59-1D49-BD93-035D7FCB0AF1}" type="pres">
      <dgm:prSet presAssocID="{05DC2C5A-5808-4522-9F51-4A6559543D21}" presName="childTextBox" presStyleLbl="fgAccFollowNode1" presStyleIdx="1" presStyleCnt="9">
        <dgm:presLayoutVars>
          <dgm:bulletEnabled val="1"/>
        </dgm:presLayoutVars>
      </dgm:prSet>
      <dgm:spPr/>
    </dgm:pt>
    <dgm:pt modelId="{A9368AC6-DDD4-864E-9EC6-47B11EBE398F}" type="pres">
      <dgm:prSet presAssocID="{65ACBD29-C3DE-4BEB-9CCB-E004765DF4FE}" presName="childTextBox" presStyleLbl="fgAccFollowNode1" presStyleIdx="2" presStyleCnt="9">
        <dgm:presLayoutVars>
          <dgm:bulletEnabled val="1"/>
        </dgm:presLayoutVars>
      </dgm:prSet>
      <dgm:spPr/>
    </dgm:pt>
    <dgm:pt modelId="{2830C357-E8B3-1944-B4CB-D72975462C0F}" type="pres">
      <dgm:prSet presAssocID="{EFFA62C2-62AE-4168-BA98-7B36486A2761}" presName="childTextBox" presStyleLbl="fgAccFollowNode1" presStyleIdx="3" presStyleCnt="9">
        <dgm:presLayoutVars>
          <dgm:bulletEnabled val="1"/>
        </dgm:presLayoutVars>
      </dgm:prSet>
      <dgm:spPr/>
    </dgm:pt>
    <dgm:pt modelId="{EC798E75-BACD-7D4F-9B7C-7A44EC2A0191}" type="pres">
      <dgm:prSet presAssocID="{0122F2C5-4911-4495-8EFC-7DE7BC2640C3}" presName="childTextBox" presStyleLbl="fgAccFollowNode1" presStyleIdx="4" presStyleCnt="9">
        <dgm:presLayoutVars>
          <dgm:bulletEnabled val="1"/>
        </dgm:presLayoutVars>
      </dgm:prSet>
      <dgm:spPr/>
    </dgm:pt>
    <dgm:pt modelId="{9D2FFF7C-BF9E-304E-B93C-8AE992B74712}" type="pres">
      <dgm:prSet presAssocID="{226D98EB-893D-4403-9914-75B95A5FE671}" presName="childTextBox" presStyleLbl="fgAccFollowNode1" presStyleIdx="5" presStyleCnt="9">
        <dgm:presLayoutVars>
          <dgm:bulletEnabled val="1"/>
        </dgm:presLayoutVars>
      </dgm:prSet>
      <dgm:spPr/>
    </dgm:pt>
    <dgm:pt modelId="{C8E0718D-B2F4-4940-9E80-7F66175AAE2D}" type="pres">
      <dgm:prSet presAssocID="{8E51341D-0AC0-4052-A3E9-DC7659413A1C}" presName="childTextBox" presStyleLbl="fgAccFollowNode1" presStyleIdx="6" presStyleCnt="9">
        <dgm:presLayoutVars>
          <dgm:bulletEnabled val="1"/>
        </dgm:presLayoutVars>
      </dgm:prSet>
      <dgm:spPr/>
    </dgm:pt>
    <dgm:pt modelId="{D35D5255-8A62-744B-9497-A0621EDEA3EB}" type="pres">
      <dgm:prSet presAssocID="{250088C4-1339-4428-A067-DD2E41DF9721}" presName="childTextBox" presStyleLbl="fgAccFollowNode1" presStyleIdx="7" presStyleCnt="9">
        <dgm:presLayoutVars>
          <dgm:bulletEnabled val="1"/>
        </dgm:presLayoutVars>
      </dgm:prSet>
      <dgm:spPr/>
    </dgm:pt>
    <dgm:pt modelId="{61571EED-519F-1141-B99E-CA839579B584}" type="pres">
      <dgm:prSet presAssocID="{176D1B93-29CC-418C-AE05-2320CD11D848}" presName="childTextBox" presStyleLbl="fgAccFollowNode1" presStyleIdx="8" presStyleCnt="9">
        <dgm:presLayoutVars>
          <dgm:bulletEnabled val="1"/>
        </dgm:presLayoutVars>
      </dgm:prSet>
      <dgm:spPr/>
    </dgm:pt>
    <dgm:pt modelId="{9DFAB60A-6F90-8546-BBAF-2ECB7CD1D55C}" type="pres">
      <dgm:prSet presAssocID="{1E0DF78F-0BCF-468B-8754-0C9EFA048261}" presName="sp" presStyleCnt="0"/>
      <dgm:spPr/>
    </dgm:pt>
    <dgm:pt modelId="{FBB55B04-37E1-6142-B191-EC101E06EDAD}" type="pres">
      <dgm:prSet presAssocID="{45E9441B-50D8-44B2-B9BE-68E8720638F5}" presName="arrowAndChildren" presStyleCnt="0"/>
      <dgm:spPr/>
    </dgm:pt>
    <dgm:pt modelId="{EEF0720C-D74F-7544-8C53-14718E9745C5}" type="pres">
      <dgm:prSet presAssocID="{45E9441B-50D8-44B2-B9BE-68E8720638F5}" presName="parentTextArrow" presStyleLbl="node1" presStyleIdx="1" presStyleCnt="3"/>
      <dgm:spPr/>
    </dgm:pt>
    <dgm:pt modelId="{EFA08778-1ACC-E24F-88BD-C65C507827CD}" type="pres">
      <dgm:prSet presAssocID="{8F856728-FE75-45C5-B078-A7E5786C502E}" presName="sp" presStyleCnt="0"/>
      <dgm:spPr/>
    </dgm:pt>
    <dgm:pt modelId="{96C7C666-3C47-9742-8E81-F5C6AF960D38}" type="pres">
      <dgm:prSet presAssocID="{FDB4A222-A6A8-4312-A926-864FB2BCB8FB}" presName="arrowAndChildren" presStyleCnt="0"/>
      <dgm:spPr/>
    </dgm:pt>
    <dgm:pt modelId="{83000FC1-C33F-B345-8B4C-02A9704618E6}" type="pres">
      <dgm:prSet presAssocID="{FDB4A222-A6A8-4312-A926-864FB2BCB8FB}" presName="parentTextArrow" presStyleLbl="node1" presStyleIdx="2" presStyleCnt="3"/>
      <dgm:spPr/>
    </dgm:pt>
  </dgm:ptLst>
  <dgm:cxnLst>
    <dgm:cxn modelId="{CB83D706-01ED-E342-A5CB-329DDE5A46D1}" type="presOf" srcId="{F9D6724D-8021-421C-AEE6-1C11EEE73742}" destId="{94EF257A-4D6A-EE45-A201-71CE9F898EA0}" srcOrd="1" destOrd="0" presId="urn:microsoft.com/office/officeart/2005/8/layout/process4"/>
    <dgm:cxn modelId="{8FF49B0A-D9C8-4CC4-B129-6E7520AA4BEA}" srcId="{F9D6724D-8021-421C-AEE6-1C11EEE73742}" destId="{65ACBD29-C3DE-4BEB-9CCB-E004765DF4FE}" srcOrd="2" destOrd="0" parTransId="{B8DC97CA-7872-43EA-A456-75CF4AD6AFBC}" sibTransId="{055DF8F6-2C22-4CCA-95A7-E2994E232E70}"/>
    <dgm:cxn modelId="{1BA8F42D-8A4A-4FE6-B5D4-A38D09EB2B84}" srcId="{F9D6724D-8021-421C-AEE6-1C11EEE73742}" destId="{EFFA62C2-62AE-4168-BA98-7B36486A2761}" srcOrd="3" destOrd="0" parTransId="{FED401B7-08A0-4355-BA3C-73B16AF42CA2}" sibTransId="{E9F05487-3321-49BD-A3B7-3461069886D1}"/>
    <dgm:cxn modelId="{5DACDD31-691F-CA4B-B7BC-C91AE83A2B55}" type="presOf" srcId="{FB732BBB-5260-4EC4-AF6C-D7570484712B}" destId="{820514F8-C979-E844-A842-D519E6615622}" srcOrd="0" destOrd="0" presId="urn:microsoft.com/office/officeart/2005/8/layout/process4"/>
    <dgm:cxn modelId="{114CC56F-8570-4F72-B81E-7394F376DC13}" srcId="{F9D6724D-8021-421C-AEE6-1C11EEE73742}" destId="{05DC2C5A-5808-4522-9F51-4A6559543D21}" srcOrd="1" destOrd="0" parTransId="{B01285DE-19E5-4B5A-B21F-8D34FCBC051D}" sibTransId="{66DA0075-5008-4A92-9A62-92B0A31EA0C1}"/>
    <dgm:cxn modelId="{618D8352-90A8-BD46-9C52-6E43131706AB}" type="presOf" srcId="{FDB4A222-A6A8-4312-A926-864FB2BCB8FB}" destId="{83000FC1-C33F-B345-8B4C-02A9704618E6}" srcOrd="0" destOrd="0" presId="urn:microsoft.com/office/officeart/2005/8/layout/process4"/>
    <dgm:cxn modelId="{3131C758-D2A9-4110-B1F3-785E40F809AA}" srcId="{F47B9109-EC93-4D42-95AF-8212694599F9}" destId="{45E9441B-50D8-44B2-B9BE-68E8720638F5}" srcOrd="1" destOrd="0" parTransId="{F4F3C9F8-00FD-4D7D-AFFE-8AE101E2E08A}" sibTransId="{1E0DF78F-0BCF-468B-8754-0C9EFA048261}"/>
    <dgm:cxn modelId="{FF04817E-FC42-4644-AC84-E3DF895C335F}" type="presOf" srcId="{F47B9109-EC93-4D42-95AF-8212694599F9}" destId="{CDF0852F-7628-7E4D-9514-7B4129165362}" srcOrd="0" destOrd="0" presId="urn:microsoft.com/office/officeart/2005/8/layout/process4"/>
    <dgm:cxn modelId="{E348C682-F709-894E-8A14-7A5C8593F7F7}" type="presOf" srcId="{EFFA62C2-62AE-4168-BA98-7B36486A2761}" destId="{2830C357-E8B3-1944-B4CB-D72975462C0F}" srcOrd="0" destOrd="0" presId="urn:microsoft.com/office/officeart/2005/8/layout/process4"/>
    <dgm:cxn modelId="{8FD28083-C2BB-4233-87AA-14A7A13561DA}" srcId="{F47B9109-EC93-4D42-95AF-8212694599F9}" destId="{FDB4A222-A6A8-4312-A926-864FB2BCB8FB}" srcOrd="0" destOrd="0" parTransId="{5041C306-B941-497A-9357-C75778FC215E}" sibTransId="{8F856728-FE75-45C5-B078-A7E5786C502E}"/>
    <dgm:cxn modelId="{6415C084-682C-4BC7-856C-5B9E82905E0D}" srcId="{F9D6724D-8021-421C-AEE6-1C11EEE73742}" destId="{226D98EB-893D-4403-9914-75B95A5FE671}" srcOrd="5" destOrd="0" parTransId="{9CE4FEBC-DE3E-4FAD-951B-BC52ECB5B155}" sibTransId="{91910963-C529-45FD-82D2-C1065F337336}"/>
    <dgm:cxn modelId="{2DA37D91-6515-0440-9782-3A00DFABDC52}" type="presOf" srcId="{05DC2C5A-5808-4522-9F51-4A6559543D21}" destId="{0706DF48-BE59-1D49-BD93-035D7FCB0AF1}" srcOrd="0" destOrd="0" presId="urn:microsoft.com/office/officeart/2005/8/layout/process4"/>
    <dgm:cxn modelId="{F137BDA2-6F10-E24A-A7B0-58497F4AEC6C}" type="presOf" srcId="{250088C4-1339-4428-A067-DD2E41DF9721}" destId="{D35D5255-8A62-744B-9497-A0621EDEA3EB}" srcOrd="0" destOrd="0" presId="urn:microsoft.com/office/officeart/2005/8/layout/process4"/>
    <dgm:cxn modelId="{8FFA4BAD-0FD6-734E-A014-9F5C65A4A02A}" type="presOf" srcId="{65ACBD29-C3DE-4BEB-9CCB-E004765DF4FE}" destId="{A9368AC6-DDD4-864E-9EC6-47B11EBE398F}" srcOrd="0" destOrd="0" presId="urn:microsoft.com/office/officeart/2005/8/layout/process4"/>
    <dgm:cxn modelId="{547339B0-E94F-42CA-A1BE-4A443D5F29EC}" srcId="{F9D6724D-8021-421C-AEE6-1C11EEE73742}" destId="{8E51341D-0AC0-4052-A3E9-DC7659413A1C}" srcOrd="6" destOrd="0" parTransId="{66F56691-A7F7-418F-956A-E1E97F4C6199}" sibTransId="{2C1780F7-E6F9-4279-805B-F12581D82A02}"/>
    <dgm:cxn modelId="{9FF2A5C5-4437-4879-A0BE-6B27605938CA}" srcId="{F9D6724D-8021-421C-AEE6-1C11EEE73742}" destId="{FB732BBB-5260-4EC4-AF6C-D7570484712B}" srcOrd="0" destOrd="0" parTransId="{AEA1A5FF-363B-4B34-B553-10BEF5B91473}" sibTransId="{76F78CF5-F970-4AEE-9498-55B05C78D8AB}"/>
    <dgm:cxn modelId="{5D2E65CD-CD5C-4DB0-BDE7-112AE4CDFEB1}" srcId="{F47B9109-EC93-4D42-95AF-8212694599F9}" destId="{F9D6724D-8021-421C-AEE6-1C11EEE73742}" srcOrd="2" destOrd="0" parTransId="{72650A40-25FB-4670-8E01-794B074E4CCC}" sibTransId="{33C214EE-3E79-4512-9B19-00759FB051D0}"/>
    <dgm:cxn modelId="{ECAD5FD6-530B-444D-9DC7-A155FBF9442B}" srcId="{F9D6724D-8021-421C-AEE6-1C11EEE73742}" destId="{0122F2C5-4911-4495-8EFC-7DE7BC2640C3}" srcOrd="4" destOrd="0" parTransId="{2E303A40-44D2-4D8F-B6E5-817F3EA1CFAE}" sibTransId="{61C959E5-B8BD-43C4-B39C-B92384564FF1}"/>
    <dgm:cxn modelId="{9C4635E4-483F-A442-9D3E-5AE25C4811E6}" type="presOf" srcId="{226D98EB-893D-4403-9914-75B95A5FE671}" destId="{9D2FFF7C-BF9E-304E-B93C-8AE992B74712}" srcOrd="0" destOrd="0" presId="urn:microsoft.com/office/officeart/2005/8/layout/process4"/>
    <dgm:cxn modelId="{AC0FE8E5-57ED-A042-B346-4239FADDBA44}" type="presOf" srcId="{45E9441B-50D8-44B2-B9BE-68E8720638F5}" destId="{EEF0720C-D74F-7544-8C53-14718E9745C5}" srcOrd="0" destOrd="0" presId="urn:microsoft.com/office/officeart/2005/8/layout/process4"/>
    <dgm:cxn modelId="{B90555E6-1288-49BE-B0C4-B3070D72DF89}" srcId="{F9D6724D-8021-421C-AEE6-1C11EEE73742}" destId="{250088C4-1339-4428-A067-DD2E41DF9721}" srcOrd="7" destOrd="0" parTransId="{47A8F9D9-76A2-4CAB-B106-A5813DFB163A}" sibTransId="{910FF65A-591F-4F5D-B3B8-FE1DD012EC47}"/>
    <dgm:cxn modelId="{825811ED-5711-C247-A7D8-AC514088A17F}" type="presOf" srcId="{8E51341D-0AC0-4052-A3E9-DC7659413A1C}" destId="{C8E0718D-B2F4-4940-9E80-7F66175AAE2D}" srcOrd="0" destOrd="0" presId="urn:microsoft.com/office/officeart/2005/8/layout/process4"/>
    <dgm:cxn modelId="{2746A1EF-41AC-104E-B986-432AE8E53945}" type="presOf" srcId="{0122F2C5-4911-4495-8EFC-7DE7BC2640C3}" destId="{EC798E75-BACD-7D4F-9B7C-7A44EC2A0191}" srcOrd="0" destOrd="0" presId="urn:microsoft.com/office/officeart/2005/8/layout/process4"/>
    <dgm:cxn modelId="{B9B8DFF4-4DA2-2049-9A40-3F4958E6541F}" type="presOf" srcId="{F9D6724D-8021-421C-AEE6-1C11EEE73742}" destId="{9E1F964D-1360-EF46-A4D3-2AC93829A935}" srcOrd="0" destOrd="0" presId="urn:microsoft.com/office/officeart/2005/8/layout/process4"/>
    <dgm:cxn modelId="{F06676F6-0686-A443-AA58-F088376EBFCB}" type="presOf" srcId="{176D1B93-29CC-418C-AE05-2320CD11D848}" destId="{61571EED-519F-1141-B99E-CA839579B584}" srcOrd="0" destOrd="0" presId="urn:microsoft.com/office/officeart/2005/8/layout/process4"/>
    <dgm:cxn modelId="{D6DA58FE-4620-4BAA-8D4C-EE82A7823C4A}" srcId="{F9D6724D-8021-421C-AEE6-1C11EEE73742}" destId="{176D1B93-29CC-418C-AE05-2320CD11D848}" srcOrd="8" destOrd="0" parTransId="{52288EE3-F540-4183-A8AA-9199BF9E2B1D}" sibTransId="{A74AA626-D604-4562-AD2C-7370360EB60D}"/>
    <dgm:cxn modelId="{C87CF941-B948-954C-83B7-6F00ECC206D9}" type="presParOf" srcId="{CDF0852F-7628-7E4D-9514-7B4129165362}" destId="{16F957CE-30E3-344A-AB0A-1B3C0D2524FC}" srcOrd="0" destOrd="0" presId="urn:microsoft.com/office/officeart/2005/8/layout/process4"/>
    <dgm:cxn modelId="{B01E4369-6C46-3D43-B679-76D8A9F5DA57}" type="presParOf" srcId="{16F957CE-30E3-344A-AB0A-1B3C0D2524FC}" destId="{9E1F964D-1360-EF46-A4D3-2AC93829A935}" srcOrd="0" destOrd="0" presId="urn:microsoft.com/office/officeart/2005/8/layout/process4"/>
    <dgm:cxn modelId="{F0FE37E8-C051-8848-BA2E-AA0631AFDF91}" type="presParOf" srcId="{16F957CE-30E3-344A-AB0A-1B3C0D2524FC}" destId="{94EF257A-4D6A-EE45-A201-71CE9F898EA0}" srcOrd="1" destOrd="0" presId="urn:microsoft.com/office/officeart/2005/8/layout/process4"/>
    <dgm:cxn modelId="{6305AE8E-ACE5-8C42-BD09-D8DC8E42CCB2}" type="presParOf" srcId="{16F957CE-30E3-344A-AB0A-1B3C0D2524FC}" destId="{DF193161-1C6D-A943-BA84-9133CB9A99E3}" srcOrd="2" destOrd="0" presId="urn:microsoft.com/office/officeart/2005/8/layout/process4"/>
    <dgm:cxn modelId="{353FAE8E-BFFA-7C4C-B398-939F7C168FC1}" type="presParOf" srcId="{DF193161-1C6D-A943-BA84-9133CB9A99E3}" destId="{820514F8-C979-E844-A842-D519E6615622}" srcOrd="0" destOrd="0" presId="urn:microsoft.com/office/officeart/2005/8/layout/process4"/>
    <dgm:cxn modelId="{3328C0CB-23F3-5448-AE82-CC351A8F9792}" type="presParOf" srcId="{DF193161-1C6D-A943-BA84-9133CB9A99E3}" destId="{0706DF48-BE59-1D49-BD93-035D7FCB0AF1}" srcOrd="1" destOrd="0" presId="urn:microsoft.com/office/officeart/2005/8/layout/process4"/>
    <dgm:cxn modelId="{21C6BAE6-7B3D-8B43-8225-DC19DE878873}" type="presParOf" srcId="{DF193161-1C6D-A943-BA84-9133CB9A99E3}" destId="{A9368AC6-DDD4-864E-9EC6-47B11EBE398F}" srcOrd="2" destOrd="0" presId="urn:microsoft.com/office/officeart/2005/8/layout/process4"/>
    <dgm:cxn modelId="{E3C85790-2F44-C448-9098-F52706B5612C}" type="presParOf" srcId="{DF193161-1C6D-A943-BA84-9133CB9A99E3}" destId="{2830C357-E8B3-1944-B4CB-D72975462C0F}" srcOrd="3" destOrd="0" presId="urn:microsoft.com/office/officeart/2005/8/layout/process4"/>
    <dgm:cxn modelId="{36324749-1C8D-1A4C-9F7A-3E0B6641CBF9}" type="presParOf" srcId="{DF193161-1C6D-A943-BA84-9133CB9A99E3}" destId="{EC798E75-BACD-7D4F-9B7C-7A44EC2A0191}" srcOrd="4" destOrd="0" presId="urn:microsoft.com/office/officeart/2005/8/layout/process4"/>
    <dgm:cxn modelId="{7F1DBED9-A598-9140-A1EF-E9F80B443A9A}" type="presParOf" srcId="{DF193161-1C6D-A943-BA84-9133CB9A99E3}" destId="{9D2FFF7C-BF9E-304E-B93C-8AE992B74712}" srcOrd="5" destOrd="0" presId="urn:microsoft.com/office/officeart/2005/8/layout/process4"/>
    <dgm:cxn modelId="{C893D8BB-E053-2A48-B33B-807B3562C6FC}" type="presParOf" srcId="{DF193161-1C6D-A943-BA84-9133CB9A99E3}" destId="{C8E0718D-B2F4-4940-9E80-7F66175AAE2D}" srcOrd="6" destOrd="0" presId="urn:microsoft.com/office/officeart/2005/8/layout/process4"/>
    <dgm:cxn modelId="{61D1AE30-86FB-B145-AB29-CD9CF8261F58}" type="presParOf" srcId="{DF193161-1C6D-A943-BA84-9133CB9A99E3}" destId="{D35D5255-8A62-744B-9497-A0621EDEA3EB}" srcOrd="7" destOrd="0" presId="urn:microsoft.com/office/officeart/2005/8/layout/process4"/>
    <dgm:cxn modelId="{54B378F7-532D-CB45-AE48-84157BA62038}" type="presParOf" srcId="{DF193161-1C6D-A943-BA84-9133CB9A99E3}" destId="{61571EED-519F-1141-B99E-CA839579B584}" srcOrd="8" destOrd="0" presId="urn:microsoft.com/office/officeart/2005/8/layout/process4"/>
    <dgm:cxn modelId="{4E9EEFF1-E294-7343-B29F-5D070964FA41}" type="presParOf" srcId="{CDF0852F-7628-7E4D-9514-7B4129165362}" destId="{9DFAB60A-6F90-8546-BBAF-2ECB7CD1D55C}" srcOrd="1" destOrd="0" presId="urn:microsoft.com/office/officeart/2005/8/layout/process4"/>
    <dgm:cxn modelId="{769E8AD3-694D-C343-9D14-C07B97B7BD77}" type="presParOf" srcId="{CDF0852F-7628-7E4D-9514-7B4129165362}" destId="{FBB55B04-37E1-6142-B191-EC101E06EDAD}" srcOrd="2" destOrd="0" presId="urn:microsoft.com/office/officeart/2005/8/layout/process4"/>
    <dgm:cxn modelId="{323FFD45-693F-4444-9762-DCF8A880129B}" type="presParOf" srcId="{FBB55B04-37E1-6142-B191-EC101E06EDAD}" destId="{EEF0720C-D74F-7544-8C53-14718E9745C5}" srcOrd="0" destOrd="0" presId="urn:microsoft.com/office/officeart/2005/8/layout/process4"/>
    <dgm:cxn modelId="{D480CF85-E704-A44B-B132-B77F727C93A3}" type="presParOf" srcId="{CDF0852F-7628-7E4D-9514-7B4129165362}" destId="{EFA08778-1ACC-E24F-88BD-C65C507827CD}" srcOrd="3" destOrd="0" presId="urn:microsoft.com/office/officeart/2005/8/layout/process4"/>
    <dgm:cxn modelId="{9D5D9D3C-7CF7-8547-88A9-0109FD6BBD4E}" type="presParOf" srcId="{CDF0852F-7628-7E4D-9514-7B4129165362}" destId="{96C7C666-3C47-9742-8E81-F5C6AF960D38}" srcOrd="4" destOrd="0" presId="urn:microsoft.com/office/officeart/2005/8/layout/process4"/>
    <dgm:cxn modelId="{012363AF-FA72-9943-9820-5926FFCD4420}" type="presParOf" srcId="{96C7C666-3C47-9742-8E81-F5C6AF960D38}" destId="{83000FC1-C33F-B345-8B4C-02A9704618E6}"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D1777-C17F-45A9-97B8-FE0CBB501ECC}">
      <dsp:nvSpPr>
        <dsp:cNvPr id="0" name=""/>
        <dsp:cNvSpPr/>
      </dsp:nvSpPr>
      <dsp:spPr>
        <a:xfrm>
          <a:off x="938775" y="840541"/>
          <a:ext cx="926133" cy="92613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A382BFD9-1C40-4A7D-872E-6FFC4DA4EDA0}">
      <dsp:nvSpPr>
        <dsp:cNvPr id="0" name=""/>
        <dsp:cNvSpPr/>
      </dsp:nvSpPr>
      <dsp:spPr>
        <a:xfrm>
          <a:off x="372805" y="2057303"/>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Introduction</a:t>
          </a:r>
        </a:p>
      </dsp:txBody>
      <dsp:txXfrm>
        <a:off x="372805" y="2057303"/>
        <a:ext cx="2058075" cy="720000"/>
      </dsp:txXfrm>
    </dsp:sp>
    <dsp:sp modelId="{B86AEB00-A17E-4FDA-A77B-2907619F071B}">
      <dsp:nvSpPr>
        <dsp:cNvPr id="0" name=""/>
        <dsp:cNvSpPr/>
      </dsp:nvSpPr>
      <dsp:spPr>
        <a:xfrm>
          <a:off x="3357014" y="840541"/>
          <a:ext cx="926133" cy="92613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BE06EA07-332A-4C1E-9ED7-C89120F25B26}">
      <dsp:nvSpPr>
        <dsp:cNvPr id="0" name=""/>
        <dsp:cNvSpPr/>
      </dsp:nvSpPr>
      <dsp:spPr>
        <a:xfrm>
          <a:off x="2791043" y="2057303"/>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Methodology </a:t>
          </a:r>
        </a:p>
      </dsp:txBody>
      <dsp:txXfrm>
        <a:off x="2791043" y="2057303"/>
        <a:ext cx="2058075" cy="720000"/>
      </dsp:txXfrm>
    </dsp:sp>
    <dsp:sp modelId="{EB17383B-1BBF-4EDD-B84F-C073A5E0A453}">
      <dsp:nvSpPr>
        <dsp:cNvPr id="0" name=""/>
        <dsp:cNvSpPr/>
      </dsp:nvSpPr>
      <dsp:spPr>
        <a:xfrm>
          <a:off x="5775252" y="840541"/>
          <a:ext cx="926133" cy="926133"/>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F0796B0D-8F1D-4D7F-898B-41D777055E8E}">
      <dsp:nvSpPr>
        <dsp:cNvPr id="0" name=""/>
        <dsp:cNvSpPr/>
      </dsp:nvSpPr>
      <dsp:spPr>
        <a:xfrm>
          <a:off x="5209281" y="2057303"/>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Analysis</a:t>
          </a:r>
        </a:p>
      </dsp:txBody>
      <dsp:txXfrm>
        <a:off x="5209281" y="2057303"/>
        <a:ext cx="2058075" cy="720000"/>
      </dsp:txXfrm>
    </dsp:sp>
    <dsp:sp modelId="{E5638849-C6BD-4674-B086-23C2AA5F62B8}">
      <dsp:nvSpPr>
        <dsp:cNvPr id="0" name=""/>
        <dsp:cNvSpPr/>
      </dsp:nvSpPr>
      <dsp:spPr>
        <a:xfrm>
          <a:off x="8193490" y="840541"/>
          <a:ext cx="926133" cy="926133"/>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76EEA226-0846-4997-A5D9-253BC30EE03D}">
      <dsp:nvSpPr>
        <dsp:cNvPr id="0" name=""/>
        <dsp:cNvSpPr/>
      </dsp:nvSpPr>
      <dsp:spPr>
        <a:xfrm>
          <a:off x="7627519" y="2057303"/>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Result</a:t>
          </a:r>
        </a:p>
      </dsp:txBody>
      <dsp:txXfrm>
        <a:off x="7627519" y="2057303"/>
        <a:ext cx="205807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5E224-DAEF-4F62-86E5-3FC445A06E93}">
      <dsp:nvSpPr>
        <dsp:cNvPr id="0" name=""/>
        <dsp:cNvSpPr/>
      </dsp:nvSpPr>
      <dsp:spPr>
        <a:xfrm>
          <a:off x="774129" y="625692"/>
          <a:ext cx="1255425" cy="12554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1BC92-E616-4E97-8E9B-027126EC2F11}">
      <dsp:nvSpPr>
        <dsp:cNvPr id="0" name=""/>
        <dsp:cNvSpPr/>
      </dsp:nvSpPr>
      <dsp:spPr>
        <a:xfrm>
          <a:off x="1041679" y="893242"/>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CD1BEB-A609-4486-B302-470706F7ADF4}">
      <dsp:nvSpPr>
        <dsp:cNvPr id="0" name=""/>
        <dsp:cNvSpPr/>
      </dsp:nvSpPr>
      <dsp:spPr>
        <a:xfrm>
          <a:off x="372805" y="227215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Understanding the case study data</a:t>
          </a:r>
        </a:p>
      </dsp:txBody>
      <dsp:txXfrm>
        <a:off x="372805" y="2272152"/>
        <a:ext cx="2058075" cy="720000"/>
      </dsp:txXfrm>
    </dsp:sp>
    <dsp:sp modelId="{928685E9-284B-498F-8AA0-C6EF9041BB49}">
      <dsp:nvSpPr>
        <dsp:cNvPr id="0" name=""/>
        <dsp:cNvSpPr/>
      </dsp:nvSpPr>
      <dsp:spPr>
        <a:xfrm>
          <a:off x="3192368" y="625692"/>
          <a:ext cx="1255425" cy="12554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B3D069-0022-4426-8692-A6F07C86F90A}">
      <dsp:nvSpPr>
        <dsp:cNvPr id="0" name=""/>
        <dsp:cNvSpPr/>
      </dsp:nvSpPr>
      <dsp:spPr>
        <a:xfrm>
          <a:off x="3459917" y="893242"/>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F359BD-52BD-4FBD-90CD-C5B7DA7A4445}">
      <dsp:nvSpPr>
        <dsp:cNvPr id="0" name=""/>
        <dsp:cNvSpPr/>
      </dsp:nvSpPr>
      <dsp:spPr>
        <a:xfrm>
          <a:off x="2791043" y="227215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Missing data treatment</a:t>
          </a:r>
        </a:p>
      </dsp:txBody>
      <dsp:txXfrm>
        <a:off x="2791043" y="2272152"/>
        <a:ext cx="2058075" cy="720000"/>
      </dsp:txXfrm>
    </dsp:sp>
    <dsp:sp modelId="{F50F436E-336C-4811-90B5-8941FF78EFA7}">
      <dsp:nvSpPr>
        <dsp:cNvPr id="0" name=""/>
        <dsp:cNvSpPr/>
      </dsp:nvSpPr>
      <dsp:spPr>
        <a:xfrm>
          <a:off x="5610606" y="625692"/>
          <a:ext cx="1255425" cy="12554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279CB-B348-48AD-8F9D-B7664347378A}">
      <dsp:nvSpPr>
        <dsp:cNvPr id="0" name=""/>
        <dsp:cNvSpPr/>
      </dsp:nvSpPr>
      <dsp:spPr>
        <a:xfrm>
          <a:off x="5878155" y="893242"/>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C11128-9C5A-4AD9-BA97-47F8877EF261}">
      <dsp:nvSpPr>
        <dsp:cNvPr id="0" name=""/>
        <dsp:cNvSpPr/>
      </dsp:nvSpPr>
      <dsp:spPr>
        <a:xfrm>
          <a:off x="5209281" y="227215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Variable Selection</a:t>
          </a:r>
        </a:p>
      </dsp:txBody>
      <dsp:txXfrm>
        <a:off x="5209281" y="2272152"/>
        <a:ext cx="2058075" cy="720000"/>
      </dsp:txXfrm>
    </dsp:sp>
    <dsp:sp modelId="{0E6A1924-EB4B-4262-AF32-CBC263B573C4}">
      <dsp:nvSpPr>
        <dsp:cNvPr id="0" name=""/>
        <dsp:cNvSpPr/>
      </dsp:nvSpPr>
      <dsp:spPr>
        <a:xfrm>
          <a:off x="8028844" y="625692"/>
          <a:ext cx="1255425" cy="125542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FD4DF-AD38-4E24-B968-134B5F4D873E}">
      <dsp:nvSpPr>
        <dsp:cNvPr id="0" name=""/>
        <dsp:cNvSpPr/>
      </dsp:nvSpPr>
      <dsp:spPr>
        <a:xfrm>
          <a:off x="8296394" y="893242"/>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DB8790-4AFE-4970-B946-0643A6A793E0}">
      <dsp:nvSpPr>
        <dsp:cNvPr id="0" name=""/>
        <dsp:cNvSpPr/>
      </dsp:nvSpPr>
      <dsp:spPr>
        <a:xfrm>
          <a:off x="7627519" y="227215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Model Construction </a:t>
          </a:r>
        </a:p>
      </dsp:txBody>
      <dsp:txXfrm>
        <a:off x="7627519" y="2272152"/>
        <a:ext cx="205807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427F6-CB29-CB4F-B8E8-6A1DB865E362}">
      <dsp:nvSpPr>
        <dsp:cNvPr id="0" name=""/>
        <dsp:cNvSpPr/>
      </dsp:nvSpPr>
      <dsp:spPr>
        <a:xfrm>
          <a:off x="212" y="104339"/>
          <a:ext cx="2571849" cy="308621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42" tIns="0" rIns="254042" bIns="330200" numCol="1" spcCol="1270" anchor="t" anchorCtr="0">
          <a:noAutofit/>
        </a:bodyPr>
        <a:lstStyle/>
        <a:p>
          <a:pPr marL="0" lvl="0" indent="0" algn="l" defTabSz="755650">
            <a:lnSpc>
              <a:spcPct val="90000"/>
            </a:lnSpc>
            <a:spcBef>
              <a:spcPct val="0"/>
            </a:spcBef>
            <a:spcAft>
              <a:spcPct val="35000"/>
            </a:spcAft>
            <a:buNone/>
          </a:pPr>
          <a:r>
            <a:rPr lang="en-US" sz="1700" kern="1200"/>
            <a:t>The raw data is first analyzed and then preprocessed to identify outliers and missing data.</a:t>
          </a:r>
        </a:p>
      </dsp:txBody>
      <dsp:txXfrm>
        <a:off x="212" y="1338827"/>
        <a:ext cx="2571849" cy="1851731"/>
      </dsp:txXfrm>
    </dsp:sp>
    <dsp:sp modelId="{7DC63F34-76A8-B14C-A0AD-CDF59424ACFE}">
      <dsp:nvSpPr>
        <dsp:cNvPr id="0" name=""/>
        <dsp:cNvSpPr/>
      </dsp:nvSpPr>
      <dsp:spPr>
        <a:xfrm>
          <a:off x="212" y="104339"/>
          <a:ext cx="2571849" cy="1234487"/>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042" tIns="165100" rIns="25404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12" y="104339"/>
        <a:ext cx="2571849" cy="1234487"/>
      </dsp:txXfrm>
    </dsp:sp>
    <dsp:sp modelId="{081184D9-11B0-554C-8945-5DC5EC9BF108}">
      <dsp:nvSpPr>
        <dsp:cNvPr id="0" name=""/>
        <dsp:cNvSpPr/>
      </dsp:nvSpPr>
      <dsp:spPr>
        <a:xfrm>
          <a:off x="2777809" y="104339"/>
          <a:ext cx="2571849" cy="3086218"/>
        </a:xfrm>
        <a:prstGeom prst="rect">
          <a:avLst/>
        </a:prstGeom>
        <a:solidFill>
          <a:schemeClr val="accent2">
            <a:hueOff val="635930"/>
            <a:satOff val="-14509"/>
            <a:lumOff val="5360"/>
            <a:alphaOff val="0"/>
          </a:schemeClr>
        </a:solidFill>
        <a:ln w="12700" cap="flat" cmpd="sng" algn="ctr">
          <a:solidFill>
            <a:schemeClr val="accent2">
              <a:hueOff val="635930"/>
              <a:satOff val="-14509"/>
              <a:lumOff val="536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42" tIns="0" rIns="254042" bIns="330200" numCol="1" spcCol="1270" anchor="t" anchorCtr="0">
          <a:noAutofit/>
        </a:bodyPr>
        <a:lstStyle/>
        <a:p>
          <a:pPr marL="0" lvl="0" indent="0" algn="l" defTabSz="755650">
            <a:lnSpc>
              <a:spcPct val="90000"/>
            </a:lnSpc>
            <a:spcBef>
              <a:spcPct val="0"/>
            </a:spcBef>
            <a:spcAft>
              <a:spcPct val="35000"/>
            </a:spcAft>
            <a:buNone/>
          </a:pPr>
          <a:r>
            <a:rPr lang="en-US" sz="1700" kern="1200"/>
            <a:t>To deal with the missing data, mean imputation has been used so that the overall mean will not be affected.</a:t>
          </a:r>
        </a:p>
      </dsp:txBody>
      <dsp:txXfrm>
        <a:off x="2777809" y="1338827"/>
        <a:ext cx="2571849" cy="1851731"/>
      </dsp:txXfrm>
    </dsp:sp>
    <dsp:sp modelId="{A27031C1-B546-4D4A-B212-84236698DE4A}">
      <dsp:nvSpPr>
        <dsp:cNvPr id="0" name=""/>
        <dsp:cNvSpPr/>
      </dsp:nvSpPr>
      <dsp:spPr>
        <a:xfrm>
          <a:off x="2777809" y="104339"/>
          <a:ext cx="2571849" cy="1234487"/>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042" tIns="165100" rIns="25404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2777809" y="104339"/>
        <a:ext cx="2571849" cy="1234487"/>
      </dsp:txXfrm>
    </dsp:sp>
    <dsp:sp modelId="{5F842F88-D264-AC45-91F4-3434CE85E2FA}">
      <dsp:nvSpPr>
        <dsp:cNvPr id="0" name=""/>
        <dsp:cNvSpPr/>
      </dsp:nvSpPr>
      <dsp:spPr>
        <a:xfrm>
          <a:off x="5555406" y="104339"/>
          <a:ext cx="2571849" cy="3086218"/>
        </a:xfrm>
        <a:prstGeom prst="rect">
          <a:avLst/>
        </a:prstGeom>
        <a:solidFill>
          <a:schemeClr val="accent2">
            <a:hueOff val="1271860"/>
            <a:satOff val="-29019"/>
            <a:lumOff val="10719"/>
            <a:alphaOff val="0"/>
          </a:schemeClr>
        </a:solidFill>
        <a:ln w="12700" cap="flat" cmpd="sng" algn="ctr">
          <a:solidFill>
            <a:schemeClr val="accent2">
              <a:hueOff val="1271860"/>
              <a:satOff val="-29019"/>
              <a:lumOff val="1071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42" tIns="0" rIns="254042" bIns="330200" numCol="1" spcCol="1270" anchor="t" anchorCtr="0">
          <a:noAutofit/>
        </a:bodyPr>
        <a:lstStyle/>
        <a:p>
          <a:pPr marL="0" lvl="0" indent="0" algn="l" defTabSz="755650">
            <a:lnSpc>
              <a:spcPct val="90000"/>
            </a:lnSpc>
            <a:spcBef>
              <a:spcPct val="0"/>
            </a:spcBef>
            <a:spcAft>
              <a:spcPct val="35000"/>
            </a:spcAft>
            <a:buNone/>
          </a:pPr>
          <a:r>
            <a:rPr lang="en-US" sz="1700" kern="1200"/>
            <a:t>If more than 15% of the values in a row were missing, the row has been entirely removed.</a:t>
          </a:r>
        </a:p>
      </dsp:txBody>
      <dsp:txXfrm>
        <a:off x="5555406" y="1338827"/>
        <a:ext cx="2571849" cy="1851731"/>
      </dsp:txXfrm>
    </dsp:sp>
    <dsp:sp modelId="{16D1ED40-D9AD-D94C-88D0-6B19D24E359C}">
      <dsp:nvSpPr>
        <dsp:cNvPr id="0" name=""/>
        <dsp:cNvSpPr/>
      </dsp:nvSpPr>
      <dsp:spPr>
        <a:xfrm>
          <a:off x="5555406" y="104339"/>
          <a:ext cx="2571849" cy="1234487"/>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042" tIns="165100" rIns="25404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555406" y="104339"/>
        <a:ext cx="2571849" cy="1234487"/>
      </dsp:txXfrm>
    </dsp:sp>
    <dsp:sp modelId="{0CF66B68-E953-1A42-B037-85E6BBA9A340}">
      <dsp:nvSpPr>
        <dsp:cNvPr id="0" name=""/>
        <dsp:cNvSpPr/>
      </dsp:nvSpPr>
      <dsp:spPr>
        <a:xfrm>
          <a:off x="8333003" y="104339"/>
          <a:ext cx="2571849" cy="3086218"/>
        </a:xfrm>
        <a:prstGeom prst="rect">
          <a:avLst/>
        </a:prstGeom>
        <a:solidFill>
          <a:schemeClr val="accent2">
            <a:hueOff val="1907789"/>
            <a:satOff val="-43528"/>
            <a:lumOff val="16079"/>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42" tIns="0" rIns="254042" bIns="330200" numCol="1" spcCol="1270" anchor="t" anchorCtr="0">
          <a:noAutofit/>
        </a:bodyPr>
        <a:lstStyle/>
        <a:p>
          <a:pPr marL="0" lvl="0" indent="0" algn="l" defTabSz="755650">
            <a:lnSpc>
              <a:spcPct val="90000"/>
            </a:lnSpc>
            <a:spcBef>
              <a:spcPct val="0"/>
            </a:spcBef>
            <a:spcAft>
              <a:spcPct val="35000"/>
            </a:spcAft>
            <a:buNone/>
          </a:pPr>
          <a:r>
            <a:rPr lang="en-US" sz="1700" kern="1200"/>
            <a:t>The data is then standardized.</a:t>
          </a:r>
        </a:p>
      </dsp:txBody>
      <dsp:txXfrm>
        <a:off x="8333003" y="1338827"/>
        <a:ext cx="2571849" cy="1851731"/>
      </dsp:txXfrm>
    </dsp:sp>
    <dsp:sp modelId="{223D4295-34FC-F647-A619-5CC4D027CD72}">
      <dsp:nvSpPr>
        <dsp:cNvPr id="0" name=""/>
        <dsp:cNvSpPr/>
      </dsp:nvSpPr>
      <dsp:spPr>
        <a:xfrm>
          <a:off x="8333003" y="104339"/>
          <a:ext cx="2571849" cy="1234487"/>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042" tIns="165100" rIns="254042" bIns="165100" numCol="1" spcCol="1270" anchor="ctr" anchorCtr="0">
          <a:noAutofit/>
        </a:bodyPr>
        <a:lstStyle/>
        <a:p>
          <a:pPr marL="0" lvl="0" indent="0" algn="l" defTabSz="2933700">
            <a:lnSpc>
              <a:spcPct val="90000"/>
            </a:lnSpc>
            <a:spcBef>
              <a:spcPct val="0"/>
            </a:spcBef>
            <a:spcAft>
              <a:spcPct val="35000"/>
            </a:spcAft>
            <a:buNone/>
          </a:pPr>
          <a:r>
            <a:rPr lang="en-US" sz="6600" kern="1200"/>
            <a:t>04</a:t>
          </a:r>
        </a:p>
      </dsp:txBody>
      <dsp:txXfrm>
        <a:off x="8333003" y="104339"/>
        <a:ext cx="2571849" cy="12344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F257A-4D6A-EE45-A201-71CE9F898EA0}">
      <dsp:nvSpPr>
        <dsp:cNvPr id="0" name=""/>
        <dsp:cNvSpPr/>
      </dsp:nvSpPr>
      <dsp:spPr>
        <a:xfrm>
          <a:off x="0" y="2723343"/>
          <a:ext cx="10058399" cy="89386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9 significant variables were observed:</a:t>
          </a:r>
        </a:p>
      </dsp:txBody>
      <dsp:txXfrm>
        <a:off x="0" y="2723343"/>
        <a:ext cx="10058399" cy="482685"/>
      </dsp:txXfrm>
    </dsp:sp>
    <dsp:sp modelId="{820514F8-C979-E844-A842-D519E6615622}">
      <dsp:nvSpPr>
        <dsp:cNvPr id="0" name=""/>
        <dsp:cNvSpPr/>
      </dsp:nvSpPr>
      <dsp:spPr>
        <a:xfrm>
          <a:off x="1227" y="3188151"/>
          <a:ext cx="1117327" cy="41117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Age</a:t>
          </a:r>
        </a:p>
      </dsp:txBody>
      <dsp:txXfrm>
        <a:off x="1227" y="3188151"/>
        <a:ext cx="1117327" cy="411176"/>
      </dsp:txXfrm>
    </dsp:sp>
    <dsp:sp modelId="{0706DF48-BE59-1D49-BD93-035D7FCB0AF1}">
      <dsp:nvSpPr>
        <dsp:cNvPr id="0" name=""/>
        <dsp:cNvSpPr/>
      </dsp:nvSpPr>
      <dsp:spPr>
        <a:xfrm>
          <a:off x="1118554" y="3188151"/>
          <a:ext cx="1117327" cy="41117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Gender</a:t>
          </a:r>
        </a:p>
      </dsp:txBody>
      <dsp:txXfrm>
        <a:off x="1118554" y="3188151"/>
        <a:ext cx="1117327" cy="411176"/>
      </dsp:txXfrm>
    </dsp:sp>
    <dsp:sp modelId="{A9368AC6-DDD4-864E-9EC6-47B11EBE398F}">
      <dsp:nvSpPr>
        <dsp:cNvPr id="0" name=""/>
        <dsp:cNvSpPr/>
      </dsp:nvSpPr>
      <dsp:spPr>
        <a:xfrm>
          <a:off x="2235882" y="3188151"/>
          <a:ext cx="1117327" cy="41117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Insured</a:t>
          </a:r>
        </a:p>
      </dsp:txBody>
      <dsp:txXfrm>
        <a:off x="2235882" y="3188151"/>
        <a:ext cx="1117327" cy="411176"/>
      </dsp:txXfrm>
    </dsp:sp>
    <dsp:sp modelId="{2830C357-E8B3-1944-B4CB-D72975462C0F}">
      <dsp:nvSpPr>
        <dsp:cNvPr id="0" name=""/>
        <dsp:cNvSpPr/>
      </dsp:nvSpPr>
      <dsp:spPr>
        <a:xfrm>
          <a:off x="3353209" y="3188151"/>
          <a:ext cx="1117327" cy="41117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Diabetes</a:t>
          </a:r>
        </a:p>
      </dsp:txBody>
      <dsp:txXfrm>
        <a:off x="3353209" y="3188151"/>
        <a:ext cx="1117327" cy="411176"/>
      </dsp:txXfrm>
    </dsp:sp>
    <dsp:sp modelId="{EC798E75-BACD-7D4F-9B7C-7A44EC2A0191}">
      <dsp:nvSpPr>
        <dsp:cNvPr id="0" name=""/>
        <dsp:cNvSpPr/>
      </dsp:nvSpPr>
      <dsp:spPr>
        <a:xfrm>
          <a:off x="4470536" y="3188151"/>
          <a:ext cx="1117327" cy="411176"/>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CHF</a:t>
          </a:r>
        </a:p>
      </dsp:txBody>
      <dsp:txXfrm>
        <a:off x="4470536" y="3188151"/>
        <a:ext cx="1117327" cy="411176"/>
      </dsp:txXfrm>
    </dsp:sp>
    <dsp:sp modelId="{9D2FFF7C-BF9E-304E-B93C-8AE992B74712}">
      <dsp:nvSpPr>
        <dsp:cNvPr id="0" name=""/>
        <dsp:cNvSpPr/>
      </dsp:nvSpPr>
      <dsp:spPr>
        <a:xfrm>
          <a:off x="5587863" y="3188151"/>
          <a:ext cx="1117327" cy="41117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Hypertension</a:t>
          </a:r>
        </a:p>
      </dsp:txBody>
      <dsp:txXfrm>
        <a:off x="5587863" y="3188151"/>
        <a:ext cx="1117327" cy="411176"/>
      </dsp:txXfrm>
    </dsp:sp>
    <dsp:sp modelId="{C8E0718D-B2F4-4940-9E80-7F66175AAE2D}">
      <dsp:nvSpPr>
        <dsp:cNvPr id="0" name=""/>
        <dsp:cNvSpPr/>
      </dsp:nvSpPr>
      <dsp:spPr>
        <a:xfrm>
          <a:off x="6705190" y="3188151"/>
          <a:ext cx="1117327" cy="41117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CVD</a:t>
          </a:r>
        </a:p>
      </dsp:txBody>
      <dsp:txXfrm>
        <a:off x="6705190" y="3188151"/>
        <a:ext cx="1117327" cy="411176"/>
      </dsp:txXfrm>
    </dsp:sp>
    <dsp:sp modelId="{D35D5255-8A62-744B-9497-A0621EDEA3EB}">
      <dsp:nvSpPr>
        <dsp:cNvPr id="0" name=""/>
        <dsp:cNvSpPr/>
      </dsp:nvSpPr>
      <dsp:spPr>
        <a:xfrm>
          <a:off x="7822517" y="3188151"/>
          <a:ext cx="1117327" cy="41117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Activity</a:t>
          </a:r>
        </a:p>
      </dsp:txBody>
      <dsp:txXfrm>
        <a:off x="7822517" y="3188151"/>
        <a:ext cx="1117327" cy="411176"/>
      </dsp:txXfrm>
    </dsp:sp>
    <dsp:sp modelId="{61571EED-519F-1141-B99E-CA839579B584}">
      <dsp:nvSpPr>
        <dsp:cNvPr id="0" name=""/>
        <dsp:cNvSpPr/>
      </dsp:nvSpPr>
      <dsp:spPr>
        <a:xfrm>
          <a:off x="8939845" y="3188151"/>
          <a:ext cx="1117327" cy="41117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PVD</a:t>
          </a:r>
        </a:p>
      </dsp:txBody>
      <dsp:txXfrm>
        <a:off x="8939845" y="3188151"/>
        <a:ext cx="1117327" cy="411176"/>
      </dsp:txXfrm>
    </dsp:sp>
    <dsp:sp modelId="{EEF0720C-D74F-7544-8C53-14718E9745C5}">
      <dsp:nvSpPr>
        <dsp:cNvPr id="0" name=""/>
        <dsp:cNvSpPr/>
      </dsp:nvSpPr>
      <dsp:spPr>
        <a:xfrm rot="10800000">
          <a:off x="0" y="1361991"/>
          <a:ext cx="10058399" cy="1374759"/>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Stepwise selection is performed to eliminate insignificant variables.</a:t>
          </a:r>
        </a:p>
      </dsp:txBody>
      <dsp:txXfrm rot="10800000">
        <a:off x="0" y="1361991"/>
        <a:ext cx="10058399" cy="893277"/>
      </dsp:txXfrm>
    </dsp:sp>
    <dsp:sp modelId="{83000FC1-C33F-B345-8B4C-02A9704618E6}">
      <dsp:nvSpPr>
        <dsp:cNvPr id="0" name=""/>
        <dsp:cNvSpPr/>
      </dsp:nvSpPr>
      <dsp:spPr>
        <a:xfrm rot="10800000">
          <a:off x="0" y="639"/>
          <a:ext cx="10058399" cy="1374759"/>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 actual set of predictor variables used in the final regression model must be determined by analysis of the data.</a:t>
          </a:r>
        </a:p>
      </dsp:txBody>
      <dsp:txXfrm rot="10800000">
        <a:off x="0" y="639"/>
        <a:ext cx="10058399" cy="8932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62601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650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979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27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6/1/2020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85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8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457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45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403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242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830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6/1/2020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64684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microsoft.com/office/2007/relationships/hdphoto" Target="../media/hdphoto1.wdp"/><Relationship Id="rId7" Type="http://schemas.openxmlformats.org/officeDocument/2006/relationships/diagramData" Target="../diagrams/data2.xml"/><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2.wdp"/><Relationship Id="rId7" Type="http://schemas.openxmlformats.org/officeDocument/2006/relationships/diagramLayout" Target="../diagrams/layout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microsoft.com/office/2007/relationships/hdphoto" Target="../media/hdphoto1.wdp"/><Relationship Id="rId10" Type="http://schemas.microsoft.com/office/2007/relationships/diagramDrawing" Target="../diagrams/drawing3.xml"/><Relationship Id="rId4" Type="http://schemas.openxmlformats.org/officeDocument/2006/relationships/image" Target="../media/image2.png"/><Relationship Id="rId9" Type="http://schemas.openxmlformats.org/officeDocument/2006/relationships/diagramColors" Target="../diagrams/colors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342C7B3-405E-474D-BC7E-4653B342E036}"/>
              </a:ext>
            </a:extLst>
          </p:cNvPr>
          <p:cNvSpPr>
            <a:spLocks noGrp="1"/>
          </p:cNvSpPr>
          <p:nvPr>
            <p:ph type="ctrTitle"/>
          </p:nvPr>
        </p:nvSpPr>
        <p:spPr>
          <a:xfrm>
            <a:off x="1051560" y="1110054"/>
            <a:ext cx="6558608" cy="4580300"/>
          </a:xfrm>
        </p:spPr>
        <p:txBody>
          <a:bodyPr>
            <a:normAutofit/>
          </a:bodyPr>
          <a:lstStyle/>
          <a:p>
            <a:pPr algn="r"/>
            <a:r>
              <a:rPr lang="en-US" sz="8100" dirty="0"/>
              <a:t>Chronic Kidney disease Screening Tool</a:t>
            </a:r>
          </a:p>
        </p:txBody>
      </p:sp>
      <p:sp>
        <p:nvSpPr>
          <p:cNvPr id="11" name="Rectangle 10">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C4B413-3E18-B645-911B-6DABAE00336F}"/>
              </a:ext>
            </a:extLst>
          </p:cNvPr>
          <p:cNvSpPr txBox="1"/>
          <p:nvPr/>
        </p:nvSpPr>
        <p:spPr>
          <a:xfrm>
            <a:off x="8091947" y="1678210"/>
            <a:ext cx="2989007" cy="3443988"/>
          </a:xfrm>
          <a:prstGeom prst="rect">
            <a:avLst/>
          </a:prstGeom>
        </p:spPr>
        <p:txBody>
          <a:bodyPr rtlCol="0" anchor="ctr">
            <a:normAutofit/>
          </a:bodyPr>
          <a:lstStyle/>
          <a:p>
            <a:pPr>
              <a:spcAft>
                <a:spcPts val="600"/>
              </a:spcAft>
            </a:pPr>
            <a:r>
              <a:rPr lang="en-US" sz="2000" dirty="0">
                <a:solidFill>
                  <a:srgbClr val="000000"/>
                </a:solidFill>
              </a:rPr>
              <a:t>Group 9-</a:t>
            </a:r>
          </a:p>
          <a:p>
            <a:pPr>
              <a:spcAft>
                <a:spcPts val="600"/>
              </a:spcAft>
            </a:pPr>
            <a:r>
              <a:rPr lang="en-US" sz="2000" dirty="0">
                <a:solidFill>
                  <a:srgbClr val="000000"/>
                </a:solidFill>
              </a:rPr>
              <a:t>Akhilesh Yadav</a:t>
            </a:r>
          </a:p>
          <a:p>
            <a:pPr>
              <a:spcAft>
                <a:spcPts val="600"/>
              </a:spcAft>
            </a:pPr>
            <a:r>
              <a:rPr lang="en-US" sz="2000" dirty="0" err="1">
                <a:solidFill>
                  <a:srgbClr val="000000"/>
                </a:solidFill>
              </a:rPr>
              <a:t>Jinesha</a:t>
            </a:r>
            <a:r>
              <a:rPr lang="en-US" sz="2000">
                <a:solidFill>
                  <a:srgbClr val="000000"/>
                </a:solidFill>
              </a:rPr>
              <a:t> Jain</a:t>
            </a:r>
            <a:endParaRPr lang="en-US" sz="2000" dirty="0">
              <a:solidFill>
                <a:srgbClr val="000000"/>
              </a:solidFill>
            </a:endParaRPr>
          </a:p>
        </p:txBody>
      </p:sp>
      <p:sp>
        <p:nvSpPr>
          <p:cNvPr id="15" name="Rectangle 14">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879298D4-9586-40E3-AB30-BB735C4B32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6514" y="1099011"/>
            <a:ext cx="1425327" cy="1425327"/>
          </a:xfrm>
          <a:prstGeom prst="rect">
            <a:avLst/>
          </a:prstGeom>
        </p:spPr>
      </p:pic>
    </p:spTree>
    <p:extLst>
      <p:ext uri="{BB962C8B-B14F-4D97-AF65-F5344CB8AC3E}">
        <p14:creationId xmlns:p14="http://schemas.microsoft.com/office/powerpoint/2010/main" val="130114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C2018-AB88-DF42-A41A-0E8469A64F39}"/>
              </a:ext>
            </a:extLst>
          </p:cNvPr>
          <p:cNvSpPr>
            <a:spLocks noGrp="1"/>
          </p:cNvSpPr>
          <p:nvPr>
            <p:ph type="title"/>
          </p:nvPr>
        </p:nvSpPr>
        <p:spPr>
          <a:xfrm>
            <a:off x="4970109" y="484632"/>
            <a:ext cx="6730277" cy="1609344"/>
          </a:xfrm>
          <a:ln>
            <a:noFill/>
          </a:ln>
        </p:spPr>
        <p:txBody>
          <a:bodyPr>
            <a:normAutofit/>
          </a:bodyPr>
          <a:lstStyle/>
          <a:p>
            <a:r>
              <a:rPr lang="en-US" sz="4800"/>
              <a:t>Model construction</a:t>
            </a:r>
          </a:p>
        </p:txBody>
      </p:sp>
      <p:pic>
        <p:nvPicPr>
          <p:cNvPr id="15" name="Picture 14">
            <a:extLst>
              <a:ext uri="{FF2B5EF4-FFF2-40B4-BE49-F238E27FC236}">
                <a16:creationId xmlns:a16="http://schemas.microsoft.com/office/drawing/2014/main" id="{71C21BFB-85DE-3D45-ACBA-C2A34BBCB6C6}"/>
              </a:ext>
            </a:extLst>
          </p:cNvPr>
          <p:cNvPicPr/>
          <p:nvPr/>
        </p:nvPicPr>
        <p:blipFill rotWithShape="1">
          <a:blip r:embed="rId4"/>
          <a:srcRect t="50650"/>
          <a:stretch/>
        </p:blipFill>
        <p:spPr bwMode="auto">
          <a:xfrm>
            <a:off x="640080" y="1358019"/>
            <a:ext cx="3369910" cy="1271977"/>
          </a:xfrm>
          <a:prstGeom prst="rect">
            <a:avLst/>
          </a:prstGeom>
          <a:extLst>
            <a:ext uri="{53640926-AAD7-44D8-BBD7-CCE9431645EC}">
              <a14:shadowObscured xmlns:a14="http://schemas.microsoft.com/office/drawing/2010/main"/>
            </a:ext>
          </a:extLst>
        </p:spPr>
      </p:pic>
      <p:pic>
        <p:nvPicPr>
          <p:cNvPr id="32" name="Content Placeholder 8">
            <a:extLst>
              <a:ext uri="{FF2B5EF4-FFF2-40B4-BE49-F238E27FC236}">
                <a16:creationId xmlns:a16="http://schemas.microsoft.com/office/drawing/2014/main" id="{14BAA189-3A35-B846-8F83-B5BF4A5CF653}"/>
              </a:ext>
            </a:extLst>
          </p:cNvPr>
          <p:cNvPicPr>
            <a:picLocks/>
          </p:cNvPicPr>
          <p:nvPr/>
        </p:nvPicPr>
        <p:blipFill>
          <a:blip r:embed="rId5"/>
          <a:stretch>
            <a:fillRect/>
          </a:stretch>
        </p:blipFill>
        <p:spPr>
          <a:xfrm>
            <a:off x="640080" y="3631082"/>
            <a:ext cx="3369910" cy="2299963"/>
          </a:xfrm>
          <a:prstGeom prst="rect">
            <a:avLst/>
          </a:prstGeom>
        </p:spPr>
      </p:pic>
      <p:sp>
        <p:nvSpPr>
          <p:cNvPr id="33" name="Content Placeholder 19">
            <a:extLst>
              <a:ext uri="{FF2B5EF4-FFF2-40B4-BE49-F238E27FC236}">
                <a16:creationId xmlns:a16="http://schemas.microsoft.com/office/drawing/2014/main" id="{4240DD23-7BEE-4F2A-A3F4-702F97A4A1AC}"/>
              </a:ext>
            </a:extLst>
          </p:cNvPr>
          <p:cNvSpPr>
            <a:spLocks noGrp="1"/>
          </p:cNvSpPr>
          <p:nvPr>
            <p:ph idx="1"/>
          </p:nvPr>
        </p:nvSpPr>
        <p:spPr>
          <a:xfrm>
            <a:off x="4970109" y="2121408"/>
            <a:ext cx="6730276" cy="4050792"/>
          </a:xfrm>
        </p:spPr>
        <p:txBody>
          <a:bodyPr>
            <a:normAutofit/>
          </a:bodyPr>
          <a:lstStyle/>
          <a:p>
            <a:pPr marL="0" indent="0">
              <a:buNone/>
            </a:pPr>
            <a:r>
              <a:rPr lang="en-US" dirty="0"/>
              <a:t>The likelihood ratio chi-square of 266.5108 with a p-value of less than 0.001 tells us that our model as a whole fits significantly better than an empty model.</a:t>
            </a:r>
            <a:endParaRPr lang="en-US" sz="1800" dirty="0"/>
          </a:p>
        </p:txBody>
      </p:sp>
      <p:grpSp>
        <p:nvGrpSpPr>
          <p:cNvPr id="34" name="Group 24">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26">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1572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BDDFE-9C5A-6D4E-9A42-29CE4ACD2FF9}"/>
              </a:ext>
            </a:extLst>
          </p:cNvPr>
          <p:cNvSpPr>
            <a:spLocks noGrp="1"/>
          </p:cNvSpPr>
          <p:nvPr>
            <p:ph type="title"/>
          </p:nvPr>
        </p:nvSpPr>
        <p:spPr>
          <a:xfrm>
            <a:off x="1069848" y="4846002"/>
            <a:ext cx="10058400" cy="1522993"/>
          </a:xfrm>
        </p:spPr>
        <p:txBody>
          <a:bodyPr>
            <a:normAutofit/>
          </a:bodyPr>
          <a:lstStyle/>
          <a:p>
            <a:r>
              <a:rPr lang="en-US" sz="6000"/>
              <a:t>ANalysis</a:t>
            </a:r>
          </a:p>
        </p:txBody>
      </p:sp>
      <p:sp>
        <p:nvSpPr>
          <p:cNvPr id="3" name="Content Placeholder 2">
            <a:extLst>
              <a:ext uri="{FF2B5EF4-FFF2-40B4-BE49-F238E27FC236}">
                <a16:creationId xmlns:a16="http://schemas.microsoft.com/office/drawing/2014/main" id="{023DFC97-3DFB-E44E-85C3-26CA5A52A253}"/>
              </a:ext>
            </a:extLst>
          </p:cNvPr>
          <p:cNvSpPr>
            <a:spLocks noGrp="1"/>
          </p:cNvSpPr>
          <p:nvPr>
            <p:ph idx="1"/>
          </p:nvPr>
        </p:nvSpPr>
        <p:spPr>
          <a:xfrm>
            <a:off x="700088" y="728663"/>
            <a:ext cx="5074179" cy="771525"/>
          </a:xfrm>
        </p:spPr>
        <p:txBody>
          <a:bodyPr>
            <a:normAutofit/>
          </a:bodyPr>
          <a:lstStyle/>
          <a:p>
            <a:r>
              <a:rPr lang="en-US" sz="1800" dirty="0"/>
              <a:t>Our confusion matrix on testing data is shown</a:t>
            </a:r>
          </a:p>
          <a:p>
            <a:endParaRPr lang="en-US" sz="1800" dirty="0"/>
          </a:p>
        </p:txBody>
      </p:sp>
      <p:grpSp>
        <p:nvGrpSpPr>
          <p:cNvPr id="33" name="Group 32">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4" name="Oval 33">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5" name="Oval 34">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9" name="Table 8">
            <a:extLst>
              <a:ext uri="{FF2B5EF4-FFF2-40B4-BE49-F238E27FC236}">
                <a16:creationId xmlns:a16="http://schemas.microsoft.com/office/drawing/2014/main" id="{83A254F2-4B82-0E44-A692-A6CEE7BAC6C7}"/>
              </a:ext>
            </a:extLst>
          </p:cNvPr>
          <p:cNvGraphicFramePr>
            <a:graphicFrameLocks noGrp="1"/>
          </p:cNvGraphicFramePr>
          <p:nvPr>
            <p:extLst>
              <p:ext uri="{D42A27DB-BD31-4B8C-83A1-F6EECF244321}">
                <p14:modId xmlns:p14="http://schemas.microsoft.com/office/powerpoint/2010/main" val="385722987"/>
              </p:ext>
            </p:extLst>
          </p:nvPr>
        </p:nvGraphicFramePr>
        <p:xfrm>
          <a:off x="6417732" y="1248490"/>
          <a:ext cx="4761326" cy="2692062"/>
        </p:xfrm>
        <a:graphic>
          <a:graphicData uri="http://schemas.openxmlformats.org/drawingml/2006/table">
            <a:tbl>
              <a:tblPr firstRow="1" firstCol="1" bandRow="1">
                <a:noFill/>
                <a:tableStyleId>{5C22544A-7EE6-4342-B048-85BDC9FD1C3A}</a:tableStyleId>
              </a:tblPr>
              <a:tblGrid>
                <a:gridCol w="1583722">
                  <a:extLst>
                    <a:ext uri="{9D8B030D-6E8A-4147-A177-3AD203B41FA5}">
                      <a16:colId xmlns:a16="http://schemas.microsoft.com/office/drawing/2014/main" val="2362184499"/>
                    </a:ext>
                  </a:extLst>
                </a:gridCol>
                <a:gridCol w="1588802">
                  <a:extLst>
                    <a:ext uri="{9D8B030D-6E8A-4147-A177-3AD203B41FA5}">
                      <a16:colId xmlns:a16="http://schemas.microsoft.com/office/drawing/2014/main" val="2826534407"/>
                    </a:ext>
                  </a:extLst>
                </a:gridCol>
                <a:gridCol w="1588802">
                  <a:extLst>
                    <a:ext uri="{9D8B030D-6E8A-4147-A177-3AD203B41FA5}">
                      <a16:colId xmlns:a16="http://schemas.microsoft.com/office/drawing/2014/main" val="295723912"/>
                    </a:ext>
                  </a:extLst>
                </a:gridCol>
              </a:tblGrid>
              <a:tr h="897354">
                <a:tc>
                  <a:txBody>
                    <a:bodyPr/>
                    <a:lstStyle/>
                    <a:p>
                      <a:pPr marL="0" marR="0">
                        <a:lnSpc>
                          <a:spcPct val="107000"/>
                        </a:lnSpc>
                        <a:spcBef>
                          <a:spcPts val="0"/>
                        </a:spcBef>
                        <a:spcAft>
                          <a:spcPts val="0"/>
                        </a:spcAft>
                      </a:pPr>
                      <a:r>
                        <a:rPr lang="en-US" sz="1800" b="1">
                          <a:solidFill>
                            <a:srgbClr val="FFFFFF"/>
                          </a:solidFill>
                          <a:effectLst/>
                        </a:rPr>
                        <a:t>Outcome </a:t>
                      </a:r>
                      <a:endPar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57128" marR="154277" marT="154277" marB="154277"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800" b="1">
                          <a:solidFill>
                            <a:srgbClr val="FFFFFF"/>
                          </a:solidFill>
                          <a:effectLst/>
                        </a:rPr>
                        <a:t>Predicted Negative</a:t>
                      </a:r>
                      <a:endPar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57128" marR="154277" marT="154277" marB="154277"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1800" b="1">
                          <a:solidFill>
                            <a:srgbClr val="FFFFFF"/>
                          </a:solidFill>
                          <a:effectLst/>
                        </a:rPr>
                        <a:t>Predicted Positive</a:t>
                      </a:r>
                      <a:endPar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57128" marR="154277" marT="154277" marB="154277"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918775851"/>
                  </a:ext>
                </a:extLst>
              </a:tr>
              <a:tr h="897354">
                <a:tc>
                  <a:txBody>
                    <a:bodyPr/>
                    <a:lstStyle/>
                    <a:p>
                      <a:pPr marL="0" marR="0">
                        <a:lnSpc>
                          <a:spcPct val="107000"/>
                        </a:lnSpc>
                        <a:spcBef>
                          <a:spcPts val="0"/>
                        </a:spcBef>
                        <a:spcAft>
                          <a:spcPts val="0"/>
                        </a:spcAft>
                      </a:pPr>
                      <a:r>
                        <a:rPr lang="en-US" sz="1800" b="1">
                          <a:solidFill>
                            <a:srgbClr val="FFFFFF"/>
                          </a:solidFill>
                          <a:effectLst/>
                        </a:rPr>
                        <a:t>Actual Negative</a:t>
                      </a:r>
                      <a:endPar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57128" marR="154277" marT="154277" marB="154277"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1800">
                          <a:solidFill>
                            <a:schemeClr val="tx1">
                              <a:lumMod val="85000"/>
                              <a:lumOff val="15000"/>
                            </a:schemeClr>
                          </a:solidFill>
                          <a:effectLst/>
                        </a:rPr>
                        <a:t>4157</a:t>
                      </a:r>
                      <a:endParaRPr lang="en-US" sz="18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57128" marR="154277" marT="154277" marB="154277"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gn="ctr">
                        <a:lnSpc>
                          <a:spcPct val="107000"/>
                        </a:lnSpc>
                        <a:spcBef>
                          <a:spcPts val="0"/>
                        </a:spcBef>
                        <a:spcAft>
                          <a:spcPts val="0"/>
                        </a:spcAft>
                      </a:pPr>
                      <a:r>
                        <a:rPr lang="en-US" sz="1800">
                          <a:solidFill>
                            <a:schemeClr val="tx1">
                              <a:lumMod val="85000"/>
                              <a:lumOff val="15000"/>
                            </a:schemeClr>
                          </a:solidFill>
                          <a:effectLst/>
                        </a:rPr>
                        <a:t> 1107</a:t>
                      </a:r>
                      <a:endParaRPr lang="en-US" sz="18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57128" marR="154277" marT="154277" marB="154277"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111183104"/>
                  </a:ext>
                </a:extLst>
              </a:tr>
              <a:tr h="897354">
                <a:tc>
                  <a:txBody>
                    <a:bodyPr/>
                    <a:lstStyle/>
                    <a:p>
                      <a:pPr marL="0" marR="0">
                        <a:lnSpc>
                          <a:spcPct val="107000"/>
                        </a:lnSpc>
                        <a:spcBef>
                          <a:spcPts val="0"/>
                        </a:spcBef>
                        <a:spcAft>
                          <a:spcPts val="0"/>
                        </a:spcAft>
                      </a:pPr>
                      <a:r>
                        <a:rPr lang="en-US" sz="1800" b="1">
                          <a:solidFill>
                            <a:srgbClr val="FFFFFF"/>
                          </a:solidFill>
                          <a:effectLst/>
                        </a:rPr>
                        <a:t>Actual Positive</a:t>
                      </a:r>
                      <a:endPar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257128" marR="154277" marT="154277" marB="154277"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gn="ctr">
                        <a:lnSpc>
                          <a:spcPct val="107000"/>
                        </a:lnSpc>
                        <a:spcBef>
                          <a:spcPts val="0"/>
                        </a:spcBef>
                        <a:spcAft>
                          <a:spcPts val="0"/>
                        </a:spcAft>
                      </a:pPr>
                      <a:r>
                        <a:rPr lang="en-US" sz="1800">
                          <a:solidFill>
                            <a:schemeClr val="tx1">
                              <a:lumMod val="85000"/>
                              <a:lumOff val="15000"/>
                            </a:schemeClr>
                          </a:solidFill>
                          <a:effectLst/>
                        </a:rPr>
                        <a:t>31</a:t>
                      </a:r>
                      <a:endParaRPr lang="en-US" sz="18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57128" marR="154277" marT="154277" marB="154277"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algn="ctr">
                        <a:lnSpc>
                          <a:spcPct val="107000"/>
                        </a:lnSpc>
                        <a:spcBef>
                          <a:spcPts val="0"/>
                        </a:spcBef>
                        <a:spcAft>
                          <a:spcPts val="0"/>
                        </a:spcAft>
                      </a:pPr>
                      <a:r>
                        <a:rPr lang="en-US" sz="1800">
                          <a:solidFill>
                            <a:schemeClr val="tx1">
                              <a:lumMod val="85000"/>
                              <a:lumOff val="15000"/>
                            </a:schemeClr>
                          </a:solidFill>
                          <a:effectLst/>
                        </a:rPr>
                        <a:t>201</a:t>
                      </a:r>
                      <a:endParaRPr lang="en-US" sz="18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57128" marR="154277" marT="154277" marB="154277"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941322102"/>
                  </a:ext>
                </a:extLst>
              </a:tr>
            </a:tbl>
          </a:graphicData>
        </a:graphic>
      </p:graphicFrame>
    </p:spTree>
    <p:extLst>
      <p:ext uri="{BB962C8B-B14F-4D97-AF65-F5344CB8AC3E}">
        <p14:creationId xmlns:p14="http://schemas.microsoft.com/office/powerpoint/2010/main" val="268123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3EC0C-A2F8-6A47-91B7-DE7A3239D545}"/>
              </a:ext>
            </a:extLst>
          </p:cNvPr>
          <p:cNvSpPr>
            <a:spLocks noGrp="1"/>
          </p:cNvSpPr>
          <p:nvPr>
            <p:ph type="title"/>
          </p:nvPr>
        </p:nvSpPr>
        <p:spPr>
          <a:xfrm>
            <a:off x="4970109" y="484632"/>
            <a:ext cx="6730277" cy="1609344"/>
          </a:xfrm>
          <a:ln>
            <a:noFill/>
          </a:ln>
        </p:spPr>
        <p:txBody>
          <a:bodyPr>
            <a:normAutofit/>
          </a:bodyPr>
          <a:lstStyle/>
          <a:p>
            <a:r>
              <a:rPr lang="en-US" sz="4800"/>
              <a:t>analysis</a:t>
            </a:r>
          </a:p>
        </p:txBody>
      </p:sp>
      <p:pic>
        <p:nvPicPr>
          <p:cNvPr id="2049" name="Picture 13">
            <a:extLst>
              <a:ext uri="{FF2B5EF4-FFF2-40B4-BE49-F238E27FC236}">
                <a16:creationId xmlns:a16="http://schemas.microsoft.com/office/drawing/2014/main" id="{A049DA96-383C-754F-9468-A97630834F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907" t="2109"/>
          <a:stretch>
            <a:fillRect/>
          </a:stretch>
        </p:blipFill>
        <p:spPr bwMode="auto">
          <a:xfrm>
            <a:off x="1025640" y="639447"/>
            <a:ext cx="2598789" cy="27091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2">
            <a:extLst>
              <a:ext uri="{FF2B5EF4-FFF2-40B4-BE49-F238E27FC236}">
                <a16:creationId xmlns:a16="http://schemas.microsoft.com/office/drawing/2014/main" id="{10949038-54B5-4B4C-9BBC-F098381200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2969"/>
          <a:stretch>
            <a:fillRect/>
          </a:stretch>
        </p:blipFill>
        <p:spPr bwMode="auto">
          <a:xfrm>
            <a:off x="1094244" y="3509433"/>
            <a:ext cx="2461581" cy="254326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867A8C3-C463-4A48-B61A-AEDC561C9F2C}"/>
              </a:ext>
            </a:extLst>
          </p:cNvPr>
          <p:cNvSpPr>
            <a:spLocks noGrp="1"/>
          </p:cNvSpPr>
          <p:nvPr>
            <p:ph idx="1"/>
          </p:nvPr>
        </p:nvSpPr>
        <p:spPr>
          <a:xfrm>
            <a:off x="4970109" y="2121408"/>
            <a:ext cx="6730276" cy="4050792"/>
          </a:xfrm>
        </p:spPr>
        <p:txBody>
          <a:bodyPr>
            <a:normAutofit/>
          </a:bodyPr>
          <a:lstStyle/>
          <a:p>
            <a:r>
              <a:rPr lang="en-US" sz="1800"/>
              <a:t>After implementing our model on validation data set, the ROC curve on the left shows that the prediction rate of our model is 89.88%</a:t>
            </a:r>
          </a:p>
          <a:p>
            <a:r>
              <a:rPr lang="en-US" sz="1800"/>
              <a:t>More models were created after increasing the significant variables which delivered better prediction rate but were not chosen due to overfitting.</a:t>
            </a:r>
          </a:p>
          <a:p>
            <a:pPr marL="0" indent="0">
              <a:buNone/>
            </a:pPr>
            <a:endParaRPr lang="en-US" sz="1800"/>
          </a:p>
        </p:txBody>
      </p:sp>
      <p:grpSp>
        <p:nvGrpSpPr>
          <p:cNvPr id="73" name="Group 72">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5" name="Oval 74">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Rectangle 3">
            <a:extLst>
              <a:ext uri="{FF2B5EF4-FFF2-40B4-BE49-F238E27FC236}">
                <a16:creationId xmlns:a16="http://schemas.microsoft.com/office/drawing/2014/main" id="{FB5288E4-A657-FF42-AB30-66027FD27D8D}"/>
              </a:ext>
            </a:extLst>
          </p:cNvPr>
          <p:cNvSpPr>
            <a:spLocks noChangeArrowheads="1"/>
          </p:cNvSpPr>
          <p:nvPr/>
        </p:nvSpPr>
        <p:spPr bwMode="auto">
          <a:xfrm>
            <a:off x="242888" y="-381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7BDA1004-439B-C946-91C5-73C1357BC400}"/>
              </a:ext>
            </a:extLst>
          </p:cNvPr>
          <p:cNvSpPr>
            <a:spLocks noChangeArrowheads="1"/>
          </p:cNvSpPr>
          <p:nvPr/>
        </p:nvSpPr>
        <p:spPr bwMode="auto">
          <a:xfrm>
            <a:off x="242888" y="6400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767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9DBA-ED75-384F-8B2B-F0D0725C05B4}"/>
              </a:ext>
            </a:extLst>
          </p:cNvPr>
          <p:cNvSpPr>
            <a:spLocks noGrp="1"/>
          </p:cNvSpPr>
          <p:nvPr>
            <p:ph type="title"/>
          </p:nvPr>
        </p:nvSpPr>
        <p:spPr>
          <a:xfrm>
            <a:off x="7865806" y="484632"/>
            <a:ext cx="3677264" cy="1609344"/>
          </a:xfrm>
        </p:spPr>
        <p:txBody>
          <a:bodyPr>
            <a:normAutofit/>
          </a:bodyPr>
          <a:lstStyle/>
          <a:p>
            <a:r>
              <a:rPr lang="en-US" sz="3600"/>
              <a:t>Screening tool</a:t>
            </a:r>
          </a:p>
        </p:txBody>
      </p:sp>
      <p:sp>
        <p:nvSpPr>
          <p:cNvPr id="3" name="Content Placeholder 2">
            <a:extLst>
              <a:ext uri="{FF2B5EF4-FFF2-40B4-BE49-F238E27FC236}">
                <a16:creationId xmlns:a16="http://schemas.microsoft.com/office/drawing/2014/main" id="{FCC8DD90-C965-CE42-8F85-B60611EB81D8}"/>
              </a:ext>
            </a:extLst>
          </p:cNvPr>
          <p:cNvSpPr>
            <a:spLocks noGrp="1"/>
          </p:cNvSpPr>
          <p:nvPr>
            <p:ph idx="1"/>
          </p:nvPr>
        </p:nvSpPr>
        <p:spPr>
          <a:xfrm>
            <a:off x="7865805" y="2121408"/>
            <a:ext cx="3677263" cy="4092579"/>
          </a:xfrm>
        </p:spPr>
        <p:txBody>
          <a:bodyPr>
            <a:normAutofit/>
          </a:bodyPr>
          <a:lstStyle/>
          <a:p>
            <a:r>
              <a:rPr lang="en-US" sz="1600" dirty="0"/>
              <a:t>A screening tool has been created after interpreting the results of our logistic regression model. </a:t>
            </a:r>
          </a:p>
          <a:p>
            <a:r>
              <a:rPr lang="en-US" sz="1600" dirty="0"/>
              <a:t>It is a checklist or questionnaire which can be used by healthcare professionals in predicting the presence of CKD in patients. </a:t>
            </a:r>
          </a:p>
          <a:p>
            <a:r>
              <a:rPr lang="en-US" sz="1600" dirty="0"/>
              <a:t>The table below depicts the weightage of each significant variable.</a:t>
            </a:r>
          </a:p>
          <a:p>
            <a:r>
              <a:rPr lang="en-US" sz="1600" dirty="0"/>
              <a:t>If the weighted score of a patient is more than 50, he is predicted to be having risk of having CKD</a:t>
            </a:r>
          </a:p>
          <a:p>
            <a:pPr marL="0" indent="0">
              <a:buNone/>
            </a:pPr>
            <a:endParaRPr lang="en-US" sz="1600" dirty="0"/>
          </a:p>
        </p:txBody>
      </p:sp>
      <p:graphicFrame>
        <p:nvGraphicFramePr>
          <p:cNvPr id="4" name="Table 3">
            <a:extLst>
              <a:ext uri="{FF2B5EF4-FFF2-40B4-BE49-F238E27FC236}">
                <a16:creationId xmlns:a16="http://schemas.microsoft.com/office/drawing/2014/main" id="{70843E7E-5970-6145-A214-B02A9D847C0F}"/>
              </a:ext>
            </a:extLst>
          </p:cNvPr>
          <p:cNvGraphicFramePr>
            <a:graphicFrameLocks noGrp="1"/>
          </p:cNvGraphicFramePr>
          <p:nvPr>
            <p:extLst>
              <p:ext uri="{D42A27DB-BD31-4B8C-83A1-F6EECF244321}">
                <p14:modId xmlns:p14="http://schemas.microsoft.com/office/powerpoint/2010/main" val="1551034938"/>
              </p:ext>
            </p:extLst>
          </p:nvPr>
        </p:nvGraphicFramePr>
        <p:xfrm>
          <a:off x="633999" y="936485"/>
          <a:ext cx="6912217" cy="4995291"/>
        </p:xfrm>
        <a:graphic>
          <a:graphicData uri="http://schemas.openxmlformats.org/drawingml/2006/table">
            <a:tbl>
              <a:tblPr firstRow="1" firstCol="1" bandRow="1">
                <a:tableStyleId>{69012ECD-51FC-41F1-AA8D-1B2483CD663E}</a:tableStyleId>
              </a:tblPr>
              <a:tblGrid>
                <a:gridCol w="3043031">
                  <a:extLst>
                    <a:ext uri="{9D8B030D-6E8A-4147-A177-3AD203B41FA5}">
                      <a16:colId xmlns:a16="http://schemas.microsoft.com/office/drawing/2014/main" val="1238995710"/>
                    </a:ext>
                  </a:extLst>
                </a:gridCol>
                <a:gridCol w="3869186">
                  <a:extLst>
                    <a:ext uri="{9D8B030D-6E8A-4147-A177-3AD203B41FA5}">
                      <a16:colId xmlns:a16="http://schemas.microsoft.com/office/drawing/2014/main" val="2267537417"/>
                    </a:ext>
                  </a:extLst>
                </a:gridCol>
              </a:tblGrid>
              <a:tr h="237871">
                <a:tc>
                  <a:txBody>
                    <a:bodyPr/>
                    <a:lstStyle/>
                    <a:p>
                      <a:pPr marL="0" marR="0" indent="509905">
                        <a:lnSpc>
                          <a:spcPct val="107000"/>
                        </a:lnSpc>
                        <a:spcBef>
                          <a:spcPts val="0"/>
                        </a:spcBef>
                        <a:spcAft>
                          <a:spcPts val="0"/>
                        </a:spcAft>
                      </a:pPr>
                      <a:r>
                        <a:rPr lang="en-US" sz="1300">
                          <a:effectLst/>
                        </a:rPr>
                        <a:t>Variable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9905">
                        <a:lnSpc>
                          <a:spcPct val="107000"/>
                        </a:lnSpc>
                        <a:spcBef>
                          <a:spcPts val="0"/>
                        </a:spcBef>
                        <a:spcAft>
                          <a:spcPts val="0"/>
                        </a:spcAft>
                      </a:pPr>
                      <a:r>
                        <a:rPr lang="en-US" sz="1300">
                          <a:effectLst/>
                        </a:rPr>
                        <a:t>Weightage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1931881124"/>
                  </a:ext>
                </a:extLst>
              </a:tr>
              <a:tr h="237871">
                <a:tc rowSpan="3">
                  <a:txBody>
                    <a:bodyPr/>
                    <a:lstStyle/>
                    <a:p>
                      <a:pPr marL="0" marR="0" indent="508000">
                        <a:lnSpc>
                          <a:spcPct val="107000"/>
                        </a:lnSpc>
                        <a:spcBef>
                          <a:spcPts val="0"/>
                        </a:spcBef>
                        <a:spcAft>
                          <a:spcPts val="0"/>
                        </a:spcAft>
                      </a:pPr>
                      <a:r>
                        <a:rPr lang="en-US" sz="1300">
                          <a:effectLst/>
                        </a:rPr>
                        <a:t>Age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8000">
                        <a:lnSpc>
                          <a:spcPct val="107000"/>
                        </a:lnSpc>
                        <a:spcBef>
                          <a:spcPts val="0"/>
                        </a:spcBef>
                        <a:spcAft>
                          <a:spcPts val="0"/>
                        </a:spcAft>
                      </a:pPr>
                      <a:r>
                        <a:rPr lang="en-US" sz="1300">
                          <a:effectLst/>
                        </a:rPr>
                        <a:t>0 if it is less than 40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2223002241"/>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20 if it is more than 40 and less than 60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3930993354"/>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40 if it is more than 60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2466976785"/>
                  </a:ext>
                </a:extLst>
              </a:tr>
              <a:tr h="237871">
                <a:tc rowSpan="2">
                  <a:txBody>
                    <a:bodyPr/>
                    <a:lstStyle/>
                    <a:p>
                      <a:pPr marL="0" marR="0" indent="508000">
                        <a:lnSpc>
                          <a:spcPct val="107000"/>
                        </a:lnSpc>
                        <a:spcBef>
                          <a:spcPts val="0"/>
                        </a:spcBef>
                        <a:spcAft>
                          <a:spcPts val="0"/>
                        </a:spcAft>
                      </a:pPr>
                      <a:r>
                        <a:rPr lang="en-US" sz="1300">
                          <a:effectLst/>
                        </a:rPr>
                        <a:t>Gender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8000">
                        <a:lnSpc>
                          <a:spcPct val="107000"/>
                        </a:lnSpc>
                        <a:spcBef>
                          <a:spcPts val="0"/>
                        </a:spcBef>
                        <a:spcAft>
                          <a:spcPts val="0"/>
                        </a:spcAft>
                      </a:pPr>
                      <a:r>
                        <a:rPr lang="en-US" sz="1300">
                          <a:effectLst/>
                        </a:rPr>
                        <a:t>0 if it is male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1434494440"/>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5 if it is female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1963503305"/>
                  </a:ext>
                </a:extLst>
              </a:tr>
              <a:tr h="237871">
                <a:tc rowSpan="2">
                  <a:txBody>
                    <a:bodyPr/>
                    <a:lstStyle/>
                    <a:p>
                      <a:pPr marL="0" marR="0" indent="508000">
                        <a:lnSpc>
                          <a:spcPct val="107000"/>
                        </a:lnSpc>
                        <a:spcBef>
                          <a:spcPts val="0"/>
                        </a:spcBef>
                        <a:spcAft>
                          <a:spcPts val="0"/>
                        </a:spcAft>
                      </a:pPr>
                      <a:r>
                        <a:rPr lang="en-US" sz="1300">
                          <a:effectLst/>
                        </a:rPr>
                        <a:t>Insurance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8000">
                        <a:lnSpc>
                          <a:spcPct val="107000"/>
                        </a:lnSpc>
                        <a:spcBef>
                          <a:spcPts val="0"/>
                        </a:spcBef>
                        <a:spcAft>
                          <a:spcPts val="0"/>
                        </a:spcAft>
                      </a:pPr>
                      <a:r>
                        <a:rPr lang="en-US" sz="1300">
                          <a:effectLst/>
                        </a:rPr>
                        <a:t>0 if not insured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3786850525"/>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5 if insured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856386656"/>
                  </a:ext>
                </a:extLst>
              </a:tr>
              <a:tr h="237871">
                <a:tc rowSpan="3">
                  <a:txBody>
                    <a:bodyPr/>
                    <a:lstStyle/>
                    <a:p>
                      <a:pPr marL="0" marR="0" indent="508000">
                        <a:lnSpc>
                          <a:spcPct val="107000"/>
                        </a:lnSpc>
                        <a:spcBef>
                          <a:spcPts val="0"/>
                        </a:spcBef>
                        <a:spcAft>
                          <a:spcPts val="0"/>
                        </a:spcAft>
                      </a:pPr>
                      <a:r>
                        <a:rPr lang="en-US" sz="1300">
                          <a:effectLst/>
                        </a:rPr>
                        <a:t>Physical activity</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8000">
                        <a:lnSpc>
                          <a:spcPct val="107000"/>
                        </a:lnSpc>
                        <a:spcBef>
                          <a:spcPts val="0"/>
                        </a:spcBef>
                        <a:spcAft>
                          <a:spcPts val="0"/>
                        </a:spcAft>
                      </a:pPr>
                      <a:r>
                        <a:rPr lang="en-US" sz="1300">
                          <a:effectLst/>
                        </a:rPr>
                        <a:t>Range: 0-5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3384310967"/>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0 being highly physically active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2726256"/>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5 being very less physically active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3717102644"/>
                  </a:ext>
                </a:extLst>
              </a:tr>
              <a:tr h="237871">
                <a:tc rowSpan="2">
                  <a:txBody>
                    <a:bodyPr/>
                    <a:lstStyle/>
                    <a:p>
                      <a:pPr marL="0" marR="0" indent="508000">
                        <a:lnSpc>
                          <a:spcPct val="107000"/>
                        </a:lnSpc>
                        <a:spcBef>
                          <a:spcPts val="0"/>
                        </a:spcBef>
                        <a:spcAft>
                          <a:spcPts val="0"/>
                        </a:spcAft>
                      </a:pPr>
                      <a:r>
                        <a:rPr lang="en-US" sz="1300">
                          <a:effectLst/>
                        </a:rPr>
                        <a:t>Presence of CVD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8000">
                        <a:lnSpc>
                          <a:spcPct val="107000"/>
                        </a:lnSpc>
                        <a:spcBef>
                          <a:spcPts val="0"/>
                        </a:spcBef>
                        <a:spcAft>
                          <a:spcPts val="0"/>
                        </a:spcAft>
                      </a:pPr>
                      <a:r>
                        <a:rPr lang="en-US" sz="1300">
                          <a:effectLst/>
                        </a:rPr>
                        <a:t>0 if not present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2928953515"/>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10 if present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180920169"/>
                  </a:ext>
                </a:extLst>
              </a:tr>
              <a:tr h="237871">
                <a:tc rowSpan="2">
                  <a:txBody>
                    <a:bodyPr/>
                    <a:lstStyle/>
                    <a:p>
                      <a:pPr marL="0" marR="0" indent="508000">
                        <a:lnSpc>
                          <a:spcPct val="107000"/>
                        </a:lnSpc>
                        <a:spcBef>
                          <a:spcPts val="0"/>
                        </a:spcBef>
                        <a:spcAft>
                          <a:spcPts val="0"/>
                        </a:spcAft>
                      </a:pPr>
                      <a:r>
                        <a:rPr lang="en-US" sz="1300">
                          <a:effectLst/>
                        </a:rPr>
                        <a:t>Presence of PVD</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8000">
                        <a:lnSpc>
                          <a:spcPct val="107000"/>
                        </a:lnSpc>
                        <a:spcBef>
                          <a:spcPts val="0"/>
                        </a:spcBef>
                        <a:spcAft>
                          <a:spcPts val="0"/>
                        </a:spcAft>
                      </a:pPr>
                      <a:r>
                        <a:rPr lang="en-US" sz="1300">
                          <a:effectLst/>
                        </a:rPr>
                        <a:t>0 if not present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2289232034"/>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5 if present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2921260206"/>
                  </a:ext>
                </a:extLst>
              </a:tr>
              <a:tr h="237871">
                <a:tc rowSpan="2">
                  <a:txBody>
                    <a:bodyPr/>
                    <a:lstStyle/>
                    <a:p>
                      <a:pPr marL="0" marR="0" indent="508000">
                        <a:lnSpc>
                          <a:spcPct val="107000"/>
                        </a:lnSpc>
                        <a:spcBef>
                          <a:spcPts val="0"/>
                        </a:spcBef>
                        <a:spcAft>
                          <a:spcPts val="0"/>
                        </a:spcAft>
                      </a:pPr>
                      <a:r>
                        <a:rPr lang="en-US" sz="1300">
                          <a:effectLst/>
                        </a:rPr>
                        <a:t>Presence of Diabetes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8000">
                        <a:lnSpc>
                          <a:spcPct val="107000"/>
                        </a:lnSpc>
                        <a:spcBef>
                          <a:spcPts val="0"/>
                        </a:spcBef>
                        <a:spcAft>
                          <a:spcPts val="0"/>
                        </a:spcAft>
                      </a:pPr>
                      <a:r>
                        <a:rPr lang="en-US" sz="1300">
                          <a:effectLst/>
                        </a:rPr>
                        <a:t>0 if not present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1649864866"/>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20 if present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3471868494"/>
                  </a:ext>
                </a:extLst>
              </a:tr>
              <a:tr h="237871">
                <a:tc rowSpan="2">
                  <a:txBody>
                    <a:bodyPr/>
                    <a:lstStyle/>
                    <a:p>
                      <a:pPr marL="0" marR="0" indent="508000">
                        <a:lnSpc>
                          <a:spcPct val="107000"/>
                        </a:lnSpc>
                        <a:spcBef>
                          <a:spcPts val="0"/>
                        </a:spcBef>
                        <a:spcAft>
                          <a:spcPts val="0"/>
                        </a:spcAft>
                      </a:pPr>
                      <a:r>
                        <a:rPr lang="en-US" sz="1300">
                          <a:effectLst/>
                        </a:rPr>
                        <a:t>Presence of Hypertension</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8000">
                        <a:lnSpc>
                          <a:spcPct val="107000"/>
                        </a:lnSpc>
                        <a:spcBef>
                          <a:spcPts val="0"/>
                        </a:spcBef>
                        <a:spcAft>
                          <a:spcPts val="0"/>
                        </a:spcAft>
                      </a:pPr>
                      <a:r>
                        <a:rPr lang="en-US" sz="1300">
                          <a:effectLst/>
                        </a:rPr>
                        <a:t>0 if not present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4120828202"/>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a:effectLst/>
                        </a:rPr>
                        <a:t>15 if present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2465218785"/>
                  </a:ext>
                </a:extLst>
              </a:tr>
              <a:tr h="237871">
                <a:tc rowSpan="2">
                  <a:txBody>
                    <a:bodyPr/>
                    <a:lstStyle/>
                    <a:p>
                      <a:pPr marL="0" marR="0" indent="508000">
                        <a:lnSpc>
                          <a:spcPct val="107000"/>
                        </a:lnSpc>
                        <a:spcBef>
                          <a:spcPts val="0"/>
                        </a:spcBef>
                        <a:spcAft>
                          <a:spcPts val="0"/>
                        </a:spcAft>
                      </a:pPr>
                      <a:r>
                        <a:rPr lang="en-US" sz="1300">
                          <a:effectLst/>
                        </a:rPr>
                        <a:t>Presence of CHF</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tc>
                  <a:txBody>
                    <a:bodyPr/>
                    <a:lstStyle/>
                    <a:p>
                      <a:pPr marL="0" marR="0" indent="508000">
                        <a:lnSpc>
                          <a:spcPct val="107000"/>
                        </a:lnSpc>
                        <a:spcBef>
                          <a:spcPts val="0"/>
                        </a:spcBef>
                        <a:spcAft>
                          <a:spcPts val="0"/>
                        </a:spcAft>
                      </a:pPr>
                      <a:r>
                        <a:rPr lang="en-US" sz="1300" dirty="0">
                          <a:effectLst/>
                        </a:rPr>
                        <a:t>0 if not present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2778288551"/>
                  </a:ext>
                </a:extLst>
              </a:tr>
              <a:tr h="237871">
                <a:tc vMerge="1">
                  <a:txBody>
                    <a:bodyPr/>
                    <a:lstStyle/>
                    <a:p>
                      <a:endParaRPr lang="en-US"/>
                    </a:p>
                  </a:txBody>
                  <a:tcPr/>
                </a:tc>
                <a:tc>
                  <a:txBody>
                    <a:bodyPr/>
                    <a:lstStyle/>
                    <a:p>
                      <a:pPr marL="0" marR="0" indent="508000">
                        <a:lnSpc>
                          <a:spcPct val="107000"/>
                        </a:lnSpc>
                        <a:spcBef>
                          <a:spcPts val="0"/>
                        </a:spcBef>
                        <a:spcAft>
                          <a:spcPts val="0"/>
                        </a:spcAft>
                      </a:pPr>
                      <a:r>
                        <a:rPr lang="en-US" sz="1300" dirty="0">
                          <a:effectLst/>
                        </a:rPr>
                        <a:t>15 if present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69781" marR="69781" marT="0" marB="0" anchor="ctr"/>
                </a:tc>
                <a:extLst>
                  <a:ext uri="{0D108BD9-81ED-4DB2-BD59-A6C34878D82A}">
                    <a16:rowId xmlns:a16="http://schemas.microsoft.com/office/drawing/2014/main" val="2082706309"/>
                  </a:ext>
                </a:extLst>
              </a:tr>
            </a:tbl>
          </a:graphicData>
        </a:graphic>
      </p:graphicFrame>
    </p:spTree>
    <p:extLst>
      <p:ext uri="{BB962C8B-B14F-4D97-AF65-F5344CB8AC3E}">
        <p14:creationId xmlns:p14="http://schemas.microsoft.com/office/powerpoint/2010/main" val="403159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D45D-908A-418F-A866-789CC619EF60}"/>
              </a:ext>
            </a:extLst>
          </p:cNvPr>
          <p:cNvSpPr>
            <a:spLocks noGrp="1"/>
          </p:cNvSpPr>
          <p:nvPr>
            <p:ph type="title"/>
          </p:nvPr>
        </p:nvSpPr>
        <p:spPr>
          <a:xfrm>
            <a:off x="803517" y="2837215"/>
            <a:ext cx="10058400" cy="1609344"/>
          </a:xfrm>
        </p:spPr>
        <p:txBody>
          <a:bodyPr/>
          <a:lstStyle/>
          <a:p>
            <a:pPr algn="ctr"/>
            <a:r>
              <a:rPr lang="en-US" dirty="0"/>
              <a:t>Thank You</a:t>
            </a:r>
          </a:p>
        </p:txBody>
      </p:sp>
    </p:spTree>
    <p:extLst>
      <p:ext uri="{BB962C8B-B14F-4D97-AF65-F5344CB8AC3E}">
        <p14:creationId xmlns:p14="http://schemas.microsoft.com/office/powerpoint/2010/main" val="168578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397E-E756-F44C-9B37-583EA0586B37}"/>
              </a:ext>
            </a:extLst>
          </p:cNvPr>
          <p:cNvSpPr>
            <a:spLocks noGrp="1"/>
          </p:cNvSpPr>
          <p:nvPr>
            <p:ph type="title"/>
          </p:nvPr>
        </p:nvSpPr>
        <p:spPr/>
        <p:txBody>
          <a:bodyPr vert="horz" lIns="91440" tIns="45720" rIns="91440" bIns="45720" rtlCol="0" anchor="ctr">
            <a:normAutofit/>
          </a:bodyPr>
          <a:lstStyle/>
          <a:p>
            <a:r>
              <a:rPr lang="en-US" dirty="0"/>
              <a:t>Index</a:t>
            </a:r>
          </a:p>
        </p:txBody>
      </p:sp>
      <p:graphicFrame>
        <p:nvGraphicFramePr>
          <p:cNvPr id="6" name="TextBox 3">
            <a:extLst>
              <a:ext uri="{FF2B5EF4-FFF2-40B4-BE49-F238E27FC236}">
                <a16:creationId xmlns:a16="http://schemas.microsoft.com/office/drawing/2014/main" id="{758153F9-1019-4CBE-901E-5DCD3515CE2F}"/>
              </a:ext>
            </a:extLst>
          </p:cNvPr>
          <p:cNvGraphicFramePr/>
          <p:nvPr>
            <p:extLst>
              <p:ext uri="{D42A27DB-BD31-4B8C-83A1-F6EECF244321}">
                <p14:modId xmlns:p14="http://schemas.microsoft.com/office/powerpoint/2010/main" val="4222466306"/>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551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38">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0" name="Oval 39">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1" name="Oval 40">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52" name="Rectangle 4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4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D3397E-E756-F44C-9B37-583EA0586B37}"/>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Introduction </a:t>
            </a:r>
          </a:p>
        </p:txBody>
      </p:sp>
      <p:sp>
        <p:nvSpPr>
          <p:cNvPr id="34" name="TextBox 3">
            <a:extLst>
              <a:ext uri="{FF2B5EF4-FFF2-40B4-BE49-F238E27FC236}">
                <a16:creationId xmlns:a16="http://schemas.microsoft.com/office/drawing/2014/main" id="{7B9B31A9-55F8-BC42-9EF5-0EA038C6E49A}"/>
              </a:ext>
            </a:extLst>
          </p:cNvPr>
          <p:cNvSpPr txBox="1"/>
          <p:nvPr/>
        </p:nvSpPr>
        <p:spPr>
          <a:xfrm>
            <a:off x="1069848" y="2320412"/>
            <a:ext cx="10058400" cy="3851787"/>
          </a:xfrm>
          <a:prstGeom prst="rect">
            <a:avLst/>
          </a:prstGeom>
        </p:spPr>
        <p:txBody>
          <a:bodyPr vert="horz" lIns="91440" tIns="45720" rIns="91440" bIns="45720" rtlCol="0">
            <a:normAutofit/>
          </a:bodyPr>
          <a:lstStyle/>
          <a:p>
            <a:pPr>
              <a:lnSpc>
                <a:spcPct val="90000"/>
              </a:lnSpc>
              <a:spcAft>
                <a:spcPts val="600"/>
              </a:spcAft>
              <a:buClr>
                <a:schemeClr val="accent1">
                  <a:lumMod val="75000"/>
                </a:schemeClr>
              </a:buClr>
              <a:buSzPct val="85000"/>
            </a:pPr>
            <a:r>
              <a:rPr lang="en-US" dirty="0"/>
              <a:t>Chronic Kidney Disease (CKD) is one of the most widespread illnesses in the United States. It is the gradual loss of kidney function over time. According to the National Kidney Foundation, there are twenty-six million adults in the United States who have CKD and million others are at increased risk.</a:t>
            </a:r>
          </a:p>
          <a:p>
            <a:pPr indent="-182880">
              <a:lnSpc>
                <a:spcPct val="90000"/>
              </a:lnSpc>
              <a:spcAft>
                <a:spcPts val="600"/>
              </a:spcAft>
              <a:buClr>
                <a:schemeClr val="accent1">
                  <a:lumMod val="75000"/>
                </a:schemeClr>
              </a:buClr>
              <a:buSzPct val="85000"/>
              <a:buFont typeface="Wingdings" pitchFamily="2" charset="2"/>
              <a:buChar char="§"/>
            </a:pPr>
            <a:endParaRPr lang="en-US" dirty="0"/>
          </a:p>
          <a:p>
            <a:pPr>
              <a:lnSpc>
                <a:spcPct val="90000"/>
              </a:lnSpc>
              <a:spcAft>
                <a:spcPts val="600"/>
              </a:spcAft>
              <a:buClr>
                <a:schemeClr val="accent1">
                  <a:lumMod val="75000"/>
                </a:schemeClr>
              </a:buClr>
              <a:buSzPct val="85000"/>
            </a:pPr>
            <a:r>
              <a:rPr lang="en-US" dirty="0"/>
              <a:t>It can be caused by several factors like</a:t>
            </a:r>
          </a:p>
          <a:p>
            <a:pPr marL="342900" indent="-182880">
              <a:lnSpc>
                <a:spcPct val="90000"/>
              </a:lnSpc>
              <a:spcAft>
                <a:spcPts val="600"/>
              </a:spcAft>
              <a:buClr>
                <a:schemeClr val="accent1">
                  <a:lumMod val="75000"/>
                </a:schemeClr>
              </a:buClr>
              <a:buSzPct val="85000"/>
              <a:buFont typeface="Wingdings" pitchFamily="2" charset="2"/>
              <a:buChar char="§"/>
            </a:pPr>
            <a:r>
              <a:rPr lang="en-US" dirty="0"/>
              <a:t>Ageing</a:t>
            </a:r>
          </a:p>
          <a:p>
            <a:pPr marL="342900" indent="-182880">
              <a:lnSpc>
                <a:spcPct val="90000"/>
              </a:lnSpc>
              <a:spcAft>
                <a:spcPts val="600"/>
              </a:spcAft>
              <a:buClr>
                <a:schemeClr val="accent1">
                  <a:lumMod val="75000"/>
                </a:schemeClr>
              </a:buClr>
              <a:buSzPct val="85000"/>
              <a:buFont typeface="Wingdings" pitchFamily="2" charset="2"/>
              <a:buChar char="§"/>
            </a:pPr>
            <a:r>
              <a:rPr lang="en-US" dirty="0"/>
              <a:t>Diabetes</a:t>
            </a:r>
          </a:p>
          <a:p>
            <a:pPr marL="342900" indent="-182880">
              <a:lnSpc>
                <a:spcPct val="90000"/>
              </a:lnSpc>
              <a:spcAft>
                <a:spcPts val="600"/>
              </a:spcAft>
              <a:buClr>
                <a:schemeClr val="accent1">
                  <a:lumMod val="75000"/>
                </a:schemeClr>
              </a:buClr>
              <a:buSzPct val="85000"/>
              <a:buFont typeface="Wingdings" pitchFamily="2" charset="2"/>
              <a:buChar char="§"/>
            </a:pPr>
            <a:r>
              <a:rPr lang="en-US" dirty="0"/>
              <a:t>High blood pressure</a:t>
            </a:r>
          </a:p>
          <a:p>
            <a:pPr marL="342900" indent="-182880">
              <a:lnSpc>
                <a:spcPct val="90000"/>
              </a:lnSpc>
              <a:spcAft>
                <a:spcPts val="600"/>
              </a:spcAft>
              <a:buClr>
                <a:schemeClr val="accent1">
                  <a:lumMod val="75000"/>
                </a:schemeClr>
              </a:buClr>
              <a:buSzPct val="85000"/>
              <a:buFont typeface="Wingdings" pitchFamily="2" charset="2"/>
              <a:buChar char="§"/>
            </a:pPr>
            <a:r>
              <a:rPr lang="en-US" dirty="0"/>
              <a:t>Presence of Heart diseases</a:t>
            </a:r>
          </a:p>
          <a:p>
            <a:pPr marL="342900" indent="-182880">
              <a:lnSpc>
                <a:spcPct val="90000"/>
              </a:lnSpc>
              <a:spcAft>
                <a:spcPts val="600"/>
              </a:spcAft>
              <a:buClr>
                <a:schemeClr val="accent1">
                  <a:lumMod val="75000"/>
                </a:schemeClr>
              </a:buClr>
              <a:buSzPct val="85000"/>
              <a:buFont typeface="Wingdings" pitchFamily="2" charset="2"/>
              <a:buChar char="§"/>
            </a:pPr>
            <a:r>
              <a:rPr lang="en-US" dirty="0"/>
              <a:t>Hereditary reasons</a:t>
            </a:r>
          </a:p>
        </p:txBody>
      </p:sp>
    </p:spTree>
    <p:extLst>
      <p:ext uri="{BB962C8B-B14F-4D97-AF65-F5344CB8AC3E}">
        <p14:creationId xmlns:p14="http://schemas.microsoft.com/office/powerpoint/2010/main" val="207364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57EF39C1-E081-1F47-BB63-6FE082DCD6D0}"/>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Objective</a:t>
            </a:r>
          </a:p>
        </p:txBody>
      </p:sp>
      <p:sp>
        <p:nvSpPr>
          <p:cNvPr id="3" name="Content Placeholder 2">
            <a:extLst>
              <a:ext uri="{FF2B5EF4-FFF2-40B4-BE49-F238E27FC236}">
                <a16:creationId xmlns:a16="http://schemas.microsoft.com/office/drawing/2014/main" id="{4240EF1D-A24F-A446-B5CB-919FD4481E65}"/>
              </a:ext>
            </a:extLst>
          </p:cNvPr>
          <p:cNvSpPr>
            <a:spLocks noGrp="1"/>
          </p:cNvSpPr>
          <p:nvPr>
            <p:ph idx="1"/>
          </p:nvPr>
        </p:nvSpPr>
        <p:spPr>
          <a:xfrm>
            <a:off x="5053780" y="599768"/>
            <a:ext cx="6074467" cy="5572432"/>
          </a:xfrm>
        </p:spPr>
        <p:txBody>
          <a:bodyPr anchor="ctr">
            <a:normAutofit/>
          </a:bodyPr>
          <a:lstStyle/>
          <a:p>
            <a:pPr marL="0" indent="0" algn="just">
              <a:buNone/>
            </a:pPr>
            <a:r>
              <a:rPr lang="en-US" dirty="0"/>
              <a:t>To develop a easy to use screening tool which can be used to identify patients who are at higher risk of developing CKD based on various factors which affect the presence of CKD.</a:t>
            </a:r>
          </a:p>
        </p:txBody>
      </p:sp>
    </p:spTree>
    <p:extLst>
      <p:ext uri="{BB962C8B-B14F-4D97-AF65-F5344CB8AC3E}">
        <p14:creationId xmlns:p14="http://schemas.microsoft.com/office/powerpoint/2010/main" val="183088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8" name="Oval 47">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9" name="Oval 48">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2" name="Title 1">
            <a:extLst>
              <a:ext uri="{FF2B5EF4-FFF2-40B4-BE49-F238E27FC236}">
                <a16:creationId xmlns:a16="http://schemas.microsoft.com/office/drawing/2014/main" id="{4263DB0F-BFA4-E34E-AA97-8A9BCD7158E2}"/>
              </a:ext>
            </a:extLst>
          </p:cNvPr>
          <p:cNvSpPr>
            <a:spLocks noGrp="1"/>
          </p:cNvSpPr>
          <p:nvPr>
            <p:ph type="ctrTitle"/>
          </p:nvPr>
        </p:nvSpPr>
        <p:spPr>
          <a:xfrm>
            <a:off x="950913" y="0"/>
            <a:ext cx="10058400" cy="1609344"/>
          </a:xfrm>
        </p:spPr>
        <p:txBody>
          <a:bodyPr vert="horz" lIns="91440" tIns="45720" rIns="91440" bIns="45720" rtlCol="0" anchor="ctr">
            <a:normAutofit/>
          </a:bodyPr>
          <a:lstStyle/>
          <a:p>
            <a:pPr>
              <a:lnSpc>
                <a:spcPct val="90000"/>
              </a:lnSpc>
            </a:pPr>
            <a:r>
              <a:rPr lang="en-US" sz="5400" dirty="0">
                <a:blipFill>
                  <a:blip r:embed="rId4">
                    <a:extLst>
                      <a:ext uri="{28A0092B-C50C-407E-A947-70E740481C1C}">
                        <a14:useLocalDpi xmlns:a14="http://schemas.microsoft.com/office/drawing/2010/main" val="0"/>
                      </a:ext>
                    </a:extLst>
                  </a:blip>
                  <a:tile tx="6350" ty="-127000" sx="65000" sy="64000" flip="none" algn="tl"/>
                </a:blipFill>
              </a:rPr>
              <a:t>Methodology</a:t>
            </a:r>
          </a:p>
        </p:txBody>
      </p:sp>
      <p:sp>
        <p:nvSpPr>
          <p:cNvPr id="51" name="Rectangle 5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A0E3BB90-7CF6-4AA1-9672-47AAFD2107A4}"/>
              </a:ext>
            </a:extLst>
          </p:cNvPr>
          <p:cNvGraphicFramePr/>
          <p:nvPr>
            <p:extLst>
              <p:ext uri="{D42A27DB-BD31-4B8C-83A1-F6EECF244321}">
                <p14:modId xmlns:p14="http://schemas.microsoft.com/office/powerpoint/2010/main" val="2777461235"/>
              </p:ext>
            </p:extLst>
          </p:nvPr>
        </p:nvGraphicFramePr>
        <p:xfrm>
          <a:off x="974725" y="1146180"/>
          <a:ext cx="10058400" cy="36178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3387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7" name="Oval 26">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9" name="Rectangle 2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AABBD2-649F-422D-9117-729BD716A6C2}"/>
              </a:ext>
            </a:extLst>
          </p:cNvPr>
          <p:cNvSpPr>
            <a:spLocks noGrp="1"/>
          </p:cNvSpPr>
          <p:nvPr>
            <p:ph type="ctrTitle"/>
          </p:nvPr>
        </p:nvSpPr>
        <p:spPr>
          <a:xfrm>
            <a:off x="1069848" y="484632"/>
            <a:ext cx="10058400" cy="1609344"/>
          </a:xfrm>
        </p:spPr>
        <p:txBody>
          <a:bodyPr vert="horz" lIns="91440" tIns="45720" rIns="91440" bIns="45720" rtlCol="0" anchor="ctr">
            <a:normAutofit/>
          </a:bodyPr>
          <a:lstStyle/>
          <a:p>
            <a:pPr>
              <a:lnSpc>
                <a:spcPct val="90000"/>
              </a:lnSpc>
            </a:pPr>
            <a:r>
              <a:rPr lang="en-US" sz="4400" b="1">
                <a:blipFill>
                  <a:blip r:embed="rId6">
                    <a:extLst>
                      <a:ext uri="{28A0092B-C50C-407E-A947-70E740481C1C}">
                        <a14:useLocalDpi xmlns:a14="http://schemas.microsoft.com/office/drawing/2010/main" val="0"/>
                      </a:ext>
                    </a:extLst>
                  </a:blip>
                  <a:tile tx="6350" ty="-127000" sx="65000" sy="64000" flip="none" algn="tl"/>
                </a:blipFill>
              </a:rPr>
              <a:t>Understanding the Case Study data</a:t>
            </a:r>
            <a:endParaRPr lang="en-US" sz="4400" dirty="0">
              <a:blipFill>
                <a:blip r:embed="rId6">
                  <a:extLst>
                    <a:ext uri="{28A0092B-C50C-407E-A947-70E740481C1C}">
                      <a14:useLocalDpi xmlns:a14="http://schemas.microsoft.com/office/drawing/2010/main" val="0"/>
                    </a:ext>
                  </a:extLst>
                </a:blip>
                <a:tile tx="6350" ty="-127000" sx="65000" sy="64000" flip="none" algn="tl"/>
              </a:blipFill>
            </a:endParaRPr>
          </a:p>
        </p:txBody>
      </p:sp>
      <p:sp>
        <p:nvSpPr>
          <p:cNvPr id="3" name="Subtitle 2">
            <a:extLst>
              <a:ext uri="{FF2B5EF4-FFF2-40B4-BE49-F238E27FC236}">
                <a16:creationId xmlns:a16="http://schemas.microsoft.com/office/drawing/2014/main" id="{E7625A9F-74B8-468F-9A60-73DCF5BAB123}"/>
              </a:ext>
            </a:extLst>
          </p:cNvPr>
          <p:cNvSpPr>
            <a:spLocks noGrp="1"/>
          </p:cNvSpPr>
          <p:nvPr>
            <p:ph type="subTitle" idx="1"/>
          </p:nvPr>
        </p:nvSpPr>
        <p:spPr>
          <a:xfrm>
            <a:off x="1069848" y="2320412"/>
            <a:ext cx="10058400" cy="3851787"/>
          </a:xfrm>
        </p:spPr>
        <p:txBody>
          <a:bodyPr vert="horz" lIns="91440" tIns="45720" rIns="91440" bIns="45720" rtlCol="0">
            <a:normAutofit/>
          </a:bodyPr>
          <a:lstStyle/>
          <a:p>
            <a:pPr algn="just"/>
            <a:r>
              <a:rPr lang="en-US" dirty="0"/>
              <a:t>The data was partitioned into training data and testing data. </a:t>
            </a:r>
          </a:p>
          <a:p>
            <a:pPr algn="just"/>
            <a:r>
              <a:rPr lang="en-US" dirty="0"/>
              <a:t>It was split in such a way that the training data included 50% of CKD affected patients and the testing data set included the rest of the 50% of patients with CKD. </a:t>
            </a:r>
          </a:p>
          <a:p>
            <a:pPr algn="just"/>
            <a:r>
              <a:rPr lang="en-US" sz="2000" dirty="0"/>
              <a:t>Variables:</a:t>
            </a:r>
          </a:p>
          <a:p>
            <a:pPr indent="-182880" algn="just">
              <a:buFont typeface="Wingdings" pitchFamily="2" charset="2"/>
              <a:buChar char="§"/>
            </a:pPr>
            <a:r>
              <a:rPr lang="en-US" sz="2000" dirty="0"/>
              <a:t>33 input variables</a:t>
            </a:r>
          </a:p>
          <a:p>
            <a:pPr indent="-182880" algn="just">
              <a:buFont typeface="Wingdings" pitchFamily="2" charset="2"/>
              <a:buChar char="§"/>
            </a:pPr>
            <a:r>
              <a:rPr lang="en-US" sz="2000" dirty="0"/>
              <a:t>2 Dummy variables</a:t>
            </a:r>
          </a:p>
          <a:p>
            <a:pPr indent="-182880" algn="just">
              <a:buFont typeface="Wingdings" pitchFamily="2" charset="2"/>
              <a:buChar char="§"/>
            </a:pPr>
            <a:endParaRPr lang="en-US" sz="2000" dirty="0"/>
          </a:p>
          <a:p>
            <a:pPr algn="just"/>
            <a:r>
              <a:rPr lang="en-US" sz="2000" dirty="0"/>
              <a:t>By observation, we see that there is some missing data.</a:t>
            </a:r>
          </a:p>
          <a:p>
            <a:pPr indent="-182880">
              <a:buFont typeface="Wingdings" pitchFamily="2" charset="2"/>
              <a:buChar char="§"/>
            </a:pPr>
            <a:endParaRPr lang="en-US" sz="2000" dirty="0"/>
          </a:p>
          <a:p>
            <a:pPr indent="-182880">
              <a:buFont typeface="Wingdings" pitchFamily="2" charset="2"/>
              <a:buChar char="§"/>
            </a:pPr>
            <a:endParaRPr lang="en-US" sz="2000" dirty="0"/>
          </a:p>
          <a:p>
            <a:pPr indent="-182880">
              <a:buFont typeface="Wingdings" pitchFamily="2" charset="2"/>
              <a:buChar char="§"/>
            </a:pPr>
            <a:endParaRPr lang="en-US" sz="2000" dirty="0"/>
          </a:p>
          <a:p>
            <a:pPr indent="-182880">
              <a:buFont typeface="Wingdings" pitchFamily="2" charset="2"/>
              <a:buChar char="§"/>
            </a:pPr>
            <a:endParaRPr lang="en-US" sz="2000" dirty="0"/>
          </a:p>
          <a:p>
            <a:pPr indent="-182880">
              <a:buFont typeface="Wingdings" pitchFamily="2" charset="2"/>
              <a:buChar char="§"/>
            </a:pPr>
            <a:endParaRPr lang="en-US" sz="2000" dirty="0"/>
          </a:p>
          <a:p>
            <a:pPr indent="-182880">
              <a:buFont typeface="Wingdings" pitchFamily="2" charset="2"/>
              <a:buChar char="§"/>
            </a:pPr>
            <a:endParaRPr lang="en-US" sz="2000" dirty="0"/>
          </a:p>
          <a:p>
            <a:pPr indent="-182880">
              <a:buFont typeface="Wingdings" pitchFamily="2" charset="2"/>
              <a:buChar char="§"/>
            </a:pPr>
            <a:endParaRPr lang="en-US" sz="2000" dirty="0"/>
          </a:p>
          <a:p>
            <a:pPr indent="-182880">
              <a:buFont typeface="Wingdings" pitchFamily="2" charset="2"/>
              <a:buChar char="§"/>
            </a:pPr>
            <a:endParaRPr lang="en-US" sz="2000" dirty="0"/>
          </a:p>
        </p:txBody>
      </p:sp>
    </p:spTree>
    <p:extLst>
      <p:ext uri="{BB962C8B-B14F-4D97-AF65-F5344CB8AC3E}">
        <p14:creationId xmlns:p14="http://schemas.microsoft.com/office/powerpoint/2010/main" val="153593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83D73A0E-B93F-904F-BB89-1464627307FF}"/>
              </a:ext>
            </a:extLst>
          </p:cNvPr>
          <p:cNvSpPr txBox="1">
            <a:spLocks/>
          </p:cNvSpPr>
          <p:nvPr/>
        </p:nvSpPr>
        <p:spPr>
          <a:xfrm>
            <a:off x="1585653" y="173184"/>
            <a:ext cx="9709150" cy="5844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Data Mining Framework</a:t>
            </a:r>
          </a:p>
        </p:txBody>
      </p:sp>
      <p:sp>
        <p:nvSpPr>
          <p:cNvPr id="40" name="TextBox 39">
            <a:extLst>
              <a:ext uri="{FF2B5EF4-FFF2-40B4-BE49-F238E27FC236}">
                <a16:creationId xmlns:a16="http://schemas.microsoft.com/office/drawing/2014/main" id="{868A4DAA-7329-1243-AF1A-BF67521FC799}"/>
              </a:ext>
            </a:extLst>
          </p:cNvPr>
          <p:cNvSpPr txBox="1"/>
          <p:nvPr/>
        </p:nvSpPr>
        <p:spPr>
          <a:xfrm>
            <a:off x="-3262052" y="2036180"/>
            <a:ext cx="10562703" cy="12926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a:p>
          <a:p>
            <a:br>
              <a:rPr lang="en-US">
                <a:latin typeface="+mn-ea"/>
                <a:cs typeface="+mn-ea"/>
              </a:rPr>
            </a:br>
            <a:endParaRPr lang="en-US"/>
          </a:p>
          <a:p>
            <a:endParaRPr lang="en-GB"/>
          </a:p>
        </p:txBody>
      </p:sp>
      <p:sp>
        <p:nvSpPr>
          <p:cNvPr id="4" name="Round Diagonal Corner Rectangle 2">
            <a:extLst>
              <a:ext uri="{FF2B5EF4-FFF2-40B4-BE49-F238E27FC236}">
                <a16:creationId xmlns:a16="http://schemas.microsoft.com/office/drawing/2014/main" id="{942B47A9-FCDE-B240-9B28-22C25EDE92ED}"/>
              </a:ext>
            </a:extLst>
          </p:cNvPr>
          <p:cNvSpPr>
            <a:spLocks/>
          </p:cNvSpPr>
          <p:nvPr/>
        </p:nvSpPr>
        <p:spPr bwMode="auto">
          <a:xfrm>
            <a:off x="1606785" y="1310377"/>
            <a:ext cx="1248621" cy="733592"/>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Raw Data</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5" name="Round Diagonal Corner Rectangle 3">
            <a:extLst>
              <a:ext uri="{FF2B5EF4-FFF2-40B4-BE49-F238E27FC236}">
                <a16:creationId xmlns:a16="http://schemas.microsoft.com/office/drawing/2014/main" id="{6A233668-4960-024B-BF9C-A7D953F34C6D}"/>
              </a:ext>
            </a:extLst>
          </p:cNvPr>
          <p:cNvSpPr>
            <a:spLocks/>
          </p:cNvSpPr>
          <p:nvPr/>
        </p:nvSpPr>
        <p:spPr bwMode="auto">
          <a:xfrm>
            <a:off x="3205355" y="1302587"/>
            <a:ext cx="1248621" cy="733592"/>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Data coding</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6" name="Round Diagonal Corner Rectangle 4">
            <a:extLst>
              <a:ext uri="{FF2B5EF4-FFF2-40B4-BE49-F238E27FC236}">
                <a16:creationId xmlns:a16="http://schemas.microsoft.com/office/drawing/2014/main" id="{519A2AD6-09A5-FD46-97DD-94DE6948E62E}"/>
              </a:ext>
            </a:extLst>
          </p:cNvPr>
          <p:cNvSpPr>
            <a:spLocks/>
          </p:cNvSpPr>
          <p:nvPr/>
        </p:nvSpPr>
        <p:spPr bwMode="auto">
          <a:xfrm>
            <a:off x="5120169" y="1310365"/>
            <a:ext cx="1248621" cy="733592"/>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Pre-processing</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7" name="Round Diagonal Corner Rectangle 5">
            <a:extLst>
              <a:ext uri="{FF2B5EF4-FFF2-40B4-BE49-F238E27FC236}">
                <a16:creationId xmlns:a16="http://schemas.microsoft.com/office/drawing/2014/main" id="{46A80D16-9436-324C-9292-7FE877525541}"/>
              </a:ext>
            </a:extLst>
          </p:cNvPr>
          <p:cNvSpPr>
            <a:spLocks/>
          </p:cNvSpPr>
          <p:nvPr/>
        </p:nvSpPr>
        <p:spPr bwMode="auto">
          <a:xfrm>
            <a:off x="6777568" y="1306494"/>
            <a:ext cx="1248621" cy="731045"/>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Missing Data &gt;15%</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8" name="Round Diagonal Corner Rectangle 6">
            <a:extLst>
              <a:ext uri="{FF2B5EF4-FFF2-40B4-BE49-F238E27FC236}">
                <a16:creationId xmlns:a16="http://schemas.microsoft.com/office/drawing/2014/main" id="{944DB60A-341E-0649-8543-073F24E7E651}"/>
              </a:ext>
            </a:extLst>
          </p:cNvPr>
          <p:cNvSpPr>
            <a:spLocks/>
          </p:cNvSpPr>
          <p:nvPr/>
        </p:nvSpPr>
        <p:spPr bwMode="auto">
          <a:xfrm>
            <a:off x="6777568" y="2273200"/>
            <a:ext cx="1248621" cy="731044"/>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Fixed (mean</a:t>
            </a:r>
            <a:r>
              <a:rPr kumimoji="0" lang="en-US" altLang="en-US" sz="13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endParaRPr>
          </a:p>
        </p:txBody>
      </p:sp>
      <p:sp>
        <p:nvSpPr>
          <p:cNvPr id="9" name="Round Diagonal Corner Rectangle 7">
            <a:extLst>
              <a:ext uri="{FF2B5EF4-FFF2-40B4-BE49-F238E27FC236}">
                <a16:creationId xmlns:a16="http://schemas.microsoft.com/office/drawing/2014/main" id="{755671CA-2D95-1A4B-9526-77381426EC6A}"/>
              </a:ext>
            </a:extLst>
          </p:cNvPr>
          <p:cNvSpPr>
            <a:spLocks/>
          </p:cNvSpPr>
          <p:nvPr/>
        </p:nvSpPr>
        <p:spPr bwMode="auto">
          <a:xfrm>
            <a:off x="8692382" y="1294394"/>
            <a:ext cx="1248620" cy="731045"/>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Remove variable</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10" name="Round Diagonal Corner Rectangle 8">
            <a:extLst>
              <a:ext uri="{FF2B5EF4-FFF2-40B4-BE49-F238E27FC236}">
                <a16:creationId xmlns:a16="http://schemas.microsoft.com/office/drawing/2014/main" id="{47E929FE-4ACA-9642-A2F5-5CC4851647ED}"/>
              </a:ext>
            </a:extLst>
          </p:cNvPr>
          <p:cNvSpPr>
            <a:spLocks/>
          </p:cNvSpPr>
          <p:nvPr/>
        </p:nvSpPr>
        <p:spPr bwMode="auto">
          <a:xfrm>
            <a:off x="6777568" y="3235005"/>
            <a:ext cx="1248621" cy="731044"/>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Feature Selection</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11" name="Round Diagonal Corner Rectangle 9">
            <a:extLst>
              <a:ext uri="{FF2B5EF4-FFF2-40B4-BE49-F238E27FC236}">
                <a16:creationId xmlns:a16="http://schemas.microsoft.com/office/drawing/2014/main" id="{A9041FD3-3056-9445-B758-475E4B538C21}"/>
              </a:ext>
            </a:extLst>
          </p:cNvPr>
          <p:cNvSpPr>
            <a:spLocks/>
          </p:cNvSpPr>
          <p:nvPr/>
        </p:nvSpPr>
        <p:spPr bwMode="auto">
          <a:xfrm>
            <a:off x="5160847" y="3235005"/>
            <a:ext cx="1248621" cy="731044"/>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Data Partitioning</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12" name="Round Diagonal Corner Rectangle 10">
            <a:extLst>
              <a:ext uri="{FF2B5EF4-FFF2-40B4-BE49-F238E27FC236}">
                <a16:creationId xmlns:a16="http://schemas.microsoft.com/office/drawing/2014/main" id="{12E81157-5440-AF48-BA3E-F11D8179B712}"/>
              </a:ext>
            </a:extLst>
          </p:cNvPr>
          <p:cNvSpPr>
            <a:spLocks/>
          </p:cNvSpPr>
          <p:nvPr/>
        </p:nvSpPr>
        <p:spPr bwMode="auto">
          <a:xfrm>
            <a:off x="3205355" y="3230181"/>
            <a:ext cx="1248621" cy="731043"/>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Predictive Analytics</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13" name="Round Diagonal Corner Rectangle 11">
            <a:extLst>
              <a:ext uri="{FF2B5EF4-FFF2-40B4-BE49-F238E27FC236}">
                <a16:creationId xmlns:a16="http://schemas.microsoft.com/office/drawing/2014/main" id="{A5137C95-0755-EB47-AA12-7CC9D3030003}"/>
              </a:ext>
            </a:extLst>
          </p:cNvPr>
          <p:cNvSpPr>
            <a:spLocks/>
          </p:cNvSpPr>
          <p:nvPr/>
        </p:nvSpPr>
        <p:spPr bwMode="auto">
          <a:xfrm>
            <a:off x="3221763" y="4248467"/>
            <a:ext cx="1248621" cy="731043"/>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Logistic Regression</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14" name="Round Diagonal Corner Rectangle 12">
            <a:extLst>
              <a:ext uri="{FF2B5EF4-FFF2-40B4-BE49-F238E27FC236}">
                <a16:creationId xmlns:a16="http://schemas.microsoft.com/office/drawing/2014/main" id="{4F641916-F703-B940-9B04-F496387BE569}"/>
              </a:ext>
            </a:extLst>
          </p:cNvPr>
          <p:cNvSpPr>
            <a:spLocks/>
          </p:cNvSpPr>
          <p:nvPr/>
        </p:nvSpPr>
        <p:spPr bwMode="auto">
          <a:xfrm>
            <a:off x="5161851" y="4248467"/>
            <a:ext cx="1247617" cy="731043"/>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Model Evaluation </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15" name="Round Diagonal Corner Rectangle 13">
            <a:extLst>
              <a:ext uri="{FF2B5EF4-FFF2-40B4-BE49-F238E27FC236}">
                <a16:creationId xmlns:a16="http://schemas.microsoft.com/office/drawing/2014/main" id="{31F33C5A-15DA-4648-B591-C1C562F949AC}"/>
              </a:ext>
            </a:extLst>
          </p:cNvPr>
          <p:cNvSpPr>
            <a:spLocks/>
          </p:cNvSpPr>
          <p:nvPr/>
        </p:nvSpPr>
        <p:spPr bwMode="auto">
          <a:xfrm>
            <a:off x="6786190" y="4248467"/>
            <a:ext cx="1248621" cy="731044"/>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Model Testing</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16" name="Round Diagonal Corner Rectangle 14">
            <a:extLst>
              <a:ext uri="{FF2B5EF4-FFF2-40B4-BE49-F238E27FC236}">
                <a16:creationId xmlns:a16="http://schemas.microsoft.com/office/drawing/2014/main" id="{D7653B7D-451E-FF4E-89B7-4A2F2EE4E4AE}"/>
              </a:ext>
            </a:extLst>
          </p:cNvPr>
          <p:cNvSpPr>
            <a:spLocks/>
          </p:cNvSpPr>
          <p:nvPr/>
        </p:nvSpPr>
        <p:spPr bwMode="auto">
          <a:xfrm>
            <a:off x="6768340" y="5158615"/>
            <a:ext cx="1248621" cy="731044"/>
          </a:xfrm>
          <a:custGeom>
            <a:avLst/>
            <a:gdLst>
              <a:gd name="T0" fmla="*/ 98757 w 1046073"/>
              <a:gd name="T1" fmla="*/ 0 h 592532"/>
              <a:gd name="T2" fmla="*/ 1046073 w 1046073"/>
              <a:gd name="T3" fmla="*/ 0 h 592532"/>
              <a:gd name="T4" fmla="*/ 1046073 w 1046073"/>
              <a:gd name="T5" fmla="*/ 0 h 592532"/>
              <a:gd name="T6" fmla="*/ 1046073 w 1046073"/>
              <a:gd name="T7" fmla="*/ 493775 h 592532"/>
              <a:gd name="T8" fmla="*/ 947316 w 1046073"/>
              <a:gd name="T9" fmla="*/ 592532 h 592532"/>
              <a:gd name="T10" fmla="*/ 0 w 1046073"/>
              <a:gd name="T11" fmla="*/ 592532 h 592532"/>
              <a:gd name="T12" fmla="*/ 0 w 1046073"/>
              <a:gd name="T13" fmla="*/ 592532 h 592532"/>
              <a:gd name="T14" fmla="*/ 0 w 1046073"/>
              <a:gd name="T15" fmla="*/ 98757 h 592532"/>
              <a:gd name="T16" fmla="*/ 98757 w 1046073"/>
              <a:gd name="T17" fmla="*/ 0 h 5925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6073"/>
              <a:gd name="T28" fmla="*/ 0 h 592532"/>
              <a:gd name="T29" fmla="*/ 1046073 w 1046073"/>
              <a:gd name="T30" fmla="*/ 592532 h 5925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6073" h="592532">
                <a:moveTo>
                  <a:pt x="98757" y="0"/>
                </a:moveTo>
                <a:lnTo>
                  <a:pt x="1046073" y="0"/>
                </a:lnTo>
                <a:lnTo>
                  <a:pt x="1046073" y="493775"/>
                </a:lnTo>
                <a:cubicBezTo>
                  <a:pt x="1046073" y="548317"/>
                  <a:pt x="1001858" y="592532"/>
                  <a:pt x="947316" y="592532"/>
                </a:cubicBezTo>
                <a:lnTo>
                  <a:pt x="0" y="592532"/>
                </a:lnTo>
                <a:lnTo>
                  <a:pt x="0" y="98757"/>
                </a:lnTo>
                <a:cubicBezTo>
                  <a:pt x="0" y="44215"/>
                  <a:pt x="44215" y="0"/>
                  <a:pt x="98757" y="0"/>
                </a:cubicBezTo>
                <a:close/>
              </a:path>
            </a:pathLst>
          </a:cu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Results and Analysis</a:t>
            </a:r>
            <a:endParaRPr kumimoji="0"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70" name="Right Arrow 69">
            <a:extLst>
              <a:ext uri="{FF2B5EF4-FFF2-40B4-BE49-F238E27FC236}">
                <a16:creationId xmlns:a16="http://schemas.microsoft.com/office/drawing/2014/main" id="{EDA4615D-F033-7746-A4B7-7BA35EFADC1C}"/>
              </a:ext>
            </a:extLst>
          </p:cNvPr>
          <p:cNvSpPr/>
          <p:nvPr/>
        </p:nvSpPr>
        <p:spPr>
          <a:xfrm>
            <a:off x="4585832" y="1671943"/>
            <a:ext cx="41073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2" name="Right Arrow 71">
            <a:extLst>
              <a:ext uri="{FF2B5EF4-FFF2-40B4-BE49-F238E27FC236}">
                <a16:creationId xmlns:a16="http://schemas.microsoft.com/office/drawing/2014/main" id="{80A32826-B2D9-A642-AF7D-B5A0EC85BB40}"/>
              </a:ext>
            </a:extLst>
          </p:cNvPr>
          <p:cNvSpPr/>
          <p:nvPr/>
        </p:nvSpPr>
        <p:spPr>
          <a:xfrm>
            <a:off x="2903771" y="1659916"/>
            <a:ext cx="2532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Right Arrow 72">
            <a:extLst>
              <a:ext uri="{FF2B5EF4-FFF2-40B4-BE49-F238E27FC236}">
                <a16:creationId xmlns:a16="http://schemas.microsoft.com/office/drawing/2014/main" id="{9CA791B5-32FD-A043-9327-A2E43159AE4F}"/>
              </a:ext>
            </a:extLst>
          </p:cNvPr>
          <p:cNvSpPr/>
          <p:nvPr/>
        </p:nvSpPr>
        <p:spPr>
          <a:xfrm>
            <a:off x="6409468" y="1664585"/>
            <a:ext cx="309271" cy="56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4" name="Right Arrow 73">
            <a:extLst>
              <a:ext uri="{FF2B5EF4-FFF2-40B4-BE49-F238E27FC236}">
                <a16:creationId xmlns:a16="http://schemas.microsoft.com/office/drawing/2014/main" id="{4625006C-6633-4D4F-A346-99C1A82E8408}"/>
              </a:ext>
            </a:extLst>
          </p:cNvPr>
          <p:cNvSpPr/>
          <p:nvPr/>
        </p:nvSpPr>
        <p:spPr>
          <a:xfrm>
            <a:off x="8137485" y="1646171"/>
            <a:ext cx="496067" cy="59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Right Arrow 75">
            <a:extLst>
              <a:ext uri="{FF2B5EF4-FFF2-40B4-BE49-F238E27FC236}">
                <a16:creationId xmlns:a16="http://schemas.microsoft.com/office/drawing/2014/main" id="{B1EFE1F5-D8D6-3D44-9E4A-8A4BE007C423}"/>
              </a:ext>
            </a:extLst>
          </p:cNvPr>
          <p:cNvSpPr/>
          <p:nvPr/>
        </p:nvSpPr>
        <p:spPr>
          <a:xfrm rot="5400000">
            <a:off x="7297466" y="3112821"/>
            <a:ext cx="13463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7" name="Right Arrow 76">
            <a:extLst>
              <a:ext uri="{FF2B5EF4-FFF2-40B4-BE49-F238E27FC236}">
                <a16:creationId xmlns:a16="http://schemas.microsoft.com/office/drawing/2014/main" id="{DB252EC5-9280-2C42-BE90-0E55858EDE04}"/>
              </a:ext>
            </a:extLst>
          </p:cNvPr>
          <p:cNvSpPr/>
          <p:nvPr/>
        </p:nvSpPr>
        <p:spPr>
          <a:xfrm rot="10800000">
            <a:off x="6511810" y="3583719"/>
            <a:ext cx="205926" cy="7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Right Arrow 77">
            <a:extLst>
              <a:ext uri="{FF2B5EF4-FFF2-40B4-BE49-F238E27FC236}">
                <a16:creationId xmlns:a16="http://schemas.microsoft.com/office/drawing/2014/main" id="{B637C145-CE03-F948-9F97-C7A5B7400585}"/>
              </a:ext>
            </a:extLst>
          </p:cNvPr>
          <p:cNvSpPr/>
          <p:nvPr/>
        </p:nvSpPr>
        <p:spPr>
          <a:xfrm rot="10800000">
            <a:off x="4566249" y="3609194"/>
            <a:ext cx="44989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Right Arrow 78">
            <a:extLst>
              <a:ext uri="{FF2B5EF4-FFF2-40B4-BE49-F238E27FC236}">
                <a16:creationId xmlns:a16="http://schemas.microsoft.com/office/drawing/2014/main" id="{C3E7A5C0-33AD-A84B-B602-A71329F55D23}"/>
              </a:ext>
            </a:extLst>
          </p:cNvPr>
          <p:cNvSpPr/>
          <p:nvPr/>
        </p:nvSpPr>
        <p:spPr>
          <a:xfrm rot="5400000">
            <a:off x="3770070" y="4074428"/>
            <a:ext cx="119189" cy="492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Right Arrow 79">
            <a:extLst>
              <a:ext uri="{FF2B5EF4-FFF2-40B4-BE49-F238E27FC236}">
                <a16:creationId xmlns:a16="http://schemas.microsoft.com/office/drawing/2014/main" id="{2A2666C0-FE53-B441-84AD-ACE32368A933}"/>
              </a:ext>
            </a:extLst>
          </p:cNvPr>
          <p:cNvSpPr/>
          <p:nvPr/>
        </p:nvSpPr>
        <p:spPr>
          <a:xfrm>
            <a:off x="4573730" y="4515966"/>
            <a:ext cx="4847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Right Arrow 80">
            <a:extLst>
              <a:ext uri="{FF2B5EF4-FFF2-40B4-BE49-F238E27FC236}">
                <a16:creationId xmlns:a16="http://schemas.microsoft.com/office/drawing/2014/main" id="{29B6C8F1-6066-444A-A493-C9883828C2F6}"/>
              </a:ext>
            </a:extLst>
          </p:cNvPr>
          <p:cNvSpPr/>
          <p:nvPr/>
        </p:nvSpPr>
        <p:spPr>
          <a:xfrm>
            <a:off x="6512814" y="4558511"/>
            <a:ext cx="20592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26">
            <a:extLst>
              <a:ext uri="{FF2B5EF4-FFF2-40B4-BE49-F238E27FC236}">
                <a16:creationId xmlns:a16="http://schemas.microsoft.com/office/drawing/2014/main" id="{3017FD92-685F-A044-9D19-D90B9BA44CAD}"/>
              </a:ext>
            </a:extLst>
          </p:cNvPr>
          <p:cNvSpPr>
            <a:spLocks noChangeArrowheads="1"/>
          </p:cNvSpPr>
          <p:nvPr/>
        </p:nvSpPr>
        <p:spPr bwMode="auto">
          <a:xfrm>
            <a:off x="2126990" y="7576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8">
            <a:extLst>
              <a:ext uri="{FF2B5EF4-FFF2-40B4-BE49-F238E27FC236}">
                <a16:creationId xmlns:a16="http://schemas.microsoft.com/office/drawing/2014/main" id="{5AA733DD-4818-9245-B8A4-E4DF52561CB4}"/>
              </a:ext>
            </a:extLst>
          </p:cNvPr>
          <p:cNvSpPr>
            <a:spLocks noChangeArrowheads="1"/>
          </p:cNvSpPr>
          <p:nvPr/>
        </p:nvSpPr>
        <p:spPr bwMode="auto">
          <a:xfrm>
            <a:off x="2126990" y="121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33">
            <a:extLst>
              <a:ext uri="{FF2B5EF4-FFF2-40B4-BE49-F238E27FC236}">
                <a16:creationId xmlns:a16="http://schemas.microsoft.com/office/drawing/2014/main" id="{9C8FB388-083D-B04A-9820-627A4BCE2FEF}"/>
              </a:ext>
            </a:extLst>
          </p:cNvPr>
          <p:cNvSpPr>
            <a:spLocks noChangeArrowheads="1"/>
          </p:cNvSpPr>
          <p:nvPr/>
        </p:nvSpPr>
        <p:spPr bwMode="auto">
          <a:xfrm>
            <a:off x="2126990" y="860874"/>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0" algn="l"/>
              </a:tabLst>
              <a:defRPr>
                <a:solidFill>
                  <a:schemeClr val="tx1"/>
                </a:solidFill>
                <a:latin typeface="Arial" panose="020B0604020202020204" pitchFamily="34" charset="0"/>
              </a:defRPr>
            </a:lvl1pPr>
            <a:lvl2pPr eaLnBrk="0" fontAlgn="base" hangingPunct="0">
              <a:spcBef>
                <a:spcPct val="0"/>
              </a:spcBef>
              <a:spcAft>
                <a:spcPct val="0"/>
              </a:spcAft>
              <a:tabLst>
                <a:tab pos="4572000" algn="l"/>
              </a:tabLst>
              <a:defRPr>
                <a:solidFill>
                  <a:schemeClr val="tx1"/>
                </a:solidFill>
                <a:latin typeface="Arial" panose="020B0604020202020204" pitchFamily="34" charset="0"/>
              </a:defRPr>
            </a:lvl2pPr>
            <a:lvl3pPr eaLnBrk="0" fontAlgn="base" hangingPunct="0">
              <a:spcBef>
                <a:spcPct val="0"/>
              </a:spcBef>
              <a:spcAft>
                <a:spcPct val="0"/>
              </a:spcAft>
              <a:tabLst>
                <a:tab pos="4572000" algn="l"/>
              </a:tabLst>
              <a:defRPr>
                <a:solidFill>
                  <a:schemeClr val="tx1"/>
                </a:solidFill>
                <a:latin typeface="Arial" panose="020B0604020202020204" pitchFamily="34" charset="0"/>
              </a:defRPr>
            </a:lvl3pPr>
            <a:lvl4pPr eaLnBrk="0" fontAlgn="base" hangingPunct="0">
              <a:spcBef>
                <a:spcPct val="0"/>
              </a:spcBef>
              <a:spcAft>
                <a:spcPct val="0"/>
              </a:spcAft>
              <a:tabLst>
                <a:tab pos="4572000" algn="l"/>
              </a:tabLst>
              <a:defRPr>
                <a:solidFill>
                  <a:schemeClr val="tx1"/>
                </a:solidFill>
                <a:latin typeface="Arial" panose="020B0604020202020204" pitchFamily="34" charset="0"/>
              </a:defRPr>
            </a:lvl4pPr>
            <a:lvl5pPr eaLnBrk="0" fontAlgn="base" hangingPunct="0">
              <a:spcBef>
                <a:spcPct val="0"/>
              </a:spcBef>
              <a:spcAft>
                <a:spcPct val="0"/>
              </a:spcAft>
              <a:tabLst>
                <a:tab pos="4572000" algn="l"/>
              </a:tabLst>
              <a:defRPr>
                <a:solidFill>
                  <a:schemeClr val="tx1"/>
                </a:solidFill>
                <a:latin typeface="Arial" panose="020B0604020202020204" pitchFamily="34" charset="0"/>
              </a:defRPr>
            </a:lvl5pPr>
            <a:lvl6pPr eaLnBrk="0" fontAlgn="base" hangingPunct="0">
              <a:spcBef>
                <a:spcPct val="0"/>
              </a:spcBef>
              <a:spcAft>
                <a:spcPct val="0"/>
              </a:spcAft>
              <a:tabLst>
                <a:tab pos="4572000" algn="l"/>
              </a:tabLst>
              <a:defRPr>
                <a:solidFill>
                  <a:schemeClr val="tx1"/>
                </a:solidFill>
                <a:latin typeface="Arial" panose="020B0604020202020204" pitchFamily="34" charset="0"/>
              </a:defRPr>
            </a:lvl6pPr>
            <a:lvl7pPr eaLnBrk="0" fontAlgn="base" hangingPunct="0">
              <a:spcBef>
                <a:spcPct val="0"/>
              </a:spcBef>
              <a:spcAft>
                <a:spcPct val="0"/>
              </a:spcAft>
              <a:tabLst>
                <a:tab pos="4572000" algn="l"/>
              </a:tabLst>
              <a:defRPr>
                <a:solidFill>
                  <a:schemeClr val="tx1"/>
                </a:solidFill>
                <a:latin typeface="Arial" panose="020B0604020202020204" pitchFamily="34" charset="0"/>
              </a:defRPr>
            </a:lvl7pPr>
            <a:lvl8pPr eaLnBrk="0" fontAlgn="base" hangingPunct="0">
              <a:spcBef>
                <a:spcPct val="0"/>
              </a:spcBef>
              <a:spcAft>
                <a:spcPct val="0"/>
              </a:spcAft>
              <a:tabLst>
                <a:tab pos="4572000" algn="l"/>
              </a:tabLst>
              <a:defRPr>
                <a:solidFill>
                  <a:schemeClr val="tx1"/>
                </a:solidFill>
                <a:latin typeface="Arial" panose="020B0604020202020204" pitchFamily="34" charset="0"/>
              </a:defRPr>
            </a:lvl8pPr>
            <a:lvl9pPr eaLnBrk="0" fontAlgn="base" hangingPunct="0">
              <a:spcBef>
                <a:spcPct val="0"/>
              </a:spcBef>
              <a:spcAft>
                <a:spcPct val="0"/>
              </a:spcAft>
              <a:tabLst>
                <a:tab pos="4572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0" algn="l"/>
              </a:tabLst>
            </a:pPr>
            <a:endParaRPr kumimoji="0" lang="en-US" altLang="en-US" sz="1200" b="0" i="0" u="none" strike="noStrike" cap="none" normalizeH="0" baseline="0" dirty="0">
              <a:ln>
                <a:noFill/>
              </a:ln>
              <a:solidFill>
                <a:schemeClr val="tx1"/>
              </a:solidFill>
              <a:effectLst/>
              <a:latin typeface="Goudy Old Style" panose="02020502050305020303" pitchFamily="18" charset="77"/>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0" algn="l"/>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34">
            <a:extLst>
              <a:ext uri="{FF2B5EF4-FFF2-40B4-BE49-F238E27FC236}">
                <a16:creationId xmlns:a16="http://schemas.microsoft.com/office/drawing/2014/main" id="{D106387E-E9D5-9B48-AA2C-A2B73453400E}"/>
              </a:ext>
            </a:extLst>
          </p:cNvPr>
          <p:cNvSpPr>
            <a:spLocks noChangeArrowheads="1"/>
          </p:cNvSpPr>
          <p:nvPr/>
        </p:nvSpPr>
        <p:spPr bwMode="auto">
          <a:xfrm>
            <a:off x="2126990" y="121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Goudy Old Style" panose="02020502050305020303" pitchFamily="18" charset="77"/>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Goudy Old Style" panose="02020502050305020303" pitchFamily="18" charset="77"/>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44">
            <a:extLst>
              <a:ext uri="{FF2B5EF4-FFF2-40B4-BE49-F238E27FC236}">
                <a16:creationId xmlns:a16="http://schemas.microsoft.com/office/drawing/2014/main" id="{3F5EF36F-A662-2844-A32A-28EB58320B42}"/>
              </a:ext>
            </a:extLst>
          </p:cNvPr>
          <p:cNvSpPr>
            <a:spLocks noChangeArrowheads="1"/>
          </p:cNvSpPr>
          <p:nvPr/>
        </p:nvSpPr>
        <p:spPr bwMode="auto">
          <a:xfrm>
            <a:off x="2126990" y="121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ight Arrow 82">
            <a:extLst>
              <a:ext uri="{FF2B5EF4-FFF2-40B4-BE49-F238E27FC236}">
                <a16:creationId xmlns:a16="http://schemas.microsoft.com/office/drawing/2014/main" id="{E34365DF-E32A-C74C-8D86-4D0AF2ACB8F5}"/>
              </a:ext>
            </a:extLst>
          </p:cNvPr>
          <p:cNvSpPr/>
          <p:nvPr/>
        </p:nvSpPr>
        <p:spPr>
          <a:xfrm rot="5400000" flipV="1">
            <a:off x="7320885" y="5037871"/>
            <a:ext cx="11626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Right Arrow 83">
            <a:extLst>
              <a:ext uri="{FF2B5EF4-FFF2-40B4-BE49-F238E27FC236}">
                <a16:creationId xmlns:a16="http://schemas.microsoft.com/office/drawing/2014/main" id="{5F08168D-9CD6-CA4C-93BD-7F10C10E6D33}"/>
              </a:ext>
            </a:extLst>
          </p:cNvPr>
          <p:cNvSpPr/>
          <p:nvPr/>
        </p:nvSpPr>
        <p:spPr>
          <a:xfrm rot="5400000">
            <a:off x="7320326" y="2127242"/>
            <a:ext cx="13463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TextBox 1">
            <a:extLst>
              <a:ext uri="{FF2B5EF4-FFF2-40B4-BE49-F238E27FC236}">
                <a16:creationId xmlns:a16="http://schemas.microsoft.com/office/drawing/2014/main" id="{A8F58C16-C08A-AB47-B8F3-F32C5B97B53F}"/>
              </a:ext>
            </a:extLst>
          </p:cNvPr>
          <p:cNvSpPr txBox="1"/>
          <p:nvPr/>
        </p:nvSpPr>
        <p:spPr>
          <a:xfrm>
            <a:off x="8153659" y="1338393"/>
            <a:ext cx="463717" cy="307777"/>
          </a:xfrm>
          <a:prstGeom prst="rect">
            <a:avLst/>
          </a:prstGeom>
          <a:noFill/>
        </p:spPr>
        <p:txBody>
          <a:bodyPr wrap="none" rtlCol="0">
            <a:spAutoFit/>
          </a:bodyPr>
          <a:lstStyle/>
          <a:p>
            <a:r>
              <a:rPr lang="en-US" sz="1400" dirty="0">
                <a:cs typeface="Times New Roman" panose="02020603050405020304" pitchFamily="18" charset="0"/>
              </a:rPr>
              <a:t>Yes</a:t>
            </a:r>
            <a:endParaRPr lang="en-US" dirty="0">
              <a:cs typeface="Times New Roman" panose="02020603050405020304" pitchFamily="18" charset="0"/>
            </a:endParaRPr>
          </a:p>
        </p:txBody>
      </p:sp>
      <p:sp>
        <p:nvSpPr>
          <p:cNvPr id="3" name="TextBox 2">
            <a:extLst>
              <a:ext uri="{FF2B5EF4-FFF2-40B4-BE49-F238E27FC236}">
                <a16:creationId xmlns:a16="http://schemas.microsoft.com/office/drawing/2014/main" id="{721E449B-35D8-6046-98E6-A2CC4822E796}"/>
              </a:ext>
            </a:extLst>
          </p:cNvPr>
          <p:cNvSpPr txBox="1"/>
          <p:nvPr/>
        </p:nvSpPr>
        <p:spPr>
          <a:xfrm>
            <a:off x="6978865" y="2002902"/>
            <a:ext cx="417102" cy="307777"/>
          </a:xfrm>
          <a:prstGeom prst="rect">
            <a:avLst/>
          </a:prstGeom>
          <a:noFill/>
        </p:spPr>
        <p:txBody>
          <a:bodyPr wrap="none" rtlCol="0">
            <a:spAutoFit/>
          </a:bodyPr>
          <a:lstStyle/>
          <a:p>
            <a:r>
              <a:rPr lang="en-US" sz="1400" dirty="0">
                <a:cs typeface="Times New Roman" panose="02020603050405020304" pitchFamily="18" charset="0"/>
              </a:rPr>
              <a:t>No</a:t>
            </a:r>
          </a:p>
        </p:txBody>
      </p:sp>
    </p:spTree>
    <p:extLst>
      <p:ext uri="{BB962C8B-B14F-4D97-AF65-F5344CB8AC3E}">
        <p14:creationId xmlns:p14="http://schemas.microsoft.com/office/powerpoint/2010/main" val="269303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0A978-2F1E-414A-919C-6E2587559CA9}"/>
              </a:ext>
            </a:extLst>
          </p:cNvPr>
          <p:cNvSpPr>
            <a:spLocks noGrp="1"/>
          </p:cNvSpPr>
          <p:nvPr>
            <p:ph type="title"/>
          </p:nvPr>
        </p:nvSpPr>
        <p:spPr>
          <a:xfrm>
            <a:off x="1069848" y="4846002"/>
            <a:ext cx="10058400" cy="1522993"/>
          </a:xfrm>
        </p:spPr>
        <p:txBody>
          <a:bodyPr>
            <a:normAutofit/>
          </a:bodyPr>
          <a:lstStyle/>
          <a:p>
            <a:r>
              <a:rPr lang="en-US" sz="6000"/>
              <a:t>Missing data treatment</a:t>
            </a:r>
          </a:p>
        </p:txBody>
      </p:sp>
      <p:grpSp>
        <p:nvGrpSpPr>
          <p:cNvPr id="25" name="Group 24">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7" name="Oval 26">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graphicFrame>
        <p:nvGraphicFramePr>
          <p:cNvPr id="28" name="Content Placeholder 2">
            <a:extLst>
              <a:ext uri="{FF2B5EF4-FFF2-40B4-BE49-F238E27FC236}">
                <a16:creationId xmlns:a16="http://schemas.microsoft.com/office/drawing/2014/main" id="{3B8D5A50-C640-426F-9453-2E78C8596F11}"/>
              </a:ext>
            </a:extLst>
          </p:cNvPr>
          <p:cNvGraphicFramePr>
            <a:graphicFrameLocks noGrp="1"/>
          </p:cNvGraphicFramePr>
          <p:nvPr>
            <p:ph idx="1"/>
            <p:extLst>
              <p:ext uri="{D42A27DB-BD31-4B8C-83A1-F6EECF244321}">
                <p14:modId xmlns:p14="http://schemas.microsoft.com/office/powerpoint/2010/main" val="1621433802"/>
              </p:ext>
            </p:extLst>
          </p:nvPr>
        </p:nvGraphicFramePr>
        <p:xfrm>
          <a:off x="643466" y="633637"/>
          <a:ext cx="10905066"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4349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3FAD-90BC-1543-8C52-16C4E1923C39}"/>
              </a:ext>
            </a:extLst>
          </p:cNvPr>
          <p:cNvSpPr>
            <a:spLocks noGrp="1"/>
          </p:cNvSpPr>
          <p:nvPr>
            <p:ph type="title"/>
          </p:nvPr>
        </p:nvSpPr>
        <p:spPr>
          <a:xfrm>
            <a:off x="1069848" y="484632"/>
            <a:ext cx="10058400" cy="1609344"/>
          </a:xfrm>
        </p:spPr>
        <p:txBody>
          <a:bodyPr>
            <a:normAutofit/>
          </a:bodyPr>
          <a:lstStyle/>
          <a:p>
            <a:r>
              <a:rPr lang="en-US"/>
              <a:t>Variable selection</a:t>
            </a:r>
          </a:p>
        </p:txBody>
      </p:sp>
      <p:sp>
        <p:nvSpPr>
          <p:cNvPr id="21" name="Rectangle 2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B205A99C-7329-4976-837A-DB497B222C67}"/>
              </a:ext>
            </a:extLst>
          </p:cNvPr>
          <p:cNvGraphicFramePr>
            <a:graphicFrameLocks noGrp="1"/>
          </p:cNvGraphicFramePr>
          <p:nvPr>
            <p:ph idx="1"/>
            <p:extLst>
              <p:ext uri="{D42A27DB-BD31-4B8C-83A1-F6EECF244321}">
                <p14:modId xmlns:p14="http://schemas.microsoft.com/office/powerpoint/2010/main" val="339994863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0064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57</TotalTime>
  <Words>662</Words>
  <Application>Microsoft Office PowerPoint</Application>
  <PresentationFormat>Widescreen</PresentationFormat>
  <Paragraphs>139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Goudy Old Style</vt:lpstr>
      <vt:lpstr>Rockwell</vt:lpstr>
      <vt:lpstr>Rockwell Condensed</vt:lpstr>
      <vt:lpstr>Rockwell Extra Bold</vt:lpstr>
      <vt:lpstr>Wingdings</vt:lpstr>
      <vt:lpstr>Wood Type</vt:lpstr>
      <vt:lpstr>Chronic Kidney disease Screening Tool</vt:lpstr>
      <vt:lpstr>Index</vt:lpstr>
      <vt:lpstr>Introduction </vt:lpstr>
      <vt:lpstr>Objective</vt:lpstr>
      <vt:lpstr>Methodology</vt:lpstr>
      <vt:lpstr>Understanding the Case Study data</vt:lpstr>
      <vt:lpstr>PowerPoint Presentation</vt:lpstr>
      <vt:lpstr>Missing data treatment</vt:lpstr>
      <vt:lpstr>Variable selection</vt:lpstr>
      <vt:lpstr>Model construction</vt:lpstr>
      <vt:lpstr>ANalysis</vt:lpstr>
      <vt:lpstr>analysis</vt:lpstr>
      <vt:lpstr>Screening tool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accuracy on the holdout sample for CKD </dc:title>
  <dc:creator>Mahankali,Venkata Naga Sri Harsha</dc:creator>
  <cp:lastModifiedBy>Mamidi,Pavan Reddy</cp:lastModifiedBy>
  <cp:revision>13</cp:revision>
  <dcterms:created xsi:type="dcterms:W3CDTF">2019-02-26T06:09:36Z</dcterms:created>
  <dcterms:modified xsi:type="dcterms:W3CDTF">2020-06-01T19:49:49Z</dcterms:modified>
</cp:coreProperties>
</file>