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69" r:id="rId4"/>
    <p:sldId id="258" r:id="rId5"/>
    <p:sldId id="281" r:id="rId6"/>
    <p:sldId id="272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4" r:id="rId15"/>
    <p:sldId id="275" r:id="rId16"/>
    <p:sldId id="276" r:id="rId17"/>
    <p:sldId id="264" r:id="rId18"/>
    <p:sldId id="277" r:id="rId19"/>
    <p:sldId id="278" r:id="rId20"/>
    <p:sldId id="279" r:id="rId21"/>
    <p:sldId id="280" r:id="rId22"/>
    <p:sldId id="282" r:id="rId23"/>
  </p:sldIdLst>
  <p:sldSz cx="9144000" cy="5143500" type="screen16x9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8" autoAdjust="0"/>
    <p:restoredTop sz="97312" autoAdjust="0"/>
  </p:normalViewPr>
  <p:slideViewPr>
    <p:cSldViewPr>
      <p:cViewPr>
        <p:scale>
          <a:sx n="87" d="100"/>
          <a:sy n="87" d="100"/>
        </p:scale>
        <p:origin x="-858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84532224"/>
        <c:axId val="84538496"/>
      </c:lineChart>
      <c:catAx>
        <c:axId val="84532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4538496"/>
        <c:crosses val="autoZero"/>
        <c:auto val="1"/>
        <c:lblAlgn val="ctr"/>
        <c:lblOffset val="100"/>
      </c:catAx>
      <c:valAx>
        <c:axId val="845384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845322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1.5333332999999998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1.3333333999999997</c:v>
                </c:pt>
                <c:pt idx="4">
                  <c:v>1.2</c:v>
                </c:pt>
                <c:pt idx="5">
                  <c:v>1.2857142999999998</c:v>
                </c:pt>
                <c:pt idx="6">
                  <c:v>1.1534391999999998</c:v>
                </c:pt>
                <c:pt idx="7">
                  <c:v>1.0277778</c:v>
                </c:pt>
                <c:pt idx="8">
                  <c:v>1.1295335999999998</c:v>
                </c:pt>
                <c:pt idx="9">
                  <c:v>1.2535885999999998</c:v>
                </c:pt>
                <c:pt idx="10">
                  <c:v>1.1646091000000001</c:v>
                </c:pt>
                <c:pt idx="11">
                  <c:v>1.3133801999999999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1.2594696999999995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1.3136426999999997</c:v>
                </c:pt>
                <c:pt idx="18">
                  <c:v>1.2722062999999997</c:v>
                </c:pt>
                <c:pt idx="19">
                  <c:v>1.3315216999999995</c:v>
                </c:pt>
                <c:pt idx="20">
                  <c:v>1.3363533000000001</c:v>
                </c:pt>
                <c:pt idx="21">
                  <c:v>1.3136494999999997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1.3318681999999997</c:v>
                </c:pt>
                <c:pt idx="28">
                  <c:v>1.3843172000000001</c:v>
                </c:pt>
                <c:pt idx="29">
                  <c:v>1.3602281999999999</c:v>
                </c:pt>
                <c:pt idx="30">
                  <c:v>1.4276644999999994</c:v>
                </c:pt>
                <c:pt idx="31">
                  <c:v>1.4053898999999999</c:v>
                </c:pt>
                <c:pt idx="32">
                  <c:v>1.4091531999999998</c:v>
                </c:pt>
                <c:pt idx="33">
                  <c:v>1.4528626999999998</c:v>
                </c:pt>
                <c:pt idx="34">
                  <c:v>1.4339292999999995</c:v>
                </c:pt>
                <c:pt idx="35">
                  <c:v>1.4420018999999997</c:v>
                </c:pt>
                <c:pt idx="36">
                  <c:v>1.4407299999999998</c:v>
                </c:pt>
                <c:pt idx="37">
                  <c:v>1.4735006999999998</c:v>
                </c:pt>
                <c:pt idx="38">
                  <c:v>1.4253210999999995</c:v>
                </c:pt>
                <c:pt idx="39">
                  <c:v>1.4645901999999997</c:v>
                </c:pt>
                <c:pt idx="40">
                  <c:v>1.4566339999999998</c:v>
                </c:pt>
                <c:pt idx="41">
                  <c:v>1.4192887999999997</c:v>
                </c:pt>
                <c:pt idx="42">
                  <c:v>1.4342088</c:v>
                </c:pt>
                <c:pt idx="43">
                  <c:v>1.3759732999999998</c:v>
                </c:pt>
                <c:pt idx="44">
                  <c:v>1.4216337999999995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1.5333332999999998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1.3333333999999997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1.2634407999999997</c:v>
                </c:pt>
                <c:pt idx="10">
                  <c:v>1.0935251999999998</c:v>
                </c:pt>
                <c:pt idx="11">
                  <c:v>1.3039215999999996</c:v>
                </c:pt>
                <c:pt idx="12">
                  <c:v>1.1753246999999998</c:v>
                </c:pt>
                <c:pt idx="13">
                  <c:v>1.2769952999999998</c:v>
                </c:pt>
                <c:pt idx="14">
                  <c:v>1.2250922999999998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1.2412934999999998</c:v>
                </c:pt>
                <c:pt idx="18">
                  <c:v>1.2531644999999998</c:v>
                </c:pt>
                <c:pt idx="19">
                  <c:v>1.2227378</c:v>
                </c:pt>
                <c:pt idx="20">
                  <c:v>1.2711442999999998</c:v>
                </c:pt>
                <c:pt idx="21">
                  <c:v>1.3950616999999998</c:v>
                </c:pt>
                <c:pt idx="22">
                  <c:v>1.2415253999999998</c:v>
                </c:pt>
                <c:pt idx="23">
                  <c:v>1.3080261</c:v>
                </c:pt>
                <c:pt idx="24">
                  <c:v>1.3378607999999999</c:v>
                </c:pt>
                <c:pt idx="25">
                  <c:v>1.3412161999999999</c:v>
                </c:pt>
                <c:pt idx="26">
                  <c:v>1.2606708</c:v>
                </c:pt>
                <c:pt idx="27">
                  <c:v>1.3510971999999999</c:v>
                </c:pt>
                <c:pt idx="28">
                  <c:v>1.3950616999999998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1.4111841999999997</c:v>
                </c:pt>
                <c:pt idx="32">
                  <c:v>1.3873044999999997</c:v>
                </c:pt>
                <c:pt idx="33">
                  <c:v>1.4390637999999998</c:v>
                </c:pt>
                <c:pt idx="34">
                  <c:v>1.4364679999999999</c:v>
                </c:pt>
                <c:pt idx="35">
                  <c:v>1.4345237999999998</c:v>
                </c:pt>
                <c:pt idx="36">
                  <c:v>1.3801653</c:v>
                </c:pt>
                <c:pt idx="37">
                  <c:v>1.3787558000000002</c:v>
                </c:pt>
                <c:pt idx="38">
                  <c:v>1.4283129999999999</c:v>
                </c:pt>
                <c:pt idx="39">
                  <c:v>1.4081166999999999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1.2901889000000002</c:v>
                </c:pt>
                <c:pt idx="43">
                  <c:v>1.2454755999999998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1.1458333999999997</c:v>
                </c:pt>
                <c:pt idx="13">
                  <c:v>0</c:v>
                </c:pt>
                <c:pt idx="14">
                  <c:v>1.2134830999999997</c:v>
                </c:pt>
                <c:pt idx="15">
                  <c:v>0</c:v>
                </c:pt>
                <c:pt idx="16">
                  <c:v>1.1157895</c:v>
                </c:pt>
                <c:pt idx="17">
                  <c:v>1.0317459999999998</c:v>
                </c:pt>
                <c:pt idx="18">
                  <c:v>1.0434782999999999</c:v>
                </c:pt>
                <c:pt idx="19">
                  <c:v>1.0762711999999999</c:v>
                </c:pt>
                <c:pt idx="20">
                  <c:v>1.1066666999999997</c:v>
                </c:pt>
                <c:pt idx="21">
                  <c:v>1.0438143999999998</c:v>
                </c:pt>
                <c:pt idx="22">
                  <c:v>1.0653154</c:v>
                </c:pt>
                <c:pt idx="23">
                  <c:v>1.0594713999999998</c:v>
                </c:pt>
                <c:pt idx="24">
                  <c:v>1.1578170999999999</c:v>
                </c:pt>
                <c:pt idx="25">
                  <c:v>1.0748298999999997</c:v>
                </c:pt>
                <c:pt idx="26">
                  <c:v>1.1320182000000001</c:v>
                </c:pt>
                <c:pt idx="27">
                  <c:v>1.1224105000000002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1.1880805000000003</c:v>
                </c:pt>
                <c:pt idx="32">
                  <c:v>1.1863573000000003</c:v>
                </c:pt>
                <c:pt idx="33">
                  <c:v>1.1770244999999997</c:v>
                </c:pt>
                <c:pt idx="34">
                  <c:v>1.1512935999999998</c:v>
                </c:pt>
                <c:pt idx="35">
                  <c:v>1.2283169</c:v>
                </c:pt>
                <c:pt idx="36">
                  <c:v>1.2179253999999995</c:v>
                </c:pt>
                <c:pt idx="37">
                  <c:v>1.2480915999999997</c:v>
                </c:pt>
                <c:pt idx="38">
                  <c:v>1.1883891000000002</c:v>
                </c:pt>
                <c:pt idx="39">
                  <c:v>1.2593713999999998</c:v>
                </c:pt>
                <c:pt idx="40">
                  <c:v>1.3066514</c:v>
                </c:pt>
                <c:pt idx="41">
                  <c:v>1.2787233999999998</c:v>
                </c:pt>
                <c:pt idx="42">
                  <c:v>1.2653855999999999</c:v>
                </c:pt>
                <c:pt idx="43">
                  <c:v>1.2610710999999997</c:v>
                </c:pt>
                <c:pt idx="44">
                  <c:v>1.3033139999999999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1.0249999999999997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1.0754715999999997</c:v>
                </c:pt>
                <c:pt idx="21">
                  <c:v>1</c:v>
                </c:pt>
                <c:pt idx="22">
                  <c:v>1.0472971999999998</c:v>
                </c:pt>
                <c:pt idx="23">
                  <c:v>1.0884955999999999</c:v>
                </c:pt>
                <c:pt idx="24">
                  <c:v>1.0552763999999997</c:v>
                </c:pt>
                <c:pt idx="25">
                  <c:v>1.1560975000000002</c:v>
                </c:pt>
                <c:pt idx="26">
                  <c:v>1.0979729999999999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1.1097045999999997</c:v>
                </c:pt>
                <c:pt idx="31">
                  <c:v>1.1475693999999999</c:v>
                </c:pt>
                <c:pt idx="32">
                  <c:v>1.1167883000000001</c:v>
                </c:pt>
                <c:pt idx="33">
                  <c:v>1.1203539000000002</c:v>
                </c:pt>
                <c:pt idx="34">
                  <c:v>1.1584158000000002</c:v>
                </c:pt>
                <c:pt idx="35">
                  <c:v>1.1191335999999998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1.1536842999999999</c:v>
                </c:pt>
                <c:pt idx="43">
                  <c:v>1.1225681000000001</c:v>
                </c:pt>
                <c:pt idx="44">
                  <c:v>1.1642157000000002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1.0238095999999997</c:v>
                </c:pt>
                <c:pt idx="18">
                  <c:v>1.0208333999999997</c:v>
                </c:pt>
                <c:pt idx="19">
                  <c:v>1.0099009999999997</c:v>
                </c:pt>
                <c:pt idx="20">
                  <c:v>1.125</c:v>
                </c:pt>
                <c:pt idx="21">
                  <c:v>0</c:v>
                </c:pt>
                <c:pt idx="22">
                  <c:v>1.0972221999999998</c:v>
                </c:pt>
                <c:pt idx="23">
                  <c:v>1.0543479000000002</c:v>
                </c:pt>
                <c:pt idx="24">
                  <c:v>1.1666665999999999</c:v>
                </c:pt>
                <c:pt idx="25">
                  <c:v>1.0785123999999999</c:v>
                </c:pt>
                <c:pt idx="26">
                  <c:v>1.0608365999999998</c:v>
                </c:pt>
                <c:pt idx="27">
                  <c:v>1.0372671</c:v>
                </c:pt>
                <c:pt idx="28">
                  <c:v>1.1551155000000002</c:v>
                </c:pt>
                <c:pt idx="29">
                  <c:v>1.0712074</c:v>
                </c:pt>
                <c:pt idx="30">
                  <c:v>1.1218486999999997</c:v>
                </c:pt>
                <c:pt idx="31">
                  <c:v>1.1705810000000001</c:v>
                </c:pt>
                <c:pt idx="32">
                  <c:v>1.1654846999999997</c:v>
                </c:pt>
                <c:pt idx="33">
                  <c:v>1.1066822999999999</c:v>
                </c:pt>
                <c:pt idx="34">
                  <c:v>1.1034482999999997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1.1192367999999997</c:v>
                </c:pt>
              </c:numCache>
            </c:numRef>
          </c:val>
        </c:ser>
        <c:marker val="1"/>
        <c:axId val="84665088"/>
        <c:axId val="84667008"/>
      </c:lineChart>
      <c:catAx>
        <c:axId val="84665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4667008"/>
        <c:crosses val="autoZero"/>
        <c:auto val="1"/>
        <c:lblAlgn val="ctr"/>
        <c:lblOffset val="100"/>
      </c:catAx>
      <c:valAx>
        <c:axId val="846670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 per Author</a:t>
                </a:r>
              </a:p>
            </c:rich>
          </c:tx>
          <c:layout/>
        </c:title>
        <c:numFmt formatCode="General" sourceLinked="1"/>
        <c:tickLblPos val="nextTo"/>
        <c:crossAx val="84665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0.17391305000000004</c:v>
                </c:pt>
                <c:pt idx="1">
                  <c:v>0.54545455999999992</c:v>
                </c:pt>
                <c:pt idx="2">
                  <c:v>0.29411766000000006</c:v>
                </c:pt>
                <c:pt idx="3">
                  <c:v>1.1363635999999999</c:v>
                </c:pt>
                <c:pt idx="4">
                  <c:v>0.16666666999999996</c:v>
                </c:pt>
                <c:pt idx="5">
                  <c:v>0.77777780000000007</c:v>
                </c:pt>
                <c:pt idx="6">
                  <c:v>1.1743119000000002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1.1908395999999999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1.0298849999999997</c:v>
                </c:pt>
                <c:pt idx="13">
                  <c:v>1.6923077000000002</c:v>
                </c:pt>
                <c:pt idx="14">
                  <c:v>1.7082706999999997</c:v>
                </c:pt>
                <c:pt idx="15">
                  <c:v>2.952218499999999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1.7837837999999997</c:v>
                </c:pt>
                <c:pt idx="19">
                  <c:v>2.0865307000000004</c:v>
                </c:pt>
                <c:pt idx="20">
                  <c:v>1.9779660999999997</c:v>
                </c:pt>
                <c:pt idx="21">
                  <c:v>1.9395726</c:v>
                </c:pt>
                <c:pt idx="22">
                  <c:v>1.6845508000000002</c:v>
                </c:pt>
                <c:pt idx="23">
                  <c:v>1.8872092999999999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2.4158107999999996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2.4018766999999994</c:v>
                </c:pt>
                <c:pt idx="32">
                  <c:v>2.463244</c:v>
                </c:pt>
                <c:pt idx="33">
                  <c:v>2.5999659999999998</c:v>
                </c:pt>
                <c:pt idx="34">
                  <c:v>2.6943429999999995</c:v>
                </c:pt>
                <c:pt idx="35">
                  <c:v>2.7635770000000006</c:v>
                </c:pt>
                <c:pt idx="36">
                  <c:v>2.8496174999999995</c:v>
                </c:pt>
                <c:pt idx="37">
                  <c:v>2.6204448</c:v>
                </c:pt>
                <c:pt idx="38">
                  <c:v>2.8344010999999996</c:v>
                </c:pt>
                <c:pt idx="39">
                  <c:v>2.8538169999999994</c:v>
                </c:pt>
                <c:pt idx="40">
                  <c:v>2.9095659999999994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0.17391305000000004</c:v>
                </c:pt>
                <c:pt idx="1">
                  <c:v>0.54545455999999992</c:v>
                </c:pt>
                <c:pt idx="2">
                  <c:v>0.29411766000000006</c:v>
                </c:pt>
                <c:pt idx="3">
                  <c:v>1.1363635999999999</c:v>
                </c:pt>
                <c:pt idx="4">
                  <c:v>0.16666666999999996</c:v>
                </c:pt>
                <c:pt idx="5">
                  <c:v>0.72500000000000009</c:v>
                </c:pt>
                <c:pt idx="6">
                  <c:v>1.2717948999999997</c:v>
                </c:pt>
                <c:pt idx="7">
                  <c:v>0.86956520000000004</c:v>
                </c:pt>
                <c:pt idx="8">
                  <c:v>1.5416665999999997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1.4191176999999997</c:v>
                </c:pt>
                <c:pt idx="14">
                  <c:v>1.6385542</c:v>
                </c:pt>
                <c:pt idx="15">
                  <c:v>2.1928249999999996</c:v>
                </c:pt>
                <c:pt idx="16">
                  <c:v>1.4061135</c:v>
                </c:pt>
                <c:pt idx="17">
                  <c:v>2.2885770000000005</c:v>
                </c:pt>
                <c:pt idx="18">
                  <c:v>1.5838382999999998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1.7542662999999998</c:v>
                </c:pt>
                <c:pt idx="23">
                  <c:v>1.7545605999999998</c:v>
                </c:pt>
                <c:pt idx="24">
                  <c:v>2.2081218000000007</c:v>
                </c:pt>
                <c:pt idx="25">
                  <c:v>3.2745593</c:v>
                </c:pt>
                <c:pt idx="26">
                  <c:v>2.4328899999999996</c:v>
                </c:pt>
                <c:pt idx="27">
                  <c:v>2.9071924999999998</c:v>
                </c:pt>
                <c:pt idx="28">
                  <c:v>3.2920352999999998</c:v>
                </c:pt>
                <c:pt idx="29">
                  <c:v>3.0385396</c:v>
                </c:pt>
                <c:pt idx="30">
                  <c:v>3.4365384999999997</c:v>
                </c:pt>
                <c:pt idx="31">
                  <c:v>3.006993</c:v>
                </c:pt>
                <c:pt idx="32">
                  <c:v>3.0331563999999998</c:v>
                </c:pt>
                <c:pt idx="33">
                  <c:v>3.2540662</c:v>
                </c:pt>
                <c:pt idx="34">
                  <c:v>3.2573714000000002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2.8305709999999995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3.3916527999999992</c:v>
                </c:pt>
                <c:pt idx="42">
                  <c:v>3.4116386999999997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2.0185183999999996</c:v>
                </c:pt>
                <c:pt idx="15">
                  <c:v>0</c:v>
                </c:pt>
                <c:pt idx="16">
                  <c:v>1.6792452</c:v>
                </c:pt>
                <c:pt idx="17">
                  <c:v>2.8307692999999996</c:v>
                </c:pt>
                <c:pt idx="18">
                  <c:v>0.16666666999999996</c:v>
                </c:pt>
                <c:pt idx="19">
                  <c:v>1.9842520000000001</c:v>
                </c:pt>
                <c:pt idx="20">
                  <c:v>2.1144577999999998</c:v>
                </c:pt>
                <c:pt idx="21">
                  <c:v>1.6296295999999997</c:v>
                </c:pt>
                <c:pt idx="22">
                  <c:v>1.7885835000000001</c:v>
                </c:pt>
                <c:pt idx="23">
                  <c:v>1.7297297999999997</c:v>
                </c:pt>
                <c:pt idx="24">
                  <c:v>1.9057325000000001</c:v>
                </c:pt>
                <c:pt idx="25">
                  <c:v>2.3955695999999995</c:v>
                </c:pt>
                <c:pt idx="26">
                  <c:v>2.1179623999999997</c:v>
                </c:pt>
                <c:pt idx="27">
                  <c:v>2.1308724999999997</c:v>
                </c:pt>
                <c:pt idx="28">
                  <c:v>2.0940549999999996</c:v>
                </c:pt>
                <c:pt idx="29">
                  <c:v>2.0075330000000005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2.2133965000000004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2.7335877000000006</c:v>
                </c:pt>
                <c:pt idx="36">
                  <c:v>2.5760178999999996</c:v>
                </c:pt>
                <c:pt idx="37">
                  <c:v>2.6123852999999997</c:v>
                </c:pt>
                <c:pt idx="38">
                  <c:v>2.5719829999999995</c:v>
                </c:pt>
                <c:pt idx="39">
                  <c:v>2.5315694999999994</c:v>
                </c:pt>
                <c:pt idx="40">
                  <c:v>2.888938</c:v>
                </c:pt>
                <c:pt idx="41">
                  <c:v>2.9545993999999998</c:v>
                </c:pt>
                <c:pt idx="42">
                  <c:v>2.8023766999999995</c:v>
                </c:pt>
                <c:pt idx="43">
                  <c:v>2.9869335000000001</c:v>
                </c:pt>
                <c:pt idx="44">
                  <c:v>3.1696429999999998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2.2941177000000006</c:v>
                </c:pt>
                <c:pt idx="14">
                  <c:v>0</c:v>
                </c:pt>
                <c:pt idx="15">
                  <c:v>10.862745000000002</c:v>
                </c:pt>
                <c:pt idx="16">
                  <c:v>6.9756100000000005</c:v>
                </c:pt>
                <c:pt idx="17">
                  <c:v>1.9000000000000001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1.5483870000000002</c:v>
                </c:pt>
                <c:pt idx="22">
                  <c:v>1.8580645</c:v>
                </c:pt>
                <c:pt idx="23">
                  <c:v>1.9674796999999997</c:v>
                </c:pt>
                <c:pt idx="24">
                  <c:v>2.2571428</c:v>
                </c:pt>
                <c:pt idx="25">
                  <c:v>1.5021095999999998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1.9771428000000002</c:v>
                </c:pt>
                <c:pt idx="29">
                  <c:v>2.1318051999999996</c:v>
                </c:pt>
                <c:pt idx="30">
                  <c:v>2.0038022999999998</c:v>
                </c:pt>
                <c:pt idx="31">
                  <c:v>2.3721632999999995</c:v>
                </c:pt>
                <c:pt idx="32">
                  <c:v>2.1176472</c:v>
                </c:pt>
                <c:pt idx="33">
                  <c:v>2.1516587999999994</c:v>
                </c:pt>
                <c:pt idx="34">
                  <c:v>2.0410255999999998</c:v>
                </c:pt>
                <c:pt idx="35">
                  <c:v>2.1451614000000001</c:v>
                </c:pt>
                <c:pt idx="36">
                  <c:v>2.3060605999999995</c:v>
                </c:pt>
                <c:pt idx="37">
                  <c:v>2.2163589999999997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2.4927007999999997</c:v>
                </c:pt>
                <c:pt idx="43">
                  <c:v>2.4263431999999994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2.4186045999999997</c:v>
                </c:pt>
                <c:pt idx="18">
                  <c:v>1.2653060999999999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1.6597938999999997</c:v>
                </c:pt>
                <c:pt idx="24">
                  <c:v>2.2142855999999997</c:v>
                </c:pt>
                <c:pt idx="25">
                  <c:v>1.4942529000000002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2.0635839000000002</c:v>
                </c:pt>
                <c:pt idx="30">
                  <c:v>2.2696628999999997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2.3248407999999996</c:v>
                </c:pt>
                <c:pt idx="36">
                  <c:v>2.3941068999999997</c:v>
                </c:pt>
                <c:pt idx="37">
                  <c:v>2.4412664999999993</c:v>
                </c:pt>
                <c:pt idx="38">
                  <c:v>2.3614089999999996</c:v>
                </c:pt>
                <c:pt idx="39">
                  <c:v>2.3622047999999998</c:v>
                </c:pt>
                <c:pt idx="40">
                  <c:v>2.7175370000000005</c:v>
                </c:pt>
                <c:pt idx="41">
                  <c:v>2.1294363000000001</c:v>
                </c:pt>
                <c:pt idx="42">
                  <c:v>2.8550931999999998</c:v>
                </c:pt>
                <c:pt idx="43">
                  <c:v>2.5514122999999995</c:v>
                </c:pt>
                <c:pt idx="44">
                  <c:v>2.4375</c:v>
                </c:pt>
              </c:numCache>
            </c:numRef>
          </c:val>
        </c:ser>
        <c:marker val="1"/>
        <c:axId val="85354752"/>
        <c:axId val="85361024"/>
      </c:lineChart>
      <c:catAx>
        <c:axId val="85354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5361024"/>
        <c:crosses val="autoZero"/>
        <c:auto val="1"/>
        <c:lblAlgn val="ctr"/>
        <c:lblOffset val="100"/>
      </c:catAx>
      <c:valAx>
        <c:axId val="853610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Collaborators per Author</a:t>
                </a:r>
              </a:p>
            </c:rich>
          </c:tx>
          <c:layout/>
        </c:title>
        <c:numFmt formatCode="General" sourceLinked="1"/>
        <c:tickLblPos val="nextTo"/>
        <c:crossAx val="853547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0.72000000000000008</c:v>
                </c:pt>
                <c:pt idx="2">
                  <c:v>0.82758622999999987</c:v>
                </c:pt>
                <c:pt idx="3">
                  <c:v>0.59259259999999991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0.46774193999999997</c:v>
                </c:pt>
                <c:pt idx="8">
                  <c:v>0.48760330000000002</c:v>
                </c:pt>
                <c:pt idx="9">
                  <c:v>0.5962732999999999</c:v>
                </c:pt>
                <c:pt idx="10">
                  <c:v>0.46308726000000006</c:v>
                </c:pt>
                <c:pt idx="11">
                  <c:v>0.57603689999999996</c:v>
                </c:pt>
                <c:pt idx="12">
                  <c:v>0.54307114999999984</c:v>
                </c:pt>
                <c:pt idx="13">
                  <c:v>0.4945055000000001</c:v>
                </c:pt>
                <c:pt idx="14">
                  <c:v>0.43323442000000001</c:v>
                </c:pt>
                <c:pt idx="15">
                  <c:v>0.39852400000000016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0.3507109000000001</c:v>
                </c:pt>
                <c:pt idx="19">
                  <c:v>0.29945552000000003</c:v>
                </c:pt>
                <c:pt idx="20">
                  <c:v>0.33211678000000011</c:v>
                </c:pt>
                <c:pt idx="21">
                  <c:v>0.29508197000000014</c:v>
                </c:pt>
                <c:pt idx="22">
                  <c:v>0.29542303000000003</c:v>
                </c:pt>
                <c:pt idx="23">
                  <c:v>0.32115868000000009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0.24220374000000003</c:v>
                </c:pt>
                <c:pt idx="28">
                  <c:v>0.19274193000000003</c:v>
                </c:pt>
                <c:pt idx="29">
                  <c:v>0.17367169999999998</c:v>
                </c:pt>
                <c:pt idx="30">
                  <c:v>0.18029740000000005</c:v>
                </c:pt>
                <c:pt idx="31">
                  <c:v>0.1883746</c:v>
                </c:pt>
                <c:pt idx="32">
                  <c:v>0.16648993000000004</c:v>
                </c:pt>
                <c:pt idx="33">
                  <c:v>0.15242164999999999</c:v>
                </c:pt>
                <c:pt idx="34">
                  <c:v>0.15173596000000003</c:v>
                </c:pt>
                <c:pt idx="35">
                  <c:v>0.10950080000000001</c:v>
                </c:pt>
                <c:pt idx="36">
                  <c:v>0.10484178000000001</c:v>
                </c:pt>
                <c:pt idx="37">
                  <c:v>9.1723400000000024E-2</c:v>
                </c:pt>
                <c:pt idx="38">
                  <c:v>8.5435584000000009E-2</c:v>
                </c:pt>
                <c:pt idx="39">
                  <c:v>0.103067905</c:v>
                </c:pt>
                <c:pt idx="40">
                  <c:v>9.3842513999999988E-2</c:v>
                </c:pt>
                <c:pt idx="41">
                  <c:v>9.5622900000000038E-2</c:v>
                </c:pt>
                <c:pt idx="42">
                  <c:v>9.1988129999999987E-2</c:v>
                </c:pt>
                <c:pt idx="43">
                  <c:v>7.9018260000000021E-2</c:v>
                </c:pt>
                <c:pt idx="44">
                  <c:v>8.2352940000000027E-2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0.72000000000000008</c:v>
                </c:pt>
                <c:pt idx="2">
                  <c:v>0.82758622999999987</c:v>
                </c:pt>
                <c:pt idx="3">
                  <c:v>0.59259259999999991</c:v>
                </c:pt>
                <c:pt idx="4">
                  <c:v>0.90909094000000001</c:v>
                </c:pt>
                <c:pt idx="5">
                  <c:v>0.61818180000000011</c:v>
                </c:pt>
                <c:pt idx="6">
                  <c:v>0.48648650000000015</c:v>
                </c:pt>
                <c:pt idx="7">
                  <c:v>0.48837210000000009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0.63865550000000015</c:v>
                </c:pt>
                <c:pt idx="13">
                  <c:v>0.44966444</c:v>
                </c:pt>
                <c:pt idx="14">
                  <c:v>0.4319526600000001</c:v>
                </c:pt>
                <c:pt idx="15">
                  <c:v>0.3796296400000001</c:v>
                </c:pt>
                <c:pt idx="16">
                  <c:v>0.28947368000000007</c:v>
                </c:pt>
                <c:pt idx="17">
                  <c:v>0.31838566000000013</c:v>
                </c:pt>
                <c:pt idx="18">
                  <c:v>0.33744857000000011</c:v>
                </c:pt>
                <c:pt idx="19">
                  <c:v>0.2938775400000001</c:v>
                </c:pt>
                <c:pt idx="20">
                  <c:v>0.37354085000000004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0.22291021000000003</c:v>
                </c:pt>
                <c:pt idx="27">
                  <c:v>0.24437300000000001</c:v>
                </c:pt>
                <c:pt idx="28">
                  <c:v>0.11784512000000001</c:v>
                </c:pt>
                <c:pt idx="29">
                  <c:v>0.21159421000000003</c:v>
                </c:pt>
                <c:pt idx="30">
                  <c:v>0.19943820000000004</c:v>
                </c:pt>
                <c:pt idx="31">
                  <c:v>0.18013857</c:v>
                </c:pt>
                <c:pt idx="32">
                  <c:v>0.18091450000000003</c:v>
                </c:pt>
                <c:pt idx="33">
                  <c:v>0.19275123000000002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8.4023670000000023E-2</c:v>
                </c:pt>
                <c:pt idx="37">
                  <c:v>6.9101679999999999E-2</c:v>
                </c:pt>
                <c:pt idx="38">
                  <c:v>5.9322033000000017E-2</c:v>
                </c:pt>
                <c:pt idx="39">
                  <c:v>8.8552915000000024E-2</c:v>
                </c:pt>
                <c:pt idx="40">
                  <c:v>8.4398980000000026E-2</c:v>
                </c:pt>
                <c:pt idx="41">
                  <c:v>7.6833524000000014E-2</c:v>
                </c:pt>
                <c:pt idx="42">
                  <c:v>5.9113300000000008E-2</c:v>
                </c:pt>
                <c:pt idx="43">
                  <c:v>7.911803000000002E-2</c:v>
                </c:pt>
                <c:pt idx="44">
                  <c:v>8.7008340000000017E-2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0.52238803999999994</c:v>
                </c:pt>
                <c:pt idx="13">
                  <c:v>0</c:v>
                </c:pt>
                <c:pt idx="14">
                  <c:v>0.48214287000000006</c:v>
                </c:pt>
                <c:pt idx="15">
                  <c:v>0</c:v>
                </c:pt>
                <c:pt idx="16">
                  <c:v>0.4181818000000001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0.31034482000000008</c:v>
                </c:pt>
                <c:pt idx="21">
                  <c:v>0.31282052000000016</c:v>
                </c:pt>
                <c:pt idx="22">
                  <c:v>0.27014217000000001</c:v>
                </c:pt>
                <c:pt idx="23">
                  <c:v>0.26146790000000003</c:v>
                </c:pt>
                <c:pt idx="24">
                  <c:v>0.21276596000000003</c:v>
                </c:pt>
                <c:pt idx="25">
                  <c:v>0.18431373000000004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0.22004356999999997</c:v>
                </c:pt>
                <c:pt idx="29">
                  <c:v>0.15914490000000003</c:v>
                </c:pt>
                <c:pt idx="30">
                  <c:v>0.17406750000000001</c:v>
                </c:pt>
                <c:pt idx="31">
                  <c:v>0.18398637000000004</c:v>
                </c:pt>
                <c:pt idx="32">
                  <c:v>0.13333333999999999</c:v>
                </c:pt>
                <c:pt idx="33">
                  <c:v>0.12366412600000003</c:v>
                </c:pt>
                <c:pt idx="34">
                  <c:v>0.12569060999999998</c:v>
                </c:pt>
                <c:pt idx="35">
                  <c:v>7.043880000000001E-2</c:v>
                </c:pt>
                <c:pt idx="36">
                  <c:v>8.7912089999999998E-2</c:v>
                </c:pt>
                <c:pt idx="37">
                  <c:v>7.7464790000000019E-2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6.9400630000000033E-2</c:v>
                </c:pt>
                <c:pt idx="42">
                  <c:v>7.9131655000000009E-2</c:v>
                </c:pt>
                <c:pt idx="43">
                  <c:v>4.517025999999999E-2</c:v>
                </c:pt>
                <c:pt idx="44">
                  <c:v>6.0053980000000014E-2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0.54545455999999992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0.75000000000000011</c:v>
                </c:pt>
                <c:pt idx="18">
                  <c:v>0</c:v>
                </c:pt>
                <c:pt idx="19">
                  <c:v>0.4</c:v>
                </c:pt>
                <c:pt idx="20">
                  <c:v>0.17391305000000004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0.17307692999999996</c:v>
                </c:pt>
                <c:pt idx="24">
                  <c:v>0.28735632000000005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0.21379310000000004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0.14741036000000002</c:v>
                </c:pt>
                <c:pt idx="32">
                  <c:v>0.13559321999999999</c:v>
                </c:pt>
                <c:pt idx="33">
                  <c:v>0.12393162400000002</c:v>
                </c:pt>
                <c:pt idx="34">
                  <c:v>0.14096916000000004</c:v>
                </c:pt>
                <c:pt idx="35">
                  <c:v>0.11814346000000002</c:v>
                </c:pt>
                <c:pt idx="36">
                  <c:v>0.11965812000000002</c:v>
                </c:pt>
                <c:pt idx="37">
                  <c:v>9.2592590000000016E-2</c:v>
                </c:pt>
                <c:pt idx="38">
                  <c:v>0.10232558000000001</c:v>
                </c:pt>
                <c:pt idx="39">
                  <c:v>0.17777778000000002</c:v>
                </c:pt>
                <c:pt idx="40">
                  <c:v>0.15879828000000007</c:v>
                </c:pt>
                <c:pt idx="41">
                  <c:v>0.16915422999999996</c:v>
                </c:pt>
                <c:pt idx="42">
                  <c:v>0.15706806000000004</c:v>
                </c:pt>
                <c:pt idx="43">
                  <c:v>0.13592233000000004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0.31578946000000008</c:v>
                </c:pt>
                <c:pt idx="20">
                  <c:v>0.4875000000000001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0.21739130000000004</c:v>
                </c:pt>
                <c:pt idx="25">
                  <c:v>0.40151515999999998</c:v>
                </c:pt>
                <c:pt idx="26">
                  <c:v>0.26271184999999997</c:v>
                </c:pt>
                <c:pt idx="27">
                  <c:v>0.36708862000000009</c:v>
                </c:pt>
                <c:pt idx="28">
                  <c:v>0.25165563999999996</c:v>
                </c:pt>
                <c:pt idx="29">
                  <c:v>0.29333332000000001</c:v>
                </c:pt>
                <c:pt idx="30">
                  <c:v>0.15686275000000002</c:v>
                </c:pt>
                <c:pt idx="31">
                  <c:v>0.19035532999999996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0.13173652999999996</c:v>
                </c:pt>
                <c:pt idx="35">
                  <c:v>0.14845939000000005</c:v>
                </c:pt>
                <c:pt idx="36">
                  <c:v>0.15979381000000004</c:v>
                </c:pt>
                <c:pt idx="37">
                  <c:v>0.105882354</c:v>
                </c:pt>
                <c:pt idx="38">
                  <c:v>8.9686096000000021E-2</c:v>
                </c:pt>
                <c:pt idx="39">
                  <c:v>0.15948276000000003</c:v>
                </c:pt>
                <c:pt idx="40">
                  <c:v>9.166667000000002E-2</c:v>
                </c:pt>
                <c:pt idx="41">
                  <c:v>0.15384616000000004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9.1286310000000009E-2</c:v>
                </c:pt>
              </c:numCache>
            </c:numRef>
          </c:val>
        </c:ser>
        <c:marker val="1"/>
        <c:axId val="85233664"/>
        <c:axId val="85235584"/>
      </c:lineChart>
      <c:catAx>
        <c:axId val="85233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5235584"/>
        <c:crosses val="autoZero"/>
        <c:auto val="1"/>
        <c:lblAlgn val="ctr"/>
        <c:lblOffset val="100"/>
      </c:catAx>
      <c:valAx>
        <c:axId val="852355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Single Authored Papers</a:t>
                </a:r>
              </a:p>
            </c:rich>
          </c:tx>
          <c:layout/>
        </c:title>
        <c:numFmt formatCode="General" sourceLinked="1"/>
        <c:tickLblPos val="nextTo"/>
        <c:crossAx val="852336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0.39473686000000008</c:v>
                </c:pt>
                <c:pt idx="1">
                  <c:v>0.43103448000000005</c:v>
                </c:pt>
                <c:pt idx="2">
                  <c:v>0.39285713000000005</c:v>
                </c:pt>
                <c:pt idx="3">
                  <c:v>0.35294120000000001</c:v>
                </c:pt>
                <c:pt idx="4">
                  <c:v>0.33333334000000003</c:v>
                </c:pt>
                <c:pt idx="5">
                  <c:v>0.38285714000000004</c:v>
                </c:pt>
                <c:pt idx="6">
                  <c:v>0.42021278000000006</c:v>
                </c:pt>
                <c:pt idx="7">
                  <c:v>0.4</c:v>
                </c:pt>
                <c:pt idx="8">
                  <c:v>0.40437160000000005</c:v>
                </c:pt>
                <c:pt idx="9">
                  <c:v>0.34500000000000003</c:v>
                </c:pt>
                <c:pt idx="10">
                  <c:v>0.34490740000000003</c:v>
                </c:pt>
                <c:pt idx="11">
                  <c:v>0.3254973000000001</c:v>
                </c:pt>
                <c:pt idx="12">
                  <c:v>0.35650888000000008</c:v>
                </c:pt>
                <c:pt idx="13">
                  <c:v>0.30909090000000006</c:v>
                </c:pt>
                <c:pt idx="14">
                  <c:v>0.33366734000000003</c:v>
                </c:pt>
                <c:pt idx="15">
                  <c:v>0.33484676000000013</c:v>
                </c:pt>
                <c:pt idx="16">
                  <c:v>0.30904523</c:v>
                </c:pt>
                <c:pt idx="17">
                  <c:v>0.29615673000000003</c:v>
                </c:pt>
                <c:pt idx="18">
                  <c:v>0.30078740000000004</c:v>
                </c:pt>
                <c:pt idx="19">
                  <c:v>0.28613054999999998</c:v>
                </c:pt>
                <c:pt idx="20">
                  <c:v>0.26111460000000003</c:v>
                </c:pt>
                <c:pt idx="21">
                  <c:v>0.28541338000000011</c:v>
                </c:pt>
                <c:pt idx="22">
                  <c:v>0.28610983000000001</c:v>
                </c:pt>
                <c:pt idx="23">
                  <c:v>0.28393005999999998</c:v>
                </c:pt>
                <c:pt idx="24">
                  <c:v>0.28114103999999995</c:v>
                </c:pt>
                <c:pt idx="25">
                  <c:v>0.28283426000000006</c:v>
                </c:pt>
                <c:pt idx="26">
                  <c:v>0.27681120000000004</c:v>
                </c:pt>
                <c:pt idx="27">
                  <c:v>0.26723096000000002</c:v>
                </c:pt>
                <c:pt idx="28">
                  <c:v>0.27504513000000003</c:v>
                </c:pt>
                <c:pt idx="29">
                  <c:v>0.26990375</c:v>
                </c:pt>
                <c:pt idx="30">
                  <c:v>0.25944540000000005</c:v>
                </c:pt>
                <c:pt idx="31">
                  <c:v>0.27752396000000007</c:v>
                </c:pt>
                <c:pt idx="32">
                  <c:v>0.26793850000000002</c:v>
                </c:pt>
                <c:pt idx="33">
                  <c:v>0.26292726000000005</c:v>
                </c:pt>
                <c:pt idx="34">
                  <c:v>0.27176080000000002</c:v>
                </c:pt>
                <c:pt idx="35">
                  <c:v>0.26227533999999997</c:v>
                </c:pt>
                <c:pt idx="36">
                  <c:v>0.26093808000000002</c:v>
                </c:pt>
                <c:pt idx="37">
                  <c:v>0.25572383000000004</c:v>
                </c:pt>
                <c:pt idx="38">
                  <c:v>0.26038070000000008</c:v>
                </c:pt>
                <c:pt idx="39">
                  <c:v>0.23894710000000005</c:v>
                </c:pt>
                <c:pt idx="40">
                  <c:v>0.24907141999999999</c:v>
                </c:pt>
                <c:pt idx="41">
                  <c:v>0.24722503000000004</c:v>
                </c:pt>
                <c:pt idx="42">
                  <c:v>0.24600504000000004</c:v>
                </c:pt>
                <c:pt idx="43">
                  <c:v>0.2606097</c:v>
                </c:pt>
                <c:pt idx="44">
                  <c:v>0.25238840000000007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0.39473686000000008</c:v>
                </c:pt>
                <c:pt idx="1">
                  <c:v>0.43103448000000005</c:v>
                </c:pt>
                <c:pt idx="2">
                  <c:v>0.39285713000000005</c:v>
                </c:pt>
                <c:pt idx="3">
                  <c:v>0.35294120000000001</c:v>
                </c:pt>
                <c:pt idx="4">
                  <c:v>0.33333334000000003</c:v>
                </c:pt>
                <c:pt idx="5">
                  <c:v>0.37500000000000006</c:v>
                </c:pt>
                <c:pt idx="6">
                  <c:v>0.43478260000000007</c:v>
                </c:pt>
                <c:pt idx="7">
                  <c:v>0.41025642000000001</c:v>
                </c:pt>
                <c:pt idx="8">
                  <c:v>0.42168674000000006</c:v>
                </c:pt>
                <c:pt idx="9">
                  <c:v>0.35792350000000006</c:v>
                </c:pt>
                <c:pt idx="10">
                  <c:v>0.35593220000000003</c:v>
                </c:pt>
                <c:pt idx="11">
                  <c:v>0.32658228000000011</c:v>
                </c:pt>
                <c:pt idx="12">
                  <c:v>0.32962963000000006</c:v>
                </c:pt>
                <c:pt idx="13">
                  <c:v>0.30788803000000009</c:v>
                </c:pt>
                <c:pt idx="14">
                  <c:v>0.33600000000000008</c:v>
                </c:pt>
                <c:pt idx="15">
                  <c:v>0.35362318000000004</c:v>
                </c:pt>
                <c:pt idx="16">
                  <c:v>0.29102167000000007</c:v>
                </c:pt>
                <c:pt idx="17">
                  <c:v>0.30014026000000005</c:v>
                </c:pt>
                <c:pt idx="18">
                  <c:v>0.30183357000000005</c:v>
                </c:pt>
                <c:pt idx="19">
                  <c:v>0.28396740000000004</c:v>
                </c:pt>
                <c:pt idx="20">
                  <c:v>0.24631268000000003</c:v>
                </c:pt>
                <c:pt idx="21">
                  <c:v>0.23337855999999998</c:v>
                </c:pt>
                <c:pt idx="22">
                  <c:v>0.26289308</c:v>
                </c:pt>
                <c:pt idx="23">
                  <c:v>0.25371285999999998</c:v>
                </c:pt>
                <c:pt idx="24">
                  <c:v>0.2669767400000001</c:v>
                </c:pt>
                <c:pt idx="25">
                  <c:v>0.26070764999999996</c:v>
                </c:pt>
                <c:pt idx="26">
                  <c:v>0.27709790000000001</c:v>
                </c:pt>
                <c:pt idx="27">
                  <c:v>0.25303292000000005</c:v>
                </c:pt>
                <c:pt idx="28">
                  <c:v>0.25474032999999996</c:v>
                </c:pt>
                <c:pt idx="29">
                  <c:v>0.25132877000000009</c:v>
                </c:pt>
                <c:pt idx="30">
                  <c:v>0.24909747000000002</c:v>
                </c:pt>
                <c:pt idx="31">
                  <c:v>0.26161790000000001</c:v>
                </c:pt>
                <c:pt idx="32">
                  <c:v>0.27079304999999992</c:v>
                </c:pt>
                <c:pt idx="33">
                  <c:v>0.26866284000000001</c:v>
                </c:pt>
                <c:pt idx="34">
                  <c:v>0.26271184999999997</c:v>
                </c:pt>
                <c:pt idx="35">
                  <c:v>0.2559176700000001</c:v>
                </c:pt>
                <c:pt idx="36">
                  <c:v>0.28071954999999998</c:v>
                </c:pt>
                <c:pt idx="37">
                  <c:v>0.28911194000000001</c:v>
                </c:pt>
                <c:pt idx="38">
                  <c:v>0.2564163000000001</c:v>
                </c:pt>
                <c:pt idx="39">
                  <c:v>0.24902724000000004</c:v>
                </c:pt>
                <c:pt idx="40">
                  <c:v>0.25933146000000001</c:v>
                </c:pt>
                <c:pt idx="41">
                  <c:v>0.27657005000000001</c:v>
                </c:pt>
                <c:pt idx="42">
                  <c:v>0.27753420000000001</c:v>
                </c:pt>
                <c:pt idx="43">
                  <c:v>0.28862974000000002</c:v>
                </c:pt>
                <c:pt idx="44">
                  <c:v>0.27636626000000003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0.46601942000000002</c:v>
                </c:pt>
                <c:pt idx="13">
                  <c:v>0</c:v>
                </c:pt>
                <c:pt idx="14">
                  <c:v>0.39664805000000003</c:v>
                </c:pt>
                <c:pt idx="15">
                  <c:v>0</c:v>
                </c:pt>
                <c:pt idx="16">
                  <c:v>0.45360824</c:v>
                </c:pt>
                <c:pt idx="17">
                  <c:v>0.43231440000000015</c:v>
                </c:pt>
                <c:pt idx="18">
                  <c:v>0.47826087000000006</c:v>
                </c:pt>
                <c:pt idx="19">
                  <c:v>0.42792794000000006</c:v>
                </c:pt>
                <c:pt idx="20">
                  <c:v>0.42659760000000002</c:v>
                </c:pt>
                <c:pt idx="21">
                  <c:v>0.42225394000000005</c:v>
                </c:pt>
                <c:pt idx="22">
                  <c:v>0.40428212000000002</c:v>
                </c:pt>
                <c:pt idx="23">
                  <c:v>0.39572865000000007</c:v>
                </c:pt>
                <c:pt idx="24">
                  <c:v>0.38527800000000006</c:v>
                </c:pt>
                <c:pt idx="25">
                  <c:v>0.37301588000000008</c:v>
                </c:pt>
                <c:pt idx="26">
                  <c:v>0.33094170000000006</c:v>
                </c:pt>
                <c:pt idx="27">
                  <c:v>0.34216334999999998</c:v>
                </c:pt>
                <c:pt idx="28">
                  <c:v>0.36756453000000006</c:v>
                </c:pt>
                <c:pt idx="29">
                  <c:v>0.33666460000000009</c:v>
                </c:pt>
                <c:pt idx="30">
                  <c:v>0.33502772000000008</c:v>
                </c:pt>
                <c:pt idx="31">
                  <c:v>0.33318853000000009</c:v>
                </c:pt>
                <c:pt idx="32">
                  <c:v>0.33055556000000014</c:v>
                </c:pt>
                <c:pt idx="33">
                  <c:v>0.3381574200000001</c:v>
                </c:pt>
                <c:pt idx="34">
                  <c:v>0.34454050000000008</c:v>
                </c:pt>
                <c:pt idx="35">
                  <c:v>0.32456818000000009</c:v>
                </c:pt>
                <c:pt idx="36">
                  <c:v>0.32107532000000005</c:v>
                </c:pt>
                <c:pt idx="37">
                  <c:v>0.31139773000000004</c:v>
                </c:pt>
                <c:pt idx="38">
                  <c:v>0.33797386000000013</c:v>
                </c:pt>
                <c:pt idx="39">
                  <c:v>0.3109592000000001</c:v>
                </c:pt>
                <c:pt idx="40">
                  <c:v>0.29828360000000004</c:v>
                </c:pt>
                <c:pt idx="41">
                  <c:v>0.29460093000000004</c:v>
                </c:pt>
                <c:pt idx="42">
                  <c:v>0.28699198000000004</c:v>
                </c:pt>
                <c:pt idx="43">
                  <c:v>0.29229880000000008</c:v>
                </c:pt>
                <c:pt idx="44">
                  <c:v>0.28225132999999997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0.5</c:v>
                </c:pt>
                <c:pt idx="13">
                  <c:v>0.46031746000000007</c:v>
                </c:pt>
                <c:pt idx="14">
                  <c:v>0</c:v>
                </c:pt>
                <c:pt idx="15">
                  <c:v>0.45161290000000004</c:v>
                </c:pt>
                <c:pt idx="16">
                  <c:v>0.41428572000000002</c:v>
                </c:pt>
                <c:pt idx="17">
                  <c:v>0.42857143000000003</c:v>
                </c:pt>
                <c:pt idx="18">
                  <c:v>0</c:v>
                </c:pt>
                <c:pt idx="19">
                  <c:v>0.4411764700000001</c:v>
                </c:pt>
                <c:pt idx="20">
                  <c:v>0.48181817000000016</c:v>
                </c:pt>
                <c:pt idx="21">
                  <c:v>0.42592594000000006</c:v>
                </c:pt>
                <c:pt idx="22">
                  <c:v>0.45229682000000004</c:v>
                </c:pt>
                <c:pt idx="23">
                  <c:v>0.44594594999999998</c:v>
                </c:pt>
                <c:pt idx="24">
                  <c:v>0.43548387000000011</c:v>
                </c:pt>
                <c:pt idx="25">
                  <c:v>0.4</c:v>
                </c:pt>
                <c:pt idx="26">
                  <c:v>0.40036902000000002</c:v>
                </c:pt>
                <c:pt idx="27">
                  <c:v>0.4</c:v>
                </c:pt>
                <c:pt idx="28">
                  <c:v>0.41176470000000004</c:v>
                </c:pt>
                <c:pt idx="29">
                  <c:v>0.3654545500000001</c:v>
                </c:pt>
                <c:pt idx="30">
                  <c:v>0.4069898400000001</c:v>
                </c:pt>
                <c:pt idx="31">
                  <c:v>0.365643</c:v>
                </c:pt>
                <c:pt idx="32">
                  <c:v>0.35352114000000001</c:v>
                </c:pt>
                <c:pt idx="33">
                  <c:v>0.36445785000000008</c:v>
                </c:pt>
                <c:pt idx="34">
                  <c:v>0.34855235000000001</c:v>
                </c:pt>
                <c:pt idx="35">
                  <c:v>0.35884178000000005</c:v>
                </c:pt>
                <c:pt idx="36">
                  <c:v>0.36046510000000004</c:v>
                </c:pt>
                <c:pt idx="37">
                  <c:v>0.33972126000000008</c:v>
                </c:pt>
                <c:pt idx="38">
                  <c:v>0.35076252000000002</c:v>
                </c:pt>
                <c:pt idx="39">
                  <c:v>0.33371300000000009</c:v>
                </c:pt>
                <c:pt idx="40">
                  <c:v>0.35079050000000001</c:v>
                </c:pt>
                <c:pt idx="41">
                  <c:v>0.36842105000000008</c:v>
                </c:pt>
                <c:pt idx="42">
                  <c:v>0.33333334000000003</c:v>
                </c:pt>
                <c:pt idx="43">
                  <c:v>0.35746104000000001</c:v>
                </c:pt>
                <c:pt idx="44">
                  <c:v>0.35197818000000008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0.49411765000000002</c:v>
                </c:pt>
                <c:pt idx="18">
                  <c:v>0.46153845999999998</c:v>
                </c:pt>
                <c:pt idx="19">
                  <c:v>0.41379311999999996</c:v>
                </c:pt>
                <c:pt idx="20">
                  <c:v>0.41379311999999996</c:v>
                </c:pt>
                <c:pt idx="21">
                  <c:v>0</c:v>
                </c:pt>
                <c:pt idx="22">
                  <c:v>0.38759690000000008</c:v>
                </c:pt>
                <c:pt idx="23">
                  <c:v>0.41212120000000002</c:v>
                </c:pt>
                <c:pt idx="24">
                  <c:v>0.34883720000000001</c:v>
                </c:pt>
                <c:pt idx="25">
                  <c:v>0.42384106000000005</c:v>
                </c:pt>
                <c:pt idx="26">
                  <c:v>0.41875000000000001</c:v>
                </c:pt>
                <c:pt idx="27">
                  <c:v>0.40989400000000004</c:v>
                </c:pt>
                <c:pt idx="28">
                  <c:v>0.38271606000000008</c:v>
                </c:pt>
                <c:pt idx="29">
                  <c:v>0.41455162000000001</c:v>
                </c:pt>
                <c:pt idx="30">
                  <c:v>0.3717647200000001</c:v>
                </c:pt>
                <c:pt idx="31">
                  <c:v>0.39333760000000006</c:v>
                </c:pt>
                <c:pt idx="32">
                  <c:v>0.37277353000000002</c:v>
                </c:pt>
                <c:pt idx="33">
                  <c:v>0.39292604000000009</c:v>
                </c:pt>
                <c:pt idx="34">
                  <c:v>0.40583554000000005</c:v>
                </c:pt>
                <c:pt idx="35">
                  <c:v>0.3761589500000001</c:v>
                </c:pt>
                <c:pt idx="36">
                  <c:v>0.37942857000000013</c:v>
                </c:pt>
                <c:pt idx="37">
                  <c:v>0.40304878000000005</c:v>
                </c:pt>
                <c:pt idx="38">
                  <c:v>0.38045540000000005</c:v>
                </c:pt>
                <c:pt idx="39">
                  <c:v>0.36180905000000002</c:v>
                </c:pt>
                <c:pt idx="40">
                  <c:v>0.38162252000000008</c:v>
                </c:pt>
                <c:pt idx="41">
                  <c:v>0.35618278000000009</c:v>
                </c:pt>
                <c:pt idx="42">
                  <c:v>0.36865940000000008</c:v>
                </c:pt>
                <c:pt idx="43">
                  <c:v>0.39836845000000015</c:v>
                </c:pt>
                <c:pt idx="44">
                  <c:v>0.38137080000000012</c:v>
                </c:pt>
              </c:numCache>
            </c:numRef>
          </c:val>
        </c:ser>
        <c:marker val="1"/>
        <c:axId val="84834176"/>
        <c:axId val="84836352"/>
      </c:lineChart>
      <c:catAx>
        <c:axId val="84834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84836352"/>
        <c:crosses val="autoZero"/>
        <c:auto val="1"/>
        <c:lblAlgn val="ctr"/>
        <c:lblOffset val="100"/>
      </c:catAx>
      <c:valAx>
        <c:axId val="848363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New Authos</a:t>
                </a:r>
              </a:p>
            </c:rich>
          </c:tx>
          <c:layout/>
        </c:title>
        <c:numFmt formatCode="General" sourceLinked="1"/>
        <c:tickLblPos val="nextTo"/>
        <c:crossAx val="848341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add more colums to include Google Scholar, ResearchIndex and whatever is there in Diablo’s paper</a:t>
            </a:r>
          </a:p>
          <a:p>
            <a:r>
              <a:rPr lang="en" dirty="0"/>
              <a:t>What was the size of the Citeseer data first downloaded ?</a:t>
            </a:r>
          </a:p>
          <a:p>
            <a:r>
              <a:rPr lang="en" dirty="0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add more colums to include Google Scholar, ResearchIndex and whatever is there in Diablo’s paper</a:t>
            </a:r>
          </a:p>
          <a:p>
            <a:r>
              <a:rPr lang="en" dirty="0"/>
              <a:t>What was the size of the Citeseer data first downloaded ?</a:t>
            </a:r>
          </a:p>
          <a:p>
            <a:r>
              <a:rPr lang="en" dirty="0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add more colums to include Google Scholar, ResearchIndex and whatever is there in Diablo’s paper</a:t>
            </a:r>
          </a:p>
          <a:p>
            <a:r>
              <a:rPr lang="en" dirty="0"/>
              <a:t>What was the size of the Citeseer data first downloaded ?</a:t>
            </a:r>
          </a:p>
          <a:p>
            <a:r>
              <a:rPr lang="en" dirty="0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Replace intersection and union with correct signs</a:t>
            </a:r>
          </a:p>
          <a:p>
            <a:r>
              <a:rPr lang="en" dirty="0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" dirty="0"/>
              <a:t>Replace intersection and union with correct signs</a:t>
            </a:r>
          </a:p>
          <a:p>
            <a:r>
              <a:rPr lang="en" dirty="0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867400" y="3638550"/>
            <a:ext cx="3048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Mary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88595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people getting into research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increase of top tier conferences instead of lower tier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amount of research per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author;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good as number of authors increasing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tier conferences performing better than lower tier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Lotka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Law of 60%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number of 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Many conferences also have limit on maximum number of 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 of single authored papers reducing over time. Better networking &amp; collaboration opportunity.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Good as collaborators allow different perspective and usually allow deeper research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people coming into research more or less stable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Higher in lower ranked conferences. Makes sense since usually people will enter with lower ranked conferences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u="sng" dirty="0" smtClean="0"/>
              <a:t>Hive: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only certain fields were required for Hive analytics, the files were transformed into a tab delimited file having the following format</a:t>
            </a:r>
          </a:p>
          <a:p>
            <a:r>
              <a:rPr lang="en-US" sz="1400" i="1" smtClean="0"/>
              <a:t>	</a:t>
            </a:r>
            <a:r>
              <a:rPr lang="en-US" sz="1400" i="1" dirty="0" smtClean="0"/>
              <a:t>			key year conference authors-array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Then these were put in the tables through Hive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configured file was also split according to the Tiers and the analytics were also found on the tier files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AvgAuth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911" y="971550"/>
            <a:ext cx="6747089" cy="41719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112824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increase shows increasing trend of collaboration amongst authors.</a:t>
            </a:r>
          </a:p>
          <a:p>
            <a:pPr algn="just"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Publish or Perish Theory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NumPaper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0087"/>
            <a:ext cx="6781800" cy="419341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036624"/>
            <a:ext cx="243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and steady increase in number of papers published</a:t>
            </a:r>
          </a:p>
          <a:p>
            <a:pPr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papers published in top tier conferences.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Similarity between venues/conferences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Future Work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Do people who get published, work in groups or alone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hat are the likely venues to publish gi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n the authors one has worked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eyword analysis to identify what gets a paper cited more often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tructure of collaboration network/degrees of separation</a:t>
            </a:r>
            <a:endParaRPr lang="en" sz="2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T. White.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The Definitive Guide. O’Reilly Media Inc., Sebastopol, CA, May 2012.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J. Dean and 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Simplified data processing on large clusters. In proceedings of 6th Symposium on Operating Systems Design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Implemenation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2004.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Gobioff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S. T. Leung. The Google File System. In Proceedings of the nineteenth ACM Symposium on Operating Systems Principles – SOSP ‘03, 2003.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Mario A.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Nascimento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Jorg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Sander and Jeffrey Pound. Analysis of SIGMOD’s Co-Authorship Graph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Batagelj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Andrew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Some Analyses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Erdos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˝ Collaboration Graph.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Michal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Jacovi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Soroka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Gail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Gilboa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-Freedman,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Sigalit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Ur,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Elad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Natalia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Marmasse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The Chasms of CSCW : A Citation Graph Analysis of the CSCW Conference.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Yi Han, Bin Zhou,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Pei, Yan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Understanding Importance of Collaborations in Co-authorship Networks: A Supportiveness Analysis Approach.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M.E.J. Newman. The structure of scientific collaboration networks.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Alan F.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Smeaton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Gary Keogh,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Cathal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Gurrin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Kieran McDonald and Tom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Sodring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Analysis of Papers from Twenty-Five Years of SIGIR Conferences: What Have We Been Doing for the Last Quarter of a Century ?</a:t>
            </a:r>
          </a:p>
          <a:p>
            <a:pPr>
              <a:buFont typeface="Arial" pitchFamily="34" charset="0"/>
              <a:buChar char="•"/>
            </a:pP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Special Thanks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Professor McIntosh for her continuous support in providing guidance and data options.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Penn State University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477171"/>
                <a:gridCol w="1477171"/>
                <a:gridCol w="1477171"/>
                <a:gridCol w="1469229"/>
                <a:gridCol w="1469229"/>
                <a:gridCol w="1469229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CiteSeerX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Google Scholar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Partly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NA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971800" y="1047750"/>
            <a:ext cx="1676400" cy="403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1276350"/>
            <a:ext cx="88392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" sz="2000" i="1" smtClean="0">
                <a:latin typeface="Times New Roman" pitchFamily="18" charset="0"/>
                <a:cs typeface="Times New Roman" pitchFamily="18" charset="0"/>
              </a:rPr>
              <a:t>5 datasets 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191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5 datasets 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</a:pPr>
            <a:r>
              <a:rPr lang="en" sz="1800" u="sng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u="sng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endParaRPr lang="e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Stored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mySQL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Perl, Python and Bash scripts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Data not indexed.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leaning and clustering required due to data being automatically scraped by a crawler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87573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609600" cy="59942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184647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&amp; changes on metrics | 1.46 mil records | 1.29 GB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609600" cy="2346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445174" y="1695450"/>
            <a:ext cx="406052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1898476"/>
            <a:ext cx="4572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keys – JAVA and XML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498462" y="2571434"/>
            <a:ext cx="299477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2721173"/>
            <a:ext cx="19812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3406973"/>
            <a:ext cx="44196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Reduce, HIVE, pig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459189" y="3217961"/>
            <a:ext cx="378023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4171950"/>
            <a:ext cx="22098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PIG/Java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143250" y="2667000"/>
            <a:ext cx="457200" cy="255270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4171950"/>
            <a:ext cx="1328056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589814" y="2773136"/>
            <a:ext cx="457200" cy="234042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4171950"/>
            <a:ext cx="13716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419600" y="3943350"/>
            <a:ext cx="4572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721173"/>
            <a:ext cx="19812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Ranking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2209800" y="2875062"/>
            <a:ext cx="14478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24800" y="514350"/>
            <a:ext cx="1066800" cy="609600"/>
            <a:chOff x="7924800" y="514350"/>
            <a:chExt cx="1066800" cy="609600"/>
          </a:xfrm>
        </p:grpSpPr>
        <p:sp>
          <p:nvSpPr>
            <p:cNvPr id="31" name="Rectangle 30"/>
            <p:cNvSpPr/>
            <p:nvPr/>
          </p:nvSpPr>
          <p:spPr>
            <a:xfrm>
              <a:off x="7924800" y="514350"/>
              <a:ext cx="1066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52453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24800" y="1352550"/>
            <a:ext cx="10668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4800" y="1333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Legend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>
                <a:latin typeface="Times New Roman" pitchFamily="18" charset="0"/>
                <a:cs typeface="Times New Roman" pitchFamily="18" charset="0"/>
              </a:rPr>
              <a:t>Tiers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Computing Research &amp; Education – computer science rankings</a:t>
            </a:r>
          </a:p>
          <a:p>
            <a:pPr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This gave us a better picture about the kind/measure of research at what level.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1 - flagship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2 – excellent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3 – good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4 – other honorable conferences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1438</Words>
  <PresentationFormat>On-screen Show (16:9)</PresentationFormat>
  <Paragraphs>204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simple-light</vt:lpstr>
      <vt:lpstr>Understanding Hierarchies in Computer Science Conferences</vt:lpstr>
      <vt:lpstr>Motivation</vt:lpstr>
      <vt:lpstr>The data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Paper based statistics</vt:lpstr>
      <vt:lpstr>Paper based statistics</vt:lpstr>
      <vt:lpstr>Future Work</vt:lpstr>
      <vt:lpstr>References</vt:lpstr>
      <vt:lpstr>Special 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76</cp:revision>
  <dcterms:modified xsi:type="dcterms:W3CDTF">2014-05-10T00:16:36Z</dcterms:modified>
</cp:coreProperties>
</file>