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69" r:id="rId5"/>
    <p:sldId id="272" r:id="rId6"/>
    <p:sldId id="259" r:id="rId7"/>
    <p:sldId id="260" r:id="rId8"/>
    <p:sldId id="270" r:id="rId9"/>
    <p:sldId id="261" r:id="rId10"/>
    <p:sldId id="262" r:id="rId11"/>
    <p:sldId id="263" r:id="rId12"/>
    <p:sldId id="273" r:id="rId13"/>
    <p:sldId id="274" r:id="rId14"/>
    <p:sldId id="275" r:id="rId15"/>
    <p:sldId id="276" r:id="rId16"/>
    <p:sldId id="264" r:id="rId17"/>
    <p:sldId id="277" r:id="rId18"/>
    <p:sldId id="278" r:id="rId19"/>
    <p:sldId id="279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26E06E7-CBFD-44B7-901A-9C4D32DF2ADC}">
  <a:tblStyle styleId="{926E06E7-CBFD-44B7-901A-9C4D32DF2AD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566" autoAdjust="0"/>
  </p:normalViewPr>
  <p:slideViewPr>
    <p:cSldViewPr>
      <p:cViewPr>
        <p:scale>
          <a:sx n="87" d="100"/>
          <a:sy n="87" d="100"/>
        </p:scale>
        <p:origin x="-840" y="-2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Number of Authors over the years - 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84</c:v>
                </c:pt>
                <c:pt idx="6">
                  <c:v>189</c:v>
                </c:pt>
                <c:pt idx="7">
                  <c:v>108</c:v>
                </c:pt>
                <c:pt idx="8">
                  <c:v>193</c:v>
                </c:pt>
                <c:pt idx="9">
                  <c:v>209</c:v>
                </c:pt>
                <c:pt idx="10">
                  <c:v>243</c:v>
                </c:pt>
                <c:pt idx="11">
                  <c:v>284</c:v>
                </c:pt>
                <c:pt idx="12">
                  <c:v>354</c:v>
                </c:pt>
                <c:pt idx="13">
                  <c:v>381</c:v>
                </c:pt>
                <c:pt idx="14">
                  <c:v>528</c:v>
                </c:pt>
                <c:pt idx="15">
                  <c:v>497</c:v>
                </c:pt>
                <c:pt idx="16">
                  <c:v>468</c:v>
                </c:pt>
                <c:pt idx="17">
                  <c:v>711</c:v>
                </c:pt>
                <c:pt idx="18">
                  <c:v>698</c:v>
                </c:pt>
                <c:pt idx="19">
                  <c:v>920</c:v>
                </c:pt>
                <c:pt idx="20">
                  <c:v>883</c:v>
                </c:pt>
                <c:pt idx="21">
                  <c:v>1033</c:v>
                </c:pt>
                <c:pt idx="22">
                  <c:v>1170</c:v>
                </c:pt>
                <c:pt idx="23">
                  <c:v>1301</c:v>
                </c:pt>
                <c:pt idx="24">
                  <c:v>1638</c:v>
                </c:pt>
                <c:pt idx="25">
                  <c:v>1775</c:v>
                </c:pt>
                <c:pt idx="26">
                  <c:v>2069</c:v>
                </c:pt>
                <c:pt idx="27">
                  <c:v>1820</c:v>
                </c:pt>
                <c:pt idx="28">
                  <c:v>2321</c:v>
                </c:pt>
                <c:pt idx="29">
                  <c:v>2454</c:v>
                </c:pt>
                <c:pt idx="30">
                  <c:v>2993</c:v>
                </c:pt>
                <c:pt idx="31">
                  <c:v>3488</c:v>
                </c:pt>
                <c:pt idx="32">
                  <c:v>3649</c:v>
                </c:pt>
                <c:pt idx="33">
                  <c:v>4052</c:v>
                </c:pt>
                <c:pt idx="34">
                  <c:v>4586</c:v>
                </c:pt>
                <c:pt idx="35">
                  <c:v>5095</c:v>
                </c:pt>
                <c:pt idx="36">
                  <c:v>5534</c:v>
                </c:pt>
                <c:pt idx="37">
                  <c:v>5736</c:v>
                </c:pt>
                <c:pt idx="38">
                  <c:v>6461</c:v>
                </c:pt>
                <c:pt idx="39">
                  <c:v>6100</c:v>
                </c:pt>
                <c:pt idx="40">
                  <c:v>7356</c:v>
                </c:pt>
                <c:pt idx="41">
                  <c:v>6833</c:v>
                </c:pt>
                <c:pt idx="42">
                  <c:v>7501</c:v>
                </c:pt>
                <c:pt idx="43">
                  <c:v>8091</c:v>
                </c:pt>
                <c:pt idx="44">
                  <c:v>8422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61</c:v>
                </c:pt>
                <c:pt idx="6">
                  <c:v>173</c:v>
                </c:pt>
                <c:pt idx="7">
                  <c:v>68</c:v>
                </c:pt>
                <c:pt idx="8">
                  <c:v>175</c:v>
                </c:pt>
                <c:pt idx="9">
                  <c:v>186</c:v>
                </c:pt>
                <c:pt idx="10">
                  <c:v>139</c:v>
                </c:pt>
                <c:pt idx="11">
                  <c:v>204</c:v>
                </c:pt>
                <c:pt idx="12">
                  <c:v>154</c:v>
                </c:pt>
                <c:pt idx="13">
                  <c:v>213</c:v>
                </c:pt>
                <c:pt idx="14">
                  <c:v>271</c:v>
                </c:pt>
                <c:pt idx="15">
                  <c:v>393</c:v>
                </c:pt>
                <c:pt idx="16">
                  <c:v>198</c:v>
                </c:pt>
                <c:pt idx="17">
                  <c:v>402</c:v>
                </c:pt>
                <c:pt idx="18">
                  <c:v>395</c:v>
                </c:pt>
                <c:pt idx="19">
                  <c:v>431</c:v>
                </c:pt>
                <c:pt idx="20">
                  <c:v>402</c:v>
                </c:pt>
                <c:pt idx="21">
                  <c:v>405</c:v>
                </c:pt>
                <c:pt idx="22">
                  <c:v>472</c:v>
                </c:pt>
                <c:pt idx="23">
                  <c:v>461</c:v>
                </c:pt>
                <c:pt idx="24">
                  <c:v>589</c:v>
                </c:pt>
                <c:pt idx="25">
                  <c:v>592</c:v>
                </c:pt>
                <c:pt idx="26">
                  <c:v>656</c:v>
                </c:pt>
                <c:pt idx="27">
                  <c:v>638</c:v>
                </c:pt>
                <c:pt idx="28">
                  <c:v>648</c:v>
                </c:pt>
                <c:pt idx="29">
                  <c:v>720</c:v>
                </c:pt>
                <c:pt idx="30">
                  <c:v>766</c:v>
                </c:pt>
                <c:pt idx="31">
                  <c:v>912</c:v>
                </c:pt>
                <c:pt idx="32">
                  <c:v>1087</c:v>
                </c:pt>
                <c:pt idx="33">
                  <c:v>1239</c:v>
                </c:pt>
                <c:pt idx="34">
                  <c:v>1393</c:v>
                </c:pt>
                <c:pt idx="35">
                  <c:v>1512</c:v>
                </c:pt>
                <c:pt idx="36">
                  <c:v>2057</c:v>
                </c:pt>
                <c:pt idx="37">
                  <c:v>2363</c:v>
                </c:pt>
                <c:pt idx="38">
                  <c:v>2211</c:v>
                </c:pt>
                <c:pt idx="39">
                  <c:v>2193</c:v>
                </c:pt>
                <c:pt idx="40">
                  <c:v>2007</c:v>
                </c:pt>
                <c:pt idx="41">
                  <c:v>2286</c:v>
                </c:pt>
                <c:pt idx="42">
                  <c:v>2171</c:v>
                </c:pt>
                <c:pt idx="43">
                  <c:v>2155</c:v>
                </c:pt>
                <c:pt idx="44">
                  <c:v>2364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Sheet1!$D$2:$D$47</c:f>
              <c:numCache>
                <c:formatCode>General</c:formatCode>
                <c:ptCount val="46"/>
                <c:pt idx="12">
                  <c:v>96</c:v>
                </c:pt>
                <c:pt idx="13">
                  <c:v>0</c:v>
                </c:pt>
                <c:pt idx="14">
                  <c:v>89</c:v>
                </c:pt>
                <c:pt idx="15">
                  <c:v>0</c:v>
                </c:pt>
                <c:pt idx="16">
                  <c:v>95</c:v>
                </c:pt>
                <c:pt idx="17">
                  <c:v>126</c:v>
                </c:pt>
                <c:pt idx="18">
                  <c:v>23</c:v>
                </c:pt>
                <c:pt idx="19">
                  <c:v>236</c:v>
                </c:pt>
                <c:pt idx="20">
                  <c:v>300</c:v>
                </c:pt>
                <c:pt idx="21">
                  <c:v>388</c:v>
                </c:pt>
                <c:pt idx="22">
                  <c:v>444</c:v>
                </c:pt>
                <c:pt idx="23">
                  <c:v>454</c:v>
                </c:pt>
                <c:pt idx="24">
                  <c:v>678</c:v>
                </c:pt>
                <c:pt idx="25">
                  <c:v>588</c:v>
                </c:pt>
                <c:pt idx="26">
                  <c:v>659</c:v>
                </c:pt>
                <c:pt idx="27">
                  <c:v>531</c:v>
                </c:pt>
                <c:pt idx="28">
                  <c:v>988</c:v>
                </c:pt>
                <c:pt idx="29">
                  <c:v>936</c:v>
                </c:pt>
                <c:pt idx="30">
                  <c:v>1206</c:v>
                </c:pt>
                <c:pt idx="31">
                  <c:v>1292</c:v>
                </c:pt>
                <c:pt idx="32">
                  <c:v>1422</c:v>
                </c:pt>
                <c:pt idx="33">
                  <c:v>1593</c:v>
                </c:pt>
                <c:pt idx="34">
                  <c:v>1778</c:v>
                </c:pt>
                <c:pt idx="35">
                  <c:v>2133</c:v>
                </c:pt>
                <c:pt idx="36">
                  <c:v>2198</c:v>
                </c:pt>
                <c:pt idx="37">
                  <c:v>2096</c:v>
                </c:pt>
                <c:pt idx="38">
                  <c:v>2601</c:v>
                </c:pt>
                <c:pt idx="39">
                  <c:v>2641</c:v>
                </c:pt>
                <c:pt idx="40">
                  <c:v>3473</c:v>
                </c:pt>
                <c:pt idx="41">
                  <c:v>3290</c:v>
                </c:pt>
                <c:pt idx="42">
                  <c:v>3591</c:v>
                </c:pt>
                <c:pt idx="43">
                  <c:v>3884</c:v>
                </c:pt>
                <c:pt idx="44">
                  <c:v>3953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Sheet1!$E$2:$E$47</c:f>
              <c:numCache>
                <c:formatCode>General</c:formatCode>
                <c:ptCount val="46"/>
                <c:pt idx="12">
                  <c:v>20</c:v>
                </c:pt>
                <c:pt idx="13">
                  <c:v>34</c:v>
                </c:pt>
                <c:pt idx="14">
                  <c:v>0</c:v>
                </c:pt>
                <c:pt idx="15">
                  <c:v>50</c:v>
                </c:pt>
                <c:pt idx="16">
                  <c:v>40</c:v>
                </c:pt>
                <c:pt idx="17">
                  <c:v>20</c:v>
                </c:pt>
                <c:pt idx="18">
                  <c:v>0</c:v>
                </c:pt>
                <c:pt idx="19">
                  <c:v>19</c:v>
                </c:pt>
                <c:pt idx="20">
                  <c:v>53</c:v>
                </c:pt>
                <c:pt idx="21">
                  <c:v>31</c:v>
                </c:pt>
                <c:pt idx="22">
                  <c:v>148</c:v>
                </c:pt>
                <c:pt idx="23">
                  <c:v>113</c:v>
                </c:pt>
                <c:pt idx="24">
                  <c:v>199</c:v>
                </c:pt>
                <c:pt idx="25">
                  <c:v>205</c:v>
                </c:pt>
                <c:pt idx="26">
                  <c:v>296</c:v>
                </c:pt>
                <c:pt idx="27">
                  <c:v>181</c:v>
                </c:pt>
                <c:pt idx="28">
                  <c:v>320</c:v>
                </c:pt>
                <c:pt idx="29">
                  <c:v>305</c:v>
                </c:pt>
                <c:pt idx="30">
                  <c:v>474</c:v>
                </c:pt>
                <c:pt idx="31">
                  <c:v>576</c:v>
                </c:pt>
                <c:pt idx="32">
                  <c:v>411</c:v>
                </c:pt>
                <c:pt idx="33">
                  <c:v>565</c:v>
                </c:pt>
                <c:pt idx="34">
                  <c:v>505</c:v>
                </c:pt>
                <c:pt idx="35">
                  <c:v>554</c:v>
                </c:pt>
                <c:pt idx="36">
                  <c:v>593</c:v>
                </c:pt>
                <c:pt idx="37">
                  <c:v>639</c:v>
                </c:pt>
                <c:pt idx="38">
                  <c:v>533</c:v>
                </c:pt>
                <c:pt idx="39">
                  <c:v>526</c:v>
                </c:pt>
                <c:pt idx="40">
                  <c:v>601</c:v>
                </c:pt>
                <c:pt idx="41">
                  <c:v>491</c:v>
                </c:pt>
                <c:pt idx="42">
                  <c:v>475</c:v>
                </c:pt>
                <c:pt idx="43">
                  <c:v>514</c:v>
                </c:pt>
                <c:pt idx="44">
                  <c:v>408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Sheet1!$F$2:$F$47</c:f>
              <c:numCache>
                <c:formatCode>General</c:formatCode>
                <c:ptCount val="46"/>
                <c:pt idx="17">
                  <c:v>84</c:v>
                </c:pt>
                <c:pt idx="18">
                  <c:v>48</c:v>
                </c:pt>
                <c:pt idx="19">
                  <c:v>101</c:v>
                </c:pt>
                <c:pt idx="20">
                  <c:v>136</c:v>
                </c:pt>
                <c:pt idx="21">
                  <c:v>0</c:v>
                </c:pt>
                <c:pt idx="22">
                  <c:v>144</c:v>
                </c:pt>
                <c:pt idx="23">
                  <c:v>184</c:v>
                </c:pt>
                <c:pt idx="24">
                  <c:v>48</c:v>
                </c:pt>
                <c:pt idx="25">
                  <c:v>242</c:v>
                </c:pt>
                <c:pt idx="26">
                  <c:v>263</c:v>
                </c:pt>
                <c:pt idx="27">
                  <c:v>322</c:v>
                </c:pt>
                <c:pt idx="28">
                  <c:v>303</c:v>
                </c:pt>
                <c:pt idx="29">
                  <c:v>323</c:v>
                </c:pt>
                <c:pt idx="30">
                  <c:v>238</c:v>
                </c:pt>
                <c:pt idx="31">
                  <c:v>809</c:v>
                </c:pt>
                <c:pt idx="32">
                  <c:v>423</c:v>
                </c:pt>
                <c:pt idx="33">
                  <c:v>853</c:v>
                </c:pt>
                <c:pt idx="34">
                  <c:v>812</c:v>
                </c:pt>
                <c:pt idx="35">
                  <c:v>854</c:v>
                </c:pt>
                <c:pt idx="36">
                  <c:v>499</c:v>
                </c:pt>
                <c:pt idx="37">
                  <c:v>876</c:v>
                </c:pt>
                <c:pt idx="38">
                  <c:v>601</c:v>
                </c:pt>
                <c:pt idx="39">
                  <c:v>579</c:v>
                </c:pt>
                <c:pt idx="40">
                  <c:v>673</c:v>
                </c:pt>
                <c:pt idx="41">
                  <c:v>441</c:v>
                </c:pt>
                <c:pt idx="42">
                  <c:v>612</c:v>
                </c:pt>
                <c:pt idx="43">
                  <c:v>806</c:v>
                </c:pt>
                <c:pt idx="44">
                  <c:v>629</c:v>
                </c:pt>
              </c:numCache>
            </c:numRef>
          </c:val>
        </c:ser>
        <c:marker val="1"/>
        <c:axId val="69155840"/>
        <c:axId val="69186688"/>
      </c:lineChart>
      <c:catAx>
        <c:axId val="691558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69186688"/>
        <c:crosses val="autoZero"/>
        <c:auto val="1"/>
        <c:lblAlgn val="ctr"/>
        <c:lblOffset val="100"/>
      </c:catAx>
      <c:valAx>
        <c:axId val="691866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Authors</a:t>
                </a:r>
              </a:p>
            </c:rich>
          </c:tx>
          <c:layout/>
        </c:title>
        <c:numFmt formatCode="General" sourceLinked="1"/>
        <c:tickLblPos val="nextTo"/>
        <c:crossAx val="691558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Average number of papers per author over the years </a:t>
            </a:r>
            <a:br>
              <a:rPr lang="en-US" sz="1400"/>
            </a:br>
            <a:r>
              <a:rPr lang="en-US" sz="1400"/>
              <a:t>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Sheet2!$B$1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Sheet2!$B$2:$B$46</c:f>
              <c:numCache>
                <c:formatCode>General</c:formatCode>
                <c:ptCount val="45"/>
                <c:pt idx="0">
                  <c:v>1.5333332999999993</c:v>
                </c:pt>
                <c:pt idx="1">
                  <c:v>1.1000000000000001</c:v>
                </c:pt>
                <c:pt idx="2">
                  <c:v>1.2592591999999998</c:v>
                </c:pt>
                <c:pt idx="3">
                  <c:v>1.3333333999999992</c:v>
                </c:pt>
                <c:pt idx="4">
                  <c:v>1.2</c:v>
                </c:pt>
                <c:pt idx="5">
                  <c:v>1.2857142999999991</c:v>
                </c:pt>
                <c:pt idx="6">
                  <c:v>1.1534391999999998</c:v>
                </c:pt>
                <c:pt idx="7">
                  <c:v>1.0277778</c:v>
                </c:pt>
                <c:pt idx="8">
                  <c:v>1.1295335999999998</c:v>
                </c:pt>
                <c:pt idx="9">
                  <c:v>1.2535885999999998</c:v>
                </c:pt>
                <c:pt idx="10">
                  <c:v>1.1646091000000001</c:v>
                </c:pt>
                <c:pt idx="11">
                  <c:v>1.3133801999999999</c:v>
                </c:pt>
                <c:pt idx="12">
                  <c:v>1.2288135</c:v>
                </c:pt>
                <c:pt idx="13">
                  <c:v>1.2965880000000001</c:v>
                </c:pt>
                <c:pt idx="14">
                  <c:v>1.2594696999999986</c:v>
                </c:pt>
                <c:pt idx="15">
                  <c:v>1.1790744</c:v>
                </c:pt>
                <c:pt idx="16">
                  <c:v>1.1752137</c:v>
                </c:pt>
                <c:pt idx="17">
                  <c:v>1.3136426999999993</c:v>
                </c:pt>
                <c:pt idx="18">
                  <c:v>1.2722062999999992</c:v>
                </c:pt>
                <c:pt idx="19">
                  <c:v>1.3315216999999986</c:v>
                </c:pt>
                <c:pt idx="20">
                  <c:v>1.3363533000000001</c:v>
                </c:pt>
                <c:pt idx="21">
                  <c:v>1.3136494999999992</c:v>
                </c:pt>
                <c:pt idx="22">
                  <c:v>1.3222221999999999</c:v>
                </c:pt>
                <c:pt idx="23">
                  <c:v>1.32206</c:v>
                </c:pt>
                <c:pt idx="24">
                  <c:v>1.3846153999999999</c:v>
                </c:pt>
                <c:pt idx="25">
                  <c:v>1.3628169000000001</c:v>
                </c:pt>
                <c:pt idx="26">
                  <c:v>1.3460608999999999</c:v>
                </c:pt>
                <c:pt idx="27">
                  <c:v>1.3318681999999993</c:v>
                </c:pt>
                <c:pt idx="28">
                  <c:v>1.3843172000000001</c:v>
                </c:pt>
                <c:pt idx="29">
                  <c:v>1.3602281999999999</c:v>
                </c:pt>
                <c:pt idx="30">
                  <c:v>1.4276644999999986</c:v>
                </c:pt>
                <c:pt idx="31">
                  <c:v>1.4053898999999994</c:v>
                </c:pt>
                <c:pt idx="32">
                  <c:v>1.4091531999999998</c:v>
                </c:pt>
                <c:pt idx="33">
                  <c:v>1.4528626999999994</c:v>
                </c:pt>
                <c:pt idx="34">
                  <c:v>1.4339292999999982</c:v>
                </c:pt>
                <c:pt idx="35">
                  <c:v>1.4420018999999993</c:v>
                </c:pt>
                <c:pt idx="36">
                  <c:v>1.4407299999999994</c:v>
                </c:pt>
                <c:pt idx="37">
                  <c:v>1.4735006999999993</c:v>
                </c:pt>
                <c:pt idx="38">
                  <c:v>1.4253210999999986</c:v>
                </c:pt>
                <c:pt idx="39">
                  <c:v>1.4645901999999993</c:v>
                </c:pt>
                <c:pt idx="40">
                  <c:v>1.4566339999999998</c:v>
                </c:pt>
                <c:pt idx="41">
                  <c:v>1.4192887999999992</c:v>
                </c:pt>
                <c:pt idx="42">
                  <c:v>1.4342088</c:v>
                </c:pt>
                <c:pt idx="43">
                  <c:v>1.3759732999999994</c:v>
                </c:pt>
                <c:pt idx="44">
                  <c:v>1.4216337999999986</c:v>
                </c:pt>
              </c:numCache>
            </c:numRef>
          </c:val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Sheet2!$C$2:$C$46</c:f>
              <c:numCache>
                <c:formatCode>General</c:formatCode>
                <c:ptCount val="45"/>
                <c:pt idx="0">
                  <c:v>1.5333332999999993</c:v>
                </c:pt>
                <c:pt idx="1">
                  <c:v>1.1000000000000001</c:v>
                </c:pt>
                <c:pt idx="2">
                  <c:v>1.2592591999999998</c:v>
                </c:pt>
                <c:pt idx="3">
                  <c:v>1.3333333999999992</c:v>
                </c:pt>
                <c:pt idx="4">
                  <c:v>1.2</c:v>
                </c:pt>
                <c:pt idx="5">
                  <c:v>1.3114754</c:v>
                </c:pt>
                <c:pt idx="6">
                  <c:v>1.1271675999999999</c:v>
                </c:pt>
                <c:pt idx="7">
                  <c:v>1.0147059</c:v>
                </c:pt>
                <c:pt idx="8">
                  <c:v>1.0971428000000001</c:v>
                </c:pt>
                <c:pt idx="9">
                  <c:v>1.2634407999999993</c:v>
                </c:pt>
                <c:pt idx="10">
                  <c:v>1.0935251999999998</c:v>
                </c:pt>
                <c:pt idx="11">
                  <c:v>1.3039215999999989</c:v>
                </c:pt>
                <c:pt idx="12">
                  <c:v>1.1753246999999993</c:v>
                </c:pt>
                <c:pt idx="13">
                  <c:v>1.2769952999999994</c:v>
                </c:pt>
                <c:pt idx="14">
                  <c:v>1.2250922999999994</c:v>
                </c:pt>
                <c:pt idx="15">
                  <c:v>1.13486</c:v>
                </c:pt>
                <c:pt idx="16">
                  <c:v>1.1565657</c:v>
                </c:pt>
                <c:pt idx="17">
                  <c:v>1.2412934999999994</c:v>
                </c:pt>
                <c:pt idx="18">
                  <c:v>1.2531644999999993</c:v>
                </c:pt>
                <c:pt idx="19">
                  <c:v>1.2227378</c:v>
                </c:pt>
                <c:pt idx="20">
                  <c:v>1.2711442999999993</c:v>
                </c:pt>
                <c:pt idx="21">
                  <c:v>1.3950616999999994</c:v>
                </c:pt>
                <c:pt idx="22">
                  <c:v>1.2415253999999993</c:v>
                </c:pt>
                <c:pt idx="23">
                  <c:v>1.3080261</c:v>
                </c:pt>
                <c:pt idx="24">
                  <c:v>1.3378607999999994</c:v>
                </c:pt>
                <c:pt idx="25">
                  <c:v>1.3412161999999999</c:v>
                </c:pt>
                <c:pt idx="26">
                  <c:v>1.2606708</c:v>
                </c:pt>
                <c:pt idx="27">
                  <c:v>1.3510971999999999</c:v>
                </c:pt>
                <c:pt idx="28">
                  <c:v>1.3950616999999994</c:v>
                </c:pt>
                <c:pt idx="29">
                  <c:v>1.3694445</c:v>
                </c:pt>
                <c:pt idx="30">
                  <c:v>1.3577024</c:v>
                </c:pt>
                <c:pt idx="31">
                  <c:v>1.4111841999999992</c:v>
                </c:pt>
                <c:pt idx="32">
                  <c:v>1.3873044999999993</c:v>
                </c:pt>
                <c:pt idx="33">
                  <c:v>1.4390637999999993</c:v>
                </c:pt>
                <c:pt idx="34">
                  <c:v>1.4364679999999999</c:v>
                </c:pt>
                <c:pt idx="35">
                  <c:v>1.4345237999999993</c:v>
                </c:pt>
                <c:pt idx="36">
                  <c:v>1.3801653</c:v>
                </c:pt>
                <c:pt idx="37">
                  <c:v>1.3787558000000006</c:v>
                </c:pt>
                <c:pt idx="38">
                  <c:v>1.4283129999999999</c:v>
                </c:pt>
                <c:pt idx="39">
                  <c:v>1.4081166999999994</c:v>
                </c:pt>
                <c:pt idx="40">
                  <c:v>1.3248629999999999</c:v>
                </c:pt>
                <c:pt idx="41">
                  <c:v>1.3101487000000001</c:v>
                </c:pt>
                <c:pt idx="42">
                  <c:v>1.2901889000000006</c:v>
                </c:pt>
                <c:pt idx="43">
                  <c:v>1.2454755999999998</c:v>
                </c:pt>
                <c:pt idx="44">
                  <c:v>1.2770728</c:v>
                </c:pt>
              </c:numCache>
            </c:numRef>
          </c:val>
        </c:ser>
        <c:ser>
          <c:idx val="3"/>
          <c:order val="2"/>
          <c:tx>
            <c:strRef>
              <c:f>Sheet2!$D$1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Sheet2!$D$2:$D$46</c:f>
              <c:numCache>
                <c:formatCode>General</c:formatCode>
                <c:ptCount val="45"/>
                <c:pt idx="12">
                  <c:v>1.1458333999999992</c:v>
                </c:pt>
                <c:pt idx="13">
                  <c:v>0</c:v>
                </c:pt>
                <c:pt idx="14">
                  <c:v>1.2134830999999993</c:v>
                </c:pt>
                <c:pt idx="15">
                  <c:v>0</c:v>
                </c:pt>
                <c:pt idx="16">
                  <c:v>1.1157895</c:v>
                </c:pt>
                <c:pt idx="17">
                  <c:v>1.0317459999999998</c:v>
                </c:pt>
                <c:pt idx="18">
                  <c:v>1.0434782999999994</c:v>
                </c:pt>
                <c:pt idx="19">
                  <c:v>1.0762711999999999</c:v>
                </c:pt>
                <c:pt idx="20">
                  <c:v>1.1066666999999992</c:v>
                </c:pt>
                <c:pt idx="21">
                  <c:v>1.0438143999999994</c:v>
                </c:pt>
                <c:pt idx="22">
                  <c:v>1.0653154</c:v>
                </c:pt>
                <c:pt idx="23">
                  <c:v>1.0594713999999994</c:v>
                </c:pt>
                <c:pt idx="24">
                  <c:v>1.1578170999999999</c:v>
                </c:pt>
                <c:pt idx="25">
                  <c:v>1.0748298999999992</c:v>
                </c:pt>
                <c:pt idx="26">
                  <c:v>1.1320182000000001</c:v>
                </c:pt>
                <c:pt idx="27">
                  <c:v>1.1224105000000006</c:v>
                </c:pt>
                <c:pt idx="28">
                  <c:v>1.1406883000000001</c:v>
                </c:pt>
                <c:pt idx="29">
                  <c:v>1.1346153999999999</c:v>
                </c:pt>
                <c:pt idx="30">
                  <c:v>1.1932007</c:v>
                </c:pt>
                <c:pt idx="31">
                  <c:v>1.1880805000000008</c:v>
                </c:pt>
                <c:pt idx="32">
                  <c:v>1.1863573000000007</c:v>
                </c:pt>
                <c:pt idx="33">
                  <c:v>1.1770244999999993</c:v>
                </c:pt>
                <c:pt idx="34">
                  <c:v>1.1512935999999998</c:v>
                </c:pt>
                <c:pt idx="35">
                  <c:v>1.2283169</c:v>
                </c:pt>
                <c:pt idx="36">
                  <c:v>1.2179253999999986</c:v>
                </c:pt>
                <c:pt idx="37">
                  <c:v>1.2480915999999993</c:v>
                </c:pt>
                <c:pt idx="38">
                  <c:v>1.1883891000000006</c:v>
                </c:pt>
                <c:pt idx="39">
                  <c:v>1.2593713999999994</c:v>
                </c:pt>
                <c:pt idx="40">
                  <c:v>1.3066514</c:v>
                </c:pt>
                <c:pt idx="41">
                  <c:v>1.2787233999999994</c:v>
                </c:pt>
                <c:pt idx="42">
                  <c:v>1.2653855999999999</c:v>
                </c:pt>
                <c:pt idx="43">
                  <c:v>1.2610710999999992</c:v>
                </c:pt>
                <c:pt idx="44">
                  <c:v>1.3033139999999999</c:v>
                </c:pt>
              </c:numCache>
            </c:numRef>
          </c:val>
        </c:ser>
        <c:ser>
          <c:idx val="4"/>
          <c:order val="3"/>
          <c:tx>
            <c:strRef>
              <c:f>Sheet2!$E$1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Sheet2!$E$2:$E$46</c:f>
              <c:numCache>
                <c:formatCode>General</c:formatCode>
                <c:ptCount val="45"/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1.02</c:v>
                </c:pt>
                <c:pt idx="16">
                  <c:v>1.0249999999999992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1.0754715999999993</c:v>
                </c:pt>
                <c:pt idx="21">
                  <c:v>1</c:v>
                </c:pt>
                <c:pt idx="22">
                  <c:v>1.0472971999999998</c:v>
                </c:pt>
                <c:pt idx="23">
                  <c:v>1.0884955999999999</c:v>
                </c:pt>
                <c:pt idx="24">
                  <c:v>1.0552763999999992</c:v>
                </c:pt>
                <c:pt idx="25">
                  <c:v>1.1560975000000007</c:v>
                </c:pt>
                <c:pt idx="26">
                  <c:v>1.0979729999999999</c:v>
                </c:pt>
                <c:pt idx="27">
                  <c:v>1.0607735</c:v>
                </c:pt>
                <c:pt idx="28">
                  <c:v>1.09375</c:v>
                </c:pt>
                <c:pt idx="29">
                  <c:v>1.1442623000000001</c:v>
                </c:pt>
                <c:pt idx="30">
                  <c:v>1.1097045999999993</c:v>
                </c:pt>
                <c:pt idx="31">
                  <c:v>1.1475693999999994</c:v>
                </c:pt>
                <c:pt idx="32">
                  <c:v>1.1167883000000001</c:v>
                </c:pt>
                <c:pt idx="33">
                  <c:v>1.1203539000000007</c:v>
                </c:pt>
                <c:pt idx="34">
                  <c:v>1.1584158000000007</c:v>
                </c:pt>
                <c:pt idx="35">
                  <c:v>1.1191335999999998</c:v>
                </c:pt>
                <c:pt idx="36">
                  <c:v>1.1129848</c:v>
                </c:pt>
                <c:pt idx="37">
                  <c:v>1.1862284999999999</c:v>
                </c:pt>
                <c:pt idx="38">
                  <c:v>1.1181989000000001</c:v>
                </c:pt>
                <c:pt idx="39">
                  <c:v>1.1121673999999999</c:v>
                </c:pt>
                <c:pt idx="40">
                  <c:v>1.093178</c:v>
                </c:pt>
                <c:pt idx="41">
                  <c:v>1.1242361999999999</c:v>
                </c:pt>
                <c:pt idx="42">
                  <c:v>1.1536842999999994</c:v>
                </c:pt>
                <c:pt idx="43">
                  <c:v>1.1225681000000001</c:v>
                </c:pt>
                <c:pt idx="44">
                  <c:v>1.1642157000000006</c:v>
                </c:pt>
              </c:numCache>
            </c:numRef>
          </c:val>
        </c:ser>
        <c:ser>
          <c:idx val="5"/>
          <c:order val="4"/>
          <c:tx>
            <c:strRef>
              <c:f>Sheet2!$F$1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Sheet2!$F$2:$F$46</c:f>
              <c:numCache>
                <c:formatCode>General</c:formatCode>
                <c:ptCount val="45"/>
                <c:pt idx="17">
                  <c:v>1.0238095999999992</c:v>
                </c:pt>
                <c:pt idx="18">
                  <c:v>1.0208333999999992</c:v>
                </c:pt>
                <c:pt idx="19">
                  <c:v>1.0099009999999993</c:v>
                </c:pt>
                <c:pt idx="20">
                  <c:v>1.125</c:v>
                </c:pt>
                <c:pt idx="21">
                  <c:v>0</c:v>
                </c:pt>
                <c:pt idx="22">
                  <c:v>1.0972221999999998</c:v>
                </c:pt>
                <c:pt idx="23">
                  <c:v>1.0543479000000007</c:v>
                </c:pt>
                <c:pt idx="24">
                  <c:v>1.1666665999999999</c:v>
                </c:pt>
                <c:pt idx="25">
                  <c:v>1.0785123999999999</c:v>
                </c:pt>
                <c:pt idx="26">
                  <c:v>1.0608365999999998</c:v>
                </c:pt>
                <c:pt idx="27">
                  <c:v>1.0372671</c:v>
                </c:pt>
                <c:pt idx="28">
                  <c:v>1.1551155000000006</c:v>
                </c:pt>
                <c:pt idx="29">
                  <c:v>1.0712074</c:v>
                </c:pt>
                <c:pt idx="30">
                  <c:v>1.1218486999999993</c:v>
                </c:pt>
                <c:pt idx="31">
                  <c:v>1.1705810000000001</c:v>
                </c:pt>
                <c:pt idx="32">
                  <c:v>1.1654846999999993</c:v>
                </c:pt>
                <c:pt idx="33">
                  <c:v>1.1066822999999999</c:v>
                </c:pt>
                <c:pt idx="34">
                  <c:v>1.1034482999999993</c:v>
                </c:pt>
                <c:pt idx="35">
                  <c:v>1.1030445</c:v>
                </c:pt>
                <c:pt idx="36">
                  <c:v>1.0881764</c:v>
                </c:pt>
                <c:pt idx="37">
                  <c:v>1.1175799</c:v>
                </c:pt>
                <c:pt idx="38">
                  <c:v>1.0865225000000001</c:v>
                </c:pt>
                <c:pt idx="39">
                  <c:v>1.0967184000000001</c:v>
                </c:pt>
                <c:pt idx="40">
                  <c:v>1.1099554</c:v>
                </c:pt>
                <c:pt idx="41">
                  <c:v>1.0861677999999999</c:v>
                </c:pt>
                <c:pt idx="42">
                  <c:v>1.1388887999999999</c:v>
                </c:pt>
                <c:pt idx="43">
                  <c:v>1.0980148000000001</c:v>
                </c:pt>
                <c:pt idx="44">
                  <c:v>1.1192367999999993</c:v>
                </c:pt>
              </c:numCache>
            </c:numRef>
          </c:val>
        </c:ser>
        <c:marker val="1"/>
        <c:axId val="69288704"/>
        <c:axId val="69290624"/>
      </c:lineChart>
      <c:catAx>
        <c:axId val="692887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69290624"/>
        <c:crosses val="autoZero"/>
        <c:auto val="1"/>
        <c:lblAlgn val="ctr"/>
        <c:lblOffset val="100"/>
      </c:catAx>
      <c:valAx>
        <c:axId val="692906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692887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Average number of collaborators per author</a:t>
            </a:r>
            <a:r>
              <a:rPr lang="en-US" sz="1400" b="1"/>
              <a:t> 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2"/>
          <c:order val="0"/>
          <c:tx>
            <c:strRef>
              <c:f>Sheet3!$B$1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Sheet3!$B$2:$B$46</c:f>
              <c:numCache>
                <c:formatCode>General</c:formatCode>
                <c:ptCount val="45"/>
                <c:pt idx="0">
                  <c:v>0.17391305000000012</c:v>
                </c:pt>
                <c:pt idx="1">
                  <c:v>0.5454545599999997</c:v>
                </c:pt>
                <c:pt idx="2">
                  <c:v>0.29411766000000017</c:v>
                </c:pt>
                <c:pt idx="3">
                  <c:v>1.1363635999999999</c:v>
                </c:pt>
                <c:pt idx="4">
                  <c:v>0.16666666999999991</c:v>
                </c:pt>
                <c:pt idx="5">
                  <c:v>0.77777780000000052</c:v>
                </c:pt>
                <c:pt idx="6">
                  <c:v>1.1743119000000006</c:v>
                </c:pt>
                <c:pt idx="7">
                  <c:v>1.3153154</c:v>
                </c:pt>
                <c:pt idx="8">
                  <c:v>1.4954128</c:v>
                </c:pt>
                <c:pt idx="9">
                  <c:v>1.1908395999999999</c:v>
                </c:pt>
                <c:pt idx="10">
                  <c:v>2.0989399999999998</c:v>
                </c:pt>
                <c:pt idx="11">
                  <c:v>1.5335121</c:v>
                </c:pt>
                <c:pt idx="12">
                  <c:v>1.0298849999999993</c:v>
                </c:pt>
                <c:pt idx="13">
                  <c:v>1.6923077000000006</c:v>
                </c:pt>
                <c:pt idx="14">
                  <c:v>1.7082706999999993</c:v>
                </c:pt>
                <c:pt idx="15">
                  <c:v>2.9522184999999972</c:v>
                </c:pt>
                <c:pt idx="16">
                  <c:v>1.9163635999999999</c:v>
                </c:pt>
                <c:pt idx="17">
                  <c:v>2.1970022</c:v>
                </c:pt>
                <c:pt idx="18">
                  <c:v>1.7837837999999993</c:v>
                </c:pt>
                <c:pt idx="19">
                  <c:v>2.0865307000000013</c:v>
                </c:pt>
                <c:pt idx="20">
                  <c:v>1.9779660999999993</c:v>
                </c:pt>
                <c:pt idx="21">
                  <c:v>1.9395726</c:v>
                </c:pt>
                <c:pt idx="22">
                  <c:v>1.6845508000000007</c:v>
                </c:pt>
                <c:pt idx="23">
                  <c:v>1.8872092999999994</c:v>
                </c:pt>
                <c:pt idx="24">
                  <c:v>1.9656085000000001</c:v>
                </c:pt>
                <c:pt idx="25">
                  <c:v>2.5084746</c:v>
                </c:pt>
                <c:pt idx="26">
                  <c:v>2.2369838</c:v>
                </c:pt>
                <c:pt idx="27">
                  <c:v>2.3622112</c:v>
                </c:pt>
                <c:pt idx="28">
                  <c:v>2.4158107999999987</c:v>
                </c:pt>
                <c:pt idx="29">
                  <c:v>2.4032353999999998</c:v>
                </c:pt>
                <c:pt idx="30">
                  <c:v>2.4905219999999999</c:v>
                </c:pt>
                <c:pt idx="31">
                  <c:v>2.4018766999999985</c:v>
                </c:pt>
                <c:pt idx="32">
                  <c:v>2.463244</c:v>
                </c:pt>
                <c:pt idx="33">
                  <c:v>2.5999659999999989</c:v>
                </c:pt>
                <c:pt idx="34">
                  <c:v>2.6943429999999986</c:v>
                </c:pt>
                <c:pt idx="35">
                  <c:v>2.7635770000000015</c:v>
                </c:pt>
                <c:pt idx="36">
                  <c:v>2.8496174999999986</c:v>
                </c:pt>
                <c:pt idx="37">
                  <c:v>2.6204448</c:v>
                </c:pt>
                <c:pt idx="38">
                  <c:v>2.8344010999999987</c:v>
                </c:pt>
                <c:pt idx="39">
                  <c:v>2.8538169999999985</c:v>
                </c:pt>
                <c:pt idx="40">
                  <c:v>2.9095659999999985</c:v>
                </c:pt>
                <c:pt idx="41">
                  <c:v>3.0385646999999998</c:v>
                </c:pt>
                <c:pt idx="42">
                  <c:v>2.9349322</c:v>
                </c:pt>
                <c:pt idx="43">
                  <c:v>3.1488369</c:v>
                </c:pt>
                <c:pt idx="44">
                  <c:v>3.3665748</c:v>
                </c:pt>
              </c:numCache>
            </c:numRef>
          </c:val>
        </c:ser>
        <c:ser>
          <c:idx val="3"/>
          <c:order val="1"/>
          <c:tx>
            <c:strRef>
              <c:f>Sheet3!$C$1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Sheet3!$C$2:$C$46</c:f>
              <c:numCache>
                <c:formatCode>General</c:formatCode>
                <c:ptCount val="45"/>
                <c:pt idx="0">
                  <c:v>0.17391305000000012</c:v>
                </c:pt>
                <c:pt idx="1">
                  <c:v>0.5454545599999997</c:v>
                </c:pt>
                <c:pt idx="2">
                  <c:v>0.29411766000000017</c:v>
                </c:pt>
                <c:pt idx="3">
                  <c:v>1.1363635999999999</c:v>
                </c:pt>
                <c:pt idx="4">
                  <c:v>0.16666666999999991</c:v>
                </c:pt>
                <c:pt idx="5">
                  <c:v>0.72500000000000031</c:v>
                </c:pt>
                <c:pt idx="6">
                  <c:v>1.2717948999999988</c:v>
                </c:pt>
                <c:pt idx="7">
                  <c:v>0.86956520000000004</c:v>
                </c:pt>
                <c:pt idx="8">
                  <c:v>1.5416665999999992</c:v>
                </c:pt>
                <c:pt idx="9">
                  <c:v>1.2340424999999999</c:v>
                </c:pt>
                <c:pt idx="10">
                  <c:v>2.9736842999999999</c:v>
                </c:pt>
                <c:pt idx="11">
                  <c:v>1.7368421999999999</c:v>
                </c:pt>
                <c:pt idx="12">
                  <c:v>0.93922649999999996</c:v>
                </c:pt>
                <c:pt idx="13">
                  <c:v>1.4191176999999993</c:v>
                </c:pt>
                <c:pt idx="14">
                  <c:v>1.6385542</c:v>
                </c:pt>
                <c:pt idx="15">
                  <c:v>2.1928249999999987</c:v>
                </c:pt>
                <c:pt idx="16">
                  <c:v>1.4061135</c:v>
                </c:pt>
                <c:pt idx="17">
                  <c:v>2.2885770000000014</c:v>
                </c:pt>
                <c:pt idx="18">
                  <c:v>1.5838382999999994</c:v>
                </c:pt>
                <c:pt idx="19">
                  <c:v>1.9582542000000001</c:v>
                </c:pt>
                <c:pt idx="20">
                  <c:v>1.8630137</c:v>
                </c:pt>
                <c:pt idx="21">
                  <c:v>1.8761061000000001</c:v>
                </c:pt>
                <c:pt idx="22">
                  <c:v>1.7542662999999994</c:v>
                </c:pt>
                <c:pt idx="23">
                  <c:v>1.7545605999999998</c:v>
                </c:pt>
                <c:pt idx="24">
                  <c:v>2.208121800000002</c:v>
                </c:pt>
                <c:pt idx="25">
                  <c:v>3.2745593</c:v>
                </c:pt>
                <c:pt idx="26">
                  <c:v>2.4328899999999982</c:v>
                </c:pt>
                <c:pt idx="27">
                  <c:v>2.9071924999999998</c:v>
                </c:pt>
                <c:pt idx="28">
                  <c:v>3.2920352999999998</c:v>
                </c:pt>
                <c:pt idx="29">
                  <c:v>3.0385396</c:v>
                </c:pt>
                <c:pt idx="30">
                  <c:v>3.4365384999999988</c:v>
                </c:pt>
                <c:pt idx="31">
                  <c:v>3.006993</c:v>
                </c:pt>
                <c:pt idx="32">
                  <c:v>3.0331563999999998</c:v>
                </c:pt>
                <c:pt idx="33">
                  <c:v>3.2540662</c:v>
                </c:pt>
                <c:pt idx="34">
                  <c:v>3.2573714000000002</c:v>
                </c:pt>
                <c:pt idx="35">
                  <c:v>3.1304748</c:v>
                </c:pt>
                <c:pt idx="36">
                  <c:v>3.3807678000000001</c:v>
                </c:pt>
                <c:pt idx="37">
                  <c:v>2.8305709999999986</c:v>
                </c:pt>
                <c:pt idx="38">
                  <c:v>3.0557314999999998</c:v>
                </c:pt>
                <c:pt idx="39">
                  <c:v>3.3432643</c:v>
                </c:pt>
                <c:pt idx="40">
                  <c:v>3.2824369999999998</c:v>
                </c:pt>
                <c:pt idx="41">
                  <c:v>3.3916527999999979</c:v>
                </c:pt>
                <c:pt idx="42">
                  <c:v>3.4116386999999984</c:v>
                </c:pt>
                <c:pt idx="43">
                  <c:v>3.6609538000000001</c:v>
                </c:pt>
                <c:pt idx="44">
                  <c:v>3.6303413</c:v>
                </c:pt>
              </c:numCache>
            </c:numRef>
          </c:val>
        </c:ser>
        <c:ser>
          <c:idx val="4"/>
          <c:order val="2"/>
          <c:tx>
            <c:strRef>
              <c:f>Sheet3!$D$1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Sheet3!$D$2:$D$46</c:f>
              <c:numCache>
                <c:formatCode>General</c:formatCode>
                <c:ptCount val="45"/>
                <c:pt idx="12">
                  <c:v>1.0545454000000001</c:v>
                </c:pt>
                <c:pt idx="13">
                  <c:v>0</c:v>
                </c:pt>
                <c:pt idx="14">
                  <c:v>2.0185183999999987</c:v>
                </c:pt>
                <c:pt idx="15">
                  <c:v>0</c:v>
                </c:pt>
                <c:pt idx="16">
                  <c:v>1.6792452</c:v>
                </c:pt>
                <c:pt idx="17">
                  <c:v>2.8307692999999987</c:v>
                </c:pt>
                <c:pt idx="18">
                  <c:v>0.16666666999999991</c:v>
                </c:pt>
                <c:pt idx="19">
                  <c:v>1.9842520000000006</c:v>
                </c:pt>
                <c:pt idx="20">
                  <c:v>2.1144577999999998</c:v>
                </c:pt>
                <c:pt idx="21">
                  <c:v>1.6296295999999992</c:v>
                </c:pt>
                <c:pt idx="22">
                  <c:v>1.7885835000000001</c:v>
                </c:pt>
                <c:pt idx="23">
                  <c:v>1.7297297999999988</c:v>
                </c:pt>
                <c:pt idx="24">
                  <c:v>1.9057325000000001</c:v>
                </c:pt>
                <c:pt idx="25">
                  <c:v>2.3955695999999986</c:v>
                </c:pt>
                <c:pt idx="26">
                  <c:v>2.1179623999999997</c:v>
                </c:pt>
                <c:pt idx="27">
                  <c:v>2.1308724999999988</c:v>
                </c:pt>
                <c:pt idx="28">
                  <c:v>2.0940549999999987</c:v>
                </c:pt>
                <c:pt idx="29">
                  <c:v>2.0075330000000013</c:v>
                </c:pt>
                <c:pt idx="30">
                  <c:v>2.1250868000000001</c:v>
                </c:pt>
                <c:pt idx="31">
                  <c:v>2.2644951</c:v>
                </c:pt>
                <c:pt idx="32">
                  <c:v>2.2133965000000013</c:v>
                </c:pt>
                <c:pt idx="33">
                  <c:v>2.4949333999999999</c:v>
                </c:pt>
                <c:pt idx="34">
                  <c:v>2.6888130000000001</c:v>
                </c:pt>
                <c:pt idx="35">
                  <c:v>2.7335877000000015</c:v>
                </c:pt>
                <c:pt idx="36">
                  <c:v>2.5760178999999988</c:v>
                </c:pt>
                <c:pt idx="37">
                  <c:v>2.6123852999999997</c:v>
                </c:pt>
                <c:pt idx="38">
                  <c:v>2.5719829999999986</c:v>
                </c:pt>
                <c:pt idx="39">
                  <c:v>2.5315694999999985</c:v>
                </c:pt>
                <c:pt idx="40">
                  <c:v>2.888938</c:v>
                </c:pt>
                <c:pt idx="41">
                  <c:v>2.9545993999999998</c:v>
                </c:pt>
                <c:pt idx="42">
                  <c:v>2.8023766999999986</c:v>
                </c:pt>
                <c:pt idx="43">
                  <c:v>2.9869335000000001</c:v>
                </c:pt>
                <c:pt idx="44">
                  <c:v>3.1696429999999989</c:v>
                </c:pt>
              </c:numCache>
            </c:numRef>
          </c:val>
        </c:ser>
        <c:ser>
          <c:idx val="5"/>
          <c:order val="3"/>
          <c:tx>
            <c:strRef>
              <c:f>Sheet3!$E$1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Sheet3!$E$2:$E$46</c:f>
              <c:numCache>
                <c:formatCode>General</c:formatCode>
                <c:ptCount val="45"/>
                <c:pt idx="12">
                  <c:v>1.3</c:v>
                </c:pt>
                <c:pt idx="13">
                  <c:v>2.2941177000000015</c:v>
                </c:pt>
                <c:pt idx="14">
                  <c:v>0</c:v>
                </c:pt>
                <c:pt idx="15">
                  <c:v>10.862745000000006</c:v>
                </c:pt>
                <c:pt idx="16">
                  <c:v>6.9756100000000014</c:v>
                </c:pt>
                <c:pt idx="17">
                  <c:v>1.9000000000000001</c:v>
                </c:pt>
                <c:pt idx="18">
                  <c:v>0</c:v>
                </c:pt>
                <c:pt idx="19">
                  <c:v>1.2631578000000001</c:v>
                </c:pt>
                <c:pt idx="20">
                  <c:v>2</c:v>
                </c:pt>
                <c:pt idx="21">
                  <c:v>1.5483870000000006</c:v>
                </c:pt>
                <c:pt idx="22">
                  <c:v>1.8580645</c:v>
                </c:pt>
                <c:pt idx="23">
                  <c:v>1.9674796999999993</c:v>
                </c:pt>
                <c:pt idx="24">
                  <c:v>2.2571428</c:v>
                </c:pt>
                <c:pt idx="25">
                  <c:v>1.5021095999999998</c:v>
                </c:pt>
                <c:pt idx="26">
                  <c:v>2.7076924</c:v>
                </c:pt>
                <c:pt idx="27">
                  <c:v>2.1458333000000001</c:v>
                </c:pt>
                <c:pt idx="28">
                  <c:v>1.9771428000000006</c:v>
                </c:pt>
                <c:pt idx="29">
                  <c:v>2.1318051999999983</c:v>
                </c:pt>
                <c:pt idx="30">
                  <c:v>2.0038022999999998</c:v>
                </c:pt>
                <c:pt idx="31">
                  <c:v>2.3721632999999986</c:v>
                </c:pt>
                <c:pt idx="32">
                  <c:v>2.1176472</c:v>
                </c:pt>
                <c:pt idx="33">
                  <c:v>2.1516587999999985</c:v>
                </c:pt>
                <c:pt idx="34">
                  <c:v>2.0410255999999998</c:v>
                </c:pt>
                <c:pt idx="35">
                  <c:v>2.1451614000000001</c:v>
                </c:pt>
                <c:pt idx="36">
                  <c:v>2.3060605999999986</c:v>
                </c:pt>
                <c:pt idx="37">
                  <c:v>2.2163589999999989</c:v>
                </c:pt>
                <c:pt idx="38">
                  <c:v>2.2852350000000001</c:v>
                </c:pt>
                <c:pt idx="39">
                  <c:v>2.2017095000000002</c:v>
                </c:pt>
                <c:pt idx="40">
                  <c:v>2.5540335000000001</c:v>
                </c:pt>
                <c:pt idx="41">
                  <c:v>2.3913042999999998</c:v>
                </c:pt>
                <c:pt idx="42">
                  <c:v>2.4927007999999997</c:v>
                </c:pt>
                <c:pt idx="43">
                  <c:v>2.4263431999999985</c:v>
                </c:pt>
                <c:pt idx="44">
                  <c:v>2.9642105000000001</c:v>
                </c:pt>
              </c:numCache>
            </c:numRef>
          </c:val>
        </c:ser>
        <c:ser>
          <c:idx val="0"/>
          <c:order val="4"/>
          <c:tx>
            <c:strRef>
              <c:f>Sheet3!$F$1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Sheet3!$F$2:$F$46</c:f>
              <c:numCache>
                <c:formatCode>General</c:formatCode>
                <c:ptCount val="45"/>
                <c:pt idx="17">
                  <c:v>2.4186045999999997</c:v>
                </c:pt>
                <c:pt idx="18">
                  <c:v>1.2653060999999994</c:v>
                </c:pt>
                <c:pt idx="19">
                  <c:v>3.5882353999999999</c:v>
                </c:pt>
                <c:pt idx="20">
                  <c:v>1.6339870000000001</c:v>
                </c:pt>
                <c:pt idx="21">
                  <c:v>0</c:v>
                </c:pt>
                <c:pt idx="22">
                  <c:v>1.1392405000000001</c:v>
                </c:pt>
                <c:pt idx="23">
                  <c:v>1.6597938999999993</c:v>
                </c:pt>
                <c:pt idx="24">
                  <c:v>2.2142855999999997</c:v>
                </c:pt>
                <c:pt idx="25">
                  <c:v>1.4942529000000007</c:v>
                </c:pt>
                <c:pt idx="26">
                  <c:v>1.9354838000000001</c:v>
                </c:pt>
                <c:pt idx="27">
                  <c:v>1.7245508000000001</c:v>
                </c:pt>
                <c:pt idx="28">
                  <c:v>1.8742856999999999</c:v>
                </c:pt>
                <c:pt idx="29">
                  <c:v>2.0635839000000002</c:v>
                </c:pt>
                <c:pt idx="30">
                  <c:v>2.2696628999999997</c:v>
                </c:pt>
                <c:pt idx="31">
                  <c:v>1.8986273</c:v>
                </c:pt>
                <c:pt idx="32">
                  <c:v>2.2150102</c:v>
                </c:pt>
                <c:pt idx="33">
                  <c:v>2.2394067999999998</c:v>
                </c:pt>
                <c:pt idx="34">
                  <c:v>2.2455356000000002</c:v>
                </c:pt>
                <c:pt idx="35">
                  <c:v>2.3248407999999987</c:v>
                </c:pt>
                <c:pt idx="36">
                  <c:v>2.3941068999999997</c:v>
                </c:pt>
                <c:pt idx="37">
                  <c:v>2.4412664999999985</c:v>
                </c:pt>
                <c:pt idx="38">
                  <c:v>2.3614089999999983</c:v>
                </c:pt>
                <c:pt idx="39">
                  <c:v>2.3622047999999998</c:v>
                </c:pt>
                <c:pt idx="40">
                  <c:v>2.7175370000000014</c:v>
                </c:pt>
                <c:pt idx="41">
                  <c:v>2.1294363000000001</c:v>
                </c:pt>
                <c:pt idx="42">
                  <c:v>2.8550931999999989</c:v>
                </c:pt>
                <c:pt idx="43">
                  <c:v>2.5514122999999986</c:v>
                </c:pt>
                <c:pt idx="44">
                  <c:v>2.4375</c:v>
                </c:pt>
              </c:numCache>
            </c:numRef>
          </c:val>
        </c:ser>
        <c:marker val="1"/>
        <c:axId val="69400832"/>
        <c:axId val="69476736"/>
      </c:lineChart>
      <c:catAx>
        <c:axId val="69400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69476736"/>
        <c:crosses val="autoZero"/>
        <c:auto val="1"/>
        <c:lblAlgn val="ctr"/>
        <c:lblOffset val="100"/>
      </c:catAx>
      <c:valAx>
        <c:axId val="6947673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694008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single authored papers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3"/>
          <c:order val="0"/>
          <c:tx>
            <c:strRef>
              <c:f>Sheet4!$B$1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Sheet4!$B$2:$B$46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0.72000000000000031</c:v>
                </c:pt>
                <c:pt idx="2">
                  <c:v>0.82758622999999965</c:v>
                </c:pt>
                <c:pt idx="3">
                  <c:v>0.59259259999999947</c:v>
                </c:pt>
                <c:pt idx="4">
                  <c:v>0.90909094000000001</c:v>
                </c:pt>
                <c:pt idx="5">
                  <c:v>0.63513509999999995</c:v>
                </c:pt>
                <c:pt idx="6">
                  <c:v>0.5496183</c:v>
                </c:pt>
                <c:pt idx="7">
                  <c:v>0.46774193999999997</c:v>
                </c:pt>
                <c:pt idx="8">
                  <c:v>0.48760330000000002</c:v>
                </c:pt>
                <c:pt idx="9">
                  <c:v>0.59627329999999967</c:v>
                </c:pt>
                <c:pt idx="10">
                  <c:v>0.46308726000000017</c:v>
                </c:pt>
                <c:pt idx="11">
                  <c:v>0.57603689999999996</c:v>
                </c:pt>
                <c:pt idx="12">
                  <c:v>0.54307114999999961</c:v>
                </c:pt>
                <c:pt idx="13">
                  <c:v>0.49450550000000021</c:v>
                </c:pt>
                <c:pt idx="14">
                  <c:v>0.43323442000000001</c:v>
                </c:pt>
                <c:pt idx="15">
                  <c:v>0.39852400000000038</c:v>
                </c:pt>
                <c:pt idx="16">
                  <c:v>0.4014337</c:v>
                </c:pt>
                <c:pt idx="17">
                  <c:v>0.40178570000000002</c:v>
                </c:pt>
                <c:pt idx="18">
                  <c:v>0.35071090000000021</c:v>
                </c:pt>
                <c:pt idx="19">
                  <c:v>0.29945552000000014</c:v>
                </c:pt>
                <c:pt idx="20">
                  <c:v>0.33211678000000033</c:v>
                </c:pt>
                <c:pt idx="21">
                  <c:v>0.29508197000000036</c:v>
                </c:pt>
                <c:pt idx="22">
                  <c:v>0.29542303000000014</c:v>
                </c:pt>
                <c:pt idx="23">
                  <c:v>0.32115868000000031</c:v>
                </c:pt>
                <c:pt idx="24">
                  <c:v>0.27709612</c:v>
                </c:pt>
                <c:pt idx="25">
                  <c:v>0.23289071</c:v>
                </c:pt>
                <c:pt idx="26">
                  <c:v>0.21908126999999999</c:v>
                </c:pt>
                <c:pt idx="27">
                  <c:v>0.24220374000000008</c:v>
                </c:pt>
                <c:pt idx="28">
                  <c:v>0.19274193000000009</c:v>
                </c:pt>
                <c:pt idx="29">
                  <c:v>0.17367169999999993</c:v>
                </c:pt>
                <c:pt idx="30">
                  <c:v>0.18029740000000016</c:v>
                </c:pt>
                <c:pt idx="31">
                  <c:v>0.1883746</c:v>
                </c:pt>
                <c:pt idx="32">
                  <c:v>0.16648993000000009</c:v>
                </c:pt>
                <c:pt idx="33">
                  <c:v>0.15242164999999999</c:v>
                </c:pt>
                <c:pt idx="34">
                  <c:v>0.15173596000000009</c:v>
                </c:pt>
                <c:pt idx="35">
                  <c:v>0.10950080000000002</c:v>
                </c:pt>
                <c:pt idx="36">
                  <c:v>0.10484178000000002</c:v>
                </c:pt>
                <c:pt idx="37">
                  <c:v>9.1723400000000024E-2</c:v>
                </c:pt>
                <c:pt idx="38">
                  <c:v>8.5435584000000009E-2</c:v>
                </c:pt>
                <c:pt idx="39">
                  <c:v>0.103067905</c:v>
                </c:pt>
                <c:pt idx="40">
                  <c:v>9.3842514000000016E-2</c:v>
                </c:pt>
                <c:pt idx="41">
                  <c:v>9.5622900000000066E-2</c:v>
                </c:pt>
                <c:pt idx="42">
                  <c:v>9.1988129999999987E-2</c:v>
                </c:pt>
                <c:pt idx="43">
                  <c:v>7.9018260000000048E-2</c:v>
                </c:pt>
                <c:pt idx="44">
                  <c:v>8.2352940000000027E-2</c:v>
                </c:pt>
              </c:numCache>
            </c:numRef>
          </c:val>
        </c:ser>
        <c:ser>
          <c:idx val="4"/>
          <c:order val="1"/>
          <c:tx>
            <c:strRef>
              <c:f>Sheet4!$C$1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Sheet4!$C$2:$C$46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0.72000000000000031</c:v>
                </c:pt>
                <c:pt idx="2">
                  <c:v>0.82758622999999965</c:v>
                </c:pt>
                <c:pt idx="3">
                  <c:v>0.59259259999999947</c:v>
                </c:pt>
                <c:pt idx="4">
                  <c:v>0.90909094000000001</c:v>
                </c:pt>
                <c:pt idx="5">
                  <c:v>0.61818180000000034</c:v>
                </c:pt>
                <c:pt idx="6">
                  <c:v>0.48648650000000038</c:v>
                </c:pt>
                <c:pt idx="7">
                  <c:v>0.48837210000000031</c:v>
                </c:pt>
                <c:pt idx="8">
                  <c:v>0.48113210000000001</c:v>
                </c:pt>
                <c:pt idx="9">
                  <c:v>0.61111110000000002</c:v>
                </c:pt>
                <c:pt idx="10">
                  <c:v>0.45833333999999998</c:v>
                </c:pt>
                <c:pt idx="11">
                  <c:v>0.57046980000000003</c:v>
                </c:pt>
                <c:pt idx="12">
                  <c:v>0.63865550000000049</c:v>
                </c:pt>
                <c:pt idx="13">
                  <c:v>0.44966444</c:v>
                </c:pt>
                <c:pt idx="14">
                  <c:v>0.43195266000000032</c:v>
                </c:pt>
                <c:pt idx="15">
                  <c:v>0.37962964000000021</c:v>
                </c:pt>
                <c:pt idx="16">
                  <c:v>0.28947368000000018</c:v>
                </c:pt>
                <c:pt idx="17">
                  <c:v>0.31838566000000046</c:v>
                </c:pt>
                <c:pt idx="18">
                  <c:v>0.33744857000000039</c:v>
                </c:pt>
                <c:pt idx="19">
                  <c:v>0.29387754000000021</c:v>
                </c:pt>
                <c:pt idx="20">
                  <c:v>0.37354085000000015</c:v>
                </c:pt>
                <c:pt idx="21">
                  <c:v>0.26104417000000002</c:v>
                </c:pt>
                <c:pt idx="22">
                  <c:v>0.25283018000000002</c:v>
                </c:pt>
                <c:pt idx="23">
                  <c:v>0.35314685000000001</c:v>
                </c:pt>
                <c:pt idx="24">
                  <c:v>0.25786164</c:v>
                </c:pt>
                <c:pt idx="25">
                  <c:v>0.23129252</c:v>
                </c:pt>
                <c:pt idx="26">
                  <c:v>0.22291021000000008</c:v>
                </c:pt>
                <c:pt idx="27">
                  <c:v>0.24437300000000001</c:v>
                </c:pt>
                <c:pt idx="28">
                  <c:v>0.11784512000000004</c:v>
                </c:pt>
                <c:pt idx="29">
                  <c:v>0.21159421000000009</c:v>
                </c:pt>
                <c:pt idx="30">
                  <c:v>0.19943820000000012</c:v>
                </c:pt>
                <c:pt idx="31">
                  <c:v>0.18013857</c:v>
                </c:pt>
                <c:pt idx="32">
                  <c:v>0.18091450000000009</c:v>
                </c:pt>
                <c:pt idx="33">
                  <c:v>0.19275123000000008</c:v>
                </c:pt>
                <c:pt idx="34">
                  <c:v>0.17530487</c:v>
                </c:pt>
                <c:pt idx="35">
                  <c:v>0.12063952999999999</c:v>
                </c:pt>
                <c:pt idx="36">
                  <c:v>8.4023670000000023E-2</c:v>
                </c:pt>
                <c:pt idx="37">
                  <c:v>6.9101679999999999E-2</c:v>
                </c:pt>
                <c:pt idx="38">
                  <c:v>5.9322033000000052E-2</c:v>
                </c:pt>
                <c:pt idx="39">
                  <c:v>8.8552915000000065E-2</c:v>
                </c:pt>
                <c:pt idx="40">
                  <c:v>8.4398980000000026E-2</c:v>
                </c:pt>
                <c:pt idx="41">
                  <c:v>7.6833524000000042E-2</c:v>
                </c:pt>
                <c:pt idx="42">
                  <c:v>5.9113300000000028E-2</c:v>
                </c:pt>
                <c:pt idx="43">
                  <c:v>7.9118030000000047E-2</c:v>
                </c:pt>
                <c:pt idx="44">
                  <c:v>8.7008340000000045E-2</c:v>
                </c:pt>
              </c:numCache>
            </c:numRef>
          </c:val>
        </c:ser>
        <c:ser>
          <c:idx val="5"/>
          <c:order val="2"/>
          <c:tx>
            <c:strRef>
              <c:f>Sheet4!$D$1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Sheet4!$D$2:$D$46</c:f>
              <c:numCache>
                <c:formatCode>General</c:formatCode>
                <c:ptCount val="45"/>
                <c:pt idx="12">
                  <c:v>0.52238803999999972</c:v>
                </c:pt>
                <c:pt idx="13">
                  <c:v>0</c:v>
                </c:pt>
                <c:pt idx="14">
                  <c:v>0.48214287000000017</c:v>
                </c:pt>
                <c:pt idx="15">
                  <c:v>0</c:v>
                </c:pt>
                <c:pt idx="16">
                  <c:v>0.41818180000000021</c:v>
                </c:pt>
                <c:pt idx="17">
                  <c:v>0.52173910000000001</c:v>
                </c:pt>
                <c:pt idx="18">
                  <c:v>0.90909094000000001</c:v>
                </c:pt>
                <c:pt idx="19">
                  <c:v>0.2982456</c:v>
                </c:pt>
                <c:pt idx="20">
                  <c:v>0.31034482000000024</c:v>
                </c:pt>
                <c:pt idx="21">
                  <c:v>0.31282052000000038</c:v>
                </c:pt>
                <c:pt idx="22">
                  <c:v>0.27014217000000001</c:v>
                </c:pt>
                <c:pt idx="23">
                  <c:v>0.26146790000000014</c:v>
                </c:pt>
                <c:pt idx="24">
                  <c:v>0.21276596000000009</c:v>
                </c:pt>
                <c:pt idx="25">
                  <c:v>0.18431373000000009</c:v>
                </c:pt>
                <c:pt idx="26">
                  <c:v>0.17567568</c:v>
                </c:pt>
                <c:pt idx="27">
                  <c:v>0.17826085999999999</c:v>
                </c:pt>
                <c:pt idx="28">
                  <c:v>0.22004356999999997</c:v>
                </c:pt>
                <c:pt idx="29">
                  <c:v>0.15914490000000009</c:v>
                </c:pt>
                <c:pt idx="30">
                  <c:v>0.17406750000000001</c:v>
                </c:pt>
                <c:pt idx="31">
                  <c:v>0.18398637000000012</c:v>
                </c:pt>
                <c:pt idx="32">
                  <c:v>0.13333333999999999</c:v>
                </c:pt>
                <c:pt idx="33">
                  <c:v>0.12366412600000008</c:v>
                </c:pt>
                <c:pt idx="34">
                  <c:v>0.12569060999999992</c:v>
                </c:pt>
                <c:pt idx="35">
                  <c:v>7.043880000000001E-2</c:v>
                </c:pt>
                <c:pt idx="36">
                  <c:v>8.7912089999999998E-2</c:v>
                </c:pt>
                <c:pt idx="37">
                  <c:v>7.7464790000000047E-2</c:v>
                </c:pt>
                <c:pt idx="38">
                  <c:v>7.7223849999999997E-2</c:v>
                </c:pt>
                <c:pt idx="39">
                  <c:v>9.6483319999999997E-2</c:v>
                </c:pt>
                <c:pt idx="40">
                  <c:v>6.5201980000000007E-2</c:v>
                </c:pt>
                <c:pt idx="41">
                  <c:v>6.9400630000000074E-2</c:v>
                </c:pt>
                <c:pt idx="42">
                  <c:v>7.9131655000000023E-2</c:v>
                </c:pt>
                <c:pt idx="43">
                  <c:v>4.5170259999999976E-2</c:v>
                </c:pt>
                <c:pt idx="44">
                  <c:v>6.0053980000000028E-2</c:v>
                </c:pt>
              </c:numCache>
            </c:numRef>
          </c:val>
        </c:ser>
        <c:ser>
          <c:idx val="0"/>
          <c:order val="3"/>
          <c:tx>
            <c:strRef>
              <c:f>Sheet4!$E$1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Sheet4!$E$2:$E$46</c:f>
              <c:numCache>
                <c:formatCode>General</c:formatCode>
                <c:ptCount val="45"/>
                <c:pt idx="12">
                  <c:v>0.5454545599999997</c:v>
                </c:pt>
                <c:pt idx="13">
                  <c:v>0.4</c:v>
                </c:pt>
                <c:pt idx="14">
                  <c:v>0</c:v>
                </c:pt>
                <c:pt idx="15">
                  <c:v>0.66666669999999995</c:v>
                </c:pt>
                <c:pt idx="16">
                  <c:v>0.25</c:v>
                </c:pt>
                <c:pt idx="17">
                  <c:v>0.75000000000000033</c:v>
                </c:pt>
                <c:pt idx="18">
                  <c:v>0</c:v>
                </c:pt>
                <c:pt idx="19">
                  <c:v>0.4</c:v>
                </c:pt>
                <c:pt idx="20">
                  <c:v>0.17391305000000012</c:v>
                </c:pt>
                <c:pt idx="21">
                  <c:v>0.4</c:v>
                </c:pt>
                <c:pt idx="22">
                  <c:v>0.23880596000000001</c:v>
                </c:pt>
                <c:pt idx="23">
                  <c:v>0.17307692999999991</c:v>
                </c:pt>
                <c:pt idx="24">
                  <c:v>0.28735632000000016</c:v>
                </c:pt>
                <c:pt idx="25">
                  <c:v>0.30769232000000002</c:v>
                </c:pt>
                <c:pt idx="26">
                  <c:v>0.21969696999999999</c:v>
                </c:pt>
                <c:pt idx="27">
                  <c:v>0.25301205999999998</c:v>
                </c:pt>
                <c:pt idx="28">
                  <c:v>0.21379310000000012</c:v>
                </c:pt>
                <c:pt idx="29">
                  <c:v>0.13235295</c:v>
                </c:pt>
                <c:pt idx="30">
                  <c:v>0.19354837999999999</c:v>
                </c:pt>
                <c:pt idx="31">
                  <c:v>0.14741036000000013</c:v>
                </c:pt>
                <c:pt idx="32">
                  <c:v>0.13559321999999999</c:v>
                </c:pt>
                <c:pt idx="33">
                  <c:v>0.12393162400000005</c:v>
                </c:pt>
                <c:pt idx="34">
                  <c:v>0.14096916000000012</c:v>
                </c:pt>
                <c:pt idx="35">
                  <c:v>0.11814346000000002</c:v>
                </c:pt>
                <c:pt idx="36">
                  <c:v>0.11965812000000002</c:v>
                </c:pt>
                <c:pt idx="37">
                  <c:v>9.2592590000000044E-2</c:v>
                </c:pt>
                <c:pt idx="38">
                  <c:v>0.10232558000000004</c:v>
                </c:pt>
                <c:pt idx="39">
                  <c:v>0.17777778000000008</c:v>
                </c:pt>
                <c:pt idx="40">
                  <c:v>0.15879828000000024</c:v>
                </c:pt>
                <c:pt idx="41">
                  <c:v>0.16915422999999991</c:v>
                </c:pt>
                <c:pt idx="42">
                  <c:v>0.15706806000000009</c:v>
                </c:pt>
                <c:pt idx="43">
                  <c:v>0.13592233000000009</c:v>
                </c:pt>
                <c:pt idx="44">
                  <c:v>8.4415585000000001E-2</c:v>
                </c:pt>
              </c:numCache>
            </c:numRef>
          </c:val>
        </c:ser>
        <c:ser>
          <c:idx val="1"/>
          <c:order val="4"/>
          <c:tx>
            <c:strRef>
              <c:f>Sheet4!$F$1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Sheet4!$F$2:$F$46</c:f>
              <c:numCache>
                <c:formatCode>General</c:formatCode>
                <c:ptCount val="45"/>
                <c:pt idx="17">
                  <c:v>0.5</c:v>
                </c:pt>
                <c:pt idx="18">
                  <c:v>0.30769232000000002</c:v>
                </c:pt>
                <c:pt idx="19">
                  <c:v>0.31578946000000024</c:v>
                </c:pt>
                <c:pt idx="20">
                  <c:v>0.48750000000000021</c:v>
                </c:pt>
                <c:pt idx="21">
                  <c:v>0</c:v>
                </c:pt>
                <c:pt idx="22">
                  <c:v>0.41573032999999998</c:v>
                </c:pt>
                <c:pt idx="23">
                  <c:v>0.38775510000000002</c:v>
                </c:pt>
                <c:pt idx="24">
                  <c:v>0.21739130000000012</c:v>
                </c:pt>
                <c:pt idx="25">
                  <c:v>0.40151515999999998</c:v>
                </c:pt>
                <c:pt idx="26">
                  <c:v>0.26271184999999997</c:v>
                </c:pt>
                <c:pt idx="27">
                  <c:v>0.36708862000000031</c:v>
                </c:pt>
                <c:pt idx="28">
                  <c:v>0.25165563999999996</c:v>
                </c:pt>
                <c:pt idx="29">
                  <c:v>0.29333332000000001</c:v>
                </c:pt>
                <c:pt idx="30">
                  <c:v>0.15686275000000008</c:v>
                </c:pt>
                <c:pt idx="31">
                  <c:v>0.19035532999999991</c:v>
                </c:pt>
                <c:pt idx="32">
                  <c:v>0.18421051999999999</c:v>
                </c:pt>
                <c:pt idx="33">
                  <c:v>0.19125684000000001</c:v>
                </c:pt>
                <c:pt idx="34">
                  <c:v>0.13173652999999991</c:v>
                </c:pt>
                <c:pt idx="35">
                  <c:v>0.14845939000000016</c:v>
                </c:pt>
                <c:pt idx="36">
                  <c:v>0.15979381000000009</c:v>
                </c:pt>
                <c:pt idx="37">
                  <c:v>0.105882354</c:v>
                </c:pt>
                <c:pt idx="38">
                  <c:v>8.9686096000000048E-2</c:v>
                </c:pt>
                <c:pt idx="39">
                  <c:v>0.15948276000000008</c:v>
                </c:pt>
                <c:pt idx="40">
                  <c:v>9.1666670000000047E-2</c:v>
                </c:pt>
                <c:pt idx="41">
                  <c:v>0.15384616000000012</c:v>
                </c:pt>
                <c:pt idx="42">
                  <c:v>0.13675213999999999</c:v>
                </c:pt>
                <c:pt idx="43">
                  <c:v>0.10891089</c:v>
                </c:pt>
                <c:pt idx="44">
                  <c:v>9.1286310000000009E-2</c:v>
                </c:pt>
              </c:numCache>
            </c:numRef>
          </c:val>
        </c:ser>
        <c:marker val="1"/>
        <c:axId val="70983680"/>
        <c:axId val="70985600"/>
      </c:lineChart>
      <c:catAx>
        <c:axId val="70983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70985600"/>
        <c:crosses val="autoZero"/>
        <c:auto val="1"/>
        <c:lblAlgn val="ctr"/>
        <c:lblOffset val="100"/>
      </c:catAx>
      <c:valAx>
        <c:axId val="709856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709836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new authors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4"/>
          <c:order val="0"/>
          <c:tx>
            <c:strRef>
              <c:f>Sheet5!$B$1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Sheet5!$B$2:$B$46</c:f>
              <c:numCache>
                <c:formatCode>General</c:formatCode>
                <c:ptCount val="45"/>
                <c:pt idx="0">
                  <c:v>2.5333333000000002</c:v>
                </c:pt>
                <c:pt idx="1">
                  <c:v>2.3199999999999985</c:v>
                </c:pt>
                <c:pt idx="2">
                  <c:v>2.5454545</c:v>
                </c:pt>
                <c:pt idx="3">
                  <c:v>2.8333333000000001</c:v>
                </c:pt>
                <c:pt idx="4">
                  <c:v>3</c:v>
                </c:pt>
                <c:pt idx="5">
                  <c:v>2.6119403999999986</c:v>
                </c:pt>
                <c:pt idx="6">
                  <c:v>2.3797469999999983</c:v>
                </c:pt>
                <c:pt idx="7">
                  <c:v>2.5</c:v>
                </c:pt>
                <c:pt idx="8">
                  <c:v>2.4729728999999985</c:v>
                </c:pt>
                <c:pt idx="9">
                  <c:v>2.8985506999999986</c:v>
                </c:pt>
                <c:pt idx="10">
                  <c:v>2.8993289999999985</c:v>
                </c:pt>
                <c:pt idx="11">
                  <c:v>3.0722221999999983</c:v>
                </c:pt>
                <c:pt idx="12">
                  <c:v>2.8049792999999998</c:v>
                </c:pt>
                <c:pt idx="13">
                  <c:v>3.2352940000000001</c:v>
                </c:pt>
                <c:pt idx="14">
                  <c:v>2.9969968999999987</c:v>
                </c:pt>
                <c:pt idx="15">
                  <c:v>2.9864406999999988</c:v>
                </c:pt>
                <c:pt idx="16">
                  <c:v>3.2357723999999997</c:v>
                </c:pt>
                <c:pt idx="17">
                  <c:v>3.3765902999999997</c:v>
                </c:pt>
                <c:pt idx="18">
                  <c:v>3.3246073999999997</c:v>
                </c:pt>
                <c:pt idx="19">
                  <c:v>3.4949082999999987</c:v>
                </c:pt>
                <c:pt idx="20">
                  <c:v>3.8297362000000001</c:v>
                </c:pt>
                <c:pt idx="21">
                  <c:v>3.5036900000000002</c:v>
                </c:pt>
                <c:pt idx="22">
                  <c:v>3.4951612999999999</c:v>
                </c:pt>
                <c:pt idx="23">
                  <c:v>3.5219939999999998</c:v>
                </c:pt>
                <c:pt idx="24">
                  <c:v>3.5569333999999997</c:v>
                </c:pt>
                <c:pt idx="25">
                  <c:v>3.5356394999999985</c:v>
                </c:pt>
                <c:pt idx="26">
                  <c:v>3.6125702999999998</c:v>
                </c:pt>
                <c:pt idx="27">
                  <c:v>3.7420814</c:v>
                </c:pt>
                <c:pt idx="28">
                  <c:v>3.635767</c:v>
                </c:pt>
                <c:pt idx="29">
                  <c:v>3.7050242000000013</c:v>
                </c:pt>
                <c:pt idx="30">
                  <c:v>3.8543753999999986</c:v>
                </c:pt>
                <c:pt idx="31">
                  <c:v>3.6032926999999999</c:v>
                </c:pt>
                <c:pt idx="32">
                  <c:v>3.7321996999999998</c:v>
                </c:pt>
                <c:pt idx="33">
                  <c:v>3.8033333000000002</c:v>
                </c:pt>
                <c:pt idx="34">
                  <c:v>3.6797065999999998</c:v>
                </c:pt>
                <c:pt idx="35">
                  <c:v>3.8127869999999988</c:v>
                </c:pt>
                <c:pt idx="36">
                  <c:v>3.8323269999999985</c:v>
                </c:pt>
                <c:pt idx="37">
                  <c:v>3.9104682999999985</c:v>
                </c:pt>
                <c:pt idx="38">
                  <c:v>3.8405306000000001</c:v>
                </c:pt>
                <c:pt idx="39">
                  <c:v>4.1850265999999969</c:v>
                </c:pt>
                <c:pt idx="40">
                  <c:v>4.0149125999999944</c:v>
                </c:pt>
                <c:pt idx="41">
                  <c:v>4.0448979999999972</c:v>
                </c:pt>
                <c:pt idx="42">
                  <c:v>4.0649569999999944</c:v>
                </c:pt>
                <c:pt idx="43">
                  <c:v>3.8371559999999985</c:v>
                </c:pt>
                <c:pt idx="44">
                  <c:v>3.9621474999999986</c:v>
                </c:pt>
              </c:numCache>
            </c:numRef>
          </c:val>
        </c:ser>
        <c:ser>
          <c:idx val="5"/>
          <c:order val="1"/>
          <c:tx>
            <c:strRef>
              <c:f>Sheet5!$C$1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Sheet5!$C$2:$C$46</c:f>
              <c:numCache>
                <c:formatCode>General</c:formatCode>
                <c:ptCount val="45"/>
                <c:pt idx="0">
                  <c:v>2.5333333000000002</c:v>
                </c:pt>
                <c:pt idx="1">
                  <c:v>2.3199999999999985</c:v>
                </c:pt>
                <c:pt idx="2">
                  <c:v>2.5454545</c:v>
                </c:pt>
                <c:pt idx="3">
                  <c:v>2.8333333000000001</c:v>
                </c:pt>
                <c:pt idx="4">
                  <c:v>3</c:v>
                </c:pt>
                <c:pt idx="5">
                  <c:v>2.6666666999999986</c:v>
                </c:pt>
                <c:pt idx="6">
                  <c:v>2.2999999999999998</c:v>
                </c:pt>
                <c:pt idx="7">
                  <c:v>2.4375</c:v>
                </c:pt>
                <c:pt idx="8">
                  <c:v>2.3714284999999973</c:v>
                </c:pt>
                <c:pt idx="9">
                  <c:v>2.7938930000000002</c:v>
                </c:pt>
                <c:pt idx="10">
                  <c:v>2.8095238</c:v>
                </c:pt>
                <c:pt idx="11">
                  <c:v>3.0620154999999984</c:v>
                </c:pt>
                <c:pt idx="12">
                  <c:v>3.0337079</c:v>
                </c:pt>
                <c:pt idx="13">
                  <c:v>3.2479339000000014</c:v>
                </c:pt>
                <c:pt idx="14">
                  <c:v>2.9761905999999998</c:v>
                </c:pt>
                <c:pt idx="15">
                  <c:v>2.8278689999999989</c:v>
                </c:pt>
                <c:pt idx="16">
                  <c:v>3.4361699999999988</c:v>
                </c:pt>
                <c:pt idx="17">
                  <c:v>3.3317756999999983</c:v>
                </c:pt>
                <c:pt idx="18">
                  <c:v>3.3130840999999998</c:v>
                </c:pt>
                <c:pt idx="19">
                  <c:v>3.5215310000000013</c:v>
                </c:pt>
                <c:pt idx="20">
                  <c:v>4.059880299999997</c:v>
                </c:pt>
                <c:pt idx="21">
                  <c:v>4.2848834999999985</c:v>
                </c:pt>
                <c:pt idx="22">
                  <c:v>3.8038278000000001</c:v>
                </c:pt>
                <c:pt idx="23">
                  <c:v>3.9414634999999985</c:v>
                </c:pt>
                <c:pt idx="24">
                  <c:v>3.7456445999999999</c:v>
                </c:pt>
                <c:pt idx="25">
                  <c:v>3.8357142999999998</c:v>
                </c:pt>
                <c:pt idx="26">
                  <c:v>3.6088328000000001</c:v>
                </c:pt>
                <c:pt idx="27">
                  <c:v>3.9520546999999988</c:v>
                </c:pt>
                <c:pt idx="28">
                  <c:v>3.9255663999999997</c:v>
                </c:pt>
                <c:pt idx="29">
                  <c:v>3.9788519999999985</c:v>
                </c:pt>
                <c:pt idx="30">
                  <c:v>4.0144929999999972</c:v>
                </c:pt>
                <c:pt idx="31">
                  <c:v>3.8223683999999984</c:v>
                </c:pt>
                <c:pt idx="32">
                  <c:v>3.6928569999999983</c:v>
                </c:pt>
                <c:pt idx="33">
                  <c:v>3.7221375000000014</c:v>
                </c:pt>
                <c:pt idx="34">
                  <c:v>3.8064515999999986</c:v>
                </c:pt>
                <c:pt idx="35">
                  <c:v>3.9075066999999999</c:v>
                </c:pt>
                <c:pt idx="36">
                  <c:v>3.5622745</c:v>
                </c:pt>
                <c:pt idx="37">
                  <c:v>3.4588679999999985</c:v>
                </c:pt>
                <c:pt idx="38">
                  <c:v>3.8999079999999986</c:v>
                </c:pt>
                <c:pt idx="39">
                  <c:v>4.015625</c:v>
                </c:pt>
                <c:pt idx="40">
                  <c:v>3.8560687999999979</c:v>
                </c:pt>
                <c:pt idx="41">
                  <c:v>3.6157205000000001</c:v>
                </c:pt>
                <c:pt idx="42">
                  <c:v>3.6031599999999999</c:v>
                </c:pt>
                <c:pt idx="43">
                  <c:v>3.4646465999999987</c:v>
                </c:pt>
                <c:pt idx="44">
                  <c:v>3.6183866999999998</c:v>
                </c:pt>
              </c:numCache>
            </c:numRef>
          </c:val>
        </c:ser>
        <c:ser>
          <c:idx val="0"/>
          <c:order val="2"/>
          <c:tx>
            <c:strRef>
              <c:f>Sheet5!$D$1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Sheet5!$D$2:$D$46</c:f>
              <c:numCache>
                <c:formatCode>General</c:formatCode>
                <c:ptCount val="45"/>
                <c:pt idx="12">
                  <c:v>2.1458333000000001</c:v>
                </c:pt>
                <c:pt idx="13">
                  <c:v>0</c:v>
                </c:pt>
                <c:pt idx="14">
                  <c:v>2.5211266999999999</c:v>
                </c:pt>
                <c:pt idx="15">
                  <c:v>0</c:v>
                </c:pt>
                <c:pt idx="16">
                  <c:v>2.2045455</c:v>
                </c:pt>
                <c:pt idx="17">
                  <c:v>2.3131313000000002</c:v>
                </c:pt>
                <c:pt idx="18">
                  <c:v>2.0909089999999986</c:v>
                </c:pt>
                <c:pt idx="19">
                  <c:v>2.3368419999999972</c:v>
                </c:pt>
                <c:pt idx="20">
                  <c:v>2.3441296</c:v>
                </c:pt>
                <c:pt idx="21">
                  <c:v>2.3682431999999989</c:v>
                </c:pt>
                <c:pt idx="22">
                  <c:v>2.4735203000000001</c:v>
                </c:pt>
                <c:pt idx="23">
                  <c:v>2.5269841999999998</c:v>
                </c:pt>
                <c:pt idx="24">
                  <c:v>2.5955283999999987</c:v>
                </c:pt>
                <c:pt idx="25">
                  <c:v>2.6808510000000001</c:v>
                </c:pt>
                <c:pt idx="26">
                  <c:v>3.0216799999999986</c:v>
                </c:pt>
                <c:pt idx="27">
                  <c:v>2.9225807000000001</c:v>
                </c:pt>
                <c:pt idx="28">
                  <c:v>2.7206106000000001</c:v>
                </c:pt>
                <c:pt idx="29">
                  <c:v>2.9703154999999986</c:v>
                </c:pt>
                <c:pt idx="30">
                  <c:v>2.9848275000000002</c:v>
                </c:pt>
                <c:pt idx="31">
                  <c:v>3.0013036999999998</c:v>
                </c:pt>
                <c:pt idx="32">
                  <c:v>3.0252100999999998</c:v>
                </c:pt>
                <c:pt idx="33">
                  <c:v>2.9572023999999986</c:v>
                </c:pt>
                <c:pt idx="34">
                  <c:v>2.9024164999999988</c:v>
                </c:pt>
                <c:pt idx="35">
                  <c:v>3.0810168</c:v>
                </c:pt>
                <c:pt idx="36">
                  <c:v>3.1145339999999999</c:v>
                </c:pt>
                <c:pt idx="37">
                  <c:v>3.2113269999999998</c:v>
                </c:pt>
                <c:pt idx="38">
                  <c:v>2.9588086999999983</c:v>
                </c:pt>
                <c:pt idx="39">
                  <c:v>3.2158559999999983</c:v>
                </c:pt>
                <c:pt idx="40">
                  <c:v>3.3525142999999997</c:v>
                </c:pt>
                <c:pt idx="41">
                  <c:v>3.3944222999999987</c:v>
                </c:pt>
                <c:pt idx="42">
                  <c:v>3.4844176999999998</c:v>
                </c:pt>
                <c:pt idx="43">
                  <c:v>3.4211565999999998</c:v>
                </c:pt>
                <c:pt idx="44">
                  <c:v>3.5429417999999999</c:v>
                </c:pt>
              </c:numCache>
            </c:numRef>
          </c:val>
        </c:ser>
        <c:ser>
          <c:idx val="1"/>
          <c:order val="3"/>
          <c:tx>
            <c:strRef>
              <c:f>Sheet5!$E$1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Sheet5!$E$2:$E$46</c:f>
              <c:numCache>
                <c:formatCode>General</c:formatCode>
                <c:ptCount val="45"/>
                <c:pt idx="12">
                  <c:v>2</c:v>
                </c:pt>
                <c:pt idx="13">
                  <c:v>2.1724137999999997</c:v>
                </c:pt>
                <c:pt idx="14">
                  <c:v>0</c:v>
                </c:pt>
                <c:pt idx="15">
                  <c:v>2.2142855999999997</c:v>
                </c:pt>
                <c:pt idx="16">
                  <c:v>2.4137930000000001</c:v>
                </c:pt>
                <c:pt idx="17">
                  <c:v>2.3333333000000001</c:v>
                </c:pt>
                <c:pt idx="18">
                  <c:v>0</c:v>
                </c:pt>
                <c:pt idx="19">
                  <c:v>2.2666667</c:v>
                </c:pt>
                <c:pt idx="20">
                  <c:v>2.0754715999999997</c:v>
                </c:pt>
                <c:pt idx="21">
                  <c:v>2.347826</c:v>
                </c:pt>
                <c:pt idx="22">
                  <c:v>2.2109375000000013</c:v>
                </c:pt>
                <c:pt idx="23">
                  <c:v>2.2424241999999999</c:v>
                </c:pt>
                <c:pt idx="24">
                  <c:v>2.2962963999999997</c:v>
                </c:pt>
                <c:pt idx="25">
                  <c:v>2.5</c:v>
                </c:pt>
                <c:pt idx="26">
                  <c:v>2.4976959999999986</c:v>
                </c:pt>
                <c:pt idx="27">
                  <c:v>2.5</c:v>
                </c:pt>
                <c:pt idx="28">
                  <c:v>2.4285714999999999</c:v>
                </c:pt>
                <c:pt idx="29">
                  <c:v>2.7363182999999998</c:v>
                </c:pt>
                <c:pt idx="30">
                  <c:v>2.4570637</c:v>
                </c:pt>
                <c:pt idx="31">
                  <c:v>2.7349079999999999</c:v>
                </c:pt>
                <c:pt idx="32">
                  <c:v>2.8286852999999987</c:v>
                </c:pt>
                <c:pt idx="33">
                  <c:v>2.7438016000000012</c:v>
                </c:pt>
                <c:pt idx="34">
                  <c:v>2.8690094999999989</c:v>
                </c:pt>
                <c:pt idx="35">
                  <c:v>2.7867433999999998</c:v>
                </c:pt>
                <c:pt idx="36">
                  <c:v>2.7741935000000013</c:v>
                </c:pt>
                <c:pt idx="37">
                  <c:v>2.9435897000000013</c:v>
                </c:pt>
                <c:pt idx="38">
                  <c:v>2.8509316</c:v>
                </c:pt>
                <c:pt idx="39">
                  <c:v>2.9965869999999986</c:v>
                </c:pt>
                <c:pt idx="40">
                  <c:v>2.8507042</c:v>
                </c:pt>
                <c:pt idx="41">
                  <c:v>2.7142855999999997</c:v>
                </c:pt>
                <c:pt idx="42">
                  <c:v>3</c:v>
                </c:pt>
                <c:pt idx="43">
                  <c:v>2.7975078000000013</c:v>
                </c:pt>
                <c:pt idx="44">
                  <c:v>2.8410851999999989</c:v>
                </c:pt>
              </c:numCache>
            </c:numRef>
          </c:val>
        </c:ser>
        <c:ser>
          <c:idx val="2"/>
          <c:order val="4"/>
          <c:tx>
            <c:strRef>
              <c:f>Sheet5!$F$1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Sheet5!$F$2:$F$46</c:f>
              <c:numCache>
                <c:formatCode>General</c:formatCode>
                <c:ptCount val="45"/>
                <c:pt idx="17">
                  <c:v>2.0238093999999998</c:v>
                </c:pt>
                <c:pt idx="18">
                  <c:v>2.1666666999999986</c:v>
                </c:pt>
                <c:pt idx="19">
                  <c:v>2.4166666999999973</c:v>
                </c:pt>
                <c:pt idx="20">
                  <c:v>2.4166666999999973</c:v>
                </c:pt>
                <c:pt idx="21">
                  <c:v>0</c:v>
                </c:pt>
                <c:pt idx="22">
                  <c:v>2.58</c:v>
                </c:pt>
                <c:pt idx="23">
                  <c:v>2.4264704999999989</c:v>
                </c:pt>
                <c:pt idx="24">
                  <c:v>2.8666665999999985</c:v>
                </c:pt>
                <c:pt idx="25">
                  <c:v>2.3593749999999987</c:v>
                </c:pt>
                <c:pt idx="26">
                  <c:v>2.3880595999999987</c:v>
                </c:pt>
                <c:pt idx="27">
                  <c:v>2.4396549999999979</c:v>
                </c:pt>
                <c:pt idx="28">
                  <c:v>2.6129029999999989</c:v>
                </c:pt>
                <c:pt idx="29">
                  <c:v>2.4122447999999985</c:v>
                </c:pt>
                <c:pt idx="30">
                  <c:v>2.6898735</c:v>
                </c:pt>
                <c:pt idx="31">
                  <c:v>2.5423452999999987</c:v>
                </c:pt>
                <c:pt idx="32">
                  <c:v>2.6825938000000011</c:v>
                </c:pt>
                <c:pt idx="33">
                  <c:v>2.5450081999999985</c:v>
                </c:pt>
                <c:pt idx="34">
                  <c:v>2.4640521999999985</c:v>
                </c:pt>
                <c:pt idx="35">
                  <c:v>2.6584505999999997</c:v>
                </c:pt>
                <c:pt idx="36">
                  <c:v>2.6355421999999988</c:v>
                </c:pt>
                <c:pt idx="37">
                  <c:v>2.4810893999999997</c:v>
                </c:pt>
                <c:pt idx="38">
                  <c:v>2.6284290000000001</c:v>
                </c:pt>
                <c:pt idx="39">
                  <c:v>2.7638888000000001</c:v>
                </c:pt>
                <c:pt idx="40">
                  <c:v>2.6203904000000002</c:v>
                </c:pt>
                <c:pt idx="41">
                  <c:v>2.807547</c:v>
                </c:pt>
                <c:pt idx="42">
                  <c:v>2.7125306</c:v>
                </c:pt>
                <c:pt idx="43">
                  <c:v>2.5102389999999986</c:v>
                </c:pt>
                <c:pt idx="44">
                  <c:v>2.6221199999999998</c:v>
                </c:pt>
              </c:numCache>
            </c:numRef>
          </c:val>
        </c:ser>
        <c:marker val="1"/>
        <c:axId val="71034368"/>
        <c:axId val="71036288"/>
      </c:lineChart>
      <c:catAx>
        <c:axId val="71034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71036288"/>
        <c:crosses val="autoZero"/>
        <c:auto val="1"/>
        <c:lblAlgn val="ctr"/>
        <c:lblOffset val="100"/>
      </c:catAx>
      <c:valAx>
        <c:axId val="710362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710343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Understanding Hierarchies in Computer Science Conferences</a:t>
            </a:r>
            <a:endParaRPr lang="e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629400" y="3638550"/>
            <a:ext cx="2286000" cy="12747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Garg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Aashutosh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Trivedi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Ephraim</a:t>
            </a:r>
            <a:endParaRPr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statistics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i="1" u="sng" dirty="0" smtClean="0"/>
              <a:t>Hadoop MR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000" dirty="0" smtClean="0"/>
              <a:t>Selected &lt;xml&gt; data was transformed and flattened to get each record into a single line for easier implementation of MR.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E</a:t>
            </a:r>
            <a:r>
              <a:rPr lang="en" sz="2000" dirty="0" smtClean="0"/>
              <a:t>.g.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318135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Inproceedings</a:t>
            </a:r>
            <a:r>
              <a:rPr lang="en-US" dirty="0" smtClean="0"/>
              <a:t>	</a:t>
            </a:r>
            <a:r>
              <a:rPr lang="en-US" dirty="0" err="1" smtClean="0"/>
              <a:t>author:Roberto</a:t>
            </a:r>
            <a:r>
              <a:rPr lang="en-US" dirty="0" smtClean="0"/>
              <a:t> </a:t>
            </a:r>
            <a:r>
              <a:rPr lang="en-US" dirty="0" err="1" smtClean="0"/>
              <a:t>Brunelli|Ornella</a:t>
            </a:r>
            <a:r>
              <a:rPr lang="en-US" dirty="0" smtClean="0"/>
              <a:t> </a:t>
            </a:r>
            <a:r>
              <a:rPr lang="en-US" dirty="0" err="1" smtClean="0"/>
              <a:t>Mich</a:t>
            </a:r>
            <a:r>
              <a:rPr lang="en-US" dirty="0" smtClean="0"/>
              <a:t>	</a:t>
            </a:r>
            <a:r>
              <a:rPr lang="en-US" dirty="0" err="1" smtClean="0"/>
              <a:t>title:Efficient</a:t>
            </a:r>
            <a:r>
              <a:rPr lang="en-US" dirty="0" smtClean="0"/>
              <a:t> Image Retrieval by Examples.</a:t>
            </a:r>
          </a:p>
          <a:p>
            <a:pPr lvl="0"/>
            <a:r>
              <a:rPr lang="en-US" dirty="0" smtClean="0"/>
              <a:t>year:2000		pages:145-162	</a:t>
            </a:r>
            <a:r>
              <a:rPr lang="en-US" dirty="0" err="1" smtClean="0"/>
              <a:t>crossref:conf</a:t>
            </a:r>
            <a:r>
              <a:rPr lang="en-US" dirty="0" smtClean="0"/>
              <a:t>/</a:t>
            </a:r>
            <a:r>
              <a:rPr lang="en-US" dirty="0" err="1" smtClean="0"/>
              <a:t>vdb</a:t>
            </a:r>
            <a:r>
              <a:rPr lang="en-US" dirty="0" smtClean="0"/>
              <a:t>/2000	</a:t>
            </a:r>
            <a:r>
              <a:rPr lang="en-US" dirty="0" err="1" smtClean="0"/>
              <a:t>booktitle:VDB</a:t>
            </a:r>
            <a:endParaRPr lang="en-US" dirty="0" smtClean="0"/>
          </a:p>
          <a:p>
            <a:pPr lvl="0"/>
            <a:r>
              <a:rPr lang="en-US" dirty="0" smtClean="0"/>
              <a:t>url:db/conf/</a:t>
            </a:r>
            <a:r>
              <a:rPr lang="en-US" dirty="0" err="1" smtClean="0"/>
              <a:t>vdb</a:t>
            </a:r>
            <a:r>
              <a:rPr lang="en-US" dirty="0" smtClean="0"/>
              <a:t>/vdb2000.html#BrunelliM00</a:t>
            </a:r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</a:t>
            </a:r>
            <a:r>
              <a:rPr lang="en"/>
              <a:t>based </a:t>
            </a:r>
            <a:r>
              <a:rPr lang="en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145972" y="1548492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u="sng" dirty="0" smtClean="0"/>
              <a:t>Hive: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As only certain fields were required for Hive analytics, the files were transformed into a tab delimited file having the following format</a:t>
            </a:r>
          </a:p>
          <a:p>
            <a:r>
              <a:rPr lang="en-US" sz="1400" i="1" smtClean="0"/>
              <a:t>	</a:t>
            </a:r>
            <a:r>
              <a:rPr lang="en-US" sz="1400" i="1" dirty="0" smtClean="0"/>
              <a:t>			key year conference authors-array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Then these were put in the tables through Hive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configured file was also split according to the Tiers and the analytics were also found on the tier files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" sz="1400" dirty="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AvgAuth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6911" y="971550"/>
            <a:ext cx="6747089" cy="41719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NumPaper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950087"/>
            <a:ext cx="6781800" cy="41934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Future Work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Our data-set and associated techniques can also be used for further predictions like</a:t>
            </a:r>
            <a:endParaRPr lang="e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What makes a paper acceptable</a:t>
            </a: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What gets a paper cited more often than others</a:t>
            </a: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Do people who get published, work in groups or alone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hat are the likely venues to publish gi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n the authors one has worked with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eyword analysis to identify what gets a paper cited more often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tructure of collaboration network/degrees of separation</a:t>
            </a:r>
            <a:endParaRPr lang="en" sz="2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Different conferences are rated differently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attempt to understand the structure of the community associated with conferences at different tiers of rating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find various trends of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Similarity between venues/conferences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research carried out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people getting into research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metrics are evaluated year on year as well as tier wise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819150"/>
            <a:ext cx="88392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hurdles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SNAP database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very small dataset, for Physic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papers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not in interest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set and very less data.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Scholar : Used 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Scrapy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 to start building a web scraper.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Involved sharp learning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curve, limit on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downloads. Required restarts,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cleaning and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manipulation.</a:t>
            </a: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DBLP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1.3 Gb of clean annotated metadata for papers published in Computer Science. Missing citation and keyword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CiteseerX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from the website :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&lt;xml&gt; data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no citation information present.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CiteseerX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directly from Penn State :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Over 40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Gb of data in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XML and over 60 Gb MYSQL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dump stored in Amazon S3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  No mySQL on HPC. Tried parsing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using Perl and Python scripts one line at a time.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not indexed.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'cleaning and clustering required due to data being automatically scraped by a crawler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graphicFrame>
        <p:nvGraphicFramePr>
          <p:cNvPr id="36" name="Shape 36"/>
          <p:cNvGraphicFramePr/>
          <p:nvPr/>
        </p:nvGraphicFramePr>
        <p:xfrm>
          <a:off x="152400" y="1540026"/>
          <a:ext cx="8839200" cy="3089124"/>
        </p:xfrm>
        <a:graphic>
          <a:graphicData uri="http://schemas.openxmlformats.org/drawingml/2006/table">
            <a:tbl>
              <a:tblPr>
                <a:noFill/>
                <a:tableStyleId>{926E06E7-CBFD-44B7-901A-9C4D32DF2ADC}</a:tableStyleId>
              </a:tblPr>
              <a:tblGrid>
                <a:gridCol w="1771650"/>
                <a:gridCol w="1771650"/>
                <a:gridCol w="1771650"/>
                <a:gridCol w="1762125"/>
                <a:gridCol w="1762125"/>
              </a:tblGrid>
              <a:tr h="71093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400" b="1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ACM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DBLP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00B0F0"/>
                          </a:solidFill>
                        </a:rPr>
                        <a:t>CiteSeerX</a:t>
                      </a:r>
                      <a:endParaRPr lang="en" sz="14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Web of Science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Free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partly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no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Downloadable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no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Citation info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Few </a:t>
                      </a: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# 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1.59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1.46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32.23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45.68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71550"/>
            <a:ext cx="1143000" cy="738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Collection &amp; analyzing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87573"/>
            <a:ext cx="53340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Worked on Google Scholar, Web of Science, SNAP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371600" y="741462"/>
            <a:ext cx="609600" cy="59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1184647"/>
            <a:ext cx="53340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Decided on DBLP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changes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metrics | 1.46 mil records | 1.29 GB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 flipV="1">
            <a:off x="1371600" y="1338536"/>
            <a:ext cx="609600" cy="2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9" idx="0"/>
          </p:cNvCxnSpPr>
          <p:nvPr/>
        </p:nvCxnSpPr>
        <p:spPr>
          <a:xfrm rot="5400000">
            <a:off x="4445174" y="1695450"/>
            <a:ext cx="406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1200" y="1898476"/>
            <a:ext cx="53340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Filter only database related conferences and journals using unique keys</a:t>
            </a:r>
            <a:endParaRPr lang="en-US" dirty="0" smtClean="0"/>
          </a:p>
        </p:txBody>
      </p:sp>
      <p:cxnSp>
        <p:nvCxnSpPr>
          <p:cNvPr id="21" name="Straight Arrow Connector 20"/>
          <p:cNvCxnSpPr>
            <a:stCxn id="19" idx="2"/>
            <a:endCxn id="22" idx="0"/>
          </p:cNvCxnSpPr>
          <p:nvPr/>
        </p:nvCxnSpPr>
        <p:spPr>
          <a:xfrm rot="5400000">
            <a:off x="4503552" y="2350901"/>
            <a:ext cx="28929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7600" y="2495550"/>
            <a:ext cx="19812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hop data tier wise.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3181350"/>
            <a:ext cx="53340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ransform data for Map Reduce, HIVE, pig processing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2"/>
            <a:endCxn id="25" idx="0"/>
          </p:cNvCxnSpPr>
          <p:nvPr/>
        </p:nvCxnSpPr>
        <p:spPr>
          <a:xfrm rot="5400000">
            <a:off x="4459189" y="2992338"/>
            <a:ext cx="37802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0600" y="4171950"/>
            <a:ext cx="2209800" cy="738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PIG/Java used for ‘Similarity between authors across conferences’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2"/>
            <a:endCxn id="27" idx="0"/>
          </p:cNvCxnSpPr>
          <p:nvPr/>
        </p:nvCxnSpPr>
        <p:spPr>
          <a:xfrm rot="5400000">
            <a:off x="3030439" y="2554188"/>
            <a:ext cx="682823" cy="255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600" y="4171950"/>
            <a:ext cx="1328056" cy="738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Map Reduce for ‘author based’ metrics.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5" idx="2"/>
            <a:endCxn id="39" idx="0"/>
          </p:cNvCxnSpPr>
          <p:nvPr/>
        </p:nvCxnSpPr>
        <p:spPr>
          <a:xfrm rot="16200000" flipH="1">
            <a:off x="5477003" y="2660324"/>
            <a:ext cx="682823" cy="2340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62400" y="4171950"/>
            <a:ext cx="1371600" cy="738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HIVE used for ‘Paper based’ metrics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25" idx="2"/>
            <a:endCxn id="55" idx="0"/>
          </p:cNvCxnSpPr>
          <p:nvPr/>
        </p:nvCxnSpPr>
        <p:spPr>
          <a:xfrm rot="5400000">
            <a:off x="4306789" y="3830538"/>
            <a:ext cx="68282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" y="2495550"/>
            <a:ext cx="19812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CORE Ranking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2209800" y="2649439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924800" y="514350"/>
            <a:ext cx="1066800" cy="609600"/>
            <a:chOff x="7924800" y="514350"/>
            <a:chExt cx="1066800" cy="609600"/>
          </a:xfrm>
        </p:grpSpPr>
        <p:sp>
          <p:nvSpPr>
            <p:cNvPr id="31" name="Rectangle 30"/>
            <p:cNvSpPr/>
            <p:nvPr/>
          </p:nvSpPr>
          <p:spPr>
            <a:xfrm>
              <a:off x="7924800" y="514350"/>
              <a:ext cx="10668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01000" y="52453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Data 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924800" y="1352550"/>
            <a:ext cx="10668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24800" y="13335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Legend</a:t>
            </a:r>
            <a:endParaRPr lang="en-US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4582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i="1" u="sng" dirty="0" smtClean="0">
                <a:latin typeface="Times New Roman" pitchFamily="18" charset="0"/>
                <a:cs typeface="Times New Roman" pitchFamily="18" charset="0"/>
              </a:rPr>
              <a:t>Tiers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Computing Research &amp; Education – computer science rankings</a:t>
            </a:r>
          </a:p>
          <a:p>
            <a:pPr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decided to split the data into 4 different tiers as per ranking of the conference/journal. </a:t>
            </a:r>
          </a:p>
          <a:p>
            <a:pPr lvl="0"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This gave us a better picture about the kind/measure of research at what level.</a:t>
            </a:r>
          </a:p>
          <a:p>
            <a:pPr lvl="0"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1 - flagship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2 – excellent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3 – good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4 – other honorable conferences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5130939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Similarity between authors across conferences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648200" y="1439251"/>
            <a:ext cx="4343400" cy="334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dirty="0"/>
              <a:t>Focused on the Database community in </a:t>
            </a:r>
            <a:r>
              <a:rPr lang="en" sz="1500" dirty="0" smtClean="0"/>
              <a:t>DBLP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Similarity measured using Jaccard distance </a:t>
            </a:r>
            <a:r>
              <a:rPr lang="en" sz="1500" dirty="0" smtClean="0"/>
              <a:t>on the </a:t>
            </a:r>
            <a:r>
              <a:rPr lang="en" sz="1500" dirty="0"/>
              <a:t>author </a:t>
            </a:r>
            <a:r>
              <a:rPr lang="en" sz="1500" dirty="0" smtClean="0"/>
              <a:t>sets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500" dirty="0" smtClean="0"/>
              <a:t>#</a:t>
            </a:r>
            <a:r>
              <a:rPr lang="en" sz="1500" dirty="0"/>
              <a:t>1 Hive partitioning by </a:t>
            </a:r>
            <a:r>
              <a:rPr lang="en" sz="1500" dirty="0" smtClean="0"/>
              <a:t>conference.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2 Hive streaming with Python map reduce </a:t>
            </a:r>
            <a:r>
              <a:rPr lang="en" sz="1500" dirty="0" smtClean="0"/>
              <a:t>functions.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3 Pig followed by Java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/>
            <a:r>
              <a:rPr lang="en" sz="1500" dirty="0" smtClean="0"/>
              <a:t>Jaccard </a:t>
            </a:r>
            <a:r>
              <a:rPr lang="en" sz="1500" dirty="0"/>
              <a:t>distance = </a:t>
            </a:r>
            <a:r>
              <a:rPr lang="en" sz="1500" dirty="0" smtClean="0"/>
              <a:t>A </a:t>
            </a:r>
            <a:r>
              <a:rPr lang="en-US" sz="1600" dirty="0" smtClean="0"/>
              <a:t> </a:t>
            </a:r>
            <a:r>
              <a:rPr lang="en-US" sz="1600" b="1" dirty="0" smtClean="0"/>
              <a:t>∩</a:t>
            </a:r>
            <a:r>
              <a:rPr lang="en" sz="1500" dirty="0" smtClean="0"/>
              <a:t> B</a:t>
            </a:r>
            <a:r>
              <a:rPr lang="en" sz="1500" dirty="0"/>
              <a:t>/ A </a:t>
            </a:r>
            <a:r>
              <a:rPr lang="en-US" sz="1600" dirty="0" smtClean="0"/>
              <a:t> ∪ </a:t>
            </a:r>
            <a:r>
              <a:rPr lang="en" sz="1500" dirty="0" smtClean="0"/>
              <a:t> </a:t>
            </a:r>
            <a:r>
              <a:rPr lang="en" sz="1500" dirty="0"/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28600" y="0"/>
            <a:ext cx="1005840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2859" y="23624"/>
            <a:ext cx="3622490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0425" y="2565675"/>
            <a:ext cx="3529049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58525" y="8451"/>
            <a:ext cx="3776224" cy="284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504950" y="2636074"/>
            <a:ext cx="3529053" cy="2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09950" y="11243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134750" y="590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2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2109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4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337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896</Words>
  <PresentationFormat>On-screen Show (16:9)</PresentationFormat>
  <Paragraphs>148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</vt:lpstr>
      <vt:lpstr>Understanding Hierarchies in Computer Science Conferences</vt:lpstr>
      <vt:lpstr>Motivation</vt:lpstr>
      <vt:lpstr>The data</vt:lpstr>
      <vt:lpstr>The data</vt:lpstr>
      <vt:lpstr>Design</vt:lpstr>
      <vt:lpstr>Design</vt:lpstr>
      <vt:lpstr>Similarity between authors across conferences</vt:lpstr>
      <vt:lpstr>Slide 8</vt:lpstr>
      <vt:lpstr>Slide 9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Paper based statistics</vt:lpstr>
      <vt:lpstr>Paper based statistics</vt:lpstr>
      <vt:lpstr>Paper based statistics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Hierarchies in Computer Science Conferences</dc:title>
  <dc:creator>Aditya Garg</dc:creator>
  <cp:lastModifiedBy>Aditya Garg</cp:lastModifiedBy>
  <cp:revision>42</cp:revision>
  <dcterms:modified xsi:type="dcterms:W3CDTF">2014-05-08T22:37:03Z</dcterms:modified>
</cp:coreProperties>
</file>