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69" r:id="rId6"/>
    <p:sldId id="259" r:id="rId7"/>
    <p:sldId id="271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391" autoAdjust="0"/>
  </p:normalViewPr>
  <p:slideViewPr>
    <p:cSldViewPr>
      <p:cViewPr varScale="1">
        <p:scale>
          <a:sx n="76" d="100"/>
          <a:sy n="76" d="100"/>
        </p:scale>
        <p:origin x="-117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 normalized similarities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629400" y="3638550"/>
            <a:ext cx="2286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u="sng" dirty="0" smtClean="0"/>
              <a:t>Description </a:t>
            </a:r>
            <a:r>
              <a:rPr lang="en" i="1" u="sng" dirty="0"/>
              <a:t>of </a:t>
            </a:r>
            <a:r>
              <a:rPr lang="en" i="1" u="sng" dirty="0" smtClean="0"/>
              <a:t>tiers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We decided to split the data into 4 different tiers as per ranking of the conference/journal. 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This gave us a better picture about the kind/measure of research at what level.</a:t>
            </a:r>
            <a:endParaRPr lang="en" sz="2000" dirty="0"/>
          </a:p>
          <a:p>
            <a:pPr lvl="0" rtl="0">
              <a:spcBef>
                <a:spcPts val="0"/>
              </a:spcBef>
              <a:buNone/>
            </a:pPr>
            <a:r>
              <a:rPr lang="en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 </a:t>
            </a:r>
            <a:r>
              <a:rPr lang="en-US" sz="1400" dirty="0" err="1" smtClean="0"/>
              <a:t>inproceedings</a:t>
            </a:r>
            <a:r>
              <a:rPr lang="en-US" sz="1400" dirty="0" smtClean="0"/>
              <a:t>	</a:t>
            </a:r>
            <a:r>
              <a:rPr lang="en-US" sz="1400" dirty="0" err="1" smtClean="0"/>
              <a:t>author:Roberto</a:t>
            </a:r>
            <a:r>
              <a:rPr lang="en-US" sz="1400" dirty="0" smtClean="0"/>
              <a:t> </a:t>
            </a:r>
            <a:r>
              <a:rPr lang="en-US" sz="1400" dirty="0" err="1" smtClean="0"/>
              <a:t>Brunelli|Ornella</a:t>
            </a:r>
            <a:r>
              <a:rPr lang="en-US" sz="1400" dirty="0" smtClean="0"/>
              <a:t> </a:t>
            </a:r>
            <a:r>
              <a:rPr lang="en-US" sz="1400" dirty="0" err="1" smtClean="0"/>
              <a:t>Mich</a:t>
            </a:r>
            <a:r>
              <a:rPr lang="en-US" sz="1400" dirty="0" smtClean="0"/>
              <a:t>	</a:t>
            </a:r>
            <a:endParaRPr lang="en-US" sz="1400" dirty="0" smtClean="0"/>
          </a:p>
          <a:p>
            <a:pPr lvl="0"/>
            <a:r>
              <a:rPr lang="en-US" sz="1400" dirty="0" smtClean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title:Efficient</a:t>
            </a:r>
            <a:r>
              <a:rPr lang="en-US" sz="1400" dirty="0" smtClean="0"/>
              <a:t> </a:t>
            </a:r>
            <a:r>
              <a:rPr lang="en-US" sz="1400" dirty="0" smtClean="0"/>
              <a:t>Image Retrieval by Examples.	year:2000	pages:145-162	</a:t>
            </a:r>
            <a:r>
              <a:rPr lang="en-US" sz="1400" dirty="0" err="1" smtClean="0"/>
              <a:t>crossref:conf</a:t>
            </a:r>
            <a:r>
              <a:rPr lang="en-US" sz="1400" dirty="0" smtClean="0"/>
              <a:t>/</a:t>
            </a:r>
            <a:r>
              <a:rPr lang="en-US" sz="1400" dirty="0" err="1" smtClean="0"/>
              <a:t>vdb</a:t>
            </a:r>
            <a:r>
              <a:rPr lang="en-US" sz="1400" dirty="0" smtClean="0"/>
              <a:t>/2000	</a:t>
            </a:r>
            <a:r>
              <a:rPr lang="en-US" sz="1400" dirty="0" err="1" smtClean="0"/>
              <a:t>booktitle:VDB</a:t>
            </a:r>
            <a:r>
              <a:rPr lang="en-US" sz="1400" dirty="0" smtClean="0"/>
              <a:t>	url:db/conf/</a:t>
            </a:r>
            <a:r>
              <a:rPr lang="en-US" sz="1400" dirty="0" err="1" smtClean="0"/>
              <a:t>vdb</a:t>
            </a:r>
            <a:r>
              <a:rPr lang="en-US" sz="1400" dirty="0" smtClean="0"/>
              <a:t>/vdb2000.html#BrunelliM00</a:t>
            </a:r>
            <a:endParaRPr lang="en" sz="1400" dirty="0"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Author based statistics - results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&lt;Refer to 6 degrees of freedom paper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data processing details, Hive etc etc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Author based statistics - results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90104" y="170250"/>
            <a:ext cx="3154075" cy="23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39754" y="32850"/>
            <a:ext cx="3444440" cy="25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07400" y="2807750"/>
            <a:ext cx="2997975" cy="22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79300" y="2789325"/>
            <a:ext cx="3154055" cy="23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9061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Co-authorship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Do people who get published, work in groups or alone?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1047750"/>
            <a:ext cx="88392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databse 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 and very less data.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usable citation 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HPC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didn’t have mySQL.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Perl and Python scripts 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direct indexing.</a:t>
            </a:r>
          </a:p>
          <a:p>
            <a:pPr>
              <a:spcBef>
                <a:spcPts val="0"/>
              </a:spcBef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1903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771650"/>
                <a:gridCol w="1771650"/>
                <a:gridCol w="1771650"/>
                <a:gridCol w="1762125"/>
                <a:gridCol w="1762125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CiteSeer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partly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Similarity between authors </a:t>
            </a:r>
            <a:r>
              <a:rPr lang="en" dirty="0" smtClean="0"/>
              <a:t>across conferences</a:t>
            </a:r>
            <a:endParaRPr lang="en" dirty="0"/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Paper based Statistics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4582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Filter only the most popular conferences and journals using </a:t>
            </a:r>
            <a:r>
              <a:rPr lang="en" sz="2400" smtClean="0">
                <a:latin typeface="Times New Roman" pitchFamily="18" charset="0"/>
                <a:cs typeface="Times New Roman" pitchFamily="18" charset="0"/>
              </a:rPr>
              <a:t>unique keys.</a:t>
            </a:r>
            <a:endParaRPr lang="e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ransform data for Map Reduce processing and HIVE processing.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HIVE for ‘Similarity between authors across conferences’ and ‘Paper based’ metrics.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u="sng" dirty="0" smtClean="0"/>
              <a:t>STEPS</a:t>
            </a:r>
            <a:endParaRPr lang="en" sz="1500" u="sng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Jaccard distance = A&lt;intersection&gt; B/ A &lt;union&gt; B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727</Words>
  <PresentationFormat>On-screen Show (16:9)</PresentationFormat>
  <Paragraphs>111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simple-light</vt:lpstr>
      <vt:lpstr>Understanding Hierarchies in Computer Science Conferences</vt:lpstr>
      <vt:lpstr>Motivation</vt:lpstr>
      <vt:lpstr>Motivation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 - results</vt:lpstr>
      <vt:lpstr>Paper based statistics</vt:lpstr>
      <vt:lpstr>Author based statistics - results</vt:lpstr>
      <vt:lpstr>Backup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12</cp:revision>
  <dcterms:modified xsi:type="dcterms:W3CDTF">2014-05-08T05:15:36Z</dcterms:modified>
</cp:coreProperties>
</file>